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6" r:id="rId2"/>
    <p:sldId id="322" r:id="rId3"/>
    <p:sldId id="307" r:id="rId4"/>
    <p:sldId id="312" r:id="rId5"/>
    <p:sldId id="260" r:id="rId6"/>
    <p:sldId id="261" r:id="rId7"/>
    <p:sldId id="262" r:id="rId8"/>
    <p:sldId id="317" r:id="rId9"/>
    <p:sldId id="319" r:id="rId10"/>
    <p:sldId id="263" r:id="rId11"/>
    <p:sldId id="264" r:id="rId12"/>
    <p:sldId id="265" r:id="rId13"/>
    <p:sldId id="315" r:id="rId14"/>
    <p:sldId id="266" r:id="rId15"/>
    <p:sldId id="267" r:id="rId16"/>
    <p:sldId id="268" r:id="rId17"/>
    <p:sldId id="303" r:id="rId18"/>
    <p:sldId id="270" r:id="rId19"/>
    <p:sldId id="271" r:id="rId20"/>
    <p:sldId id="272" r:id="rId21"/>
    <p:sldId id="329" r:id="rId22"/>
    <p:sldId id="274" r:id="rId23"/>
    <p:sldId id="275" r:id="rId24"/>
    <p:sldId id="31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91" d="100"/>
          <a:sy n="91" d="100"/>
        </p:scale>
        <p:origin x="1434" y="66"/>
      </p:cViewPr>
      <p:guideLst>
        <p:guide orient="horz" pos="2160"/>
        <p:guide pos="2880"/>
      </p:guideLst>
    </p:cSldViewPr>
  </p:slideViewPr>
  <p:notesTextViewPr>
    <p:cViewPr>
      <p:scale>
        <a:sx n="1" d="1"/>
        <a:sy n="1" d="1"/>
      </p:scale>
      <p:origin x="0" y="0"/>
    </p:cViewPr>
  </p:notesTextViewPr>
  <p:sorterViewPr>
    <p:cViewPr varScale="1">
      <p:scale>
        <a:sx n="1" d="1"/>
        <a:sy n="1" d="1"/>
      </p:scale>
      <p:origin x="0" y="-74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43154-12DC-44D4-8A47-256A0958EEC8}" type="datetimeFigureOut">
              <a:rPr lang="en-IN" smtClean="0"/>
              <a:t>17-08-2017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53CA5-C5F7-46DC-82D6-2C16127FB111}" type="slidenum">
              <a:rPr lang="en-IN" smtClean="0"/>
              <a:t>‹#›</a:t>
            </a:fld>
            <a:endParaRPr lang="en-IN"/>
          </a:p>
        </p:txBody>
      </p:sp>
    </p:spTree>
    <p:extLst>
      <p:ext uri="{BB962C8B-B14F-4D97-AF65-F5344CB8AC3E}">
        <p14:creationId xmlns:p14="http://schemas.microsoft.com/office/powerpoint/2010/main" val="1370444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0253CA5-C5F7-46DC-82D6-2C16127FB111}" type="slidenum">
              <a:rPr lang="en-IN" smtClean="0"/>
              <a:t>4</a:t>
            </a:fld>
            <a:endParaRPr lang="en-IN"/>
          </a:p>
        </p:txBody>
      </p:sp>
    </p:spTree>
    <p:extLst>
      <p:ext uri="{BB962C8B-B14F-4D97-AF65-F5344CB8AC3E}">
        <p14:creationId xmlns:p14="http://schemas.microsoft.com/office/powerpoint/2010/main" val="314019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143000" y="685800"/>
            <a:ext cx="4572000" cy="3429000"/>
          </a:xfrm>
          <a:ln/>
        </p:spPr>
      </p:sp>
      <p:sp>
        <p:nvSpPr>
          <p:cNvPr id="19661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456119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530136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43000" y="685800"/>
            <a:ext cx="4572000" cy="3429000"/>
          </a:xfrm>
          <a:ln/>
        </p:spPr>
      </p:sp>
      <p:sp>
        <p:nvSpPr>
          <p:cNvPr id="20070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27538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43000" y="685800"/>
            <a:ext cx="4572000" cy="3429000"/>
          </a:xfrm>
          <a:ln/>
        </p:spPr>
      </p:sp>
      <p:sp>
        <p:nvSpPr>
          <p:cNvPr id="20275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31316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43000" y="685800"/>
            <a:ext cx="4572000" cy="3429000"/>
          </a:xfrm>
          <a:ln/>
        </p:spPr>
      </p:sp>
      <p:sp>
        <p:nvSpPr>
          <p:cNvPr id="20480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79246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1143000" y="685800"/>
            <a:ext cx="4572000" cy="3429000"/>
          </a:xfrm>
          <a:ln/>
        </p:spPr>
      </p:sp>
      <p:sp>
        <p:nvSpPr>
          <p:cNvPr id="20685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836820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xfrm>
            <a:off x="1143000" y="685800"/>
            <a:ext cx="4572000" cy="3429000"/>
          </a:xfrm>
          <a:ln/>
        </p:spPr>
      </p:sp>
      <p:sp>
        <p:nvSpPr>
          <p:cNvPr id="20889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4537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143000" y="685800"/>
            <a:ext cx="4572000" cy="3429000"/>
          </a:xfrm>
          <a:ln/>
        </p:spPr>
      </p:sp>
      <p:sp>
        <p:nvSpPr>
          <p:cNvPr id="21094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81643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89843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68247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43000" y="685800"/>
            <a:ext cx="4572000" cy="3429000"/>
          </a:xfrm>
          <a:ln/>
        </p:spPr>
      </p:sp>
      <p:sp>
        <p:nvSpPr>
          <p:cNvPr id="186371"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923209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43000" y="685800"/>
            <a:ext cx="4572000" cy="3429000"/>
          </a:xfrm>
          <a:ln/>
        </p:spPr>
      </p:sp>
      <p:sp>
        <p:nvSpPr>
          <p:cNvPr id="18841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41763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143000" y="685800"/>
            <a:ext cx="4572000" cy="3429000"/>
          </a:xfrm>
          <a:ln/>
        </p:spPr>
      </p:sp>
      <p:sp>
        <p:nvSpPr>
          <p:cNvPr id="190467"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50737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43000" y="685800"/>
            <a:ext cx="4572000" cy="3429000"/>
          </a:xfrm>
          <a:ln/>
        </p:spPr>
      </p:sp>
      <p:sp>
        <p:nvSpPr>
          <p:cNvPr id="198659"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126039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43000" y="685800"/>
            <a:ext cx="4572000" cy="3429000"/>
          </a:xfrm>
          <a:ln/>
        </p:spPr>
      </p:sp>
      <p:sp>
        <p:nvSpPr>
          <p:cNvPr id="192515"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360082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43000" y="685800"/>
            <a:ext cx="4572000" cy="3429000"/>
          </a:xfrm>
          <a:ln/>
        </p:spPr>
      </p:sp>
      <p:sp>
        <p:nvSpPr>
          <p:cNvPr id="194563" name="Rectangle 3"/>
          <p:cNvSpPr>
            <a:spLocks noGrp="1" noChangeArrowheads="1"/>
          </p:cNvSpPr>
          <p:nvPr>
            <p:ph type="body" idx="1"/>
          </p:nvPr>
        </p:nvSpPr>
        <p:spPr>
          <a:xfrm>
            <a:off x="685800" y="4343400"/>
            <a:ext cx="5486400" cy="4114800"/>
          </a:xfrm>
        </p:spPr>
        <p:txBody>
          <a:bodyPr/>
          <a:lstStyle/>
          <a:p>
            <a:endParaRPr lang="en-US" altLang="en-US"/>
          </a:p>
        </p:txBody>
      </p:sp>
    </p:spTree>
    <p:extLst>
      <p:ext uri="{BB962C8B-B14F-4D97-AF65-F5344CB8AC3E}">
        <p14:creationId xmlns:p14="http://schemas.microsoft.com/office/powerpoint/2010/main" val="221800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F86675-CEBB-41C0-BCE2-2F4EE0A9E190}" type="datetime1">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4624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6CE456-F5F7-491B-AD1E-E48EE1338D34}" type="datetime1">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184119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C6D079-E7CC-408C-9CD5-4DCF4BCCD6E7}" type="datetime1">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273762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31FC7-C8F8-4E99-AD71-5B0D64360E32}" type="datetime1">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330206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24AB1E-AD21-408C-99B8-5E7ECF9BE950}" type="datetime1">
              <a:rPr lang="en-IN" smtClean="0"/>
              <a:t>17-08-2017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324076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4E4625-04B8-45E8-9D74-C1725DD3895A}" type="datetime1">
              <a:rPr lang="en-IN" smtClean="0"/>
              <a:t>17-08-2017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113731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8FEED9-8389-4CAC-BCAF-2FADEF7A28DE}" type="datetime1">
              <a:rPr lang="en-IN" smtClean="0"/>
              <a:t>17-08-2017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346954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2FBDC1-00A3-49E1-BB6E-44481380A626}" type="datetime1">
              <a:rPr lang="en-IN" smtClean="0"/>
              <a:t>17-08-2017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116709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B2AD7-ED3D-4CAF-BAB9-FCBA72409E02}" type="datetime1">
              <a:rPr lang="en-IN" smtClean="0"/>
              <a:t>17-08-2017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120888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388A9-4C4E-4CAE-B613-3364451A0847}" type="datetime1">
              <a:rPr lang="en-IN" smtClean="0"/>
              <a:t>17-08-2017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32180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67497-17CF-4F93-82CA-18994B4DD9FB}" type="datetime1">
              <a:rPr lang="en-IN" smtClean="0"/>
              <a:t>17-08-2017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E09DC-0268-440F-8276-54ADABB93829}" type="slidenum">
              <a:rPr lang="en-IN" smtClean="0"/>
              <a:t>‹#›</a:t>
            </a:fld>
            <a:endParaRPr lang="en-IN"/>
          </a:p>
        </p:txBody>
      </p:sp>
    </p:spTree>
    <p:extLst>
      <p:ext uri="{BB962C8B-B14F-4D97-AF65-F5344CB8AC3E}">
        <p14:creationId xmlns:p14="http://schemas.microsoft.com/office/powerpoint/2010/main" val="138140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EF10F-4350-4986-9599-56C448FC93D1}" type="datetime1">
              <a:rPr lang="en-IN" smtClean="0"/>
              <a:t>17-08-2017</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E09DC-0268-440F-8276-54ADABB93829}" type="slidenum">
              <a:rPr lang="en-IN" smtClean="0"/>
              <a:t>‹#›</a:t>
            </a:fld>
            <a:endParaRPr lang="en-IN"/>
          </a:p>
        </p:txBody>
      </p:sp>
    </p:spTree>
    <p:extLst>
      <p:ext uri="{BB962C8B-B14F-4D97-AF65-F5344CB8AC3E}">
        <p14:creationId xmlns:p14="http://schemas.microsoft.com/office/powerpoint/2010/main" val="1724305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3.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3.w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3.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7.bin"/><Relationship Id="rId10" Type="http://schemas.openxmlformats.org/officeDocument/2006/relationships/oleObject" Target="../embeddings/oleObject11.bin"/><Relationship Id="rId4" Type="http://schemas.openxmlformats.org/officeDocument/2006/relationships/image" Target="../media/image3.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999" y="2421228"/>
            <a:ext cx="7886700" cy="1493950"/>
          </a:xfrm>
        </p:spPr>
        <p:txBody>
          <a:bodyPr>
            <a:noAutofit/>
          </a:bodyPr>
          <a:lstStyle/>
          <a:p>
            <a:pPr algn="ctr"/>
            <a:r>
              <a:rPr lang="en-US" altLang="en-US" sz="4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ORTHOGRAPHIC PROJECTIONS</a:t>
            </a:r>
            <a:r>
              <a:rPr lang="en-US" altLang="en-US" sz="3200" b="1" dirty="0">
                <a:latin typeface="Aharoni" panose="02010803020104030203" pitchFamily="2" charset="-79"/>
                <a:cs typeface="Aharoni" panose="02010803020104030203" pitchFamily="2" charset="-79"/>
              </a:rPr>
              <a:t/>
            </a:r>
            <a:br>
              <a:rPr lang="en-US" altLang="en-US" sz="3200" b="1" dirty="0">
                <a:latin typeface="Aharoni" panose="02010803020104030203" pitchFamily="2" charset="-79"/>
                <a:cs typeface="Aharoni" panose="02010803020104030203" pitchFamily="2" charset="-79"/>
              </a:rPr>
            </a:br>
            <a:r>
              <a:rPr lang="en-US" altLang="en-US" sz="2400" b="1" dirty="0">
                <a:solidFill>
                  <a:srgbClr val="00B05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OF </a:t>
            </a:r>
            <a:r>
              <a:rPr lang="en-US" altLang="en-US" sz="2400" b="1" dirty="0" smtClean="0">
                <a:solidFill>
                  <a:srgbClr val="00B05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POINTS, LINES &amp; PLANES</a:t>
            </a:r>
            <a:endParaRPr lang="en-IN" sz="32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63106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717798" y="3267968"/>
            <a:ext cx="375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00B050"/>
                </a:solidFill>
                <a:latin typeface="Arial Black" panose="020B0A04020102020204" pitchFamily="34" charset="0"/>
              </a:rPr>
              <a:t>SIMPLE CASES OF THE LINE</a:t>
            </a:r>
          </a:p>
        </p:txBody>
      </p:sp>
      <p:sp>
        <p:nvSpPr>
          <p:cNvPr id="185347" name="Text Box 3"/>
          <p:cNvSpPr txBox="1">
            <a:spLocks noChangeArrowheads="1"/>
          </p:cNvSpPr>
          <p:nvPr/>
        </p:nvSpPr>
        <p:spPr bwMode="auto">
          <a:xfrm>
            <a:off x="53429" y="3816732"/>
            <a:ext cx="69994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altLang="en-US" sz="2000" dirty="0" smtClean="0">
                <a:solidFill>
                  <a:schemeClr val="tx2"/>
                </a:solidFill>
              </a:rPr>
              <a:t>A vertical line (line perpendicular to HP </a:t>
            </a:r>
            <a:r>
              <a:rPr lang="en-US" altLang="en-US" sz="2000" dirty="0">
                <a:solidFill>
                  <a:schemeClr val="tx2"/>
                </a:solidFill>
              </a:rPr>
              <a:t>&amp; </a:t>
            </a:r>
            <a:r>
              <a:rPr lang="en-US" altLang="en-US" sz="2000" dirty="0" smtClean="0">
                <a:solidFill>
                  <a:schemeClr val="tx2"/>
                </a:solidFill>
              </a:rPr>
              <a:t>parallel to VP</a:t>
            </a:r>
            <a:r>
              <a:rPr lang="en-US" altLang="en-US" sz="2000" dirty="0">
                <a:solidFill>
                  <a:schemeClr val="tx2"/>
                </a:solidFill>
              </a:rPr>
              <a:t>)</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smtClean="0">
                <a:solidFill>
                  <a:schemeClr val="tx2"/>
                </a:solidFill>
              </a:rPr>
              <a:t>Line parallel to both HP </a:t>
            </a:r>
            <a:r>
              <a:rPr lang="en-US" altLang="en-US" sz="2000" dirty="0">
                <a:solidFill>
                  <a:schemeClr val="tx2"/>
                </a:solidFill>
              </a:rPr>
              <a:t>&amp; VP.</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smtClean="0">
                <a:solidFill>
                  <a:schemeClr val="tx2"/>
                </a:solidFill>
              </a:rPr>
              <a:t>Line inclined to HP </a:t>
            </a:r>
            <a:r>
              <a:rPr lang="en-US" altLang="en-US" sz="2000" dirty="0">
                <a:solidFill>
                  <a:schemeClr val="tx2"/>
                </a:solidFill>
              </a:rPr>
              <a:t>&amp; </a:t>
            </a:r>
            <a:r>
              <a:rPr lang="en-US" altLang="en-US" sz="2000" dirty="0" smtClean="0">
                <a:solidFill>
                  <a:schemeClr val="tx2"/>
                </a:solidFill>
              </a:rPr>
              <a:t>parallel to VP</a:t>
            </a:r>
            <a:r>
              <a:rPr lang="en-US" altLang="en-US" sz="2000" dirty="0">
                <a:solidFill>
                  <a:schemeClr val="tx2"/>
                </a:solidFill>
              </a:rPr>
              <a:t>.</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smtClean="0">
                <a:solidFill>
                  <a:schemeClr val="tx2"/>
                </a:solidFill>
              </a:rPr>
              <a:t>Line inclined to VP </a:t>
            </a:r>
            <a:r>
              <a:rPr lang="en-US" altLang="en-US" sz="2000" dirty="0">
                <a:solidFill>
                  <a:schemeClr val="tx2"/>
                </a:solidFill>
              </a:rPr>
              <a:t>&amp; </a:t>
            </a:r>
            <a:r>
              <a:rPr lang="en-US" altLang="en-US" sz="2000" dirty="0" smtClean="0">
                <a:solidFill>
                  <a:schemeClr val="tx2"/>
                </a:solidFill>
              </a:rPr>
              <a:t>parallel to HP</a:t>
            </a:r>
            <a:r>
              <a:rPr lang="en-US" altLang="en-US" sz="2000" dirty="0">
                <a:solidFill>
                  <a:schemeClr val="tx2"/>
                </a:solidFill>
              </a:rPr>
              <a:t>.</a:t>
            </a:r>
          </a:p>
          <a:p>
            <a:pPr eaLnBrk="1" hangingPunct="1">
              <a:buFontTx/>
              <a:buAutoNum type="arabicPeriod"/>
            </a:pPr>
            <a:endParaRPr lang="en-US" altLang="en-US" sz="2000" dirty="0">
              <a:solidFill>
                <a:schemeClr val="tx2"/>
              </a:solidFill>
            </a:endParaRPr>
          </a:p>
          <a:p>
            <a:pPr eaLnBrk="1" hangingPunct="1">
              <a:buFontTx/>
              <a:buAutoNum type="arabicPeriod"/>
            </a:pPr>
            <a:r>
              <a:rPr lang="en-US" altLang="en-US" sz="2000" dirty="0" smtClean="0">
                <a:solidFill>
                  <a:schemeClr val="tx2"/>
                </a:solidFill>
              </a:rPr>
              <a:t>Line inclined to both HP </a:t>
            </a:r>
            <a:r>
              <a:rPr lang="en-US" altLang="en-US" sz="2000" dirty="0">
                <a:solidFill>
                  <a:schemeClr val="tx2"/>
                </a:solidFill>
              </a:rPr>
              <a:t>&amp; VP.</a:t>
            </a:r>
          </a:p>
        </p:txBody>
      </p:sp>
      <p:grpSp>
        <p:nvGrpSpPr>
          <p:cNvPr id="185349" name="Group 5"/>
          <p:cNvGrpSpPr>
            <a:grpSpLocks/>
          </p:cNvGrpSpPr>
          <p:nvPr/>
        </p:nvGrpSpPr>
        <p:grpSpPr bwMode="auto">
          <a:xfrm>
            <a:off x="1616075" y="228600"/>
            <a:ext cx="6267450" cy="457200"/>
            <a:chOff x="1070" y="149"/>
            <a:chExt cx="3948" cy="288"/>
          </a:xfrm>
        </p:grpSpPr>
        <p:sp>
          <p:nvSpPr>
            <p:cNvPr id="185350" name="Rectangle 6"/>
            <p:cNvSpPr>
              <a:spLocks noChangeArrowheads="1"/>
            </p:cNvSpPr>
            <p:nvPr/>
          </p:nvSpPr>
          <p:spPr bwMode="auto">
            <a:xfrm>
              <a:off x="1070" y="168"/>
              <a:ext cx="3910"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5351" name="Text Box 7"/>
            <p:cNvSpPr txBox="1">
              <a:spLocks noChangeArrowheads="1"/>
            </p:cNvSpPr>
            <p:nvPr/>
          </p:nvSpPr>
          <p:spPr bwMode="auto">
            <a:xfrm>
              <a:off x="1070" y="149"/>
              <a:ext cx="3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solidFill>
                    <a:srgbClr val="FF3300"/>
                  </a:solidFill>
                  <a:latin typeface="Arial Black" panose="020B0A04020102020204" pitchFamily="34" charset="0"/>
                </a:rPr>
                <a:t>PROJECTIONS OF STRAIGHT </a:t>
              </a:r>
              <a:r>
                <a:rPr lang="en-US" altLang="en-US" sz="2400" dirty="0" smtClean="0">
                  <a:solidFill>
                    <a:srgbClr val="FF3300"/>
                  </a:solidFill>
                  <a:latin typeface="Arial Black" panose="020B0A04020102020204" pitchFamily="34" charset="0"/>
                </a:rPr>
                <a:t>LINES</a:t>
              </a:r>
              <a:endParaRPr lang="en-US" altLang="en-US" sz="2400" dirty="0">
                <a:solidFill>
                  <a:srgbClr val="FF3300"/>
                </a:solidFill>
                <a:latin typeface="Arial Black" panose="020B0A04020102020204" pitchFamily="34" charset="0"/>
              </a:endParaRPr>
            </a:p>
          </p:txBody>
        </p:sp>
      </p:grpSp>
      <p:sp>
        <p:nvSpPr>
          <p:cNvPr id="185352" name="Text Box 8"/>
          <p:cNvSpPr txBox="1">
            <a:spLocks noChangeArrowheads="1"/>
          </p:cNvSpPr>
          <p:nvPr/>
        </p:nvSpPr>
        <p:spPr bwMode="auto">
          <a:xfrm>
            <a:off x="53429" y="685800"/>
            <a:ext cx="9081589" cy="2308324"/>
          </a:xfrm>
          <a:prstGeom prst="rect">
            <a:avLst/>
          </a:prstGeom>
          <a:solidFill>
            <a:schemeClr val="accent2">
              <a:lumMod val="20000"/>
              <a:lumOff val="80000"/>
            </a:schemeClr>
          </a:solidFill>
          <a:ln w="9525">
            <a:solidFill>
              <a:srgbClr val="FFFF99"/>
            </a:solidFill>
            <a:miter lim="800000"/>
            <a:headEnd/>
            <a:tailEnd/>
          </a:ln>
          <a:effectLst/>
        </p:spPr>
        <p:txBody>
          <a:bodyPr wrap="square">
            <a:spAutoFit/>
          </a:bodyPr>
          <a:lstStyle/>
          <a:p>
            <a:pPr algn="ctr" eaLnBrk="1" hangingPunct="1"/>
            <a:r>
              <a:rPr lang="en-US" altLang="en-US" sz="2400" b="1" dirty="0">
                <a:latin typeface="Arial" panose="020B0604020202020204" pitchFamily="34" charset="0"/>
              </a:rPr>
              <a:t>INFORMATION REGARDING A </a:t>
            </a:r>
            <a:r>
              <a:rPr lang="en-US" altLang="en-US" sz="2400" b="1" dirty="0" smtClean="0">
                <a:latin typeface="Arial" panose="020B0604020202020204" pitchFamily="34" charset="0"/>
              </a:rPr>
              <a:t>LINE MEANS:</a:t>
            </a:r>
            <a:endParaRPr lang="en-US" altLang="en-US" sz="2400" b="1" i="1" dirty="0">
              <a:latin typeface="Arial" panose="020B0604020202020204" pitchFamily="34" charset="0"/>
            </a:endParaRPr>
          </a:p>
          <a:p>
            <a:pPr marL="285750" indent="-285750" algn="ctr" eaLnBrk="1" hangingPunct="1">
              <a:buFont typeface="Arial" panose="020B0604020202020204" pitchFamily="34" charset="0"/>
              <a:buChar char="•"/>
            </a:pPr>
            <a:r>
              <a:rPr lang="en-US" altLang="en-US" sz="2400" b="1" dirty="0" smtClean="0">
                <a:latin typeface="Arial" panose="020B0604020202020204" pitchFamily="34" charset="0"/>
              </a:rPr>
              <a:t>It’s length </a:t>
            </a:r>
          </a:p>
          <a:p>
            <a:pPr marL="285750" indent="-285750" algn="ctr" eaLnBrk="1" hangingPunct="1">
              <a:buFont typeface="Arial" panose="020B0604020202020204" pitchFamily="34" charset="0"/>
              <a:buChar char="•"/>
            </a:pPr>
            <a:r>
              <a:rPr lang="en-US" altLang="en-US" sz="2400" b="1" dirty="0" smtClean="0">
                <a:latin typeface="Arial" panose="020B0604020202020204" pitchFamily="34" charset="0"/>
              </a:rPr>
              <a:t>Position of it’s ends with HP </a:t>
            </a:r>
            <a:r>
              <a:rPr lang="en-US" altLang="en-US" sz="2400" b="1" dirty="0">
                <a:latin typeface="Arial" panose="020B0604020202020204" pitchFamily="34" charset="0"/>
              </a:rPr>
              <a:t>&amp; VP</a:t>
            </a:r>
          </a:p>
          <a:p>
            <a:pPr marL="285750" indent="-285750" algn="ctr" eaLnBrk="1" hangingPunct="1">
              <a:buFont typeface="Arial" panose="020B0604020202020204" pitchFamily="34" charset="0"/>
              <a:buChar char="•"/>
            </a:pPr>
            <a:r>
              <a:rPr lang="en-US" altLang="en-US" sz="2400" b="1" dirty="0" smtClean="0">
                <a:latin typeface="Arial" panose="020B0604020202020204" pitchFamily="34" charset="0"/>
              </a:rPr>
              <a:t>It’s inclinations with HP </a:t>
            </a:r>
            <a:r>
              <a:rPr lang="en-US" altLang="en-US" sz="2400" b="1" dirty="0">
                <a:latin typeface="Arial" panose="020B0604020202020204" pitchFamily="34" charset="0"/>
              </a:rPr>
              <a:t>&amp; VP </a:t>
            </a:r>
            <a:r>
              <a:rPr lang="en-US" altLang="en-US" sz="2400" b="1" dirty="0" smtClean="0">
                <a:latin typeface="Arial" panose="020B0604020202020204" pitchFamily="34" charset="0"/>
              </a:rPr>
              <a:t>will be given.</a:t>
            </a:r>
          </a:p>
          <a:p>
            <a:pPr algn="ctr" eaLnBrk="1" hangingPunct="1"/>
            <a:r>
              <a:rPr lang="en-US" altLang="en-US" sz="2400" b="1" dirty="0" smtClean="0">
                <a:latin typeface="Arial" panose="020B0604020202020204" pitchFamily="34" charset="0"/>
              </a:rPr>
              <a:t> </a:t>
            </a:r>
            <a:endParaRPr lang="en-US" altLang="en-US" sz="2400" b="1" dirty="0">
              <a:latin typeface="Arial" panose="020B0604020202020204" pitchFamily="34" charset="0"/>
            </a:endParaRPr>
          </a:p>
          <a:p>
            <a:pPr algn="ctr" eaLnBrk="1" hangingPunct="1"/>
            <a:r>
              <a:rPr lang="en-US" altLang="en-US" sz="2400" dirty="0">
                <a:solidFill>
                  <a:srgbClr val="0070C0"/>
                </a:solidFill>
                <a:latin typeface="Arial" panose="020B0604020202020204" pitchFamily="34" charset="0"/>
              </a:rPr>
              <a:t>AIM:- </a:t>
            </a:r>
            <a:r>
              <a:rPr lang="en-US" altLang="en-US" sz="2400" dirty="0" smtClean="0">
                <a:solidFill>
                  <a:srgbClr val="FF0000"/>
                </a:solidFill>
                <a:latin typeface="Arial" panose="020B0604020202020204" pitchFamily="34" charset="0"/>
              </a:rPr>
              <a:t>To draw it’s projections - means FV </a:t>
            </a:r>
            <a:r>
              <a:rPr lang="en-US" altLang="en-US" sz="2400" dirty="0">
                <a:solidFill>
                  <a:srgbClr val="FF0000"/>
                </a:solidFill>
                <a:latin typeface="Arial" panose="020B0604020202020204" pitchFamily="34" charset="0"/>
              </a:rPr>
              <a:t>&amp; TV.</a:t>
            </a:r>
          </a:p>
        </p:txBody>
      </p:sp>
      <p:sp>
        <p:nvSpPr>
          <p:cNvPr id="2" name="Slide Number Placeholder 1"/>
          <p:cNvSpPr>
            <a:spLocks noGrp="1"/>
          </p:cNvSpPr>
          <p:nvPr>
            <p:ph type="sldNum" sz="quarter" idx="12"/>
          </p:nvPr>
        </p:nvSpPr>
        <p:spPr>
          <a:xfrm>
            <a:off x="7052909" y="6492875"/>
            <a:ext cx="2057400" cy="365125"/>
          </a:xfrm>
        </p:spPr>
        <p:txBody>
          <a:bodyPr/>
          <a:lstStyle/>
          <a:p>
            <a:fld id="{EE8E09DC-0268-440F-8276-54ADABB93829}" type="slidenum">
              <a:rPr lang="en-IN" smtClean="0"/>
              <a:t>10</a:t>
            </a:fld>
            <a:endParaRPr lang="en-IN"/>
          </a:p>
        </p:txBody>
      </p:sp>
    </p:spTree>
    <p:extLst>
      <p:ext uri="{BB962C8B-B14F-4D97-AF65-F5344CB8AC3E}">
        <p14:creationId xmlns:p14="http://schemas.microsoft.com/office/powerpoint/2010/main" val="3278387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p:cTn id="7" dur="500" fill="hold"/>
                                        <p:tgtEl>
                                          <p:spTgt spid="185349"/>
                                        </p:tgtEl>
                                        <p:attrNameLst>
                                          <p:attrName>ppt_w</p:attrName>
                                        </p:attrNameLst>
                                      </p:cBhvr>
                                      <p:tavLst>
                                        <p:tav tm="0">
                                          <p:val>
                                            <p:fltVal val="0"/>
                                          </p:val>
                                        </p:tav>
                                        <p:tav tm="100000">
                                          <p:val>
                                            <p:strVal val="#ppt_w"/>
                                          </p:val>
                                        </p:tav>
                                      </p:tavLst>
                                    </p:anim>
                                    <p:anim calcmode="lin" valueType="num">
                                      <p:cBhvr>
                                        <p:cTn id="8" dur="500" fill="hold"/>
                                        <p:tgtEl>
                                          <p:spTgt spid="18534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5352"/>
                                        </p:tgtEl>
                                        <p:attrNameLst>
                                          <p:attrName>style.visibility</p:attrName>
                                        </p:attrNameLst>
                                      </p:cBhvr>
                                      <p:to>
                                        <p:strVal val="visible"/>
                                      </p:to>
                                    </p:set>
                                    <p:anim calcmode="lin" valueType="num">
                                      <p:cBhvr>
                                        <p:cTn id="13" dur="500" fill="hold"/>
                                        <p:tgtEl>
                                          <p:spTgt spid="185352"/>
                                        </p:tgtEl>
                                        <p:attrNameLst>
                                          <p:attrName>ppt_x</p:attrName>
                                        </p:attrNameLst>
                                      </p:cBhvr>
                                      <p:tavLst>
                                        <p:tav tm="0">
                                          <p:val>
                                            <p:strVal val="#ppt_x-#ppt_w/2"/>
                                          </p:val>
                                        </p:tav>
                                        <p:tav tm="100000">
                                          <p:val>
                                            <p:strVal val="#ppt_x"/>
                                          </p:val>
                                        </p:tav>
                                      </p:tavLst>
                                    </p:anim>
                                    <p:anim calcmode="lin" valueType="num">
                                      <p:cBhvr>
                                        <p:cTn id="14" dur="500" fill="hold"/>
                                        <p:tgtEl>
                                          <p:spTgt spid="185352"/>
                                        </p:tgtEl>
                                        <p:attrNameLst>
                                          <p:attrName>ppt_y</p:attrName>
                                        </p:attrNameLst>
                                      </p:cBhvr>
                                      <p:tavLst>
                                        <p:tav tm="0">
                                          <p:val>
                                            <p:strVal val="#ppt_y"/>
                                          </p:val>
                                        </p:tav>
                                        <p:tav tm="100000">
                                          <p:val>
                                            <p:strVal val="#ppt_y"/>
                                          </p:val>
                                        </p:tav>
                                      </p:tavLst>
                                    </p:anim>
                                    <p:anim calcmode="lin" valueType="num">
                                      <p:cBhvr>
                                        <p:cTn id="15" dur="500" fill="hold"/>
                                        <p:tgtEl>
                                          <p:spTgt spid="185352"/>
                                        </p:tgtEl>
                                        <p:attrNameLst>
                                          <p:attrName>ppt_w</p:attrName>
                                        </p:attrNameLst>
                                      </p:cBhvr>
                                      <p:tavLst>
                                        <p:tav tm="0">
                                          <p:val>
                                            <p:fltVal val="0"/>
                                          </p:val>
                                        </p:tav>
                                        <p:tav tm="100000">
                                          <p:val>
                                            <p:strVal val="#ppt_w"/>
                                          </p:val>
                                        </p:tav>
                                      </p:tavLst>
                                    </p:anim>
                                    <p:anim calcmode="lin" valueType="num">
                                      <p:cBhvr>
                                        <p:cTn id="16" dur="500" fill="hold"/>
                                        <p:tgtEl>
                                          <p:spTgt spid="18535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85346"/>
                                        </p:tgtEl>
                                        <p:attrNameLst>
                                          <p:attrName>style.visibility</p:attrName>
                                        </p:attrNameLst>
                                      </p:cBhvr>
                                      <p:to>
                                        <p:strVal val="visible"/>
                                      </p:to>
                                    </p:set>
                                    <p:animEffect transition="in" filter="randombar(horizontal)">
                                      <p:cBhvr>
                                        <p:cTn id="21" dur="500"/>
                                        <p:tgtEl>
                                          <p:spTgt spid="18534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85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p:bldP spid="18535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Group 2"/>
          <p:cNvGrpSpPr>
            <a:grpSpLocks/>
          </p:cNvGrpSpPr>
          <p:nvPr/>
        </p:nvGrpSpPr>
        <p:grpSpPr bwMode="auto">
          <a:xfrm>
            <a:off x="2171702" y="1892300"/>
            <a:ext cx="2339975" cy="1358900"/>
            <a:chOff x="695" y="1288"/>
            <a:chExt cx="1474" cy="856"/>
          </a:xfrm>
        </p:grpSpPr>
        <p:sp>
          <p:nvSpPr>
            <p:cNvPr id="187395" name="AutoShape 3"/>
            <p:cNvSpPr>
              <a:spLocks noChangeArrowheads="1"/>
            </p:cNvSpPr>
            <p:nvPr/>
          </p:nvSpPr>
          <p:spPr bwMode="auto">
            <a:xfrm rot="19742203" flipV="1">
              <a:off x="695" y="1288"/>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7396" name="Object 4"/>
            <p:cNvGraphicFramePr>
              <a:graphicFrameLocks noChangeAspect="1"/>
            </p:cNvGraphicFramePr>
            <p:nvPr/>
          </p:nvGraphicFramePr>
          <p:xfrm>
            <a:off x="1290" y="1988"/>
            <a:ext cx="324" cy="156"/>
          </p:xfrm>
          <a:graphic>
            <a:graphicData uri="http://schemas.openxmlformats.org/presentationml/2006/ole">
              <mc:AlternateContent xmlns:mc="http://schemas.openxmlformats.org/markup-compatibility/2006">
                <mc:Choice xmlns:v="urn:schemas-microsoft-com:vml" Requires="v">
                  <p:oleObj spid="_x0000_s3396" name="CorelDRAW" r:id="rId4" imgW="668520" imgH="320400" progId="CorelDRAW.Graphic.11">
                    <p:embed/>
                  </p:oleObj>
                </mc:Choice>
                <mc:Fallback>
                  <p:oleObj name="CorelDRAW" r:id="rId4"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 y="198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397" name="Group 5"/>
          <p:cNvGrpSpPr>
            <a:grpSpLocks/>
          </p:cNvGrpSpPr>
          <p:nvPr/>
        </p:nvGrpSpPr>
        <p:grpSpPr bwMode="auto">
          <a:xfrm>
            <a:off x="1824040" y="1616077"/>
            <a:ext cx="1743075" cy="1135063"/>
            <a:chOff x="476" y="1114"/>
            <a:chExt cx="1098" cy="715"/>
          </a:xfrm>
        </p:grpSpPr>
        <p:sp>
          <p:nvSpPr>
            <p:cNvPr id="187398" name="Text Box 6"/>
            <p:cNvSpPr txBox="1">
              <a:spLocks noChangeArrowheads="1"/>
            </p:cNvSpPr>
            <p:nvPr/>
          </p:nvSpPr>
          <p:spPr bwMode="auto">
            <a:xfrm>
              <a:off x="476" y="165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87399" name="Text Box 7"/>
            <p:cNvSpPr txBox="1">
              <a:spLocks noChangeArrowheads="1"/>
            </p:cNvSpPr>
            <p:nvPr/>
          </p:nvSpPr>
          <p:spPr bwMode="auto">
            <a:xfrm>
              <a:off x="1389" y="111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187400" name="Group 8"/>
          <p:cNvGrpSpPr>
            <a:grpSpLocks/>
          </p:cNvGrpSpPr>
          <p:nvPr/>
        </p:nvGrpSpPr>
        <p:grpSpPr bwMode="auto">
          <a:xfrm>
            <a:off x="1970089" y="228602"/>
            <a:ext cx="1374775" cy="2339975"/>
            <a:chOff x="568" y="240"/>
            <a:chExt cx="866" cy="1474"/>
          </a:xfrm>
        </p:grpSpPr>
        <p:sp>
          <p:nvSpPr>
            <p:cNvPr id="187401" name="AutoShape 9"/>
            <p:cNvSpPr>
              <a:spLocks noChangeArrowheads="1"/>
            </p:cNvSpPr>
            <p:nvPr/>
          </p:nvSpPr>
          <p:spPr bwMode="auto">
            <a:xfrm rot="5400000" flipV="1">
              <a:off x="280" y="560"/>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02" name="Text Box 10"/>
            <p:cNvSpPr txBox="1">
              <a:spLocks noChangeArrowheads="1"/>
            </p:cNvSpPr>
            <p:nvPr/>
          </p:nvSpPr>
          <p:spPr bwMode="auto">
            <a:xfrm rot="19883616">
              <a:off x="568" y="630"/>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pSp>
      <p:sp>
        <p:nvSpPr>
          <p:cNvPr id="187403" name="Line 11"/>
          <p:cNvSpPr>
            <a:spLocks noChangeShapeType="1"/>
          </p:cNvSpPr>
          <p:nvPr/>
        </p:nvSpPr>
        <p:spPr bwMode="auto">
          <a:xfrm>
            <a:off x="3543300" y="304802"/>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04" name="Line 12"/>
          <p:cNvSpPr>
            <a:spLocks noChangeShapeType="1"/>
          </p:cNvSpPr>
          <p:nvPr/>
        </p:nvSpPr>
        <p:spPr bwMode="auto">
          <a:xfrm flipH="1" flipV="1">
            <a:off x="4006852" y="2019300"/>
            <a:ext cx="398463"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05" name="Group 13"/>
          <p:cNvGrpSpPr>
            <a:grpSpLocks/>
          </p:cNvGrpSpPr>
          <p:nvPr/>
        </p:nvGrpSpPr>
        <p:grpSpPr bwMode="auto">
          <a:xfrm>
            <a:off x="1801815" y="3524250"/>
            <a:ext cx="2693987" cy="3028950"/>
            <a:chOff x="2296" y="96"/>
            <a:chExt cx="1697" cy="1908"/>
          </a:xfrm>
        </p:grpSpPr>
        <p:sp>
          <p:nvSpPr>
            <p:cNvPr id="187406" name="AutoShape 14"/>
            <p:cNvSpPr>
              <a:spLocks noChangeArrowheads="1"/>
            </p:cNvSpPr>
            <p:nvPr/>
          </p:nvSpPr>
          <p:spPr bwMode="auto">
            <a:xfrm rot="19742203" flipV="1">
              <a:off x="2519" y="1148"/>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7407" name="Object 15"/>
            <p:cNvGraphicFramePr>
              <a:graphicFrameLocks noChangeAspect="1"/>
            </p:cNvGraphicFramePr>
            <p:nvPr/>
          </p:nvGraphicFramePr>
          <p:xfrm>
            <a:off x="3118" y="1848"/>
            <a:ext cx="324" cy="156"/>
          </p:xfrm>
          <a:graphic>
            <a:graphicData uri="http://schemas.openxmlformats.org/presentationml/2006/ole">
              <mc:AlternateContent xmlns:mc="http://schemas.openxmlformats.org/markup-compatibility/2006">
                <mc:Choice xmlns:v="urn:schemas-microsoft-com:vml" Requires="v">
                  <p:oleObj spid="_x0000_s3397" name="CorelDRAW" r:id="rId6" imgW="668520" imgH="320400" progId="CorelDRAW.Graphic.11">
                    <p:embed/>
                  </p:oleObj>
                </mc:Choice>
                <mc:Fallback>
                  <p:oleObj name="CorelDRAW" r:id="rId6"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 y="184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7408" name="Group 16"/>
            <p:cNvGrpSpPr>
              <a:grpSpLocks/>
            </p:cNvGrpSpPr>
            <p:nvPr/>
          </p:nvGrpSpPr>
          <p:grpSpPr bwMode="auto">
            <a:xfrm>
              <a:off x="2296" y="964"/>
              <a:ext cx="1098" cy="735"/>
              <a:chOff x="2300" y="954"/>
              <a:chExt cx="1098" cy="735"/>
            </a:xfrm>
          </p:grpSpPr>
          <p:sp>
            <p:nvSpPr>
              <p:cNvPr id="187409" name="Text Box 17"/>
              <p:cNvSpPr txBox="1">
                <a:spLocks noChangeArrowheads="1"/>
              </p:cNvSpPr>
              <p:nvPr/>
            </p:nvSpPr>
            <p:spPr bwMode="auto">
              <a:xfrm>
                <a:off x="2300" y="151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87410" name="Text Box 18"/>
              <p:cNvSpPr txBox="1">
                <a:spLocks noChangeArrowheads="1"/>
              </p:cNvSpPr>
              <p:nvPr/>
            </p:nvSpPr>
            <p:spPr bwMode="auto">
              <a:xfrm>
                <a:off x="3213" y="95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sp>
          <p:nvSpPr>
            <p:cNvPr id="187411" name="AutoShape 19"/>
            <p:cNvSpPr>
              <a:spLocks noChangeArrowheads="1"/>
            </p:cNvSpPr>
            <p:nvPr/>
          </p:nvSpPr>
          <p:spPr bwMode="auto">
            <a:xfrm rot="5400000" flipV="1">
              <a:off x="2100" y="416"/>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12" name="Text Box 20"/>
            <p:cNvSpPr txBox="1">
              <a:spLocks noChangeArrowheads="1"/>
            </p:cNvSpPr>
            <p:nvPr/>
          </p:nvSpPr>
          <p:spPr bwMode="auto">
            <a:xfrm rot="19883616">
              <a:off x="2406" y="505"/>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dirty="0">
                  <a:latin typeface="Times New Roman" panose="02020603050405020304" pitchFamily="18" charset="0"/>
                </a:rPr>
                <a:t>V.P.</a:t>
              </a:r>
            </a:p>
          </p:txBody>
        </p:sp>
      </p:grpSp>
      <p:grpSp>
        <p:nvGrpSpPr>
          <p:cNvPr id="187413" name="Group 21"/>
          <p:cNvGrpSpPr>
            <a:grpSpLocks/>
          </p:cNvGrpSpPr>
          <p:nvPr/>
        </p:nvGrpSpPr>
        <p:grpSpPr bwMode="auto">
          <a:xfrm>
            <a:off x="3130552" y="4652965"/>
            <a:ext cx="695325" cy="1455737"/>
            <a:chOff x="3133" y="807"/>
            <a:chExt cx="438" cy="917"/>
          </a:xfrm>
        </p:grpSpPr>
        <p:sp>
          <p:nvSpPr>
            <p:cNvPr id="187414" name="Line 22"/>
            <p:cNvSpPr>
              <a:spLocks noChangeShapeType="1"/>
            </p:cNvSpPr>
            <p:nvPr/>
          </p:nvSpPr>
          <p:spPr bwMode="auto">
            <a:xfrm>
              <a:off x="3133" y="1056"/>
              <a:ext cx="0" cy="668"/>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15" name="Line 23"/>
            <p:cNvSpPr>
              <a:spLocks noChangeShapeType="1"/>
            </p:cNvSpPr>
            <p:nvPr/>
          </p:nvSpPr>
          <p:spPr bwMode="auto">
            <a:xfrm>
              <a:off x="3571" y="807"/>
              <a:ext cx="0" cy="625"/>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16" name="Line 24"/>
            <p:cNvSpPr>
              <a:spLocks noChangeShapeType="1"/>
            </p:cNvSpPr>
            <p:nvPr/>
          </p:nvSpPr>
          <p:spPr bwMode="auto">
            <a:xfrm>
              <a:off x="3133" y="1200"/>
              <a:ext cx="0" cy="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17" name="Line 25"/>
            <p:cNvSpPr>
              <a:spLocks noChangeShapeType="1"/>
            </p:cNvSpPr>
            <p:nvPr/>
          </p:nvSpPr>
          <p:spPr bwMode="auto">
            <a:xfrm>
              <a:off x="3571" y="974"/>
              <a:ext cx="0" cy="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18" name="Line 26"/>
          <p:cNvSpPr>
            <a:spLocks noChangeShapeType="1"/>
          </p:cNvSpPr>
          <p:nvPr/>
        </p:nvSpPr>
        <p:spPr bwMode="auto">
          <a:xfrm>
            <a:off x="3527425" y="3857627"/>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19" name="Group 27"/>
          <p:cNvGrpSpPr>
            <a:grpSpLocks/>
          </p:cNvGrpSpPr>
          <p:nvPr/>
        </p:nvGrpSpPr>
        <p:grpSpPr bwMode="auto">
          <a:xfrm>
            <a:off x="2287588" y="5257802"/>
            <a:ext cx="1522412" cy="796925"/>
            <a:chOff x="2633" y="1202"/>
            <a:chExt cx="959" cy="502"/>
          </a:xfrm>
        </p:grpSpPr>
        <p:sp>
          <p:nvSpPr>
            <p:cNvPr id="187420" name="Line 28"/>
            <p:cNvSpPr>
              <a:spLocks noChangeShapeType="1"/>
            </p:cNvSpPr>
            <p:nvPr/>
          </p:nvSpPr>
          <p:spPr bwMode="auto">
            <a:xfrm>
              <a:off x="2633" y="1454"/>
              <a:ext cx="500" cy="25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21" name="Line 29"/>
            <p:cNvSpPr>
              <a:spLocks noChangeShapeType="1"/>
            </p:cNvSpPr>
            <p:nvPr/>
          </p:nvSpPr>
          <p:spPr bwMode="auto">
            <a:xfrm rot="331653">
              <a:off x="3060" y="1202"/>
              <a:ext cx="532" cy="204"/>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nvGrpSpPr>
          <p:cNvPr id="187422" name="Group 30"/>
          <p:cNvGrpSpPr>
            <a:grpSpLocks/>
          </p:cNvGrpSpPr>
          <p:nvPr/>
        </p:nvGrpSpPr>
        <p:grpSpPr bwMode="auto">
          <a:xfrm>
            <a:off x="2336800" y="4387850"/>
            <a:ext cx="698500" cy="1282700"/>
            <a:chOff x="2633" y="640"/>
            <a:chExt cx="440" cy="808"/>
          </a:xfrm>
        </p:grpSpPr>
        <p:sp>
          <p:nvSpPr>
            <p:cNvPr id="187423" name="Line 31"/>
            <p:cNvSpPr>
              <a:spLocks noChangeShapeType="1"/>
            </p:cNvSpPr>
            <p:nvPr/>
          </p:nvSpPr>
          <p:spPr bwMode="auto">
            <a:xfrm>
              <a:off x="3073" y="640"/>
              <a:ext cx="0" cy="542"/>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24" name="Line 32"/>
            <p:cNvSpPr>
              <a:spLocks noChangeShapeType="1"/>
            </p:cNvSpPr>
            <p:nvPr/>
          </p:nvSpPr>
          <p:spPr bwMode="auto">
            <a:xfrm>
              <a:off x="2633" y="864"/>
              <a:ext cx="0" cy="584"/>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nvGrpSpPr>
          <p:cNvPr id="187425" name="Group 33"/>
          <p:cNvGrpSpPr>
            <a:grpSpLocks/>
          </p:cNvGrpSpPr>
          <p:nvPr/>
        </p:nvGrpSpPr>
        <p:grpSpPr bwMode="auto">
          <a:xfrm>
            <a:off x="2106615" y="4178301"/>
            <a:ext cx="1150938" cy="925513"/>
            <a:chOff x="2488" y="508"/>
            <a:chExt cx="725" cy="583"/>
          </a:xfrm>
        </p:grpSpPr>
        <p:sp>
          <p:nvSpPr>
            <p:cNvPr id="187426" name="Text Box 34"/>
            <p:cNvSpPr txBox="1">
              <a:spLocks noChangeArrowheads="1"/>
            </p:cNvSpPr>
            <p:nvPr/>
          </p:nvSpPr>
          <p:spPr bwMode="auto">
            <a:xfrm>
              <a:off x="3016" y="508"/>
              <a:ext cx="1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smtClean="0">
                  <a:latin typeface="Times New Roman" panose="02020603050405020304" pitchFamily="18" charset="0"/>
                </a:rPr>
                <a:t>b</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sp>
          <p:nvSpPr>
            <p:cNvPr id="187427" name="Text Box 35"/>
            <p:cNvSpPr txBox="1">
              <a:spLocks noChangeArrowheads="1"/>
            </p:cNvSpPr>
            <p:nvPr/>
          </p:nvSpPr>
          <p:spPr bwMode="auto">
            <a:xfrm>
              <a:off x="2488" y="800"/>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smtClean="0">
                  <a:latin typeface="Times New Roman" panose="02020603050405020304" pitchFamily="18" charset="0"/>
                </a:rPr>
                <a:t>a</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grpSp>
      <p:grpSp>
        <p:nvGrpSpPr>
          <p:cNvPr id="187428" name="Group 36"/>
          <p:cNvGrpSpPr>
            <a:grpSpLocks/>
          </p:cNvGrpSpPr>
          <p:nvPr/>
        </p:nvGrpSpPr>
        <p:grpSpPr bwMode="auto">
          <a:xfrm>
            <a:off x="2919413" y="5468938"/>
            <a:ext cx="1128712" cy="779462"/>
            <a:chOff x="704" y="2709"/>
            <a:chExt cx="711" cy="491"/>
          </a:xfrm>
        </p:grpSpPr>
        <p:sp>
          <p:nvSpPr>
            <p:cNvPr id="187429" name="Text Box 37"/>
            <p:cNvSpPr txBox="1">
              <a:spLocks noChangeArrowheads="1"/>
            </p:cNvSpPr>
            <p:nvPr/>
          </p:nvSpPr>
          <p:spPr bwMode="auto">
            <a:xfrm>
              <a:off x="1251" y="27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7430" name="Text Box 38"/>
            <p:cNvSpPr txBox="1">
              <a:spLocks noChangeArrowheads="1"/>
            </p:cNvSpPr>
            <p:nvPr/>
          </p:nvSpPr>
          <p:spPr bwMode="auto">
            <a:xfrm>
              <a:off x="704" y="3027"/>
              <a:ext cx="1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grpSp>
      <p:sp>
        <p:nvSpPr>
          <p:cNvPr id="187431" name="Line 39"/>
          <p:cNvSpPr>
            <a:spLocks noChangeShapeType="1"/>
          </p:cNvSpPr>
          <p:nvPr/>
        </p:nvSpPr>
        <p:spPr bwMode="auto">
          <a:xfrm flipH="1" flipV="1">
            <a:off x="3990977" y="5314950"/>
            <a:ext cx="398463"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2" name="Text Box 40"/>
          <p:cNvSpPr txBox="1">
            <a:spLocks noChangeArrowheads="1"/>
          </p:cNvSpPr>
          <p:nvPr/>
        </p:nvSpPr>
        <p:spPr bwMode="auto">
          <a:xfrm rot="-1705603">
            <a:off x="2463019" y="4310472"/>
            <a:ext cx="411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F.V.</a:t>
            </a:r>
          </a:p>
        </p:txBody>
      </p:sp>
      <p:sp>
        <p:nvSpPr>
          <p:cNvPr id="187433" name="Line 41"/>
          <p:cNvSpPr>
            <a:spLocks noChangeShapeType="1"/>
          </p:cNvSpPr>
          <p:nvPr/>
        </p:nvSpPr>
        <p:spPr bwMode="auto">
          <a:xfrm rot="344722" flipV="1">
            <a:off x="3148015" y="5595940"/>
            <a:ext cx="661987" cy="530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4" name="Text Box 42"/>
          <p:cNvSpPr txBox="1">
            <a:spLocks noChangeArrowheads="1"/>
          </p:cNvSpPr>
          <p:nvPr/>
        </p:nvSpPr>
        <p:spPr bwMode="auto">
          <a:xfrm rot="-2376151">
            <a:off x="3410447" y="5786847"/>
            <a:ext cx="4355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sp>
        <p:nvSpPr>
          <p:cNvPr id="187435" name="Line 43"/>
          <p:cNvSpPr>
            <a:spLocks noChangeShapeType="1"/>
          </p:cNvSpPr>
          <p:nvPr/>
        </p:nvSpPr>
        <p:spPr bwMode="auto">
          <a:xfrm>
            <a:off x="3506788" y="946150"/>
            <a:ext cx="0" cy="103505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6" name="Line 44"/>
          <p:cNvSpPr>
            <a:spLocks noChangeShapeType="1"/>
          </p:cNvSpPr>
          <p:nvPr/>
        </p:nvSpPr>
        <p:spPr bwMode="auto">
          <a:xfrm>
            <a:off x="2854325" y="628650"/>
            <a:ext cx="0" cy="1047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37" name="Oval 45"/>
          <p:cNvSpPr>
            <a:spLocks noChangeArrowheads="1"/>
          </p:cNvSpPr>
          <p:nvPr/>
        </p:nvSpPr>
        <p:spPr bwMode="auto">
          <a:xfrm>
            <a:off x="3462338" y="23304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38" name="Oval 46"/>
          <p:cNvSpPr>
            <a:spLocks noChangeArrowheads="1"/>
          </p:cNvSpPr>
          <p:nvPr/>
        </p:nvSpPr>
        <p:spPr bwMode="auto">
          <a:xfrm>
            <a:off x="2808288" y="1638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39" name="Oval 47"/>
          <p:cNvSpPr>
            <a:spLocks noChangeArrowheads="1"/>
          </p:cNvSpPr>
          <p:nvPr/>
        </p:nvSpPr>
        <p:spPr bwMode="auto">
          <a:xfrm>
            <a:off x="2808288" y="60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87440" name="Group 48"/>
          <p:cNvGrpSpPr>
            <a:grpSpLocks/>
          </p:cNvGrpSpPr>
          <p:nvPr/>
        </p:nvGrpSpPr>
        <p:grpSpPr bwMode="auto">
          <a:xfrm>
            <a:off x="2827338" y="657225"/>
            <a:ext cx="685800" cy="1316038"/>
            <a:chOff x="1108" y="510"/>
            <a:chExt cx="432" cy="829"/>
          </a:xfrm>
        </p:grpSpPr>
        <p:sp>
          <p:nvSpPr>
            <p:cNvPr id="187441" name="Line 49"/>
            <p:cNvSpPr>
              <a:spLocks noChangeShapeType="1"/>
            </p:cNvSpPr>
            <p:nvPr/>
          </p:nvSpPr>
          <p:spPr bwMode="auto">
            <a:xfrm flipH="1" flipV="1">
              <a:off x="1108" y="510"/>
              <a:ext cx="432" cy="19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42" name="Line 50"/>
            <p:cNvSpPr>
              <a:spLocks noChangeShapeType="1"/>
            </p:cNvSpPr>
            <p:nvPr/>
          </p:nvSpPr>
          <p:spPr bwMode="auto">
            <a:xfrm flipH="1" flipV="1">
              <a:off x="1108" y="1147"/>
              <a:ext cx="432" cy="19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43" name="Line 51"/>
            <p:cNvSpPr>
              <a:spLocks noChangeShapeType="1"/>
            </p:cNvSpPr>
            <p:nvPr/>
          </p:nvSpPr>
          <p:spPr bwMode="auto">
            <a:xfrm flipH="1" flipV="1">
              <a:off x="1296" y="58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44" name="Line 52"/>
            <p:cNvSpPr>
              <a:spLocks noChangeShapeType="1"/>
            </p:cNvSpPr>
            <p:nvPr/>
          </p:nvSpPr>
          <p:spPr bwMode="auto">
            <a:xfrm flipH="1" flipV="1">
              <a:off x="1296" y="1228"/>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45" name="Line 53"/>
          <p:cNvSpPr>
            <a:spLocks noChangeShapeType="1"/>
          </p:cNvSpPr>
          <p:nvPr/>
        </p:nvSpPr>
        <p:spPr bwMode="auto">
          <a:xfrm>
            <a:off x="2846388" y="1600200"/>
            <a:ext cx="0" cy="4572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46" name="Line 54"/>
          <p:cNvSpPr>
            <a:spLocks noChangeShapeType="1"/>
          </p:cNvSpPr>
          <p:nvPr/>
        </p:nvSpPr>
        <p:spPr bwMode="auto">
          <a:xfrm>
            <a:off x="2840038" y="2076450"/>
            <a:ext cx="685800" cy="304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47" name="Group 55"/>
          <p:cNvGrpSpPr>
            <a:grpSpLocks/>
          </p:cNvGrpSpPr>
          <p:nvPr/>
        </p:nvGrpSpPr>
        <p:grpSpPr bwMode="auto">
          <a:xfrm>
            <a:off x="3498850" y="1905000"/>
            <a:ext cx="7938" cy="457200"/>
            <a:chOff x="1531" y="1296"/>
            <a:chExt cx="5" cy="288"/>
          </a:xfrm>
        </p:grpSpPr>
        <p:sp>
          <p:nvSpPr>
            <p:cNvPr id="187448" name="Line 56"/>
            <p:cNvSpPr>
              <a:spLocks noChangeShapeType="1"/>
            </p:cNvSpPr>
            <p:nvPr/>
          </p:nvSpPr>
          <p:spPr bwMode="auto">
            <a:xfrm>
              <a:off x="1531" y="1296"/>
              <a:ext cx="0" cy="2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49" name="Line 57"/>
            <p:cNvSpPr>
              <a:spLocks noChangeShapeType="1"/>
            </p:cNvSpPr>
            <p:nvPr/>
          </p:nvSpPr>
          <p:spPr bwMode="auto">
            <a:xfrm>
              <a:off x="1536" y="1384"/>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50" name="Rectangle 58"/>
          <p:cNvSpPr>
            <a:spLocks noChangeArrowheads="1"/>
          </p:cNvSpPr>
          <p:nvPr/>
        </p:nvSpPr>
        <p:spPr bwMode="auto">
          <a:xfrm>
            <a:off x="3462338" y="2222500"/>
            <a:ext cx="4716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a </a:t>
            </a:r>
            <a:r>
              <a:rPr lang="en-US" altLang="en-US" sz="1200" dirty="0" smtClean="0">
                <a:latin typeface="Times New Roman" panose="02020603050405020304" pitchFamily="18" charset="0"/>
              </a:rPr>
              <a:t>(b)</a:t>
            </a:r>
            <a:endParaRPr lang="en-US" altLang="en-US" sz="1200" dirty="0">
              <a:latin typeface="Times New Roman" panose="02020603050405020304" pitchFamily="18" charset="0"/>
            </a:endParaRPr>
          </a:p>
        </p:txBody>
      </p:sp>
      <p:grpSp>
        <p:nvGrpSpPr>
          <p:cNvPr id="187451" name="Group 59"/>
          <p:cNvGrpSpPr>
            <a:grpSpLocks/>
          </p:cNvGrpSpPr>
          <p:nvPr/>
        </p:nvGrpSpPr>
        <p:grpSpPr bwMode="auto">
          <a:xfrm>
            <a:off x="2592390" y="533400"/>
            <a:ext cx="312738" cy="1414463"/>
            <a:chOff x="960" y="432"/>
            <a:chExt cx="197" cy="891"/>
          </a:xfrm>
        </p:grpSpPr>
        <p:sp>
          <p:nvSpPr>
            <p:cNvPr id="187452" name="Rectangle 60"/>
            <p:cNvSpPr>
              <a:spLocks noChangeArrowheads="1"/>
            </p:cNvSpPr>
            <p:nvPr/>
          </p:nvSpPr>
          <p:spPr bwMode="auto">
            <a:xfrm>
              <a:off x="960" y="432"/>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smtClean="0">
                  <a:latin typeface="Times New Roman" panose="02020603050405020304" pitchFamily="18" charset="0"/>
                </a:rPr>
                <a:t>a</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sp>
          <p:nvSpPr>
            <p:cNvPr id="187453" name="Rectangle 61"/>
            <p:cNvSpPr>
              <a:spLocks noChangeArrowheads="1"/>
            </p:cNvSpPr>
            <p:nvPr/>
          </p:nvSpPr>
          <p:spPr bwMode="auto">
            <a:xfrm>
              <a:off x="960" y="1032"/>
              <a:ext cx="1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smtClean="0">
                  <a:latin typeface="Times New Roman" panose="02020603050405020304" pitchFamily="18" charset="0"/>
                </a:rPr>
                <a:t>b</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grpSp>
      <p:grpSp>
        <p:nvGrpSpPr>
          <p:cNvPr id="187454" name="Group 62"/>
          <p:cNvGrpSpPr>
            <a:grpSpLocks/>
          </p:cNvGrpSpPr>
          <p:nvPr/>
        </p:nvGrpSpPr>
        <p:grpSpPr bwMode="auto">
          <a:xfrm>
            <a:off x="3430588" y="838200"/>
            <a:ext cx="323850" cy="1314450"/>
            <a:chOff x="1488" y="624"/>
            <a:chExt cx="204" cy="828"/>
          </a:xfrm>
        </p:grpSpPr>
        <p:sp>
          <p:nvSpPr>
            <p:cNvPr id="187455" name="Rectangle 63"/>
            <p:cNvSpPr>
              <a:spLocks noChangeArrowheads="1"/>
            </p:cNvSpPr>
            <p:nvPr/>
          </p:nvSpPr>
          <p:spPr bwMode="auto">
            <a:xfrm>
              <a:off x="1512" y="1279"/>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7456" name="Rectangle 64"/>
            <p:cNvSpPr>
              <a:spLocks noChangeArrowheads="1"/>
            </p:cNvSpPr>
            <p:nvPr/>
          </p:nvSpPr>
          <p:spPr bwMode="auto">
            <a:xfrm>
              <a:off x="1488" y="62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grpSp>
      <p:sp>
        <p:nvSpPr>
          <p:cNvPr id="187457" name="Text Box 65"/>
          <p:cNvSpPr txBox="1">
            <a:spLocks noChangeArrowheads="1"/>
          </p:cNvSpPr>
          <p:nvPr/>
        </p:nvSpPr>
        <p:spPr bwMode="auto">
          <a:xfrm>
            <a:off x="3138488" y="227965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sp>
        <p:nvSpPr>
          <p:cNvPr id="187458" name="Text Box 66"/>
          <p:cNvSpPr txBox="1">
            <a:spLocks noChangeArrowheads="1"/>
          </p:cNvSpPr>
          <p:nvPr/>
        </p:nvSpPr>
        <p:spPr bwMode="auto">
          <a:xfrm>
            <a:off x="2522540" y="1066800"/>
            <a:ext cx="377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FV</a:t>
            </a:r>
          </a:p>
        </p:txBody>
      </p:sp>
      <p:grpSp>
        <p:nvGrpSpPr>
          <p:cNvPr id="187459" name="Group 67"/>
          <p:cNvGrpSpPr>
            <a:grpSpLocks/>
          </p:cNvGrpSpPr>
          <p:nvPr/>
        </p:nvGrpSpPr>
        <p:grpSpPr bwMode="auto">
          <a:xfrm>
            <a:off x="2881313" y="4438650"/>
            <a:ext cx="1123950" cy="808038"/>
            <a:chOff x="2976" y="672"/>
            <a:chExt cx="708" cy="509"/>
          </a:xfrm>
        </p:grpSpPr>
        <p:sp>
          <p:nvSpPr>
            <p:cNvPr id="187460" name="Text Box 68"/>
            <p:cNvSpPr txBox="1">
              <a:spLocks noChangeArrowheads="1"/>
            </p:cNvSpPr>
            <p:nvPr/>
          </p:nvSpPr>
          <p:spPr bwMode="auto">
            <a:xfrm>
              <a:off x="2976" y="100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sp>
          <p:nvSpPr>
            <p:cNvPr id="187461" name="Text Box 69"/>
            <p:cNvSpPr txBox="1">
              <a:spLocks noChangeArrowheads="1"/>
            </p:cNvSpPr>
            <p:nvPr/>
          </p:nvSpPr>
          <p:spPr bwMode="auto">
            <a:xfrm>
              <a:off x="3504" y="672"/>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7462" name="Line 70"/>
            <p:cNvSpPr>
              <a:spLocks noChangeShapeType="1"/>
            </p:cNvSpPr>
            <p:nvPr/>
          </p:nvSpPr>
          <p:spPr bwMode="auto">
            <a:xfrm flipV="1">
              <a:off x="3132" y="816"/>
              <a:ext cx="432"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7463" name="Group 71"/>
          <p:cNvGrpSpPr>
            <a:grpSpLocks/>
          </p:cNvGrpSpPr>
          <p:nvPr/>
        </p:nvGrpSpPr>
        <p:grpSpPr bwMode="auto">
          <a:xfrm>
            <a:off x="2346325" y="4387850"/>
            <a:ext cx="1512888" cy="642938"/>
            <a:chOff x="2639" y="640"/>
            <a:chExt cx="953" cy="405"/>
          </a:xfrm>
        </p:grpSpPr>
        <p:sp>
          <p:nvSpPr>
            <p:cNvPr id="187464" name="Line 72"/>
            <p:cNvSpPr>
              <a:spLocks noChangeShapeType="1"/>
            </p:cNvSpPr>
            <p:nvPr/>
          </p:nvSpPr>
          <p:spPr bwMode="auto">
            <a:xfrm rot="199807" flipH="1" flipV="1">
              <a:off x="3050" y="640"/>
              <a:ext cx="542" cy="16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65" name="Line 73"/>
            <p:cNvSpPr>
              <a:spLocks noChangeShapeType="1"/>
            </p:cNvSpPr>
            <p:nvPr/>
          </p:nvSpPr>
          <p:spPr bwMode="auto">
            <a:xfrm rot="395703" flipH="1" flipV="1">
              <a:off x="2639" y="889"/>
              <a:ext cx="505" cy="156"/>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66" name="Line 74"/>
            <p:cNvSpPr>
              <a:spLocks noChangeShapeType="1"/>
            </p:cNvSpPr>
            <p:nvPr/>
          </p:nvSpPr>
          <p:spPr bwMode="auto">
            <a:xfrm flipH="1" flipV="1">
              <a:off x="3342" y="735"/>
              <a:ext cx="125"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67" name="Line 75"/>
            <p:cNvSpPr>
              <a:spLocks noChangeShapeType="1"/>
            </p:cNvSpPr>
            <p:nvPr/>
          </p:nvSpPr>
          <p:spPr bwMode="auto">
            <a:xfrm flipH="1" flipV="1">
              <a:off x="2940" y="98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87468" name="Line 76"/>
          <p:cNvSpPr>
            <a:spLocks noChangeShapeType="1"/>
          </p:cNvSpPr>
          <p:nvPr/>
        </p:nvSpPr>
        <p:spPr bwMode="auto">
          <a:xfrm flipV="1">
            <a:off x="2341563" y="4362450"/>
            <a:ext cx="685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7469" name="Group 77"/>
          <p:cNvGrpSpPr>
            <a:grpSpLocks/>
          </p:cNvGrpSpPr>
          <p:nvPr/>
        </p:nvGrpSpPr>
        <p:grpSpPr bwMode="auto">
          <a:xfrm>
            <a:off x="6400800" y="304800"/>
            <a:ext cx="2514600" cy="2994026"/>
            <a:chOff x="3648" y="192"/>
            <a:chExt cx="1584" cy="1886"/>
          </a:xfrm>
        </p:grpSpPr>
        <p:sp>
          <p:nvSpPr>
            <p:cNvPr id="187470" name="Rectangle 78"/>
            <p:cNvSpPr>
              <a:spLocks noChangeArrowheads="1"/>
            </p:cNvSpPr>
            <p:nvPr/>
          </p:nvSpPr>
          <p:spPr bwMode="auto">
            <a:xfrm>
              <a:off x="3888" y="221"/>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71" name="Rectangle 79"/>
            <p:cNvSpPr>
              <a:spLocks noChangeArrowheads="1"/>
            </p:cNvSpPr>
            <p:nvPr/>
          </p:nvSpPr>
          <p:spPr bwMode="auto">
            <a:xfrm>
              <a:off x="3888" y="1097"/>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72" name="Line 80"/>
            <p:cNvSpPr>
              <a:spLocks noChangeShapeType="1"/>
            </p:cNvSpPr>
            <p:nvPr/>
          </p:nvSpPr>
          <p:spPr bwMode="auto">
            <a:xfrm>
              <a:off x="3744" y="10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73" name="Text Box 81"/>
            <p:cNvSpPr txBox="1">
              <a:spLocks noChangeArrowheads="1"/>
            </p:cNvSpPr>
            <p:nvPr/>
          </p:nvSpPr>
          <p:spPr bwMode="auto">
            <a:xfrm>
              <a:off x="3648"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7474" name="Text Box 82"/>
            <p:cNvSpPr txBox="1">
              <a:spLocks noChangeArrowheads="1"/>
            </p:cNvSpPr>
            <p:nvPr/>
          </p:nvSpPr>
          <p:spPr bwMode="auto">
            <a:xfrm>
              <a:off x="5035"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7475" name="Text Box 83"/>
            <p:cNvSpPr txBox="1">
              <a:spLocks noChangeArrowheads="1"/>
            </p:cNvSpPr>
            <p:nvPr/>
          </p:nvSpPr>
          <p:spPr bwMode="auto">
            <a:xfrm>
              <a:off x="3903" y="184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7476" name="Text Box 84"/>
            <p:cNvSpPr txBox="1">
              <a:spLocks noChangeArrowheads="1"/>
            </p:cNvSpPr>
            <p:nvPr/>
          </p:nvSpPr>
          <p:spPr bwMode="auto">
            <a:xfrm>
              <a:off x="3918" y="19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7477" name="Line 85"/>
            <p:cNvSpPr>
              <a:spLocks noChangeShapeType="1"/>
            </p:cNvSpPr>
            <p:nvPr/>
          </p:nvSpPr>
          <p:spPr bwMode="auto">
            <a:xfrm>
              <a:off x="4488" y="396"/>
              <a:ext cx="0" cy="120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7478" name="Line 86"/>
            <p:cNvSpPr>
              <a:spLocks noChangeShapeType="1"/>
            </p:cNvSpPr>
            <p:nvPr/>
          </p:nvSpPr>
          <p:spPr bwMode="auto">
            <a:xfrm>
              <a:off x="4488" y="384"/>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79" name="Oval 87"/>
            <p:cNvSpPr>
              <a:spLocks noChangeArrowheads="1"/>
            </p:cNvSpPr>
            <p:nvPr/>
          </p:nvSpPr>
          <p:spPr bwMode="auto">
            <a:xfrm>
              <a:off x="4464" y="15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0" name="Text Box 88"/>
            <p:cNvSpPr txBox="1">
              <a:spLocks noChangeArrowheads="1"/>
            </p:cNvSpPr>
            <p:nvPr/>
          </p:nvSpPr>
          <p:spPr bwMode="auto">
            <a:xfrm>
              <a:off x="4479" y="265"/>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481" name="Text Box 89"/>
            <p:cNvSpPr txBox="1">
              <a:spLocks noChangeArrowheads="1"/>
            </p:cNvSpPr>
            <p:nvPr/>
          </p:nvSpPr>
          <p:spPr bwMode="auto">
            <a:xfrm>
              <a:off x="4484" y="784"/>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482" name="Text Box 90"/>
            <p:cNvSpPr txBox="1">
              <a:spLocks noChangeArrowheads="1"/>
            </p:cNvSpPr>
            <p:nvPr/>
          </p:nvSpPr>
          <p:spPr bwMode="auto">
            <a:xfrm>
              <a:off x="4464" y="1488"/>
              <a:ext cx="32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 </a:t>
              </a:r>
              <a:r>
                <a:rPr lang="en-US" altLang="en-US" sz="1400" dirty="0" smtClean="0">
                  <a:latin typeface="Times New Roman" panose="02020603050405020304" pitchFamily="18" charset="0"/>
                </a:rPr>
                <a:t>(b)</a:t>
              </a:r>
              <a:endParaRPr lang="en-US" altLang="en-US" sz="1400" dirty="0">
                <a:latin typeface="Times New Roman" panose="02020603050405020304" pitchFamily="18" charset="0"/>
              </a:endParaRPr>
            </a:p>
          </p:txBody>
        </p:sp>
        <p:sp>
          <p:nvSpPr>
            <p:cNvPr id="187483" name="Oval 91"/>
            <p:cNvSpPr>
              <a:spLocks noChangeArrowheads="1"/>
            </p:cNvSpPr>
            <p:nvPr/>
          </p:nvSpPr>
          <p:spPr bwMode="auto">
            <a:xfrm>
              <a:off x="4464" y="33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4" name="Oval 92"/>
            <p:cNvSpPr>
              <a:spLocks noChangeArrowheads="1"/>
            </p:cNvSpPr>
            <p:nvPr/>
          </p:nvSpPr>
          <p:spPr bwMode="auto">
            <a:xfrm>
              <a:off x="4464" y="86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5" name="Text Box 93"/>
            <p:cNvSpPr txBox="1">
              <a:spLocks noChangeArrowheads="1"/>
            </p:cNvSpPr>
            <p:nvPr/>
          </p:nvSpPr>
          <p:spPr bwMode="auto">
            <a:xfrm>
              <a:off x="4272" y="528"/>
              <a:ext cx="2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FV</a:t>
              </a:r>
              <a:endParaRPr lang="en-US" altLang="en-US" sz="1400" dirty="0">
                <a:latin typeface="Times New Roman" panose="02020603050405020304" pitchFamily="18" charset="0"/>
              </a:endParaRPr>
            </a:p>
          </p:txBody>
        </p:sp>
        <p:sp>
          <p:nvSpPr>
            <p:cNvPr id="187486" name="Text Box 94"/>
            <p:cNvSpPr txBox="1">
              <a:spLocks noChangeArrowheads="1"/>
            </p:cNvSpPr>
            <p:nvPr/>
          </p:nvSpPr>
          <p:spPr bwMode="auto">
            <a:xfrm>
              <a:off x="4256" y="1488"/>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TV</a:t>
              </a:r>
              <a:endParaRPr lang="en-US" altLang="en-US" sz="1400" dirty="0">
                <a:latin typeface="Times New Roman" panose="02020603050405020304" pitchFamily="18" charset="0"/>
              </a:endParaRPr>
            </a:p>
          </p:txBody>
        </p:sp>
      </p:grpSp>
      <p:grpSp>
        <p:nvGrpSpPr>
          <p:cNvPr id="187487" name="Group 95"/>
          <p:cNvGrpSpPr>
            <a:grpSpLocks/>
          </p:cNvGrpSpPr>
          <p:nvPr/>
        </p:nvGrpSpPr>
        <p:grpSpPr bwMode="auto">
          <a:xfrm>
            <a:off x="6400800" y="3516312"/>
            <a:ext cx="2514600" cy="2994024"/>
            <a:chOff x="3648" y="2215"/>
            <a:chExt cx="1584" cy="1886"/>
          </a:xfrm>
        </p:grpSpPr>
        <p:sp>
          <p:nvSpPr>
            <p:cNvPr id="187488" name="Rectangle 96"/>
            <p:cNvSpPr>
              <a:spLocks noChangeArrowheads="1"/>
            </p:cNvSpPr>
            <p:nvPr/>
          </p:nvSpPr>
          <p:spPr bwMode="auto">
            <a:xfrm>
              <a:off x="3888" y="2244"/>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89" name="Rectangle 97"/>
            <p:cNvSpPr>
              <a:spLocks noChangeArrowheads="1"/>
            </p:cNvSpPr>
            <p:nvPr/>
          </p:nvSpPr>
          <p:spPr bwMode="auto">
            <a:xfrm>
              <a:off x="3888" y="3120"/>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90" name="Line 98"/>
            <p:cNvSpPr>
              <a:spLocks noChangeShapeType="1"/>
            </p:cNvSpPr>
            <p:nvPr/>
          </p:nvSpPr>
          <p:spPr bwMode="auto">
            <a:xfrm>
              <a:off x="3744" y="3118"/>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91" name="Text Box 99"/>
            <p:cNvSpPr txBox="1">
              <a:spLocks noChangeArrowheads="1"/>
            </p:cNvSpPr>
            <p:nvPr/>
          </p:nvSpPr>
          <p:spPr bwMode="auto">
            <a:xfrm>
              <a:off x="3648" y="30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7492" name="Text Box 100"/>
            <p:cNvSpPr txBox="1">
              <a:spLocks noChangeArrowheads="1"/>
            </p:cNvSpPr>
            <p:nvPr/>
          </p:nvSpPr>
          <p:spPr bwMode="auto">
            <a:xfrm>
              <a:off x="5035" y="30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7493" name="Text Box 101"/>
            <p:cNvSpPr txBox="1">
              <a:spLocks noChangeArrowheads="1"/>
            </p:cNvSpPr>
            <p:nvPr/>
          </p:nvSpPr>
          <p:spPr bwMode="auto">
            <a:xfrm>
              <a:off x="3903" y="3868"/>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7494" name="Text Box 102"/>
            <p:cNvSpPr txBox="1">
              <a:spLocks noChangeArrowheads="1"/>
            </p:cNvSpPr>
            <p:nvPr/>
          </p:nvSpPr>
          <p:spPr bwMode="auto">
            <a:xfrm>
              <a:off x="3918" y="2215"/>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7495" name="Line 103"/>
            <p:cNvSpPr>
              <a:spLocks noChangeShapeType="1"/>
            </p:cNvSpPr>
            <p:nvPr/>
          </p:nvSpPr>
          <p:spPr bwMode="auto">
            <a:xfrm>
              <a:off x="4128" y="2644"/>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96" name="Line 104"/>
            <p:cNvSpPr>
              <a:spLocks noChangeShapeType="1"/>
            </p:cNvSpPr>
            <p:nvPr/>
          </p:nvSpPr>
          <p:spPr bwMode="auto">
            <a:xfrm>
              <a:off x="4128" y="2640"/>
              <a:ext cx="0" cy="96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97" name="Line 105"/>
            <p:cNvSpPr>
              <a:spLocks noChangeShapeType="1"/>
            </p:cNvSpPr>
            <p:nvPr/>
          </p:nvSpPr>
          <p:spPr bwMode="auto">
            <a:xfrm>
              <a:off x="4800" y="2640"/>
              <a:ext cx="0" cy="96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7498" name="Line 106"/>
            <p:cNvSpPr>
              <a:spLocks noChangeShapeType="1"/>
            </p:cNvSpPr>
            <p:nvPr/>
          </p:nvSpPr>
          <p:spPr bwMode="auto">
            <a:xfrm>
              <a:off x="4128" y="359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7499" name="Text Box 107"/>
            <p:cNvSpPr txBox="1">
              <a:spLocks noChangeArrowheads="1"/>
            </p:cNvSpPr>
            <p:nvPr/>
          </p:nvSpPr>
          <p:spPr bwMode="auto">
            <a:xfrm>
              <a:off x="3984" y="345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7500" name="Text Box 108"/>
            <p:cNvSpPr txBox="1">
              <a:spLocks noChangeArrowheads="1"/>
            </p:cNvSpPr>
            <p:nvPr/>
          </p:nvSpPr>
          <p:spPr bwMode="auto">
            <a:xfrm>
              <a:off x="4752" y="346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7501" name="Text Box 109"/>
            <p:cNvSpPr txBox="1">
              <a:spLocks noChangeArrowheads="1"/>
            </p:cNvSpPr>
            <p:nvPr/>
          </p:nvSpPr>
          <p:spPr bwMode="auto">
            <a:xfrm>
              <a:off x="4016" y="2496"/>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502" name="Text Box 110"/>
            <p:cNvSpPr txBox="1">
              <a:spLocks noChangeArrowheads="1"/>
            </p:cNvSpPr>
            <p:nvPr/>
          </p:nvSpPr>
          <p:spPr bwMode="auto">
            <a:xfrm>
              <a:off x="4752" y="2496"/>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7503" name="Text Box 111"/>
            <p:cNvSpPr txBox="1">
              <a:spLocks noChangeArrowheads="1"/>
            </p:cNvSpPr>
            <p:nvPr/>
          </p:nvSpPr>
          <p:spPr bwMode="auto">
            <a:xfrm>
              <a:off x="4336" y="2476"/>
              <a:ext cx="2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FV</a:t>
              </a:r>
              <a:endParaRPr lang="en-US" altLang="en-US" sz="1400" dirty="0">
                <a:latin typeface="Times New Roman" panose="02020603050405020304" pitchFamily="18" charset="0"/>
              </a:endParaRPr>
            </a:p>
          </p:txBody>
        </p:sp>
        <p:sp>
          <p:nvSpPr>
            <p:cNvPr id="187504" name="Text Box 112"/>
            <p:cNvSpPr txBox="1">
              <a:spLocks noChangeArrowheads="1"/>
            </p:cNvSpPr>
            <p:nvPr/>
          </p:nvSpPr>
          <p:spPr bwMode="auto">
            <a:xfrm>
              <a:off x="4368" y="3560"/>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TV</a:t>
              </a:r>
              <a:endParaRPr lang="en-US" altLang="en-US" sz="1400" dirty="0">
                <a:latin typeface="Times New Roman" panose="02020603050405020304" pitchFamily="18" charset="0"/>
              </a:endParaRPr>
            </a:p>
          </p:txBody>
        </p:sp>
      </p:grpSp>
      <p:sp>
        <p:nvSpPr>
          <p:cNvPr id="187505" name="Text Box 113"/>
          <p:cNvSpPr txBox="1">
            <a:spLocks noChangeArrowheads="1"/>
          </p:cNvSpPr>
          <p:nvPr/>
        </p:nvSpPr>
        <p:spPr bwMode="auto">
          <a:xfrm rot="1638224">
            <a:off x="4086459" y="1967629"/>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a:t>
            </a:r>
            <a:r>
              <a:rPr lang="en-US" altLang="en-US" sz="1000" dirty="0" smtClean="0">
                <a:latin typeface="Arial" panose="020B0604020202020204" pitchFamily="34" charset="0"/>
              </a:rPr>
              <a:t>FV</a:t>
            </a:r>
            <a:endParaRPr lang="en-US" altLang="en-US" sz="1000" dirty="0">
              <a:latin typeface="Arial" panose="020B0604020202020204" pitchFamily="34" charset="0"/>
            </a:endParaRPr>
          </a:p>
        </p:txBody>
      </p:sp>
      <p:sp>
        <p:nvSpPr>
          <p:cNvPr id="187506" name="Text Box 114"/>
          <p:cNvSpPr txBox="1">
            <a:spLocks noChangeArrowheads="1"/>
          </p:cNvSpPr>
          <p:nvPr/>
        </p:nvSpPr>
        <p:spPr bwMode="auto">
          <a:xfrm>
            <a:off x="3352802" y="101602"/>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a:t>
            </a:r>
            <a:r>
              <a:rPr lang="en-US" altLang="en-US" sz="1000" dirty="0" smtClean="0">
                <a:latin typeface="Arial" panose="020B0604020202020204" pitchFamily="34" charset="0"/>
              </a:rPr>
              <a:t>TV</a:t>
            </a:r>
            <a:endParaRPr lang="en-US" altLang="en-US" sz="1000" dirty="0">
              <a:latin typeface="Arial" panose="020B0604020202020204" pitchFamily="34" charset="0"/>
            </a:endParaRPr>
          </a:p>
        </p:txBody>
      </p:sp>
      <p:sp>
        <p:nvSpPr>
          <p:cNvPr id="187507" name="Text Box 115"/>
          <p:cNvSpPr txBox="1">
            <a:spLocks noChangeArrowheads="1"/>
          </p:cNvSpPr>
          <p:nvPr/>
        </p:nvSpPr>
        <p:spPr bwMode="auto">
          <a:xfrm>
            <a:off x="3276602" y="3657602"/>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a:t>
            </a:r>
            <a:r>
              <a:rPr lang="en-US" altLang="en-US" sz="1000" dirty="0" smtClean="0">
                <a:latin typeface="Arial" panose="020B0604020202020204" pitchFamily="34" charset="0"/>
              </a:rPr>
              <a:t>TV</a:t>
            </a:r>
            <a:endParaRPr lang="en-US" altLang="en-US" sz="1000" dirty="0">
              <a:latin typeface="Arial" panose="020B0604020202020204" pitchFamily="34" charset="0"/>
            </a:endParaRPr>
          </a:p>
        </p:txBody>
      </p:sp>
      <p:sp>
        <p:nvSpPr>
          <p:cNvPr id="187508" name="Text Box 116"/>
          <p:cNvSpPr txBox="1">
            <a:spLocks noChangeArrowheads="1"/>
          </p:cNvSpPr>
          <p:nvPr/>
        </p:nvSpPr>
        <p:spPr bwMode="auto">
          <a:xfrm rot="1638224">
            <a:off x="4026134" y="5231529"/>
            <a:ext cx="57579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a:latin typeface="Arial" panose="020B0604020202020204" pitchFamily="34" charset="0"/>
              </a:rPr>
              <a:t>For </a:t>
            </a:r>
            <a:r>
              <a:rPr lang="en-US" altLang="en-US" sz="1000" dirty="0" smtClean="0">
                <a:latin typeface="Arial" panose="020B0604020202020204" pitchFamily="34" charset="0"/>
              </a:rPr>
              <a:t>FV</a:t>
            </a:r>
            <a:endParaRPr lang="en-US" altLang="en-US" sz="1000" dirty="0">
              <a:latin typeface="Arial" panose="020B0604020202020204" pitchFamily="34" charset="0"/>
            </a:endParaRPr>
          </a:p>
        </p:txBody>
      </p:sp>
      <p:grpSp>
        <p:nvGrpSpPr>
          <p:cNvPr id="187509" name="Group 117"/>
          <p:cNvGrpSpPr>
            <a:grpSpLocks/>
          </p:cNvGrpSpPr>
          <p:nvPr/>
        </p:nvGrpSpPr>
        <p:grpSpPr bwMode="auto">
          <a:xfrm>
            <a:off x="4724400" y="381000"/>
            <a:ext cx="1885950" cy="1219200"/>
            <a:chOff x="2976" y="240"/>
            <a:chExt cx="1188" cy="768"/>
          </a:xfrm>
        </p:grpSpPr>
        <p:sp>
          <p:nvSpPr>
            <p:cNvPr id="187510" name="AutoShape 118"/>
            <p:cNvSpPr>
              <a:spLocks noChangeArrowheads="1"/>
            </p:cNvSpPr>
            <p:nvPr/>
          </p:nvSpPr>
          <p:spPr bwMode="auto">
            <a:xfrm>
              <a:off x="2976" y="240"/>
              <a:ext cx="1152" cy="768"/>
            </a:xfrm>
            <a:prstGeom prst="wedgeRoundRectCallout">
              <a:avLst>
                <a:gd name="adj1" fmla="val 61806"/>
                <a:gd name="adj2" fmla="val 36718"/>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7511" name="Text Box 119"/>
            <p:cNvSpPr txBox="1">
              <a:spLocks noChangeArrowheads="1"/>
            </p:cNvSpPr>
            <p:nvPr/>
          </p:nvSpPr>
          <p:spPr bwMode="auto">
            <a:xfrm>
              <a:off x="2983" y="270"/>
              <a:ext cx="1181"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1" dirty="0">
                  <a:solidFill>
                    <a:srgbClr val="FF3300"/>
                  </a:solidFill>
                  <a:latin typeface="Arial" panose="020B0604020202020204" pitchFamily="34" charset="0"/>
                </a:rPr>
                <a:t>Note:</a:t>
              </a:r>
            </a:p>
            <a:p>
              <a:pPr algn="ctr" eaLnBrk="1" hangingPunct="1"/>
              <a:r>
                <a:rPr lang="en-US" altLang="en-US" sz="1400" dirty="0" smtClean="0">
                  <a:latin typeface="Arial" panose="020B0604020202020204" pitchFamily="34" charset="0"/>
                </a:rPr>
                <a:t>FV </a:t>
              </a:r>
              <a:r>
                <a:rPr lang="en-US" altLang="en-US" sz="1400" dirty="0">
                  <a:latin typeface="Arial" panose="020B0604020202020204" pitchFamily="34" charset="0"/>
                </a:rPr>
                <a:t>is a vertical line</a:t>
              </a:r>
            </a:p>
            <a:p>
              <a:pPr algn="ctr" eaLnBrk="1" hangingPunct="1"/>
              <a:r>
                <a:rPr lang="en-US" altLang="en-US" sz="1400" dirty="0">
                  <a:latin typeface="Arial" panose="020B0604020202020204" pitchFamily="34" charset="0"/>
                </a:rPr>
                <a:t>Showing True Length</a:t>
              </a:r>
            </a:p>
            <a:p>
              <a:pPr algn="ctr" eaLnBrk="1" hangingPunct="1"/>
              <a:r>
                <a:rPr lang="en-US" altLang="en-US" sz="1400" dirty="0">
                  <a:latin typeface="Arial" panose="020B0604020202020204" pitchFamily="34" charset="0"/>
                </a:rPr>
                <a:t>&amp;</a:t>
              </a:r>
            </a:p>
            <a:p>
              <a:pPr algn="ctr" eaLnBrk="1" hangingPunct="1"/>
              <a:r>
                <a:rPr lang="en-US" altLang="en-US" sz="1400" dirty="0" smtClean="0">
                  <a:latin typeface="Arial" panose="020B0604020202020204" pitchFamily="34" charset="0"/>
                </a:rPr>
                <a:t>TV </a:t>
              </a:r>
              <a:r>
                <a:rPr lang="en-US" altLang="en-US" sz="1400" dirty="0">
                  <a:latin typeface="Arial" panose="020B0604020202020204" pitchFamily="34" charset="0"/>
                </a:rPr>
                <a:t>is a point.</a:t>
              </a:r>
            </a:p>
          </p:txBody>
        </p:sp>
      </p:grpSp>
      <p:grpSp>
        <p:nvGrpSpPr>
          <p:cNvPr id="187512" name="Group 120"/>
          <p:cNvGrpSpPr>
            <a:grpSpLocks/>
          </p:cNvGrpSpPr>
          <p:nvPr/>
        </p:nvGrpSpPr>
        <p:grpSpPr bwMode="auto">
          <a:xfrm>
            <a:off x="4724400" y="3581400"/>
            <a:ext cx="1828800" cy="1219200"/>
            <a:chOff x="2976" y="2256"/>
            <a:chExt cx="1152" cy="768"/>
          </a:xfrm>
        </p:grpSpPr>
        <p:sp>
          <p:nvSpPr>
            <p:cNvPr id="187513" name="AutoShape 121"/>
            <p:cNvSpPr>
              <a:spLocks noChangeArrowheads="1"/>
            </p:cNvSpPr>
            <p:nvPr/>
          </p:nvSpPr>
          <p:spPr bwMode="auto">
            <a:xfrm>
              <a:off x="2976" y="2256"/>
              <a:ext cx="1152" cy="768"/>
            </a:xfrm>
            <a:prstGeom prst="wedgeRoundRectCallout">
              <a:avLst>
                <a:gd name="adj1" fmla="val 61023"/>
                <a:gd name="adj2" fmla="val 47398"/>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7514" name="Text Box 122"/>
            <p:cNvSpPr txBox="1">
              <a:spLocks noChangeArrowheads="1"/>
            </p:cNvSpPr>
            <p:nvPr/>
          </p:nvSpPr>
          <p:spPr bwMode="auto">
            <a:xfrm>
              <a:off x="3075" y="2256"/>
              <a:ext cx="986"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1" dirty="0">
                  <a:solidFill>
                    <a:srgbClr val="FF3300"/>
                  </a:solidFill>
                  <a:latin typeface="Arial" panose="020B0604020202020204" pitchFamily="34" charset="0"/>
                </a:rPr>
                <a:t>Note:</a:t>
              </a:r>
            </a:p>
            <a:p>
              <a:pPr algn="ctr" eaLnBrk="1" hangingPunct="1"/>
              <a:r>
                <a:rPr lang="en-US" altLang="en-US" sz="1400" dirty="0" smtClean="0">
                  <a:latin typeface="Arial" panose="020B0604020202020204" pitchFamily="34" charset="0"/>
                </a:rPr>
                <a:t>FV </a:t>
              </a:r>
              <a:r>
                <a:rPr lang="en-US" altLang="en-US" sz="1400" dirty="0">
                  <a:latin typeface="Arial" panose="020B0604020202020204" pitchFamily="34" charset="0"/>
                </a:rPr>
                <a:t>&amp; </a:t>
              </a:r>
              <a:r>
                <a:rPr lang="en-US" altLang="en-US" sz="1400" dirty="0" smtClean="0">
                  <a:latin typeface="Arial" panose="020B0604020202020204" pitchFamily="34" charset="0"/>
                </a:rPr>
                <a:t>TV </a:t>
              </a:r>
              <a:r>
                <a:rPr lang="en-US" altLang="en-US" sz="1400" dirty="0">
                  <a:latin typeface="Arial" panose="020B0604020202020204" pitchFamily="34" charset="0"/>
                </a:rPr>
                <a:t>both are</a:t>
              </a:r>
            </a:p>
            <a:p>
              <a:pPr algn="ctr" eaLnBrk="1" hangingPunct="1"/>
              <a:r>
                <a:rPr lang="en-US" altLang="en-US" sz="1400" dirty="0">
                  <a:latin typeface="Arial" panose="020B0604020202020204" pitchFamily="34" charset="0"/>
                </a:rPr>
                <a:t>// to </a:t>
              </a:r>
              <a:r>
                <a:rPr lang="en-US" altLang="en-US" sz="1400" dirty="0" smtClean="0">
                  <a:latin typeface="Arial" panose="020B0604020202020204" pitchFamily="34" charset="0"/>
                </a:rPr>
                <a:t>XY </a:t>
              </a:r>
              <a:endParaRPr lang="en-US" altLang="en-US" sz="1400" dirty="0">
                <a:latin typeface="Arial" panose="020B0604020202020204" pitchFamily="34" charset="0"/>
              </a:endParaRPr>
            </a:p>
            <a:p>
              <a:pPr algn="ctr" eaLnBrk="1" hangingPunct="1"/>
              <a:r>
                <a:rPr lang="en-US" altLang="en-US" sz="1400" dirty="0">
                  <a:latin typeface="Arial" panose="020B0604020202020204" pitchFamily="34" charset="0"/>
                </a:rPr>
                <a:t>&amp; </a:t>
              </a:r>
            </a:p>
            <a:p>
              <a:pPr algn="ctr" eaLnBrk="1" hangingPunct="1"/>
              <a:r>
                <a:rPr lang="en-US" altLang="en-US" sz="1400" dirty="0">
                  <a:latin typeface="Arial" panose="020B0604020202020204" pitchFamily="34" charset="0"/>
                </a:rPr>
                <a:t>both show T. L.</a:t>
              </a:r>
            </a:p>
          </p:txBody>
        </p:sp>
      </p:grpSp>
      <p:sp>
        <p:nvSpPr>
          <p:cNvPr id="187515" name="Oval 123"/>
          <p:cNvSpPr>
            <a:spLocks noChangeArrowheads="1"/>
          </p:cNvSpPr>
          <p:nvPr/>
        </p:nvSpPr>
        <p:spPr bwMode="auto">
          <a:xfrm>
            <a:off x="457200" y="9144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 1.</a:t>
            </a:r>
          </a:p>
        </p:txBody>
      </p:sp>
      <p:sp>
        <p:nvSpPr>
          <p:cNvPr id="187516" name="Oval 124"/>
          <p:cNvSpPr>
            <a:spLocks noChangeArrowheads="1"/>
          </p:cNvSpPr>
          <p:nvPr/>
        </p:nvSpPr>
        <p:spPr bwMode="auto">
          <a:xfrm>
            <a:off x="457200" y="38862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 2.</a:t>
            </a:r>
          </a:p>
        </p:txBody>
      </p:sp>
      <p:sp>
        <p:nvSpPr>
          <p:cNvPr id="187517" name="Text Box 125"/>
          <p:cNvSpPr txBox="1">
            <a:spLocks noChangeArrowheads="1"/>
          </p:cNvSpPr>
          <p:nvPr/>
        </p:nvSpPr>
        <p:spPr bwMode="auto">
          <a:xfrm>
            <a:off x="212725" y="1320802"/>
            <a:ext cx="16319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Arial" panose="020B0604020202020204" pitchFamily="34" charset="0"/>
              </a:rPr>
              <a:t>A </a:t>
            </a:r>
            <a:r>
              <a:rPr lang="en-US" altLang="en-US" dirty="0" smtClean="0">
                <a:latin typeface="Arial" panose="020B0604020202020204" pitchFamily="34" charset="0"/>
              </a:rPr>
              <a:t>line </a:t>
            </a:r>
            <a:endParaRPr lang="en-US" altLang="en-US" dirty="0">
              <a:latin typeface="Arial" panose="020B0604020202020204" pitchFamily="34" charset="0"/>
            </a:endParaRPr>
          </a:p>
          <a:p>
            <a:pPr algn="ctr" eaLnBrk="1" hangingPunct="1"/>
            <a:r>
              <a:rPr lang="en-US" altLang="en-US" dirty="0">
                <a:latin typeface="Arial" panose="020B0604020202020204" pitchFamily="34" charset="0"/>
              </a:rPr>
              <a:t>perpendicular </a:t>
            </a:r>
          </a:p>
          <a:p>
            <a:pPr algn="ctr" eaLnBrk="1" hangingPunct="1"/>
            <a:r>
              <a:rPr lang="en-US" altLang="en-US" dirty="0">
                <a:latin typeface="Arial" panose="020B0604020202020204" pitchFamily="34" charset="0"/>
              </a:rPr>
              <a:t>to </a:t>
            </a:r>
            <a:r>
              <a:rPr lang="en-US" altLang="en-US" dirty="0" smtClean="0">
                <a:latin typeface="Arial" panose="020B0604020202020204" pitchFamily="34" charset="0"/>
              </a:rPr>
              <a:t>HP </a:t>
            </a:r>
            <a:endParaRPr lang="en-US" altLang="en-US" dirty="0">
              <a:latin typeface="Arial" panose="020B0604020202020204" pitchFamily="34" charset="0"/>
            </a:endParaRPr>
          </a:p>
          <a:p>
            <a:pPr algn="ctr" eaLnBrk="1" hangingPunct="1"/>
            <a:r>
              <a:rPr lang="en-US" altLang="en-US" dirty="0">
                <a:latin typeface="Arial" panose="020B0604020202020204" pitchFamily="34" charset="0"/>
              </a:rPr>
              <a:t>&amp; </a:t>
            </a:r>
          </a:p>
          <a:p>
            <a:pPr algn="ctr" eaLnBrk="1" hangingPunct="1"/>
            <a:r>
              <a:rPr lang="en-US" altLang="en-US" dirty="0" smtClean="0">
                <a:latin typeface="Arial" panose="020B0604020202020204" pitchFamily="34" charset="0"/>
              </a:rPr>
              <a:t>parallel </a:t>
            </a:r>
            <a:r>
              <a:rPr lang="en-US" altLang="en-US" dirty="0">
                <a:latin typeface="Arial" panose="020B0604020202020204" pitchFamily="34" charset="0"/>
              </a:rPr>
              <a:t>to </a:t>
            </a:r>
            <a:r>
              <a:rPr lang="en-US" altLang="en-US" dirty="0" smtClean="0">
                <a:latin typeface="Arial" panose="020B0604020202020204" pitchFamily="34" charset="0"/>
              </a:rPr>
              <a:t>VP</a:t>
            </a:r>
            <a:endParaRPr lang="en-US" altLang="en-US" dirty="0">
              <a:latin typeface="Arial" panose="020B0604020202020204" pitchFamily="34" charset="0"/>
            </a:endParaRPr>
          </a:p>
        </p:txBody>
      </p:sp>
      <p:sp>
        <p:nvSpPr>
          <p:cNvPr id="187518" name="Text Box 126"/>
          <p:cNvSpPr txBox="1">
            <a:spLocks noChangeArrowheads="1"/>
          </p:cNvSpPr>
          <p:nvPr/>
        </p:nvSpPr>
        <p:spPr bwMode="auto">
          <a:xfrm>
            <a:off x="642320" y="4292602"/>
            <a:ext cx="101405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dirty="0">
                <a:latin typeface="Arial" panose="020B0604020202020204" pitchFamily="34" charset="0"/>
              </a:rPr>
              <a:t>A </a:t>
            </a:r>
            <a:r>
              <a:rPr lang="en-US" altLang="en-US" dirty="0" smtClean="0">
                <a:latin typeface="Arial" panose="020B0604020202020204" pitchFamily="34" charset="0"/>
              </a:rPr>
              <a:t>line </a:t>
            </a:r>
            <a:endParaRPr lang="en-US" altLang="en-US" dirty="0">
              <a:latin typeface="Arial" panose="020B0604020202020204" pitchFamily="34" charset="0"/>
            </a:endParaRPr>
          </a:p>
          <a:p>
            <a:pPr algn="ctr" eaLnBrk="1" hangingPunct="1"/>
            <a:r>
              <a:rPr lang="en-US" altLang="en-US" dirty="0">
                <a:latin typeface="Arial" panose="020B0604020202020204" pitchFamily="34" charset="0"/>
              </a:rPr>
              <a:t>// to </a:t>
            </a:r>
            <a:r>
              <a:rPr lang="en-US" altLang="en-US" dirty="0" smtClean="0">
                <a:latin typeface="Arial" panose="020B0604020202020204" pitchFamily="34" charset="0"/>
              </a:rPr>
              <a:t>HP </a:t>
            </a:r>
            <a:endParaRPr lang="en-US" altLang="en-US" dirty="0">
              <a:latin typeface="Arial" panose="020B0604020202020204" pitchFamily="34" charset="0"/>
            </a:endParaRPr>
          </a:p>
          <a:p>
            <a:pPr algn="ctr" eaLnBrk="1" hangingPunct="1"/>
            <a:r>
              <a:rPr lang="en-US" altLang="en-US" dirty="0">
                <a:latin typeface="Arial" panose="020B0604020202020204" pitchFamily="34" charset="0"/>
              </a:rPr>
              <a:t>&amp; </a:t>
            </a:r>
          </a:p>
          <a:p>
            <a:pPr algn="ctr" eaLnBrk="1" hangingPunct="1"/>
            <a:r>
              <a:rPr lang="en-US" altLang="en-US" dirty="0">
                <a:latin typeface="Arial" panose="020B0604020202020204" pitchFamily="34" charset="0"/>
              </a:rPr>
              <a:t>// to </a:t>
            </a:r>
            <a:r>
              <a:rPr lang="en-US" altLang="en-US" dirty="0" smtClean="0">
                <a:latin typeface="Arial" panose="020B0604020202020204" pitchFamily="34" charset="0"/>
              </a:rPr>
              <a:t>VP</a:t>
            </a:r>
            <a:endParaRPr lang="en-US" altLang="en-US" dirty="0">
              <a:latin typeface="Arial" panose="020B0604020202020204" pitchFamily="34" charset="0"/>
            </a:endParaRPr>
          </a:p>
        </p:txBody>
      </p:sp>
      <p:sp>
        <p:nvSpPr>
          <p:cNvPr id="187519" name="Text Box 127"/>
          <p:cNvSpPr txBox="1">
            <a:spLocks noChangeArrowheads="1"/>
          </p:cNvSpPr>
          <p:nvPr/>
        </p:nvSpPr>
        <p:spPr bwMode="auto">
          <a:xfrm>
            <a:off x="6519863" y="0"/>
            <a:ext cx="2326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Arial" panose="020B0604020202020204" pitchFamily="34" charset="0"/>
              </a:rPr>
              <a:t>Orthographic Pattern</a:t>
            </a:r>
          </a:p>
        </p:txBody>
      </p:sp>
      <p:sp>
        <p:nvSpPr>
          <p:cNvPr id="187520" name="Text Box 128"/>
          <p:cNvSpPr txBox="1">
            <a:spLocks noChangeArrowheads="1"/>
          </p:cNvSpPr>
          <p:nvPr/>
        </p:nvSpPr>
        <p:spPr bwMode="auto">
          <a:xfrm>
            <a:off x="6567488" y="3200400"/>
            <a:ext cx="2326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Arial" panose="020B0604020202020204" pitchFamily="34" charset="0"/>
              </a:rPr>
              <a:t>Orthographic Pattern</a:t>
            </a:r>
          </a:p>
        </p:txBody>
      </p:sp>
      <p:grpSp>
        <p:nvGrpSpPr>
          <p:cNvPr id="187521" name="Group 129"/>
          <p:cNvGrpSpPr>
            <a:grpSpLocks/>
          </p:cNvGrpSpPr>
          <p:nvPr/>
        </p:nvGrpSpPr>
        <p:grpSpPr bwMode="auto">
          <a:xfrm>
            <a:off x="457202" y="228600"/>
            <a:ext cx="2519363" cy="457200"/>
            <a:chOff x="576" y="96"/>
            <a:chExt cx="1587" cy="288"/>
          </a:xfrm>
        </p:grpSpPr>
        <p:sp>
          <p:nvSpPr>
            <p:cNvPr id="187522" name="Text Box 130"/>
            <p:cNvSpPr txBox="1">
              <a:spLocks noChangeArrowheads="1"/>
            </p:cNvSpPr>
            <p:nvPr/>
          </p:nvSpPr>
          <p:spPr bwMode="auto">
            <a:xfrm>
              <a:off x="576" y="96"/>
              <a:ext cx="15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0066"/>
                  </a:solidFill>
                  <a:latin typeface="Arial" panose="020B0604020202020204" pitchFamily="34" charset="0"/>
                </a:rPr>
                <a:t>(Pictorial Presentation)</a:t>
              </a:r>
            </a:p>
          </p:txBody>
        </p:sp>
        <p:sp>
          <p:nvSpPr>
            <p:cNvPr id="187523" name="Line 131"/>
            <p:cNvSpPr>
              <a:spLocks noChangeShapeType="1"/>
            </p:cNvSpPr>
            <p:nvPr/>
          </p:nvSpPr>
          <p:spPr bwMode="auto">
            <a:xfrm>
              <a:off x="1152" y="336"/>
              <a:ext cx="24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7524" name="Group 132"/>
          <p:cNvGrpSpPr>
            <a:grpSpLocks/>
          </p:cNvGrpSpPr>
          <p:nvPr/>
        </p:nvGrpSpPr>
        <p:grpSpPr bwMode="auto">
          <a:xfrm>
            <a:off x="428627" y="3514725"/>
            <a:ext cx="2519363" cy="457200"/>
            <a:chOff x="384" y="2160"/>
            <a:chExt cx="1587" cy="288"/>
          </a:xfrm>
        </p:grpSpPr>
        <p:sp>
          <p:nvSpPr>
            <p:cNvPr id="187525" name="Text Box 133"/>
            <p:cNvSpPr txBox="1">
              <a:spLocks noChangeArrowheads="1"/>
            </p:cNvSpPr>
            <p:nvPr/>
          </p:nvSpPr>
          <p:spPr bwMode="auto">
            <a:xfrm>
              <a:off x="384" y="2160"/>
              <a:ext cx="15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solidFill>
                    <a:srgbClr val="FF0066"/>
                  </a:solidFill>
                  <a:latin typeface="Arial" panose="020B0604020202020204" pitchFamily="34" charset="0"/>
                </a:rPr>
                <a:t>(Pictorial Presentation)</a:t>
              </a:r>
            </a:p>
          </p:txBody>
        </p:sp>
        <p:sp>
          <p:nvSpPr>
            <p:cNvPr id="187526" name="Line 134"/>
            <p:cNvSpPr>
              <a:spLocks noChangeShapeType="1"/>
            </p:cNvSpPr>
            <p:nvPr/>
          </p:nvSpPr>
          <p:spPr bwMode="auto">
            <a:xfrm>
              <a:off x="1152" y="2400"/>
              <a:ext cx="240" cy="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 name="Slide Number Placeholder 1"/>
          <p:cNvSpPr>
            <a:spLocks noGrp="1"/>
          </p:cNvSpPr>
          <p:nvPr>
            <p:ph type="sldNum" sz="quarter" idx="12"/>
          </p:nvPr>
        </p:nvSpPr>
        <p:spPr>
          <a:xfrm>
            <a:off x="7065962" y="6510336"/>
            <a:ext cx="2057400" cy="365125"/>
          </a:xfrm>
        </p:spPr>
        <p:txBody>
          <a:bodyPr/>
          <a:lstStyle/>
          <a:p>
            <a:fld id="{EE8E09DC-0268-440F-8276-54ADABB93829}" type="slidenum">
              <a:rPr lang="en-IN" smtClean="0"/>
              <a:t>11</a:t>
            </a:fld>
            <a:endParaRPr lang="en-IN" dirty="0"/>
          </a:p>
        </p:txBody>
      </p:sp>
    </p:spTree>
    <p:extLst>
      <p:ext uri="{BB962C8B-B14F-4D97-AF65-F5344CB8AC3E}">
        <p14:creationId xmlns:p14="http://schemas.microsoft.com/office/powerpoint/2010/main" val="92469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515"/>
                                        </p:tgtEl>
                                        <p:attrNameLst>
                                          <p:attrName>style.visibility</p:attrName>
                                        </p:attrNameLst>
                                      </p:cBhvr>
                                      <p:to>
                                        <p:strVal val="visible"/>
                                      </p:to>
                                    </p:set>
                                    <p:anim calcmode="lin" valueType="num">
                                      <p:cBhvr additive="base">
                                        <p:cTn id="7" dur="500" fill="hold"/>
                                        <p:tgtEl>
                                          <p:spTgt spid="187515"/>
                                        </p:tgtEl>
                                        <p:attrNameLst>
                                          <p:attrName>ppt_x</p:attrName>
                                        </p:attrNameLst>
                                      </p:cBhvr>
                                      <p:tavLst>
                                        <p:tav tm="0">
                                          <p:val>
                                            <p:strVal val="0-#ppt_w/2"/>
                                          </p:val>
                                        </p:tav>
                                        <p:tav tm="100000">
                                          <p:val>
                                            <p:strVal val="#ppt_x"/>
                                          </p:val>
                                        </p:tav>
                                      </p:tavLst>
                                    </p:anim>
                                    <p:anim calcmode="lin" valueType="num">
                                      <p:cBhvr additive="base">
                                        <p:cTn id="8" dur="500" fill="hold"/>
                                        <p:tgtEl>
                                          <p:spTgt spid="1875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517"/>
                                        </p:tgtEl>
                                        <p:attrNameLst>
                                          <p:attrName>style.visibility</p:attrName>
                                        </p:attrNameLst>
                                      </p:cBhvr>
                                      <p:to>
                                        <p:strVal val="visible"/>
                                      </p:to>
                                    </p:set>
                                    <p:anim calcmode="lin" valueType="num">
                                      <p:cBhvr additive="base">
                                        <p:cTn id="13" dur="500" fill="hold"/>
                                        <p:tgtEl>
                                          <p:spTgt spid="187517"/>
                                        </p:tgtEl>
                                        <p:attrNameLst>
                                          <p:attrName>ppt_x</p:attrName>
                                        </p:attrNameLst>
                                      </p:cBhvr>
                                      <p:tavLst>
                                        <p:tav tm="0">
                                          <p:val>
                                            <p:strVal val="0-#ppt_w/2"/>
                                          </p:val>
                                        </p:tav>
                                        <p:tav tm="100000">
                                          <p:val>
                                            <p:strVal val="#ppt_x"/>
                                          </p:val>
                                        </p:tav>
                                      </p:tavLst>
                                    </p:anim>
                                    <p:anim calcmode="lin" valueType="num">
                                      <p:cBhvr additive="base">
                                        <p:cTn id="14" dur="500" fill="hold"/>
                                        <p:tgtEl>
                                          <p:spTgt spid="1875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87521"/>
                                        </p:tgtEl>
                                        <p:attrNameLst>
                                          <p:attrName>style.visibility</p:attrName>
                                        </p:attrNameLst>
                                      </p:cBhvr>
                                      <p:to>
                                        <p:strVal val="visible"/>
                                      </p:to>
                                    </p:set>
                                    <p:anim calcmode="lin" valueType="num">
                                      <p:cBhvr>
                                        <p:cTn id="19" dur="500" fill="hold"/>
                                        <p:tgtEl>
                                          <p:spTgt spid="187521"/>
                                        </p:tgtEl>
                                        <p:attrNameLst>
                                          <p:attrName>ppt_x</p:attrName>
                                        </p:attrNameLst>
                                      </p:cBhvr>
                                      <p:tavLst>
                                        <p:tav tm="0">
                                          <p:val>
                                            <p:strVal val="#ppt_x-#ppt_w/2"/>
                                          </p:val>
                                        </p:tav>
                                        <p:tav tm="100000">
                                          <p:val>
                                            <p:strVal val="#ppt_x"/>
                                          </p:val>
                                        </p:tav>
                                      </p:tavLst>
                                    </p:anim>
                                    <p:anim calcmode="lin" valueType="num">
                                      <p:cBhvr>
                                        <p:cTn id="20" dur="500" fill="hold"/>
                                        <p:tgtEl>
                                          <p:spTgt spid="187521"/>
                                        </p:tgtEl>
                                        <p:attrNameLst>
                                          <p:attrName>ppt_y</p:attrName>
                                        </p:attrNameLst>
                                      </p:cBhvr>
                                      <p:tavLst>
                                        <p:tav tm="0">
                                          <p:val>
                                            <p:strVal val="#ppt_y"/>
                                          </p:val>
                                        </p:tav>
                                        <p:tav tm="100000">
                                          <p:val>
                                            <p:strVal val="#ppt_y"/>
                                          </p:val>
                                        </p:tav>
                                      </p:tavLst>
                                    </p:anim>
                                    <p:anim calcmode="lin" valueType="num">
                                      <p:cBhvr>
                                        <p:cTn id="21" dur="500" fill="hold"/>
                                        <p:tgtEl>
                                          <p:spTgt spid="187521"/>
                                        </p:tgtEl>
                                        <p:attrNameLst>
                                          <p:attrName>ppt_w</p:attrName>
                                        </p:attrNameLst>
                                      </p:cBhvr>
                                      <p:tavLst>
                                        <p:tav tm="0">
                                          <p:val>
                                            <p:fltVal val="0"/>
                                          </p:val>
                                        </p:tav>
                                        <p:tav tm="100000">
                                          <p:val>
                                            <p:strVal val="#ppt_w"/>
                                          </p:val>
                                        </p:tav>
                                      </p:tavLst>
                                    </p:anim>
                                    <p:anim calcmode="lin" valueType="num">
                                      <p:cBhvr>
                                        <p:cTn id="22" dur="500" fill="hold"/>
                                        <p:tgtEl>
                                          <p:spTgt spid="187521"/>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87400"/>
                                        </p:tgtEl>
                                        <p:attrNameLst>
                                          <p:attrName>style.visibility</p:attrName>
                                        </p:attrNameLst>
                                      </p:cBhvr>
                                      <p:to>
                                        <p:strVal val="visible"/>
                                      </p:to>
                                    </p:set>
                                    <p:anim calcmode="lin" valueType="num">
                                      <p:cBhvr>
                                        <p:cTn id="27" dur="500" fill="hold"/>
                                        <p:tgtEl>
                                          <p:spTgt spid="187400"/>
                                        </p:tgtEl>
                                        <p:attrNameLst>
                                          <p:attrName>ppt_w</p:attrName>
                                        </p:attrNameLst>
                                      </p:cBhvr>
                                      <p:tavLst>
                                        <p:tav tm="0">
                                          <p:val>
                                            <p:fltVal val="0"/>
                                          </p:val>
                                        </p:tav>
                                        <p:tav tm="100000">
                                          <p:val>
                                            <p:strVal val="#ppt_w"/>
                                          </p:val>
                                        </p:tav>
                                      </p:tavLst>
                                    </p:anim>
                                    <p:anim calcmode="lin" valueType="num">
                                      <p:cBhvr>
                                        <p:cTn id="28" dur="500" fill="hold"/>
                                        <p:tgtEl>
                                          <p:spTgt spid="18740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187394"/>
                                        </p:tgtEl>
                                        <p:attrNameLst>
                                          <p:attrName>style.visibility</p:attrName>
                                        </p:attrNameLst>
                                      </p:cBhvr>
                                      <p:to>
                                        <p:strVal val="visible"/>
                                      </p:to>
                                    </p:set>
                                    <p:anim calcmode="lin" valueType="num">
                                      <p:cBhvr>
                                        <p:cTn id="33" dur="500" fill="hold"/>
                                        <p:tgtEl>
                                          <p:spTgt spid="187394"/>
                                        </p:tgtEl>
                                        <p:attrNameLst>
                                          <p:attrName>ppt_w</p:attrName>
                                        </p:attrNameLst>
                                      </p:cBhvr>
                                      <p:tavLst>
                                        <p:tav tm="0">
                                          <p:val>
                                            <p:fltVal val="0"/>
                                          </p:val>
                                        </p:tav>
                                        <p:tav tm="100000">
                                          <p:val>
                                            <p:strVal val="#ppt_w"/>
                                          </p:val>
                                        </p:tav>
                                      </p:tavLst>
                                    </p:anim>
                                    <p:anim calcmode="lin" valueType="num">
                                      <p:cBhvr>
                                        <p:cTn id="34" dur="500" fill="hold"/>
                                        <p:tgtEl>
                                          <p:spTgt spid="18739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187397"/>
                                        </p:tgtEl>
                                        <p:attrNameLst>
                                          <p:attrName>style.visibility</p:attrName>
                                        </p:attrNameLst>
                                      </p:cBhvr>
                                      <p:to>
                                        <p:strVal val="visible"/>
                                      </p:to>
                                    </p:set>
                                    <p:anim calcmode="lin" valueType="num">
                                      <p:cBhvr>
                                        <p:cTn id="39" dur="500" fill="hold"/>
                                        <p:tgtEl>
                                          <p:spTgt spid="187397"/>
                                        </p:tgtEl>
                                        <p:attrNameLst>
                                          <p:attrName>ppt_w</p:attrName>
                                        </p:attrNameLst>
                                      </p:cBhvr>
                                      <p:tavLst>
                                        <p:tav tm="0">
                                          <p:val>
                                            <p:fltVal val="0"/>
                                          </p:val>
                                        </p:tav>
                                        <p:tav tm="100000">
                                          <p:val>
                                            <p:strVal val="#ppt_w"/>
                                          </p:val>
                                        </p:tav>
                                      </p:tavLst>
                                    </p:anim>
                                    <p:anim calcmode="lin" valueType="num">
                                      <p:cBhvr>
                                        <p:cTn id="40" dur="500" fill="hold"/>
                                        <p:tgtEl>
                                          <p:spTgt spid="187397"/>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187435"/>
                                        </p:tgtEl>
                                        <p:attrNameLst>
                                          <p:attrName>style.visibility</p:attrName>
                                        </p:attrNameLst>
                                      </p:cBhvr>
                                      <p:to>
                                        <p:strVal val="visible"/>
                                      </p:to>
                                    </p:set>
                                    <p:anim calcmode="lin" valueType="num">
                                      <p:cBhvr>
                                        <p:cTn id="45" dur="500" fill="hold"/>
                                        <p:tgtEl>
                                          <p:spTgt spid="187435"/>
                                        </p:tgtEl>
                                        <p:attrNameLst>
                                          <p:attrName>ppt_x</p:attrName>
                                        </p:attrNameLst>
                                      </p:cBhvr>
                                      <p:tavLst>
                                        <p:tav tm="0">
                                          <p:val>
                                            <p:strVal val="#ppt_x"/>
                                          </p:val>
                                        </p:tav>
                                        <p:tav tm="100000">
                                          <p:val>
                                            <p:strVal val="#ppt_x"/>
                                          </p:val>
                                        </p:tav>
                                      </p:tavLst>
                                    </p:anim>
                                    <p:anim calcmode="lin" valueType="num">
                                      <p:cBhvr>
                                        <p:cTn id="46" dur="500" fill="hold"/>
                                        <p:tgtEl>
                                          <p:spTgt spid="187435"/>
                                        </p:tgtEl>
                                        <p:attrNameLst>
                                          <p:attrName>ppt_y</p:attrName>
                                        </p:attrNameLst>
                                      </p:cBhvr>
                                      <p:tavLst>
                                        <p:tav tm="0">
                                          <p:val>
                                            <p:strVal val="#ppt_y+#ppt_h/2"/>
                                          </p:val>
                                        </p:tav>
                                        <p:tav tm="100000">
                                          <p:val>
                                            <p:strVal val="#ppt_y"/>
                                          </p:val>
                                        </p:tav>
                                      </p:tavLst>
                                    </p:anim>
                                    <p:anim calcmode="lin" valueType="num">
                                      <p:cBhvr>
                                        <p:cTn id="47" dur="500" fill="hold"/>
                                        <p:tgtEl>
                                          <p:spTgt spid="187435"/>
                                        </p:tgtEl>
                                        <p:attrNameLst>
                                          <p:attrName>ppt_w</p:attrName>
                                        </p:attrNameLst>
                                      </p:cBhvr>
                                      <p:tavLst>
                                        <p:tav tm="0">
                                          <p:val>
                                            <p:strVal val="#ppt_w"/>
                                          </p:val>
                                        </p:tav>
                                        <p:tav tm="100000">
                                          <p:val>
                                            <p:strVal val="#ppt_w"/>
                                          </p:val>
                                        </p:tav>
                                      </p:tavLst>
                                    </p:anim>
                                    <p:anim calcmode="lin" valueType="num">
                                      <p:cBhvr>
                                        <p:cTn id="48" dur="500" fill="hold"/>
                                        <p:tgtEl>
                                          <p:spTgt spid="187435"/>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187454"/>
                                        </p:tgtEl>
                                        <p:attrNameLst>
                                          <p:attrName>style.visibility</p:attrName>
                                        </p:attrNameLst>
                                      </p:cBhvr>
                                      <p:to>
                                        <p:strVal val="visible"/>
                                      </p:to>
                                    </p:set>
                                    <p:anim calcmode="lin" valueType="num">
                                      <p:cBhvr>
                                        <p:cTn id="53" dur="500" fill="hold"/>
                                        <p:tgtEl>
                                          <p:spTgt spid="187454"/>
                                        </p:tgtEl>
                                        <p:attrNameLst>
                                          <p:attrName>ppt_w</p:attrName>
                                        </p:attrNameLst>
                                      </p:cBhvr>
                                      <p:tavLst>
                                        <p:tav tm="0">
                                          <p:val>
                                            <p:fltVal val="0"/>
                                          </p:val>
                                        </p:tav>
                                        <p:tav tm="100000">
                                          <p:val>
                                            <p:strVal val="#ppt_w"/>
                                          </p:val>
                                        </p:tav>
                                      </p:tavLst>
                                    </p:anim>
                                    <p:anim calcmode="lin" valueType="num">
                                      <p:cBhvr>
                                        <p:cTn id="54" dur="500" fill="hold"/>
                                        <p:tgtEl>
                                          <p:spTgt spid="187454"/>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6" fill="hold" grpId="0" nodeType="clickEffect">
                                  <p:stCondLst>
                                    <p:cond delay="0"/>
                                  </p:stCondLst>
                                  <p:childTnLst>
                                    <p:set>
                                      <p:cBhvr>
                                        <p:cTn id="58" dur="1" fill="hold">
                                          <p:stCondLst>
                                            <p:cond delay="0"/>
                                          </p:stCondLst>
                                        </p:cTn>
                                        <p:tgtEl>
                                          <p:spTgt spid="187404"/>
                                        </p:tgtEl>
                                        <p:attrNameLst>
                                          <p:attrName>style.visibility</p:attrName>
                                        </p:attrNameLst>
                                      </p:cBhvr>
                                      <p:to>
                                        <p:strVal val="visible"/>
                                      </p:to>
                                    </p:set>
                                    <p:anim calcmode="lin" valueType="num">
                                      <p:cBhvr additive="base">
                                        <p:cTn id="59" dur="500" fill="hold"/>
                                        <p:tgtEl>
                                          <p:spTgt spid="187404"/>
                                        </p:tgtEl>
                                        <p:attrNameLst>
                                          <p:attrName>ppt_x</p:attrName>
                                        </p:attrNameLst>
                                      </p:cBhvr>
                                      <p:tavLst>
                                        <p:tav tm="0">
                                          <p:val>
                                            <p:strVal val="1+#ppt_w/2"/>
                                          </p:val>
                                        </p:tav>
                                        <p:tav tm="100000">
                                          <p:val>
                                            <p:strVal val="#ppt_x"/>
                                          </p:val>
                                        </p:tav>
                                      </p:tavLst>
                                    </p:anim>
                                    <p:anim calcmode="lin" valueType="num">
                                      <p:cBhvr additive="base">
                                        <p:cTn id="60" dur="500" fill="hold"/>
                                        <p:tgtEl>
                                          <p:spTgt spid="187404"/>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87505"/>
                                        </p:tgtEl>
                                        <p:attrNameLst>
                                          <p:attrName>style.visibility</p:attrName>
                                        </p:attrNameLst>
                                      </p:cBhvr>
                                      <p:to>
                                        <p:strVal val="visible"/>
                                      </p:to>
                                    </p:set>
                                    <p:animEffect transition="in" filter="strips(downRight)">
                                      <p:cBhvr>
                                        <p:cTn id="65" dur="500"/>
                                        <p:tgtEl>
                                          <p:spTgt spid="1875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9" fill="hold" nodeType="clickEffect">
                                  <p:stCondLst>
                                    <p:cond delay="0"/>
                                  </p:stCondLst>
                                  <p:childTnLst>
                                    <p:set>
                                      <p:cBhvr>
                                        <p:cTn id="69" dur="1" fill="hold">
                                          <p:stCondLst>
                                            <p:cond delay="0"/>
                                          </p:stCondLst>
                                        </p:cTn>
                                        <p:tgtEl>
                                          <p:spTgt spid="187440"/>
                                        </p:tgtEl>
                                        <p:attrNameLst>
                                          <p:attrName>style.visibility</p:attrName>
                                        </p:attrNameLst>
                                      </p:cBhvr>
                                      <p:to>
                                        <p:strVal val="visible"/>
                                      </p:to>
                                    </p:set>
                                    <p:animEffect transition="in" filter="strips(upLeft)">
                                      <p:cBhvr>
                                        <p:cTn id="70" dur="500"/>
                                        <p:tgtEl>
                                          <p:spTgt spid="18744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6" fill="hold" grpId="0" nodeType="clickEffect">
                                  <p:stCondLst>
                                    <p:cond delay="0"/>
                                  </p:stCondLst>
                                  <p:childTnLst>
                                    <p:set>
                                      <p:cBhvr>
                                        <p:cTn id="74" dur="1" fill="hold">
                                          <p:stCondLst>
                                            <p:cond delay="0"/>
                                          </p:stCondLst>
                                        </p:cTn>
                                        <p:tgtEl>
                                          <p:spTgt spid="187439"/>
                                        </p:tgtEl>
                                        <p:attrNameLst>
                                          <p:attrName>style.visibility</p:attrName>
                                        </p:attrNameLst>
                                      </p:cBhvr>
                                      <p:to>
                                        <p:strVal val="visible"/>
                                      </p:to>
                                    </p:set>
                                    <p:anim calcmode="lin" valueType="num">
                                      <p:cBhvr additive="base">
                                        <p:cTn id="75" dur="500" fill="hold"/>
                                        <p:tgtEl>
                                          <p:spTgt spid="187439"/>
                                        </p:tgtEl>
                                        <p:attrNameLst>
                                          <p:attrName>ppt_x</p:attrName>
                                        </p:attrNameLst>
                                      </p:cBhvr>
                                      <p:tavLst>
                                        <p:tav tm="0">
                                          <p:val>
                                            <p:strVal val="1+#ppt_w/2"/>
                                          </p:val>
                                        </p:tav>
                                        <p:tav tm="100000">
                                          <p:val>
                                            <p:strVal val="#ppt_x"/>
                                          </p:val>
                                        </p:tav>
                                      </p:tavLst>
                                    </p:anim>
                                    <p:anim calcmode="lin" valueType="num">
                                      <p:cBhvr additive="base">
                                        <p:cTn id="76" dur="500" fill="hold"/>
                                        <p:tgtEl>
                                          <p:spTgt spid="18743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6" fill="hold" grpId="0" nodeType="clickEffect">
                                  <p:stCondLst>
                                    <p:cond delay="0"/>
                                  </p:stCondLst>
                                  <p:childTnLst>
                                    <p:set>
                                      <p:cBhvr>
                                        <p:cTn id="80" dur="1" fill="hold">
                                          <p:stCondLst>
                                            <p:cond delay="0"/>
                                          </p:stCondLst>
                                        </p:cTn>
                                        <p:tgtEl>
                                          <p:spTgt spid="187438"/>
                                        </p:tgtEl>
                                        <p:attrNameLst>
                                          <p:attrName>style.visibility</p:attrName>
                                        </p:attrNameLst>
                                      </p:cBhvr>
                                      <p:to>
                                        <p:strVal val="visible"/>
                                      </p:to>
                                    </p:set>
                                    <p:anim calcmode="lin" valueType="num">
                                      <p:cBhvr additive="base">
                                        <p:cTn id="81" dur="500" fill="hold"/>
                                        <p:tgtEl>
                                          <p:spTgt spid="187438"/>
                                        </p:tgtEl>
                                        <p:attrNameLst>
                                          <p:attrName>ppt_x</p:attrName>
                                        </p:attrNameLst>
                                      </p:cBhvr>
                                      <p:tavLst>
                                        <p:tav tm="0">
                                          <p:val>
                                            <p:strVal val="1+#ppt_w/2"/>
                                          </p:val>
                                        </p:tav>
                                        <p:tav tm="100000">
                                          <p:val>
                                            <p:strVal val="#ppt_x"/>
                                          </p:val>
                                        </p:tav>
                                      </p:tavLst>
                                    </p:anim>
                                    <p:anim calcmode="lin" valueType="num">
                                      <p:cBhvr additive="base">
                                        <p:cTn id="82" dur="500" fill="hold"/>
                                        <p:tgtEl>
                                          <p:spTgt spid="187438"/>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187436"/>
                                        </p:tgtEl>
                                        <p:attrNameLst>
                                          <p:attrName>style.visibility</p:attrName>
                                        </p:attrNameLst>
                                      </p:cBhvr>
                                      <p:to>
                                        <p:strVal val="visible"/>
                                      </p:to>
                                    </p:set>
                                    <p:anim calcmode="lin" valueType="num">
                                      <p:cBhvr>
                                        <p:cTn id="87" dur="500" fill="hold"/>
                                        <p:tgtEl>
                                          <p:spTgt spid="187436"/>
                                        </p:tgtEl>
                                        <p:attrNameLst>
                                          <p:attrName>ppt_x</p:attrName>
                                        </p:attrNameLst>
                                      </p:cBhvr>
                                      <p:tavLst>
                                        <p:tav tm="0">
                                          <p:val>
                                            <p:strVal val="#ppt_x"/>
                                          </p:val>
                                        </p:tav>
                                        <p:tav tm="100000">
                                          <p:val>
                                            <p:strVal val="#ppt_x"/>
                                          </p:val>
                                        </p:tav>
                                      </p:tavLst>
                                    </p:anim>
                                    <p:anim calcmode="lin" valueType="num">
                                      <p:cBhvr>
                                        <p:cTn id="88" dur="500" fill="hold"/>
                                        <p:tgtEl>
                                          <p:spTgt spid="187436"/>
                                        </p:tgtEl>
                                        <p:attrNameLst>
                                          <p:attrName>ppt_y</p:attrName>
                                        </p:attrNameLst>
                                      </p:cBhvr>
                                      <p:tavLst>
                                        <p:tav tm="0">
                                          <p:val>
                                            <p:strVal val="#ppt_y-#ppt_h/2"/>
                                          </p:val>
                                        </p:tav>
                                        <p:tav tm="100000">
                                          <p:val>
                                            <p:strVal val="#ppt_y"/>
                                          </p:val>
                                        </p:tav>
                                      </p:tavLst>
                                    </p:anim>
                                    <p:anim calcmode="lin" valueType="num">
                                      <p:cBhvr>
                                        <p:cTn id="89" dur="500" fill="hold"/>
                                        <p:tgtEl>
                                          <p:spTgt spid="187436"/>
                                        </p:tgtEl>
                                        <p:attrNameLst>
                                          <p:attrName>ppt_w</p:attrName>
                                        </p:attrNameLst>
                                      </p:cBhvr>
                                      <p:tavLst>
                                        <p:tav tm="0">
                                          <p:val>
                                            <p:strVal val="#ppt_w"/>
                                          </p:val>
                                        </p:tav>
                                        <p:tav tm="100000">
                                          <p:val>
                                            <p:strVal val="#ppt_w"/>
                                          </p:val>
                                        </p:tav>
                                      </p:tavLst>
                                    </p:anim>
                                    <p:anim calcmode="lin" valueType="num">
                                      <p:cBhvr>
                                        <p:cTn id="90" dur="500" fill="hold"/>
                                        <p:tgtEl>
                                          <p:spTgt spid="187436"/>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6" fill="hold" grpId="0" nodeType="clickEffect">
                                  <p:stCondLst>
                                    <p:cond delay="0"/>
                                  </p:stCondLst>
                                  <p:childTnLst>
                                    <p:set>
                                      <p:cBhvr>
                                        <p:cTn id="94" dur="1" fill="hold">
                                          <p:stCondLst>
                                            <p:cond delay="0"/>
                                          </p:stCondLst>
                                        </p:cTn>
                                        <p:tgtEl>
                                          <p:spTgt spid="187458"/>
                                        </p:tgtEl>
                                        <p:attrNameLst>
                                          <p:attrName>style.visibility</p:attrName>
                                        </p:attrNameLst>
                                      </p:cBhvr>
                                      <p:to>
                                        <p:strVal val="visible"/>
                                      </p:to>
                                    </p:set>
                                    <p:anim calcmode="lin" valueType="num">
                                      <p:cBhvr additive="base">
                                        <p:cTn id="95" dur="500" fill="hold"/>
                                        <p:tgtEl>
                                          <p:spTgt spid="187458"/>
                                        </p:tgtEl>
                                        <p:attrNameLst>
                                          <p:attrName>ppt_x</p:attrName>
                                        </p:attrNameLst>
                                      </p:cBhvr>
                                      <p:tavLst>
                                        <p:tav tm="0">
                                          <p:val>
                                            <p:strVal val="1+#ppt_w/2"/>
                                          </p:val>
                                        </p:tav>
                                        <p:tav tm="100000">
                                          <p:val>
                                            <p:strVal val="#ppt_x"/>
                                          </p:val>
                                        </p:tav>
                                      </p:tavLst>
                                    </p:anim>
                                    <p:anim calcmode="lin" valueType="num">
                                      <p:cBhvr additive="base">
                                        <p:cTn id="96" dur="500" fill="hold"/>
                                        <p:tgtEl>
                                          <p:spTgt spid="187458"/>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16" fill="hold" nodeType="clickEffect">
                                  <p:stCondLst>
                                    <p:cond delay="0"/>
                                  </p:stCondLst>
                                  <p:childTnLst>
                                    <p:set>
                                      <p:cBhvr>
                                        <p:cTn id="100" dur="1" fill="hold">
                                          <p:stCondLst>
                                            <p:cond delay="0"/>
                                          </p:stCondLst>
                                        </p:cTn>
                                        <p:tgtEl>
                                          <p:spTgt spid="187451"/>
                                        </p:tgtEl>
                                        <p:attrNameLst>
                                          <p:attrName>style.visibility</p:attrName>
                                        </p:attrNameLst>
                                      </p:cBhvr>
                                      <p:to>
                                        <p:strVal val="visible"/>
                                      </p:to>
                                    </p:set>
                                    <p:anim calcmode="lin" valueType="num">
                                      <p:cBhvr>
                                        <p:cTn id="101" dur="500" fill="hold"/>
                                        <p:tgtEl>
                                          <p:spTgt spid="187451"/>
                                        </p:tgtEl>
                                        <p:attrNameLst>
                                          <p:attrName>ppt_w</p:attrName>
                                        </p:attrNameLst>
                                      </p:cBhvr>
                                      <p:tavLst>
                                        <p:tav tm="0">
                                          <p:val>
                                            <p:fltVal val="0"/>
                                          </p:val>
                                        </p:tav>
                                        <p:tav tm="100000">
                                          <p:val>
                                            <p:strVal val="#ppt_w"/>
                                          </p:val>
                                        </p:tav>
                                      </p:tavLst>
                                    </p:anim>
                                    <p:anim calcmode="lin" valueType="num">
                                      <p:cBhvr>
                                        <p:cTn id="102" dur="500" fill="hold"/>
                                        <p:tgtEl>
                                          <p:spTgt spid="187451"/>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87403"/>
                                        </p:tgtEl>
                                        <p:attrNameLst>
                                          <p:attrName>style.visibility</p:attrName>
                                        </p:attrNameLst>
                                      </p:cBhvr>
                                      <p:to>
                                        <p:strVal val="visible"/>
                                      </p:to>
                                    </p:set>
                                    <p:anim calcmode="lin" valueType="num">
                                      <p:cBhvr additive="base">
                                        <p:cTn id="107" dur="500" fill="hold"/>
                                        <p:tgtEl>
                                          <p:spTgt spid="187403"/>
                                        </p:tgtEl>
                                        <p:attrNameLst>
                                          <p:attrName>ppt_x</p:attrName>
                                        </p:attrNameLst>
                                      </p:cBhvr>
                                      <p:tavLst>
                                        <p:tav tm="0">
                                          <p:val>
                                            <p:strVal val="#ppt_x"/>
                                          </p:val>
                                        </p:tav>
                                        <p:tav tm="100000">
                                          <p:val>
                                            <p:strVal val="#ppt_x"/>
                                          </p:val>
                                        </p:tav>
                                      </p:tavLst>
                                    </p:anim>
                                    <p:anim calcmode="lin" valueType="num">
                                      <p:cBhvr additive="base">
                                        <p:cTn id="108" dur="500" fill="hold"/>
                                        <p:tgtEl>
                                          <p:spTgt spid="187403"/>
                                        </p:tgtEl>
                                        <p:attrNameLst>
                                          <p:attrName>ppt_y</p:attrName>
                                        </p:attrNameLst>
                                      </p:cBhvr>
                                      <p:tavLst>
                                        <p:tav tm="0">
                                          <p:val>
                                            <p:strVal val="0-#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187506"/>
                                        </p:tgtEl>
                                        <p:attrNameLst>
                                          <p:attrName>style.visibility</p:attrName>
                                        </p:attrNameLst>
                                      </p:cBhvr>
                                      <p:to>
                                        <p:strVal val="visible"/>
                                      </p:to>
                                    </p:set>
                                    <p:anim calcmode="lin" valueType="num">
                                      <p:cBhvr>
                                        <p:cTn id="113" dur="500" fill="hold"/>
                                        <p:tgtEl>
                                          <p:spTgt spid="187506"/>
                                        </p:tgtEl>
                                        <p:attrNameLst>
                                          <p:attrName>ppt_w</p:attrName>
                                        </p:attrNameLst>
                                      </p:cBhvr>
                                      <p:tavLst>
                                        <p:tav tm="0">
                                          <p:val>
                                            <p:fltVal val="0"/>
                                          </p:val>
                                        </p:tav>
                                        <p:tav tm="100000">
                                          <p:val>
                                            <p:strVal val="#ppt_w"/>
                                          </p:val>
                                        </p:tav>
                                      </p:tavLst>
                                    </p:anim>
                                    <p:anim calcmode="lin" valueType="num">
                                      <p:cBhvr>
                                        <p:cTn id="114" dur="500" fill="hold"/>
                                        <p:tgtEl>
                                          <p:spTgt spid="187506"/>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1" fill="hold" nodeType="clickEffect">
                                  <p:stCondLst>
                                    <p:cond delay="0"/>
                                  </p:stCondLst>
                                  <p:childTnLst>
                                    <p:set>
                                      <p:cBhvr>
                                        <p:cTn id="118" dur="1" fill="hold">
                                          <p:stCondLst>
                                            <p:cond delay="0"/>
                                          </p:stCondLst>
                                        </p:cTn>
                                        <p:tgtEl>
                                          <p:spTgt spid="187447"/>
                                        </p:tgtEl>
                                        <p:attrNameLst>
                                          <p:attrName>style.visibility</p:attrName>
                                        </p:attrNameLst>
                                      </p:cBhvr>
                                      <p:to>
                                        <p:strVal val="visible"/>
                                      </p:to>
                                    </p:set>
                                    <p:anim calcmode="lin" valueType="num">
                                      <p:cBhvr>
                                        <p:cTn id="119" dur="500" fill="hold"/>
                                        <p:tgtEl>
                                          <p:spTgt spid="187447"/>
                                        </p:tgtEl>
                                        <p:attrNameLst>
                                          <p:attrName>ppt_x</p:attrName>
                                        </p:attrNameLst>
                                      </p:cBhvr>
                                      <p:tavLst>
                                        <p:tav tm="0">
                                          <p:val>
                                            <p:strVal val="#ppt_x"/>
                                          </p:val>
                                        </p:tav>
                                        <p:tav tm="100000">
                                          <p:val>
                                            <p:strVal val="#ppt_x"/>
                                          </p:val>
                                        </p:tav>
                                      </p:tavLst>
                                    </p:anim>
                                    <p:anim calcmode="lin" valueType="num">
                                      <p:cBhvr>
                                        <p:cTn id="120" dur="500" fill="hold"/>
                                        <p:tgtEl>
                                          <p:spTgt spid="187447"/>
                                        </p:tgtEl>
                                        <p:attrNameLst>
                                          <p:attrName>ppt_y</p:attrName>
                                        </p:attrNameLst>
                                      </p:cBhvr>
                                      <p:tavLst>
                                        <p:tav tm="0">
                                          <p:val>
                                            <p:strVal val="#ppt_y-#ppt_h/2"/>
                                          </p:val>
                                        </p:tav>
                                        <p:tav tm="100000">
                                          <p:val>
                                            <p:strVal val="#ppt_y"/>
                                          </p:val>
                                        </p:tav>
                                      </p:tavLst>
                                    </p:anim>
                                    <p:anim calcmode="lin" valueType="num">
                                      <p:cBhvr>
                                        <p:cTn id="121" dur="500" fill="hold"/>
                                        <p:tgtEl>
                                          <p:spTgt spid="187447"/>
                                        </p:tgtEl>
                                        <p:attrNameLst>
                                          <p:attrName>ppt_w</p:attrName>
                                        </p:attrNameLst>
                                      </p:cBhvr>
                                      <p:tavLst>
                                        <p:tav tm="0">
                                          <p:val>
                                            <p:strVal val="#ppt_w"/>
                                          </p:val>
                                        </p:tav>
                                        <p:tav tm="100000">
                                          <p:val>
                                            <p:strVal val="#ppt_w"/>
                                          </p:val>
                                        </p:tav>
                                      </p:tavLst>
                                    </p:anim>
                                    <p:anim calcmode="lin" valueType="num">
                                      <p:cBhvr>
                                        <p:cTn id="122" dur="500" fill="hold"/>
                                        <p:tgtEl>
                                          <p:spTgt spid="187447"/>
                                        </p:tgtEl>
                                        <p:attrNameLst>
                                          <p:attrName>ppt_h</p:attrName>
                                        </p:attrNameLst>
                                      </p:cBhvr>
                                      <p:tavLst>
                                        <p:tav tm="0">
                                          <p:val>
                                            <p:fltVal val="0"/>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187437"/>
                                        </p:tgtEl>
                                        <p:attrNameLst>
                                          <p:attrName>style.visibility</p:attrName>
                                        </p:attrNameLst>
                                      </p:cBhvr>
                                      <p:to>
                                        <p:strVal val="visible"/>
                                      </p:to>
                                    </p:set>
                                    <p:anim calcmode="lin" valueType="num">
                                      <p:cBhvr additive="base">
                                        <p:cTn id="127" dur="500" fill="hold"/>
                                        <p:tgtEl>
                                          <p:spTgt spid="187437"/>
                                        </p:tgtEl>
                                        <p:attrNameLst>
                                          <p:attrName>ppt_x</p:attrName>
                                        </p:attrNameLst>
                                      </p:cBhvr>
                                      <p:tavLst>
                                        <p:tav tm="0">
                                          <p:val>
                                            <p:strVal val="#ppt_x"/>
                                          </p:val>
                                        </p:tav>
                                        <p:tav tm="100000">
                                          <p:val>
                                            <p:strVal val="#ppt_x"/>
                                          </p:val>
                                        </p:tav>
                                      </p:tavLst>
                                    </p:anim>
                                    <p:anim calcmode="lin" valueType="num">
                                      <p:cBhvr additive="base">
                                        <p:cTn id="128" dur="500" fill="hold"/>
                                        <p:tgtEl>
                                          <p:spTgt spid="187437"/>
                                        </p:tgtEl>
                                        <p:attrNameLst>
                                          <p:attrName>ppt_y</p:attrName>
                                        </p:attrNameLst>
                                      </p:cBhvr>
                                      <p:tavLst>
                                        <p:tav tm="0">
                                          <p:val>
                                            <p:strVal val="0-#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187450"/>
                                        </p:tgtEl>
                                        <p:attrNameLst>
                                          <p:attrName>style.visibility</p:attrName>
                                        </p:attrNameLst>
                                      </p:cBhvr>
                                      <p:to>
                                        <p:strVal val="visible"/>
                                      </p:to>
                                    </p:set>
                                    <p:anim calcmode="lin" valueType="num">
                                      <p:cBhvr additive="base">
                                        <p:cTn id="133" dur="500" fill="hold"/>
                                        <p:tgtEl>
                                          <p:spTgt spid="187450"/>
                                        </p:tgtEl>
                                        <p:attrNameLst>
                                          <p:attrName>ppt_x</p:attrName>
                                        </p:attrNameLst>
                                      </p:cBhvr>
                                      <p:tavLst>
                                        <p:tav tm="0">
                                          <p:val>
                                            <p:strVal val="#ppt_x"/>
                                          </p:val>
                                        </p:tav>
                                        <p:tav tm="100000">
                                          <p:val>
                                            <p:strVal val="#ppt_x"/>
                                          </p:val>
                                        </p:tav>
                                      </p:tavLst>
                                    </p:anim>
                                    <p:anim calcmode="lin" valueType="num">
                                      <p:cBhvr additive="base">
                                        <p:cTn id="134" dur="500" fill="hold"/>
                                        <p:tgtEl>
                                          <p:spTgt spid="187450"/>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187457"/>
                                        </p:tgtEl>
                                        <p:attrNameLst>
                                          <p:attrName>style.visibility</p:attrName>
                                        </p:attrNameLst>
                                      </p:cBhvr>
                                      <p:to>
                                        <p:strVal val="visible"/>
                                      </p:to>
                                    </p:set>
                                    <p:anim calcmode="lin" valueType="num">
                                      <p:cBhvr additive="base">
                                        <p:cTn id="139" dur="500" fill="hold"/>
                                        <p:tgtEl>
                                          <p:spTgt spid="187457"/>
                                        </p:tgtEl>
                                        <p:attrNameLst>
                                          <p:attrName>ppt_x</p:attrName>
                                        </p:attrNameLst>
                                      </p:cBhvr>
                                      <p:tavLst>
                                        <p:tav tm="0">
                                          <p:val>
                                            <p:strVal val="#ppt_x"/>
                                          </p:val>
                                        </p:tav>
                                        <p:tav tm="100000">
                                          <p:val>
                                            <p:strVal val="#ppt_x"/>
                                          </p:val>
                                        </p:tav>
                                      </p:tavLst>
                                    </p:anim>
                                    <p:anim calcmode="lin" valueType="num">
                                      <p:cBhvr additive="base">
                                        <p:cTn id="140" dur="500" fill="hold"/>
                                        <p:tgtEl>
                                          <p:spTgt spid="187457"/>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8" presetClass="entr" presetSubtype="6" fill="hold" grpId="0" nodeType="clickEffect">
                                  <p:stCondLst>
                                    <p:cond delay="0"/>
                                  </p:stCondLst>
                                  <p:childTnLst>
                                    <p:set>
                                      <p:cBhvr>
                                        <p:cTn id="144" dur="1" fill="hold">
                                          <p:stCondLst>
                                            <p:cond delay="0"/>
                                          </p:stCondLst>
                                        </p:cTn>
                                        <p:tgtEl>
                                          <p:spTgt spid="187445"/>
                                        </p:tgtEl>
                                        <p:attrNameLst>
                                          <p:attrName>style.visibility</p:attrName>
                                        </p:attrNameLst>
                                      </p:cBhvr>
                                      <p:to>
                                        <p:strVal val="visible"/>
                                      </p:to>
                                    </p:set>
                                    <p:animEffect transition="in" filter="strips(downRight)">
                                      <p:cBhvr>
                                        <p:cTn id="145" dur="500"/>
                                        <p:tgtEl>
                                          <p:spTgt spid="18744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187446"/>
                                        </p:tgtEl>
                                        <p:attrNameLst>
                                          <p:attrName>style.visibility</p:attrName>
                                        </p:attrNameLst>
                                      </p:cBhvr>
                                      <p:to>
                                        <p:strVal val="visible"/>
                                      </p:to>
                                    </p:set>
                                    <p:animEffect transition="in" filter="strips(downRight)">
                                      <p:cBhvr>
                                        <p:cTn id="150" dur="500"/>
                                        <p:tgtEl>
                                          <p:spTgt spid="18744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187516"/>
                                        </p:tgtEl>
                                        <p:attrNameLst>
                                          <p:attrName>style.visibility</p:attrName>
                                        </p:attrNameLst>
                                      </p:cBhvr>
                                      <p:to>
                                        <p:strVal val="visible"/>
                                      </p:to>
                                    </p:set>
                                    <p:anim calcmode="lin" valueType="num">
                                      <p:cBhvr additive="base">
                                        <p:cTn id="155" dur="500" fill="hold"/>
                                        <p:tgtEl>
                                          <p:spTgt spid="187516"/>
                                        </p:tgtEl>
                                        <p:attrNameLst>
                                          <p:attrName>ppt_x</p:attrName>
                                        </p:attrNameLst>
                                      </p:cBhvr>
                                      <p:tavLst>
                                        <p:tav tm="0">
                                          <p:val>
                                            <p:strVal val="0-#ppt_w/2"/>
                                          </p:val>
                                        </p:tav>
                                        <p:tav tm="100000">
                                          <p:val>
                                            <p:strVal val="#ppt_x"/>
                                          </p:val>
                                        </p:tav>
                                      </p:tavLst>
                                    </p:anim>
                                    <p:anim calcmode="lin" valueType="num">
                                      <p:cBhvr additive="base">
                                        <p:cTn id="156" dur="500" fill="hold"/>
                                        <p:tgtEl>
                                          <p:spTgt spid="187516"/>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87518"/>
                                        </p:tgtEl>
                                        <p:attrNameLst>
                                          <p:attrName>style.visibility</p:attrName>
                                        </p:attrNameLst>
                                      </p:cBhvr>
                                      <p:to>
                                        <p:strVal val="visible"/>
                                      </p:to>
                                    </p:set>
                                    <p:anim calcmode="lin" valueType="num">
                                      <p:cBhvr additive="base">
                                        <p:cTn id="161" dur="500" fill="hold"/>
                                        <p:tgtEl>
                                          <p:spTgt spid="187518"/>
                                        </p:tgtEl>
                                        <p:attrNameLst>
                                          <p:attrName>ppt_x</p:attrName>
                                        </p:attrNameLst>
                                      </p:cBhvr>
                                      <p:tavLst>
                                        <p:tav tm="0">
                                          <p:val>
                                            <p:strVal val="0-#ppt_w/2"/>
                                          </p:val>
                                        </p:tav>
                                        <p:tav tm="100000">
                                          <p:val>
                                            <p:strVal val="#ppt_x"/>
                                          </p:val>
                                        </p:tav>
                                      </p:tavLst>
                                    </p:anim>
                                    <p:anim calcmode="lin" valueType="num">
                                      <p:cBhvr additive="base">
                                        <p:cTn id="162" dur="500" fill="hold"/>
                                        <p:tgtEl>
                                          <p:spTgt spid="187518"/>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nodeType="clickEffect">
                                  <p:stCondLst>
                                    <p:cond delay="0"/>
                                  </p:stCondLst>
                                  <p:childTnLst>
                                    <p:set>
                                      <p:cBhvr>
                                        <p:cTn id="166" dur="1" fill="hold">
                                          <p:stCondLst>
                                            <p:cond delay="0"/>
                                          </p:stCondLst>
                                        </p:cTn>
                                        <p:tgtEl>
                                          <p:spTgt spid="187524"/>
                                        </p:tgtEl>
                                        <p:attrNameLst>
                                          <p:attrName>style.visibility</p:attrName>
                                        </p:attrNameLst>
                                      </p:cBhvr>
                                      <p:to>
                                        <p:strVal val="visible"/>
                                      </p:to>
                                    </p:set>
                                    <p:anim calcmode="lin" valueType="num">
                                      <p:cBhvr additive="base">
                                        <p:cTn id="167" dur="500" fill="hold"/>
                                        <p:tgtEl>
                                          <p:spTgt spid="187524"/>
                                        </p:tgtEl>
                                        <p:attrNameLst>
                                          <p:attrName>ppt_x</p:attrName>
                                        </p:attrNameLst>
                                      </p:cBhvr>
                                      <p:tavLst>
                                        <p:tav tm="0">
                                          <p:val>
                                            <p:strVal val="0-#ppt_w/2"/>
                                          </p:val>
                                        </p:tav>
                                        <p:tav tm="100000">
                                          <p:val>
                                            <p:strVal val="#ppt_x"/>
                                          </p:val>
                                        </p:tav>
                                      </p:tavLst>
                                    </p:anim>
                                    <p:anim calcmode="lin" valueType="num">
                                      <p:cBhvr additive="base">
                                        <p:cTn id="168" dur="500" fill="hold"/>
                                        <p:tgtEl>
                                          <p:spTgt spid="187524"/>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3" presetClass="entr" presetSubtype="16" fill="hold" nodeType="clickEffect">
                                  <p:stCondLst>
                                    <p:cond delay="0"/>
                                  </p:stCondLst>
                                  <p:childTnLst>
                                    <p:set>
                                      <p:cBhvr>
                                        <p:cTn id="172" dur="1" fill="hold">
                                          <p:stCondLst>
                                            <p:cond delay="0"/>
                                          </p:stCondLst>
                                        </p:cTn>
                                        <p:tgtEl>
                                          <p:spTgt spid="187405"/>
                                        </p:tgtEl>
                                        <p:attrNameLst>
                                          <p:attrName>style.visibility</p:attrName>
                                        </p:attrNameLst>
                                      </p:cBhvr>
                                      <p:to>
                                        <p:strVal val="visible"/>
                                      </p:to>
                                    </p:set>
                                    <p:anim calcmode="lin" valueType="num">
                                      <p:cBhvr>
                                        <p:cTn id="173" dur="500" fill="hold"/>
                                        <p:tgtEl>
                                          <p:spTgt spid="187405"/>
                                        </p:tgtEl>
                                        <p:attrNameLst>
                                          <p:attrName>ppt_w</p:attrName>
                                        </p:attrNameLst>
                                      </p:cBhvr>
                                      <p:tavLst>
                                        <p:tav tm="0">
                                          <p:val>
                                            <p:fltVal val="0"/>
                                          </p:val>
                                        </p:tav>
                                        <p:tav tm="100000">
                                          <p:val>
                                            <p:strVal val="#ppt_w"/>
                                          </p:val>
                                        </p:tav>
                                      </p:tavLst>
                                    </p:anim>
                                    <p:anim calcmode="lin" valueType="num">
                                      <p:cBhvr>
                                        <p:cTn id="174" dur="500" fill="hold"/>
                                        <p:tgtEl>
                                          <p:spTgt spid="18740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8" presetClass="entr" presetSubtype="3" fill="hold" nodeType="clickEffect">
                                  <p:stCondLst>
                                    <p:cond delay="0"/>
                                  </p:stCondLst>
                                  <p:childTnLst>
                                    <p:set>
                                      <p:cBhvr>
                                        <p:cTn id="178" dur="1" fill="hold">
                                          <p:stCondLst>
                                            <p:cond delay="0"/>
                                          </p:stCondLst>
                                        </p:cTn>
                                        <p:tgtEl>
                                          <p:spTgt spid="187459"/>
                                        </p:tgtEl>
                                        <p:attrNameLst>
                                          <p:attrName>style.visibility</p:attrName>
                                        </p:attrNameLst>
                                      </p:cBhvr>
                                      <p:to>
                                        <p:strVal val="visible"/>
                                      </p:to>
                                    </p:set>
                                    <p:animEffect transition="in" filter="strips(upRight)">
                                      <p:cBhvr>
                                        <p:cTn id="179" dur="500"/>
                                        <p:tgtEl>
                                          <p:spTgt spid="187459"/>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6" fill="hold" grpId="0" nodeType="clickEffect">
                                  <p:stCondLst>
                                    <p:cond delay="0"/>
                                  </p:stCondLst>
                                  <p:childTnLst>
                                    <p:set>
                                      <p:cBhvr>
                                        <p:cTn id="183" dur="1" fill="hold">
                                          <p:stCondLst>
                                            <p:cond delay="0"/>
                                          </p:stCondLst>
                                        </p:cTn>
                                        <p:tgtEl>
                                          <p:spTgt spid="187431"/>
                                        </p:tgtEl>
                                        <p:attrNameLst>
                                          <p:attrName>style.visibility</p:attrName>
                                        </p:attrNameLst>
                                      </p:cBhvr>
                                      <p:to>
                                        <p:strVal val="visible"/>
                                      </p:to>
                                    </p:set>
                                    <p:anim calcmode="lin" valueType="num">
                                      <p:cBhvr additive="base">
                                        <p:cTn id="184" dur="500" fill="hold"/>
                                        <p:tgtEl>
                                          <p:spTgt spid="187431"/>
                                        </p:tgtEl>
                                        <p:attrNameLst>
                                          <p:attrName>ppt_x</p:attrName>
                                        </p:attrNameLst>
                                      </p:cBhvr>
                                      <p:tavLst>
                                        <p:tav tm="0">
                                          <p:val>
                                            <p:strVal val="1+#ppt_w/2"/>
                                          </p:val>
                                        </p:tav>
                                        <p:tav tm="100000">
                                          <p:val>
                                            <p:strVal val="#ppt_x"/>
                                          </p:val>
                                        </p:tav>
                                      </p:tavLst>
                                    </p:anim>
                                    <p:anim calcmode="lin" valueType="num">
                                      <p:cBhvr additive="base">
                                        <p:cTn id="185" dur="500" fill="hold"/>
                                        <p:tgtEl>
                                          <p:spTgt spid="187431"/>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187508"/>
                                        </p:tgtEl>
                                        <p:attrNameLst>
                                          <p:attrName>style.visibility</p:attrName>
                                        </p:attrNameLst>
                                      </p:cBhvr>
                                      <p:to>
                                        <p:strVal val="visible"/>
                                      </p:to>
                                    </p:set>
                                    <p:animEffect transition="in" filter="strips(downRight)">
                                      <p:cBhvr>
                                        <p:cTn id="190" dur="500"/>
                                        <p:tgtEl>
                                          <p:spTgt spid="18750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8" presetClass="entr" presetSubtype="9" fill="hold" nodeType="clickEffect">
                                  <p:stCondLst>
                                    <p:cond delay="0"/>
                                  </p:stCondLst>
                                  <p:childTnLst>
                                    <p:set>
                                      <p:cBhvr>
                                        <p:cTn id="194" dur="1" fill="hold">
                                          <p:stCondLst>
                                            <p:cond delay="0"/>
                                          </p:stCondLst>
                                        </p:cTn>
                                        <p:tgtEl>
                                          <p:spTgt spid="187463"/>
                                        </p:tgtEl>
                                        <p:attrNameLst>
                                          <p:attrName>style.visibility</p:attrName>
                                        </p:attrNameLst>
                                      </p:cBhvr>
                                      <p:to>
                                        <p:strVal val="visible"/>
                                      </p:to>
                                    </p:set>
                                    <p:animEffect transition="in" filter="strips(upLeft)">
                                      <p:cBhvr>
                                        <p:cTn id="195" dur="500"/>
                                        <p:tgtEl>
                                          <p:spTgt spid="187463"/>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ntr" presetSubtype="6" fill="hold" grpId="0" nodeType="clickEffect">
                                  <p:stCondLst>
                                    <p:cond delay="0"/>
                                  </p:stCondLst>
                                  <p:childTnLst>
                                    <p:set>
                                      <p:cBhvr>
                                        <p:cTn id="199" dur="1" fill="hold">
                                          <p:stCondLst>
                                            <p:cond delay="0"/>
                                          </p:stCondLst>
                                        </p:cTn>
                                        <p:tgtEl>
                                          <p:spTgt spid="187468"/>
                                        </p:tgtEl>
                                        <p:attrNameLst>
                                          <p:attrName>style.visibility</p:attrName>
                                        </p:attrNameLst>
                                      </p:cBhvr>
                                      <p:to>
                                        <p:strVal val="visible"/>
                                      </p:to>
                                    </p:set>
                                    <p:anim calcmode="lin" valueType="num">
                                      <p:cBhvr additive="base">
                                        <p:cTn id="200" dur="500" fill="hold"/>
                                        <p:tgtEl>
                                          <p:spTgt spid="187468"/>
                                        </p:tgtEl>
                                        <p:attrNameLst>
                                          <p:attrName>ppt_x</p:attrName>
                                        </p:attrNameLst>
                                      </p:cBhvr>
                                      <p:tavLst>
                                        <p:tav tm="0">
                                          <p:val>
                                            <p:strVal val="1+#ppt_w/2"/>
                                          </p:val>
                                        </p:tav>
                                        <p:tav tm="100000">
                                          <p:val>
                                            <p:strVal val="#ppt_x"/>
                                          </p:val>
                                        </p:tav>
                                      </p:tavLst>
                                    </p:anim>
                                    <p:anim calcmode="lin" valueType="num">
                                      <p:cBhvr additive="base">
                                        <p:cTn id="201" dur="500" fill="hold"/>
                                        <p:tgtEl>
                                          <p:spTgt spid="187468"/>
                                        </p:tgtEl>
                                        <p:attrNameLst>
                                          <p:attrName>ppt_y</p:attrName>
                                        </p:attrNameLst>
                                      </p:cBhvr>
                                      <p:tavLst>
                                        <p:tav tm="0">
                                          <p:val>
                                            <p:strVal val="1+#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 presetClass="entr" presetSubtype="1" fill="hold" grpId="0" nodeType="clickEffect">
                                  <p:stCondLst>
                                    <p:cond delay="0"/>
                                  </p:stCondLst>
                                  <p:childTnLst>
                                    <p:set>
                                      <p:cBhvr>
                                        <p:cTn id="205" dur="1" fill="hold">
                                          <p:stCondLst>
                                            <p:cond delay="0"/>
                                          </p:stCondLst>
                                        </p:cTn>
                                        <p:tgtEl>
                                          <p:spTgt spid="187432"/>
                                        </p:tgtEl>
                                        <p:attrNameLst>
                                          <p:attrName>style.visibility</p:attrName>
                                        </p:attrNameLst>
                                      </p:cBhvr>
                                      <p:to>
                                        <p:strVal val="visible"/>
                                      </p:to>
                                    </p:set>
                                    <p:anim calcmode="lin" valueType="num">
                                      <p:cBhvr additive="base">
                                        <p:cTn id="206" dur="500" fill="hold"/>
                                        <p:tgtEl>
                                          <p:spTgt spid="187432"/>
                                        </p:tgtEl>
                                        <p:attrNameLst>
                                          <p:attrName>ppt_x</p:attrName>
                                        </p:attrNameLst>
                                      </p:cBhvr>
                                      <p:tavLst>
                                        <p:tav tm="0">
                                          <p:val>
                                            <p:strVal val="#ppt_x"/>
                                          </p:val>
                                        </p:tav>
                                        <p:tav tm="100000">
                                          <p:val>
                                            <p:strVal val="#ppt_x"/>
                                          </p:val>
                                        </p:tav>
                                      </p:tavLst>
                                    </p:anim>
                                    <p:anim calcmode="lin" valueType="num">
                                      <p:cBhvr additive="base">
                                        <p:cTn id="207" dur="500" fill="hold"/>
                                        <p:tgtEl>
                                          <p:spTgt spid="187432"/>
                                        </p:tgtEl>
                                        <p:attrNameLst>
                                          <p:attrName>ppt_y</p:attrName>
                                        </p:attrNameLst>
                                      </p:cBhvr>
                                      <p:tavLst>
                                        <p:tav tm="0">
                                          <p:val>
                                            <p:strVal val="0-#ppt_h/2"/>
                                          </p:val>
                                        </p:tav>
                                        <p:tav tm="100000">
                                          <p:val>
                                            <p:strVal val="#ppt_y"/>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3" presetClass="entr" presetSubtype="16" fill="hold" nodeType="clickEffect">
                                  <p:stCondLst>
                                    <p:cond delay="0"/>
                                  </p:stCondLst>
                                  <p:childTnLst>
                                    <p:set>
                                      <p:cBhvr>
                                        <p:cTn id="211" dur="1" fill="hold">
                                          <p:stCondLst>
                                            <p:cond delay="0"/>
                                          </p:stCondLst>
                                        </p:cTn>
                                        <p:tgtEl>
                                          <p:spTgt spid="187425"/>
                                        </p:tgtEl>
                                        <p:attrNameLst>
                                          <p:attrName>style.visibility</p:attrName>
                                        </p:attrNameLst>
                                      </p:cBhvr>
                                      <p:to>
                                        <p:strVal val="visible"/>
                                      </p:to>
                                    </p:set>
                                    <p:anim calcmode="lin" valueType="num">
                                      <p:cBhvr>
                                        <p:cTn id="212" dur="500" fill="hold"/>
                                        <p:tgtEl>
                                          <p:spTgt spid="187425"/>
                                        </p:tgtEl>
                                        <p:attrNameLst>
                                          <p:attrName>ppt_w</p:attrName>
                                        </p:attrNameLst>
                                      </p:cBhvr>
                                      <p:tavLst>
                                        <p:tav tm="0">
                                          <p:val>
                                            <p:fltVal val="0"/>
                                          </p:val>
                                        </p:tav>
                                        <p:tav tm="100000">
                                          <p:val>
                                            <p:strVal val="#ppt_w"/>
                                          </p:val>
                                        </p:tav>
                                      </p:tavLst>
                                    </p:anim>
                                    <p:anim calcmode="lin" valueType="num">
                                      <p:cBhvr>
                                        <p:cTn id="213" dur="500" fill="hold"/>
                                        <p:tgtEl>
                                          <p:spTgt spid="187425"/>
                                        </p:tgtEl>
                                        <p:attrNameLst>
                                          <p:attrName>ppt_h</p:attrName>
                                        </p:attrNameLst>
                                      </p:cBhvr>
                                      <p:tavLst>
                                        <p:tav tm="0">
                                          <p:val>
                                            <p:fltVal val="0"/>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1" fill="hold" grpId="0" nodeType="clickEffect">
                                  <p:stCondLst>
                                    <p:cond delay="0"/>
                                  </p:stCondLst>
                                  <p:childTnLst>
                                    <p:set>
                                      <p:cBhvr>
                                        <p:cTn id="217" dur="1" fill="hold">
                                          <p:stCondLst>
                                            <p:cond delay="0"/>
                                          </p:stCondLst>
                                        </p:cTn>
                                        <p:tgtEl>
                                          <p:spTgt spid="187418"/>
                                        </p:tgtEl>
                                        <p:attrNameLst>
                                          <p:attrName>style.visibility</p:attrName>
                                        </p:attrNameLst>
                                      </p:cBhvr>
                                      <p:to>
                                        <p:strVal val="visible"/>
                                      </p:to>
                                    </p:set>
                                    <p:anim calcmode="lin" valueType="num">
                                      <p:cBhvr additive="base">
                                        <p:cTn id="218" dur="500" fill="hold"/>
                                        <p:tgtEl>
                                          <p:spTgt spid="187418"/>
                                        </p:tgtEl>
                                        <p:attrNameLst>
                                          <p:attrName>ppt_x</p:attrName>
                                        </p:attrNameLst>
                                      </p:cBhvr>
                                      <p:tavLst>
                                        <p:tav tm="0">
                                          <p:val>
                                            <p:strVal val="#ppt_x"/>
                                          </p:val>
                                        </p:tav>
                                        <p:tav tm="100000">
                                          <p:val>
                                            <p:strVal val="#ppt_x"/>
                                          </p:val>
                                        </p:tav>
                                      </p:tavLst>
                                    </p:anim>
                                    <p:anim calcmode="lin" valueType="num">
                                      <p:cBhvr additive="base">
                                        <p:cTn id="219" dur="500" fill="hold"/>
                                        <p:tgtEl>
                                          <p:spTgt spid="187418"/>
                                        </p:tgtEl>
                                        <p:attrNameLst>
                                          <p:attrName>ppt_y</p:attrName>
                                        </p:attrNameLst>
                                      </p:cBhvr>
                                      <p:tavLst>
                                        <p:tav tm="0">
                                          <p:val>
                                            <p:strVal val="0-#ppt_h/2"/>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187507"/>
                                        </p:tgtEl>
                                        <p:attrNameLst>
                                          <p:attrName>style.visibility</p:attrName>
                                        </p:attrNameLst>
                                      </p:cBhvr>
                                      <p:to>
                                        <p:strVal val="visible"/>
                                      </p:to>
                                    </p:set>
                                    <p:anim calcmode="lin" valueType="num">
                                      <p:cBhvr>
                                        <p:cTn id="224" dur="500" fill="hold"/>
                                        <p:tgtEl>
                                          <p:spTgt spid="187507"/>
                                        </p:tgtEl>
                                        <p:attrNameLst>
                                          <p:attrName>ppt_w</p:attrName>
                                        </p:attrNameLst>
                                      </p:cBhvr>
                                      <p:tavLst>
                                        <p:tav tm="0">
                                          <p:val>
                                            <p:fltVal val="0"/>
                                          </p:val>
                                        </p:tav>
                                        <p:tav tm="100000">
                                          <p:val>
                                            <p:strVal val="#ppt_w"/>
                                          </p:val>
                                        </p:tav>
                                      </p:tavLst>
                                    </p:anim>
                                    <p:anim calcmode="lin" valueType="num">
                                      <p:cBhvr>
                                        <p:cTn id="225" dur="500" fill="hold"/>
                                        <p:tgtEl>
                                          <p:spTgt spid="187507"/>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7" presetClass="entr" presetSubtype="1" fill="hold" nodeType="clickEffect">
                                  <p:stCondLst>
                                    <p:cond delay="0"/>
                                  </p:stCondLst>
                                  <p:childTnLst>
                                    <p:set>
                                      <p:cBhvr>
                                        <p:cTn id="229" dur="1" fill="hold">
                                          <p:stCondLst>
                                            <p:cond delay="0"/>
                                          </p:stCondLst>
                                        </p:cTn>
                                        <p:tgtEl>
                                          <p:spTgt spid="187413"/>
                                        </p:tgtEl>
                                        <p:attrNameLst>
                                          <p:attrName>style.visibility</p:attrName>
                                        </p:attrNameLst>
                                      </p:cBhvr>
                                      <p:to>
                                        <p:strVal val="visible"/>
                                      </p:to>
                                    </p:set>
                                    <p:anim calcmode="lin" valueType="num">
                                      <p:cBhvr>
                                        <p:cTn id="230" dur="500" fill="hold"/>
                                        <p:tgtEl>
                                          <p:spTgt spid="187413"/>
                                        </p:tgtEl>
                                        <p:attrNameLst>
                                          <p:attrName>ppt_x</p:attrName>
                                        </p:attrNameLst>
                                      </p:cBhvr>
                                      <p:tavLst>
                                        <p:tav tm="0">
                                          <p:val>
                                            <p:strVal val="#ppt_x"/>
                                          </p:val>
                                        </p:tav>
                                        <p:tav tm="100000">
                                          <p:val>
                                            <p:strVal val="#ppt_x"/>
                                          </p:val>
                                        </p:tav>
                                      </p:tavLst>
                                    </p:anim>
                                    <p:anim calcmode="lin" valueType="num">
                                      <p:cBhvr>
                                        <p:cTn id="231" dur="500" fill="hold"/>
                                        <p:tgtEl>
                                          <p:spTgt spid="187413"/>
                                        </p:tgtEl>
                                        <p:attrNameLst>
                                          <p:attrName>ppt_y</p:attrName>
                                        </p:attrNameLst>
                                      </p:cBhvr>
                                      <p:tavLst>
                                        <p:tav tm="0">
                                          <p:val>
                                            <p:strVal val="#ppt_y-#ppt_h/2"/>
                                          </p:val>
                                        </p:tav>
                                        <p:tav tm="100000">
                                          <p:val>
                                            <p:strVal val="#ppt_y"/>
                                          </p:val>
                                        </p:tav>
                                      </p:tavLst>
                                    </p:anim>
                                    <p:anim calcmode="lin" valueType="num">
                                      <p:cBhvr>
                                        <p:cTn id="232" dur="500" fill="hold"/>
                                        <p:tgtEl>
                                          <p:spTgt spid="187413"/>
                                        </p:tgtEl>
                                        <p:attrNameLst>
                                          <p:attrName>ppt_w</p:attrName>
                                        </p:attrNameLst>
                                      </p:cBhvr>
                                      <p:tavLst>
                                        <p:tav tm="0">
                                          <p:val>
                                            <p:strVal val="#ppt_w"/>
                                          </p:val>
                                        </p:tav>
                                        <p:tav tm="100000">
                                          <p:val>
                                            <p:strVal val="#ppt_w"/>
                                          </p:val>
                                        </p:tav>
                                      </p:tavLst>
                                    </p:anim>
                                    <p:anim calcmode="lin" valueType="num">
                                      <p:cBhvr>
                                        <p:cTn id="233" dur="500" fill="hold"/>
                                        <p:tgtEl>
                                          <p:spTgt spid="187413"/>
                                        </p:tgtEl>
                                        <p:attrNameLst>
                                          <p:attrName>ppt_h</p:attrName>
                                        </p:attrNameLst>
                                      </p:cBhvr>
                                      <p:tavLst>
                                        <p:tav tm="0">
                                          <p:val>
                                            <p:fltVal val="0"/>
                                          </p:val>
                                        </p:tav>
                                        <p:tav tm="100000">
                                          <p:val>
                                            <p:strVal val="#ppt_h"/>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 presetClass="entr" presetSubtype="1" fill="hold" grpId="0" nodeType="clickEffect">
                                  <p:stCondLst>
                                    <p:cond delay="0"/>
                                  </p:stCondLst>
                                  <p:childTnLst>
                                    <p:set>
                                      <p:cBhvr>
                                        <p:cTn id="237" dur="1" fill="hold">
                                          <p:stCondLst>
                                            <p:cond delay="0"/>
                                          </p:stCondLst>
                                        </p:cTn>
                                        <p:tgtEl>
                                          <p:spTgt spid="187433"/>
                                        </p:tgtEl>
                                        <p:attrNameLst>
                                          <p:attrName>style.visibility</p:attrName>
                                        </p:attrNameLst>
                                      </p:cBhvr>
                                      <p:to>
                                        <p:strVal val="visible"/>
                                      </p:to>
                                    </p:set>
                                    <p:anim calcmode="lin" valueType="num">
                                      <p:cBhvr additive="base">
                                        <p:cTn id="238" dur="500" fill="hold"/>
                                        <p:tgtEl>
                                          <p:spTgt spid="187433"/>
                                        </p:tgtEl>
                                        <p:attrNameLst>
                                          <p:attrName>ppt_x</p:attrName>
                                        </p:attrNameLst>
                                      </p:cBhvr>
                                      <p:tavLst>
                                        <p:tav tm="0">
                                          <p:val>
                                            <p:strVal val="#ppt_x"/>
                                          </p:val>
                                        </p:tav>
                                        <p:tav tm="100000">
                                          <p:val>
                                            <p:strVal val="#ppt_x"/>
                                          </p:val>
                                        </p:tav>
                                      </p:tavLst>
                                    </p:anim>
                                    <p:anim calcmode="lin" valueType="num">
                                      <p:cBhvr additive="base">
                                        <p:cTn id="239" dur="500" fill="hold"/>
                                        <p:tgtEl>
                                          <p:spTgt spid="187433"/>
                                        </p:tgtEl>
                                        <p:attrNameLst>
                                          <p:attrName>ppt_y</p:attrName>
                                        </p:attrNameLst>
                                      </p:cBhvr>
                                      <p:tavLst>
                                        <p:tav tm="0">
                                          <p:val>
                                            <p:strVal val="0-#ppt_h/2"/>
                                          </p:val>
                                        </p:tav>
                                        <p:tav tm="100000">
                                          <p:val>
                                            <p:strVal val="#ppt_y"/>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3" presetClass="entr" presetSubtype="16" fill="hold" nodeType="clickEffect">
                                  <p:stCondLst>
                                    <p:cond delay="0"/>
                                  </p:stCondLst>
                                  <p:childTnLst>
                                    <p:set>
                                      <p:cBhvr>
                                        <p:cTn id="243" dur="1" fill="hold">
                                          <p:stCondLst>
                                            <p:cond delay="0"/>
                                          </p:stCondLst>
                                        </p:cTn>
                                        <p:tgtEl>
                                          <p:spTgt spid="187428"/>
                                        </p:tgtEl>
                                        <p:attrNameLst>
                                          <p:attrName>style.visibility</p:attrName>
                                        </p:attrNameLst>
                                      </p:cBhvr>
                                      <p:to>
                                        <p:strVal val="visible"/>
                                      </p:to>
                                    </p:set>
                                    <p:anim calcmode="lin" valueType="num">
                                      <p:cBhvr>
                                        <p:cTn id="244" dur="500" fill="hold"/>
                                        <p:tgtEl>
                                          <p:spTgt spid="187428"/>
                                        </p:tgtEl>
                                        <p:attrNameLst>
                                          <p:attrName>ppt_w</p:attrName>
                                        </p:attrNameLst>
                                      </p:cBhvr>
                                      <p:tavLst>
                                        <p:tav tm="0">
                                          <p:val>
                                            <p:fltVal val="0"/>
                                          </p:val>
                                        </p:tav>
                                        <p:tav tm="100000">
                                          <p:val>
                                            <p:strVal val="#ppt_w"/>
                                          </p:val>
                                        </p:tav>
                                      </p:tavLst>
                                    </p:anim>
                                    <p:anim calcmode="lin" valueType="num">
                                      <p:cBhvr>
                                        <p:cTn id="245" dur="500" fill="hold"/>
                                        <p:tgtEl>
                                          <p:spTgt spid="187428"/>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 presetClass="entr" presetSubtype="1" fill="hold" grpId="0" nodeType="clickEffect">
                                  <p:stCondLst>
                                    <p:cond delay="0"/>
                                  </p:stCondLst>
                                  <p:childTnLst>
                                    <p:set>
                                      <p:cBhvr>
                                        <p:cTn id="249" dur="1" fill="hold">
                                          <p:stCondLst>
                                            <p:cond delay="0"/>
                                          </p:stCondLst>
                                        </p:cTn>
                                        <p:tgtEl>
                                          <p:spTgt spid="187434"/>
                                        </p:tgtEl>
                                        <p:attrNameLst>
                                          <p:attrName>style.visibility</p:attrName>
                                        </p:attrNameLst>
                                      </p:cBhvr>
                                      <p:to>
                                        <p:strVal val="visible"/>
                                      </p:to>
                                    </p:set>
                                    <p:anim calcmode="lin" valueType="num">
                                      <p:cBhvr additive="base">
                                        <p:cTn id="250" dur="500" fill="hold"/>
                                        <p:tgtEl>
                                          <p:spTgt spid="187434"/>
                                        </p:tgtEl>
                                        <p:attrNameLst>
                                          <p:attrName>ppt_x</p:attrName>
                                        </p:attrNameLst>
                                      </p:cBhvr>
                                      <p:tavLst>
                                        <p:tav tm="0">
                                          <p:val>
                                            <p:strVal val="#ppt_x"/>
                                          </p:val>
                                        </p:tav>
                                        <p:tav tm="100000">
                                          <p:val>
                                            <p:strVal val="#ppt_x"/>
                                          </p:val>
                                        </p:tav>
                                      </p:tavLst>
                                    </p:anim>
                                    <p:anim calcmode="lin" valueType="num">
                                      <p:cBhvr additive="base">
                                        <p:cTn id="251" dur="500" fill="hold"/>
                                        <p:tgtEl>
                                          <p:spTgt spid="187434"/>
                                        </p:tgtEl>
                                        <p:attrNameLst>
                                          <p:attrName>ppt_y</p:attrName>
                                        </p:attrNameLst>
                                      </p:cBhvr>
                                      <p:tavLst>
                                        <p:tav tm="0">
                                          <p:val>
                                            <p:strVal val="0-#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7" presetClass="entr" presetSubtype="1" fill="hold" nodeType="clickEffect">
                                  <p:stCondLst>
                                    <p:cond delay="0"/>
                                  </p:stCondLst>
                                  <p:childTnLst>
                                    <p:set>
                                      <p:cBhvr>
                                        <p:cTn id="255" dur="1" fill="hold">
                                          <p:stCondLst>
                                            <p:cond delay="0"/>
                                          </p:stCondLst>
                                        </p:cTn>
                                        <p:tgtEl>
                                          <p:spTgt spid="187422"/>
                                        </p:tgtEl>
                                        <p:attrNameLst>
                                          <p:attrName>style.visibility</p:attrName>
                                        </p:attrNameLst>
                                      </p:cBhvr>
                                      <p:to>
                                        <p:strVal val="visible"/>
                                      </p:to>
                                    </p:set>
                                    <p:anim calcmode="lin" valueType="num">
                                      <p:cBhvr>
                                        <p:cTn id="256" dur="500" fill="hold"/>
                                        <p:tgtEl>
                                          <p:spTgt spid="187422"/>
                                        </p:tgtEl>
                                        <p:attrNameLst>
                                          <p:attrName>ppt_x</p:attrName>
                                        </p:attrNameLst>
                                      </p:cBhvr>
                                      <p:tavLst>
                                        <p:tav tm="0">
                                          <p:val>
                                            <p:strVal val="#ppt_x"/>
                                          </p:val>
                                        </p:tav>
                                        <p:tav tm="100000">
                                          <p:val>
                                            <p:strVal val="#ppt_x"/>
                                          </p:val>
                                        </p:tav>
                                      </p:tavLst>
                                    </p:anim>
                                    <p:anim calcmode="lin" valueType="num">
                                      <p:cBhvr>
                                        <p:cTn id="257" dur="500" fill="hold"/>
                                        <p:tgtEl>
                                          <p:spTgt spid="187422"/>
                                        </p:tgtEl>
                                        <p:attrNameLst>
                                          <p:attrName>ppt_y</p:attrName>
                                        </p:attrNameLst>
                                      </p:cBhvr>
                                      <p:tavLst>
                                        <p:tav tm="0">
                                          <p:val>
                                            <p:strVal val="#ppt_y-#ppt_h/2"/>
                                          </p:val>
                                        </p:tav>
                                        <p:tav tm="100000">
                                          <p:val>
                                            <p:strVal val="#ppt_y"/>
                                          </p:val>
                                        </p:tav>
                                      </p:tavLst>
                                    </p:anim>
                                    <p:anim calcmode="lin" valueType="num">
                                      <p:cBhvr>
                                        <p:cTn id="258" dur="500" fill="hold"/>
                                        <p:tgtEl>
                                          <p:spTgt spid="187422"/>
                                        </p:tgtEl>
                                        <p:attrNameLst>
                                          <p:attrName>ppt_w</p:attrName>
                                        </p:attrNameLst>
                                      </p:cBhvr>
                                      <p:tavLst>
                                        <p:tav tm="0">
                                          <p:val>
                                            <p:strVal val="#ppt_w"/>
                                          </p:val>
                                        </p:tav>
                                        <p:tav tm="100000">
                                          <p:val>
                                            <p:strVal val="#ppt_w"/>
                                          </p:val>
                                        </p:tav>
                                      </p:tavLst>
                                    </p:anim>
                                    <p:anim calcmode="lin" valueType="num">
                                      <p:cBhvr>
                                        <p:cTn id="259" dur="500" fill="hold"/>
                                        <p:tgtEl>
                                          <p:spTgt spid="187422"/>
                                        </p:tgtEl>
                                        <p:attrNameLst>
                                          <p:attrName>ppt_h</p:attrName>
                                        </p:attrNameLst>
                                      </p:cBhvr>
                                      <p:tavLst>
                                        <p:tav tm="0">
                                          <p:val>
                                            <p:fltVal val="0"/>
                                          </p:val>
                                        </p:tav>
                                        <p:tav tm="100000">
                                          <p:val>
                                            <p:strVal val="#ppt_h"/>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8" presetClass="entr" presetSubtype="6" fill="hold" nodeType="clickEffect">
                                  <p:stCondLst>
                                    <p:cond delay="0"/>
                                  </p:stCondLst>
                                  <p:childTnLst>
                                    <p:set>
                                      <p:cBhvr>
                                        <p:cTn id="263" dur="1" fill="hold">
                                          <p:stCondLst>
                                            <p:cond delay="0"/>
                                          </p:stCondLst>
                                        </p:cTn>
                                        <p:tgtEl>
                                          <p:spTgt spid="187419"/>
                                        </p:tgtEl>
                                        <p:attrNameLst>
                                          <p:attrName>style.visibility</p:attrName>
                                        </p:attrNameLst>
                                      </p:cBhvr>
                                      <p:to>
                                        <p:strVal val="visible"/>
                                      </p:to>
                                    </p:set>
                                    <p:animEffect transition="in" filter="strips(downRight)">
                                      <p:cBhvr>
                                        <p:cTn id="264" dur="500"/>
                                        <p:tgtEl>
                                          <p:spTgt spid="187419"/>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9" presetClass="entr" presetSubtype="10" fill="hold" grpId="0" nodeType="clickEffect">
                                  <p:stCondLst>
                                    <p:cond delay="0"/>
                                  </p:stCondLst>
                                  <p:childTnLst>
                                    <p:set>
                                      <p:cBhvr>
                                        <p:cTn id="268" dur="1" fill="hold">
                                          <p:stCondLst>
                                            <p:cond delay="0"/>
                                          </p:stCondLst>
                                        </p:cTn>
                                        <p:tgtEl>
                                          <p:spTgt spid="187519"/>
                                        </p:tgtEl>
                                        <p:attrNameLst>
                                          <p:attrName>style.visibility</p:attrName>
                                        </p:attrNameLst>
                                      </p:cBhvr>
                                      <p:to>
                                        <p:strVal val="visible"/>
                                      </p:to>
                                    </p:set>
                                    <p:anim calcmode="lin" valueType="num">
                                      <p:cBhvr>
                                        <p:cTn id="269" dur="5000" fill="hold"/>
                                        <p:tgtEl>
                                          <p:spTgt spid="187519"/>
                                        </p:tgtEl>
                                        <p:attrNameLst>
                                          <p:attrName>ppt_w</p:attrName>
                                        </p:attrNameLst>
                                      </p:cBhvr>
                                      <p:tavLst>
                                        <p:tav tm="0" fmla="#ppt_w*sin(2.5*pi*$)">
                                          <p:val>
                                            <p:fltVal val="0"/>
                                          </p:val>
                                        </p:tav>
                                        <p:tav tm="100000">
                                          <p:val>
                                            <p:fltVal val="1"/>
                                          </p:val>
                                        </p:tav>
                                      </p:tavLst>
                                    </p:anim>
                                    <p:anim calcmode="lin" valueType="num">
                                      <p:cBhvr>
                                        <p:cTn id="270" dur="5000" fill="hold"/>
                                        <p:tgtEl>
                                          <p:spTgt spid="187519"/>
                                        </p:tgtEl>
                                        <p:attrNameLst>
                                          <p:attrName>ppt_h</p:attrName>
                                        </p:attrNameLst>
                                      </p:cBhvr>
                                      <p:tavLst>
                                        <p:tav tm="0">
                                          <p:val>
                                            <p:strVal val="#ppt_h"/>
                                          </p:val>
                                        </p:tav>
                                        <p:tav tm="100000">
                                          <p:val>
                                            <p:strVal val="#ppt_h"/>
                                          </p:val>
                                        </p:tav>
                                      </p:tavLst>
                                    </p:anim>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3" presetClass="entr" presetSubtype="16" fill="hold" nodeType="clickEffect">
                                  <p:stCondLst>
                                    <p:cond delay="0"/>
                                  </p:stCondLst>
                                  <p:childTnLst>
                                    <p:set>
                                      <p:cBhvr>
                                        <p:cTn id="274" dur="1" fill="hold">
                                          <p:stCondLst>
                                            <p:cond delay="0"/>
                                          </p:stCondLst>
                                        </p:cTn>
                                        <p:tgtEl>
                                          <p:spTgt spid="187469"/>
                                        </p:tgtEl>
                                        <p:attrNameLst>
                                          <p:attrName>style.visibility</p:attrName>
                                        </p:attrNameLst>
                                      </p:cBhvr>
                                      <p:to>
                                        <p:strVal val="visible"/>
                                      </p:to>
                                    </p:set>
                                    <p:anim calcmode="lin" valueType="num">
                                      <p:cBhvr>
                                        <p:cTn id="275" dur="500" fill="hold"/>
                                        <p:tgtEl>
                                          <p:spTgt spid="187469"/>
                                        </p:tgtEl>
                                        <p:attrNameLst>
                                          <p:attrName>ppt_w</p:attrName>
                                        </p:attrNameLst>
                                      </p:cBhvr>
                                      <p:tavLst>
                                        <p:tav tm="0">
                                          <p:val>
                                            <p:fltVal val="0"/>
                                          </p:val>
                                        </p:tav>
                                        <p:tav tm="100000">
                                          <p:val>
                                            <p:strVal val="#ppt_w"/>
                                          </p:val>
                                        </p:tav>
                                      </p:tavLst>
                                    </p:anim>
                                    <p:anim calcmode="lin" valueType="num">
                                      <p:cBhvr>
                                        <p:cTn id="276" dur="500" fill="hold"/>
                                        <p:tgtEl>
                                          <p:spTgt spid="187469"/>
                                        </p:tgtEl>
                                        <p:attrNameLst>
                                          <p:attrName>ppt_h</p:attrName>
                                        </p:attrNameLst>
                                      </p:cBhvr>
                                      <p:tavLst>
                                        <p:tav tm="0">
                                          <p:val>
                                            <p:fltVal val="0"/>
                                          </p:val>
                                        </p:tav>
                                        <p:tav tm="100000">
                                          <p:val>
                                            <p:strVal val="#ppt_h"/>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7" presetClass="entr" presetSubtype="8" fill="hold" nodeType="clickEffect">
                                  <p:stCondLst>
                                    <p:cond delay="0"/>
                                  </p:stCondLst>
                                  <p:childTnLst>
                                    <p:set>
                                      <p:cBhvr>
                                        <p:cTn id="280" dur="1" fill="hold">
                                          <p:stCondLst>
                                            <p:cond delay="0"/>
                                          </p:stCondLst>
                                        </p:cTn>
                                        <p:tgtEl>
                                          <p:spTgt spid="187509"/>
                                        </p:tgtEl>
                                        <p:attrNameLst>
                                          <p:attrName>style.visibility</p:attrName>
                                        </p:attrNameLst>
                                      </p:cBhvr>
                                      <p:to>
                                        <p:strVal val="visible"/>
                                      </p:to>
                                    </p:set>
                                    <p:anim calcmode="lin" valueType="num">
                                      <p:cBhvr>
                                        <p:cTn id="281" dur="500" fill="hold"/>
                                        <p:tgtEl>
                                          <p:spTgt spid="187509"/>
                                        </p:tgtEl>
                                        <p:attrNameLst>
                                          <p:attrName>ppt_x</p:attrName>
                                        </p:attrNameLst>
                                      </p:cBhvr>
                                      <p:tavLst>
                                        <p:tav tm="0">
                                          <p:val>
                                            <p:strVal val="#ppt_x-#ppt_w/2"/>
                                          </p:val>
                                        </p:tav>
                                        <p:tav tm="100000">
                                          <p:val>
                                            <p:strVal val="#ppt_x"/>
                                          </p:val>
                                        </p:tav>
                                      </p:tavLst>
                                    </p:anim>
                                    <p:anim calcmode="lin" valueType="num">
                                      <p:cBhvr>
                                        <p:cTn id="282" dur="500" fill="hold"/>
                                        <p:tgtEl>
                                          <p:spTgt spid="187509"/>
                                        </p:tgtEl>
                                        <p:attrNameLst>
                                          <p:attrName>ppt_y</p:attrName>
                                        </p:attrNameLst>
                                      </p:cBhvr>
                                      <p:tavLst>
                                        <p:tav tm="0">
                                          <p:val>
                                            <p:strVal val="#ppt_y"/>
                                          </p:val>
                                        </p:tav>
                                        <p:tav tm="100000">
                                          <p:val>
                                            <p:strVal val="#ppt_y"/>
                                          </p:val>
                                        </p:tav>
                                      </p:tavLst>
                                    </p:anim>
                                    <p:anim calcmode="lin" valueType="num">
                                      <p:cBhvr>
                                        <p:cTn id="283" dur="500" fill="hold"/>
                                        <p:tgtEl>
                                          <p:spTgt spid="187509"/>
                                        </p:tgtEl>
                                        <p:attrNameLst>
                                          <p:attrName>ppt_w</p:attrName>
                                        </p:attrNameLst>
                                      </p:cBhvr>
                                      <p:tavLst>
                                        <p:tav tm="0">
                                          <p:val>
                                            <p:fltVal val="0"/>
                                          </p:val>
                                        </p:tav>
                                        <p:tav tm="100000">
                                          <p:val>
                                            <p:strVal val="#ppt_w"/>
                                          </p:val>
                                        </p:tav>
                                      </p:tavLst>
                                    </p:anim>
                                    <p:anim calcmode="lin" valueType="num">
                                      <p:cBhvr>
                                        <p:cTn id="284" dur="500" fill="hold"/>
                                        <p:tgtEl>
                                          <p:spTgt spid="187509"/>
                                        </p:tgtEl>
                                        <p:attrNameLst>
                                          <p:attrName>ppt_h</p:attrName>
                                        </p:attrNameLst>
                                      </p:cBhvr>
                                      <p:tavLst>
                                        <p:tav tm="0">
                                          <p:val>
                                            <p:strVal val="#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9" presetClass="entr" presetSubtype="10" fill="hold" grpId="0" nodeType="clickEffect">
                                  <p:stCondLst>
                                    <p:cond delay="0"/>
                                  </p:stCondLst>
                                  <p:childTnLst>
                                    <p:set>
                                      <p:cBhvr>
                                        <p:cTn id="288" dur="1" fill="hold">
                                          <p:stCondLst>
                                            <p:cond delay="0"/>
                                          </p:stCondLst>
                                        </p:cTn>
                                        <p:tgtEl>
                                          <p:spTgt spid="187520"/>
                                        </p:tgtEl>
                                        <p:attrNameLst>
                                          <p:attrName>style.visibility</p:attrName>
                                        </p:attrNameLst>
                                      </p:cBhvr>
                                      <p:to>
                                        <p:strVal val="visible"/>
                                      </p:to>
                                    </p:set>
                                    <p:anim calcmode="lin" valueType="num">
                                      <p:cBhvr>
                                        <p:cTn id="289" dur="5000" fill="hold"/>
                                        <p:tgtEl>
                                          <p:spTgt spid="187520"/>
                                        </p:tgtEl>
                                        <p:attrNameLst>
                                          <p:attrName>ppt_w</p:attrName>
                                        </p:attrNameLst>
                                      </p:cBhvr>
                                      <p:tavLst>
                                        <p:tav tm="0" fmla="#ppt_w*sin(2.5*pi*$)">
                                          <p:val>
                                            <p:fltVal val="0"/>
                                          </p:val>
                                        </p:tav>
                                        <p:tav tm="100000">
                                          <p:val>
                                            <p:fltVal val="1"/>
                                          </p:val>
                                        </p:tav>
                                      </p:tavLst>
                                    </p:anim>
                                    <p:anim calcmode="lin" valueType="num">
                                      <p:cBhvr>
                                        <p:cTn id="290" dur="5000" fill="hold"/>
                                        <p:tgtEl>
                                          <p:spTgt spid="187520"/>
                                        </p:tgtEl>
                                        <p:attrNameLst>
                                          <p:attrName>ppt_h</p:attrName>
                                        </p:attrNameLst>
                                      </p:cBhvr>
                                      <p:tavLst>
                                        <p:tav tm="0">
                                          <p:val>
                                            <p:strVal val="#ppt_h"/>
                                          </p:val>
                                        </p:tav>
                                        <p:tav tm="100000">
                                          <p:val>
                                            <p:strVal val="#ppt_h"/>
                                          </p:val>
                                        </p:tav>
                                      </p:tavLst>
                                    </p:anim>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3" presetClass="entr" presetSubtype="16" fill="hold" nodeType="clickEffect">
                                  <p:stCondLst>
                                    <p:cond delay="0"/>
                                  </p:stCondLst>
                                  <p:childTnLst>
                                    <p:set>
                                      <p:cBhvr>
                                        <p:cTn id="294" dur="1" fill="hold">
                                          <p:stCondLst>
                                            <p:cond delay="0"/>
                                          </p:stCondLst>
                                        </p:cTn>
                                        <p:tgtEl>
                                          <p:spTgt spid="187487"/>
                                        </p:tgtEl>
                                        <p:attrNameLst>
                                          <p:attrName>style.visibility</p:attrName>
                                        </p:attrNameLst>
                                      </p:cBhvr>
                                      <p:to>
                                        <p:strVal val="visible"/>
                                      </p:to>
                                    </p:set>
                                    <p:anim calcmode="lin" valueType="num">
                                      <p:cBhvr>
                                        <p:cTn id="295" dur="500" fill="hold"/>
                                        <p:tgtEl>
                                          <p:spTgt spid="187487"/>
                                        </p:tgtEl>
                                        <p:attrNameLst>
                                          <p:attrName>ppt_w</p:attrName>
                                        </p:attrNameLst>
                                      </p:cBhvr>
                                      <p:tavLst>
                                        <p:tav tm="0">
                                          <p:val>
                                            <p:fltVal val="0"/>
                                          </p:val>
                                        </p:tav>
                                        <p:tav tm="100000">
                                          <p:val>
                                            <p:strVal val="#ppt_w"/>
                                          </p:val>
                                        </p:tav>
                                      </p:tavLst>
                                    </p:anim>
                                    <p:anim calcmode="lin" valueType="num">
                                      <p:cBhvr>
                                        <p:cTn id="296" dur="500" fill="hold"/>
                                        <p:tgtEl>
                                          <p:spTgt spid="187487"/>
                                        </p:tgtEl>
                                        <p:attrNameLst>
                                          <p:attrName>ppt_h</p:attrName>
                                        </p:attrNameLst>
                                      </p:cBhvr>
                                      <p:tavLst>
                                        <p:tav tm="0">
                                          <p:val>
                                            <p:fltVal val="0"/>
                                          </p:val>
                                        </p:tav>
                                        <p:tav tm="100000">
                                          <p:val>
                                            <p:strVal val="#ppt_h"/>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17" presetClass="entr" presetSubtype="8" fill="hold" nodeType="clickEffect">
                                  <p:stCondLst>
                                    <p:cond delay="0"/>
                                  </p:stCondLst>
                                  <p:childTnLst>
                                    <p:set>
                                      <p:cBhvr>
                                        <p:cTn id="300" dur="1" fill="hold">
                                          <p:stCondLst>
                                            <p:cond delay="0"/>
                                          </p:stCondLst>
                                        </p:cTn>
                                        <p:tgtEl>
                                          <p:spTgt spid="187512"/>
                                        </p:tgtEl>
                                        <p:attrNameLst>
                                          <p:attrName>style.visibility</p:attrName>
                                        </p:attrNameLst>
                                      </p:cBhvr>
                                      <p:to>
                                        <p:strVal val="visible"/>
                                      </p:to>
                                    </p:set>
                                    <p:anim calcmode="lin" valueType="num">
                                      <p:cBhvr>
                                        <p:cTn id="301" dur="500" fill="hold"/>
                                        <p:tgtEl>
                                          <p:spTgt spid="187512"/>
                                        </p:tgtEl>
                                        <p:attrNameLst>
                                          <p:attrName>ppt_x</p:attrName>
                                        </p:attrNameLst>
                                      </p:cBhvr>
                                      <p:tavLst>
                                        <p:tav tm="0">
                                          <p:val>
                                            <p:strVal val="#ppt_x-#ppt_w/2"/>
                                          </p:val>
                                        </p:tav>
                                        <p:tav tm="100000">
                                          <p:val>
                                            <p:strVal val="#ppt_x"/>
                                          </p:val>
                                        </p:tav>
                                      </p:tavLst>
                                    </p:anim>
                                    <p:anim calcmode="lin" valueType="num">
                                      <p:cBhvr>
                                        <p:cTn id="302" dur="500" fill="hold"/>
                                        <p:tgtEl>
                                          <p:spTgt spid="187512"/>
                                        </p:tgtEl>
                                        <p:attrNameLst>
                                          <p:attrName>ppt_y</p:attrName>
                                        </p:attrNameLst>
                                      </p:cBhvr>
                                      <p:tavLst>
                                        <p:tav tm="0">
                                          <p:val>
                                            <p:strVal val="#ppt_y"/>
                                          </p:val>
                                        </p:tav>
                                        <p:tav tm="100000">
                                          <p:val>
                                            <p:strVal val="#ppt_y"/>
                                          </p:val>
                                        </p:tav>
                                      </p:tavLst>
                                    </p:anim>
                                    <p:anim calcmode="lin" valueType="num">
                                      <p:cBhvr>
                                        <p:cTn id="303" dur="500" fill="hold"/>
                                        <p:tgtEl>
                                          <p:spTgt spid="187512"/>
                                        </p:tgtEl>
                                        <p:attrNameLst>
                                          <p:attrName>ppt_w</p:attrName>
                                        </p:attrNameLst>
                                      </p:cBhvr>
                                      <p:tavLst>
                                        <p:tav tm="0">
                                          <p:val>
                                            <p:fltVal val="0"/>
                                          </p:val>
                                        </p:tav>
                                        <p:tav tm="100000">
                                          <p:val>
                                            <p:strVal val="#ppt_w"/>
                                          </p:val>
                                        </p:tav>
                                      </p:tavLst>
                                    </p:anim>
                                    <p:anim calcmode="lin" valueType="num">
                                      <p:cBhvr>
                                        <p:cTn id="304" dur="500" fill="hold"/>
                                        <p:tgtEl>
                                          <p:spTgt spid="1875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P spid="187404" grpId="0" animBg="1"/>
      <p:bldP spid="187418" grpId="0" animBg="1"/>
      <p:bldP spid="187431" grpId="0" animBg="1"/>
      <p:bldP spid="187432" grpId="0" autoUpdateAnimBg="0"/>
      <p:bldP spid="187433" grpId="0" animBg="1"/>
      <p:bldP spid="187434" grpId="0" autoUpdateAnimBg="0"/>
      <p:bldP spid="187435" grpId="0" animBg="1"/>
      <p:bldP spid="187436" grpId="0" animBg="1"/>
      <p:bldP spid="187437" grpId="0" animBg="1"/>
      <p:bldP spid="187438" grpId="0" animBg="1"/>
      <p:bldP spid="187439" grpId="0" animBg="1"/>
      <p:bldP spid="187445" grpId="0" animBg="1"/>
      <p:bldP spid="187446" grpId="0" animBg="1"/>
      <p:bldP spid="187450" grpId="0" autoUpdateAnimBg="0"/>
      <p:bldP spid="187457" grpId="0" autoUpdateAnimBg="0"/>
      <p:bldP spid="187458" grpId="0" autoUpdateAnimBg="0"/>
      <p:bldP spid="187468" grpId="0" animBg="1"/>
      <p:bldP spid="187505" grpId="0" autoUpdateAnimBg="0"/>
      <p:bldP spid="187506" grpId="0" autoUpdateAnimBg="0"/>
      <p:bldP spid="187507" grpId="0" autoUpdateAnimBg="0"/>
      <p:bldP spid="187508" grpId="0" autoUpdateAnimBg="0"/>
      <p:bldP spid="187515" grpId="0" animBg="1" autoUpdateAnimBg="0"/>
      <p:bldP spid="187516" grpId="0" animBg="1" autoUpdateAnimBg="0"/>
      <p:bldP spid="187517" grpId="0" autoUpdateAnimBg="0"/>
      <p:bldP spid="187518" grpId="0" autoUpdateAnimBg="0"/>
      <p:bldP spid="187519" grpId="0" autoUpdateAnimBg="0"/>
      <p:bldP spid="1875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68946" y="1143000"/>
            <a:ext cx="240533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A </a:t>
            </a:r>
            <a:r>
              <a:rPr lang="en-US" altLang="en-US" b="1" dirty="0" smtClean="0"/>
              <a:t>line </a:t>
            </a:r>
            <a:r>
              <a:rPr lang="en-US" altLang="en-US" b="1" dirty="0"/>
              <a:t>inclined to </a:t>
            </a:r>
            <a:r>
              <a:rPr lang="en-US" altLang="en-US" b="1" dirty="0" smtClean="0"/>
              <a:t>HP </a:t>
            </a:r>
            <a:endParaRPr lang="en-US" altLang="en-US" b="1" dirty="0"/>
          </a:p>
          <a:p>
            <a:pPr algn="ctr" eaLnBrk="1" hangingPunct="1"/>
            <a:r>
              <a:rPr lang="en-US" altLang="en-US" b="1" dirty="0"/>
              <a:t>and </a:t>
            </a:r>
          </a:p>
          <a:p>
            <a:pPr algn="ctr" eaLnBrk="1" hangingPunct="1"/>
            <a:r>
              <a:rPr lang="en-US" altLang="en-US" b="1" dirty="0"/>
              <a:t>parallel to </a:t>
            </a:r>
            <a:r>
              <a:rPr lang="en-US" altLang="en-US" b="1" dirty="0" smtClean="0"/>
              <a:t>VP</a:t>
            </a:r>
            <a:endParaRPr lang="en-US" altLang="en-US" b="1" dirty="0"/>
          </a:p>
          <a:p>
            <a:pPr algn="ctr" eaLnBrk="1" hangingPunct="1"/>
            <a:r>
              <a:rPr lang="en-US" altLang="en-US" dirty="0">
                <a:solidFill>
                  <a:schemeClr val="accent2"/>
                </a:solidFill>
              </a:rPr>
              <a:t>(Pictorial presentation)</a:t>
            </a:r>
            <a:r>
              <a:rPr lang="en-US" altLang="en-US" sz="2400" dirty="0">
                <a:solidFill>
                  <a:schemeClr val="accent2"/>
                </a:solidFill>
              </a:rPr>
              <a:t> </a:t>
            </a:r>
          </a:p>
        </p:txBody>
      </p:sp>
      <p:grpSp>
        <p:nvGrpSpPr>
          <p:cNvPr id="189443" name="Group 3"/>
          <p:cNvGrpSpPr>
            <a:grpSpLocks/>
          </p:cNvGrpSpPr>
          <p:nvPr/>
        </p:nvGrpSpPr>
        <p:grpSpPr bwMode="auto">
          <a:xfrm>
            <a:off x="2516188" y="171450"/>
            <a:ext cx="2686050" cy="3021013"/>
            <a:chOff x="1" y="1440"/>
            <a:chExt cx="1692" cy="1903"/>
          </a:xfrm>
        </p:grpSpPr>
        <p:grpSp>
          <p:nvGrpSpPr>
            <p:cNvPr id="189444" name="Group 4"/>
            <p:cNvGrpSpPr>
              <a:grpSpLocks/>
            </p:cNvGrpSpPr>
            <p:nvPr/>
          </p:nvGrpSpPr>
          <p:grpSpPr bwMode="auto">
            <a:xfrm>
              <a:off x="1" y="2294"/>
              <a:ext cx="1692" cy="1049"/>
              <a:chOff x="1" y="2294"/>
              <a:chExt cx="1692" cy="1049"/>
            </a:xfrm>
          </p:grpSpPr>
          <p:grpSp>
            <p:nvGrpSpPr>
              <p:cNvPr id="189445" name="Group 5"/>
              <p:cNvGrpSpPr>
                <a:grpSpLocks/>
              </p:cNvGrpSpPr>
              <p:nvPr/>
            </p:nvGrpSpPr>
            <p:grpSpPr bwMode="auto">
              <a:xfrm>
                <a:off x="1" y="2492"/>
                <a:ext cx="1692" cy="851"/>
                <a:chOff x="1" y="2492"/>
                <a:chExt cx="1692" cy="851"/>
              </a:xfrm>
            </p:grpSpPr>
            <p:sp>
              <p:nvSpPr>
                <p:cNvPr id="189446" name="AutoShape 6"/>
                <p:cNvSpPr>
                  <a:spLocks noChangeArrowheads="1"/>
                </p:cNvSpPr>
                <p:nvPr/>
              </p:nvSpPr>
              <p:spPr bwMode="auto">
                <a:xfrm rot="19742203" flipV="1">
                  <a:off x="219" y="2492"/>
                  <a:ext cx="1474" cy="811"/>
                </a:xfrm>
                <a:prstGeom prst="parallelogram">
                  <a:avLst>
                    <a:gd name="adj" fmla="val 602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447" name="Text Box 7"/>
                <p:cNvSpPr txBox="1">
                  <a:spLocks noChangeArrowheads="1"/>
                </p:cNvSpPr>
                <p:nvPr/>
              </p:nvSpPr>
              <p:spPr bwMode="auto">
                <a:xfrm>
                  <a:off x="1" y="292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X</a:t>
                  </a:r>
                </a:p>
              </p:txBody>
            </p:sp>
            <p:graphicFrame>
              <p:nvGraphicFramePr>
                <p:cNvPr id="189448" name="Object 8"/>
                <p:cNvGraphicFramePr>
                  <a:graphicFrameLocks noChangeAspect="1"/>
                </p:cNvGraphicFramePr>
                <p:nvPr>
                  <p:extLst>
                    <p:ext uri="{D42A27DB-BD31-4B8C-83A1-F6EECF244321}">
                      <p14:modId xmlns:p14="http://schemas.microsoft.com/office/powerpoint/2010/main" val="1836323937"/>
                    </p:ext>
                  </p:extLst>
                </p:nvPr>
              </p:nvGraphicFramePr>
              <p:xfrm>
                <a:off x="778" y="3181"/>
                <a:ext cx="352" cy="162"/>
              </p:xfrm>
              <a:graphic>
                <a:graphicData uri="http://schemas.openxmlformats.org/presentationml/2006/ole">
                  <mc:AlternateContent xmlns:mc="http://schemas.openxmlformats.org/markup-compatibility/2006">
                    <mc:Choice xmlns:v="urn:schemas-microsoft-com:vml" Requires="v">
                      <p:oleObj spid="_x0000_s4420" name="CorelDRAW" r:id="rId4" imgW="668520" imgH="320400" progId="CorelDRAW.Graphic.11">
                        <p:embed/>
                      </p:oleObj>
                    </mc:Choice>
                    <mc:Fallback>
                      <p:oleObj name="CorelDRAW" r:id="rId4"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 y="3181"/>
                              <a:ext cx="352" cy="162"/>
                            </a:xfrm>
                            <a:prstGeom prst="rect">
                              <a:avLst/>
                            </a:prstGeom>
                            <a:noFill/>
                            <a:ln>
                              <a:noFill/>
                            </a:ln>
                            <a:effectLst/>
                          </p:spPr>
                        </p:pic>
                      </p:oleObj>
                    </mc:Fallback>
                  </mc:AlternateContent>
                </a:graphicData>
              </a:graphic>
            </p:graphicFrame>
          </p:grpSp>
          <p:sp>
            <p:nvSpPr>
              <p:cNvPr id="189449" name="Text Box 9"/>
              <p:cNvSpPr txBox="1">
                <a:spLocks noChangeArrowheads="1"/>
              </p:cNvSpPr>
              <p:nvPr/>
            </p:nvSpPr>
            <p:spPr bwMode="auto">
              <a:xfrm>
                <a:off x="922" y="229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Y</a:t>
                </a:r>
              </a:p>
            </p:txBody>
          </p:sp>
        </p:grpSp>
        <p:grpSp>
          <p:nvGrpSpPr>
            <p:cNvPr id="189450" name="Group 10"/>
            <p:cNvGrpSpPr>
              <a:grpSpLocks/>
            </p:cNvGrpSpPr>
            <p:nvPr/>
          </p:nvGrpSpPr>
          <p:grpSpPr bwMode="auto">
            <a:xfrm>
              <a:off x="120" y="1440"/>
              <a:ext cx="834" cy="1474"/>
              <a:chOff x="120" y="1440"/>
              <a:chExt cx="834" cy="1474"/>
            </a:xfrm>
          </p:grpSpPr>
          <p:sp>
            <p:nvSpPr>
              <p:cNvPr id="189451" name="AutoShape 11"/>
              <p:cNvSpPr>
                <a:spLocks noChangeArrowheads="1"/>
              </p:cNvSpPr>
              <p:nvPr/>
            </p:nvSpPr>
            <p:spPr bwMode="auto">
              <a:xfrm rot="5400000" flipV="1">
                <a:off x="-200" y="1760"/>
                <a:ext cx="1474" cy="834"/>
              </a:xfrm>
              <a:prstGeom prst="parallelogram">
                <a:avLst>
                  <a:gd name="adj" fmla="val 58545"/>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452" name="Text Box 12"/>
              <p:cNvSpPr txBox="1">
                <a:spLocks noChangeArrowheads="1"/>
              </p:cNvSpPr>
              <p:nvPr/>
            </p:nvSpPr>
            <p:spPr bwMode="auto">
              <a:xfrm rot="19883616">
                <a:off x="152" y="1842"/>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pSp>
      </p:grpSp>
      <p:sp>
        <p:nvSpPr>
          <p:cNvPr id="189453" name="Line 13"/>
          <p:cNvSpPr>
            <a:spLocks noChangeShapeType="1"/>
          </p:cNvSpPr>
          <p:nvPr/>
        </p:nvSpPr>
        <p:spPr bwMode="auto">
          <a:xfrm flipV="1">
            <a:off x="3830638" y="1300163"/>
            <a:ext cx="728662" cy="92710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454" name="Group 14"/>
          <p:cNvGrpSpPr>
            <a:grpSpLocks/>
          </p:cNvGrpSpPr>
          <p:nvPr/>
        </p:nvGrpSpPr>
        <p:grpSpPr bwMode="auto">
          <a:xfrm>
            <a:off x="3830640" y="1300165"/>
            <a:ext cx="695325" cy="1455737"/>
            <a:chOff x="1392" y="1920"/>
            <a:chExt cx="504" cy="1056"/>
          </a:xfrm>
        </p:grpSpPr>
        <p:sp>
          <p:nvSpPr>
            <p:cNvPr id="189455" name="Line 15"/>
            <p:cNvSpPr>
              <a:spLocks noChangeShapeType="1"/>
            </p:cNvSpPr>
            <p:nvPr/>
          </p:nvSpPr>
          <p:spPr bwMode="auto">
            <a:xfrm>
              <a:off x="1392" y="2592"/>
              <a:ext cx="0" cy="384"/>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56" name="Line 16"/>
            <p:cNvSpPr>
              <a:spLocks noChangeShapeType="1"/>
            </p:cNvSpPr>
            <p:nvPr/>
          </p:nvSpPr>
          <p:spPr bwMode="auto">
            <a:xfrm>
              <a:off x="1896" y="1920"/>
              <a:ext cx="0" cy="72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57" name="Line 17"/>
            <p:cNvSpPr>
              <a:spLocks noChangeShapeType="1"/>
            </p:cNvSpPr>
            <p:nvPr/>
          </p:nvSpPr>
          <p:spPr bwMode="auto">
            <a:xfrm>
              <a:off x="1392" y="2688"/>
              <a:ext cx="0" cy="9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58" name="Line 18"/>
            <p:cNvSpPr>
              <a:spLocks noChangeShapeType="1"/>
            </p:cNvSpPr>
            <p:nvPr/>
          </p:nvSpPr>
          <p:spPr bwMode="auto">
            <a:xfrm>
              <a:off x="1896" y="2112"/>
              <a:ext cx="0" cy="144"/>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grpSp>
      <p:sp>
        <p:nvSpPr>
          <p:cNvPr id="189459" name="Line 19"/>
          <p:cNvSpPr>
            <a:spLocks noChangeShapeType="1"/>
          </p:cNvSpPr>
          <p:nvPr/>
        </p:nvSpPr>
        <p:spPr bwMode="auto">
          <a:xfrm>
            <a:off x="4227513" y="504827"/>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460" name="Group 20"/>
          <p:cNvGrpSpPr>
            <a:grpSpLocks/>
          </p:cNvGrpSpPr>
          <p:nvPr/>
        </p:nvGrpSpPr>
        <p:grpSpPr bwMode="auto">
          <a:xfrm>
            <a:off x="3019874" y="1035051"/>
            <a:ext cx="1539428" cy="1128297"/>
            <a:chOff x="804" y="1728"/>
            <a:chExt cx="1116" cy="818"/>
          </a:xfrm>
        </p:grpSpPr>
        <p:sp>
          <p:nvSpPr>
            <p:cNvPr id="189461" name="Line 21"/>
            <p:cNvSpPr>
              <a:spLocks noChangeShapeType="1"/>
            </p:cNvSpPr>
            <p:nvPr/>
          </p:nvSpPr>
          <p:spPr bwMode="auto">
            <a:xfrm rot="199807" flipH="1" flipV="1">
              <a:off x="1296" y="1728"/>
              <a:ext cx="624" cy="19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62" name="Line 22"/>
            <p:cNvSpPr>
              <a:spLocks noChangeShapeType="1"/>
            </p:cNvSpPr>
            <p:nvPr/>
          </p:nvSpPr>
          <p:spPr bwMode="auto">
            <a:xfrm rot="395703" flipH="1" flipV="1">
              <a:off x="804" y="2362"/>
              <a:ext cx="588" cy="184"/>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63" name="Line 23"/>
            <p:cNvSpPr>
              <a:spLocks noChangeShapeType="1"/>
            </p:cNvSpPr>
            <p:nvPr/>
          </p:nvSpPr>
          <p:spPr bwMode="auto">
            <a:xfrm flipH="1" flipV="1">
              <a:off x="1090" y="2442"/>
              <a:ext cx="130" cy="63"/>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464" name="Line 24"/>
            <p:cNvSpPr>
              <a:spLocks noChangeShapeType="1"/>
            </p:cNvSpPr>
            <p:nvPr/>
          </p:nvSpPr>
          <p:spPr bwMode="auto">
            <a:xfrm flipH="1" flipV="1">
              <a:off x="1549" y="1804"/>
              <a:ext cx="144" cy="48"/>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grpSp>
      <p:grpSp>
        <p:nvGrpSpPr>
          <p:cNvPr id="189465" name="Group 25"/>
          <p:cNvGrpSpPr>
            <a:grpSpLocks/>
          </p:cNvGrpSpPr>
          <p:nvPr/>
        </p:nvGrpSpPr>
        <p:grpSpPr bwMode="auto">
          <a:xfrm>
            <a:off x="3036888" y="1927229"/>
            <a:ext cx="1522412" cy="807993"/>
            <a:chOff x="816" y="2375"/>
            <a:chExt cx="1104" cy="586"/>
          </a:xfrm>
        </p:grpSpPr>
        <p:sp>
          <p:nvSpPr>
            <p:cNvPr id="189466" name="Line 26"/>
            <p:cNvSpPr>
              <a:spLocks noChangeShapeType="1"/>
            </p:cNvSpPr>
            <p:nvPr/>
          </p:nvSpPr>
          <p:spPr bwMode="auto">
            <a:xfrm>
              <a:off x="816" y="2668"/>
              <a:ext cx="572" cy="2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67" name="Line 27"/>
            <p:cNvSpPr>
              <a:spLocks noChangeShapeType="1"/>
            </p:cNvSpPr>
            <p:nvPr/>
          </p:nvSpPr>
          <p:spPr bwMode="auto">
            <a:xfrm rot="331653">
              <a:off x="1308" y="2375"/>
              <a:ext cx="612" cy="2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9468" name="Group 28"/>
          <p:cNvGrpSpPr>
            <a:grpSpLocks/>
          </p:cNvGrpSpPr>
          <p:nvPr/>
        </p:nvGrpSpPr>
        <p:grpSpPr bwMode="auto">
          <a:xfrm>
            <a:off x="3024494" y="999205"/>
            <a:ext cx="698194" cy="1331745"/>
            <a:chOff x="807" y="1702"/>
            <a:chExt cx="507" cy="966"/>
          </a:xfrm>
        </p:grpSpPr>
        <p:sp>
          <p:nvSpPr>
            <p:cNvPr id="189469" name="Line 29"/>
            <p:cNvSpPr>
              <a:spLocks noChangeShapeType="1"/>
            </p:cNvSpPr>
            <p:nvPr/>
          </p:nvSpPr>
          <p:spPr bwMode="auto">
            <a:xfrm>
              <a:off x="1307" y="1702"/>
              <a:ext cx="7"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70" name="Line 30"/>
            <p:cNvSpPr>
              <a:spLocks noChangeShapeType="1"/>
            </p:cNvSpPr>
            <p:nvPr/>
          </p:nvSpPr>
          <p:spPr bwMode="auto">
            <a:xfrm>
              <a:off x="807" y="2325"/>
              <a:ext cx="14" cy="3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9471" name="Group 31"/>
          <p:cNvGrpSpPr>
            <a:grpSpLocks/>
          </p:cNvGrpSpPr>
          <p:nvPr/>
        </p:nvGrpSpPr>
        <p:grpSpPr bwMode="auto">
          <a:xfrm>
            <a:off x="3632202" y="1166813"/>
            <a:ext cx="1146175" cy="1268412"/>
            <a:chOff x="704" y="2067"/>
            <a:chExt cx="722" cy="799"/>
          </a:xfrm>
        </p:grpSpPr>
        <p:sp>
          <p:nvSpPr>
            <p:cNvPr id="189472" name="Text Box 32"/>
            <p:cNvSpPr txBox="1">
              <a:spLocks noChangeArrowheads="1"/>
            </p:cNvSpPr>
            <p:nvPr/>
          </p:nvSpPr>
          <p:spPr bwMode="auto">
            <a:xfrm>
              <a:off x="704" y="2693"/>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A</a:t>
              </a:r>
            </a:p>
          </p:txBody>
        </p:sp>
        <p:sp>
          <p:nvSpPr>
            <p:cNvPr id="189473" name="Text Box 33"/>
            <p:cNvSpPr txBox="1">
              <a:spLocks noChangeArrowheads="1"/>
            </p:cNvSpPr>
            <p:nvPr/>
          </p:nvSpPr>
          <p:spPr bwMode="auto">
            <a:xfrm>
              <a:off x="1246" y="2067"/>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grpSp>
      <p:grpSp>
        <p:nvGrpSpPr>
          <p:cNvPr id="189474" name="Group 34"/>
          <p:cNvGrpSpPr>
            <a:grpSpLocks/>
          </p:cNvGrpSpPr>
          <p:nvPr/>
        </p:nvGrpSpPr>
        <p:grpSpPr bwMode="auto">
          <a:xfrm>
            <a:off x="2779713" y="800103"/>
            <a:ext cx="1025525" cy="1357313"/>
            <a:chOff x="167" y="1836"/>
            <a:chExt cx="646" cy="855"/>
          </a:xfrm>
        </p:grpSpPr>
        <p:sp>
          <p:nvSpPr>
            <p:cNvPr id="189475" name="Text Box 35"/>
            <p:cNvSpPr txBox="1">
              <a:spLocks noChangeArrowheads="1"/>
            </p:cNvSpPr>
            <p:nvPr/>
          </p:nvSpPr>
          <p:spPr bwMode="auto">
            <a:xfrm>
              <a:off x="616" y="1836"/>
              <a:ext cx="1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smtClean="0">
                  <a:latin typeface="Times New Roman" panose="02020603050405020304" pitchFamily="18" charset="0"/>
                </a:rPr>
                <a:t>b</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sp>
          <p:nvSpPr>
            <p:cNvPr id="189476" name="Text Box 36"/>
            <p:cNvSpPr txBox="1">
              <a:spLocks noChangeArrowheads="1"/>
            </p:cNvSpPr>
            <p:nvPr/>
          </p:nvSpPr>
          <p:spPr bwMode="auto">
            <a:xfrm>
              <a:off x="167" y="2400"/>
              <a:ext cx="1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smtClean="0">
                  <a:latin typeface="Times New Roman" panose="02020603050405020304" pitchFamily="18" charset="0"/>
                </a:rPr>
                <a:t>a</a:t>
              </a:r>
              <a:r>
                <a:rPr lang="en-US" altLang="en-US" sz="1200" dirty="0">
                  <a:latin typeface="Arial" panose="020B0604020202020204" pitchFamily="34" charset="0"/>
                </a:rPr>
                <a:t>´</a:t>
              </a:r>
            </a:p>
            <a:p>
              <a:pPr eaLnBrk="1" hangingPunct="1"/>
              <a:endParaRPr lang="en-US" altLang="en-US" sz="1200" dirty="0">
                <a:latin typeface="Times New Roman" panose="02020603050405020304" pitchFamily="18" charset="0"/>
              </a:endParaRPr>
            </a:p>
          </p:txBody>
        </p:sp>
      </p:grpSp>
      <p:grpSp>
        <p:nvGrpSpPr>
          <p:cNvPr id="189477" name="Group 37"/>
          <p:cNvGrpSpPr>
            <a:grpSpLocks/>
          </p:cNvGrpSpPr>
          <p:nvPr/>
        </p:nvGrpSpPr>
        <p:grpSpPr bwMode="auto">
          <a:xfrm>
            <a:off x="3632202" y="2185988"/>
            <a:ext cx="1128713" cy="779462"/>
            <a:chOff x="704" y="2709"/>
            <a:chExt cx="711" cy="491"/>
          </a:xfrm>
        </p:grpSpPr>
        <p:sp>
          <p:nvSpPr>
            <p:cNvPr id="189478" name="Text Box 38"/>
            <p:cNvSpPr txBox="1">
              <a:spLocks noChangeArrowheads="1"/>
            </p:cNvSpPr>
            <p:nvPr/>
          </p:nvSpPr>
          <p:spPr bwMode="auto">
            <a:xfrm>
              <a:off x="1251" y="2709"/>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b</a:t>
              </a:r>
            </a:p>
          </p:txBody>
        </p:sp>
        <p:sp>
          <p:nvSpPr>
            <p:cNvPr id="189479" name="Text Box 39"/>
            <p:cNvSpPr txBox="1">
              <a:spLocks noChangeArrowheads="1"/>
            </p:cNvSpPr>
            <p:nvPr/>
          </p:nvSpPr>
          <p:spPr bwMode="auto">
            <a:xfrm>
              <a:off x="704" y="3027"/>
              <a:ext cx="1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a</a:t>
              </a:r>
            </a:p>
          </p:txBody>
        </p:sp>
      </p:grpSp>
      <p:sp>
        <p:nvSpPr>
          <p:cNvPr id="189480" name="Line 40"/>
          <p:cNvSpPr>
            <a:spLocks noChangeShapeType="1"/>
          </p:cNvSpPr>
          <p:nvPr/>
        </p:nvSpPr>
        <p:spPr bwMode="auto">
          <a:xfrm flipH="1" flipV="1">
            <a:off x="4691063" y="1962150"/>
            <a:ext cx="398462" cy="198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481" name="Group 41"/>
          <p:cNvGrpSpPr>
            <a:grpSpLocks/>
          </p:cNvGrpSpPr>
          <p:nvPr/>
        </p:nvGrpSpPr>
        <p:grpSpPr bwMode="auto">
          <a:xfrm>
            <a:off x="3036843" y="1486197"/>
            <a:ext cx="695371" cy="373448"/>
            <a:chOff x="817" y="2055"/>
            <a:chExt cx="503" cy="271"/>
          </a:xfrm>
        </p:grpSpPr>
        <p:sp>
          <p:nvSpPr>
            <p:cNvPr id="189482" name="Line 42"/>
            <p:cNvSpPr>
              <a:spLocks noChangeShapeType="1"/>
            </p:cNvSpPr>
            <p:nvPr/>
          </p:nvSpPr>
          <p:spPr bwMode="auto">
            <a:xfrm flipV="1">
              <a:off x="817" y="2064"/>
              <a:ext cx="503" cy="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83" name="Rectangle 43"/>
            <p:cNvSpPr>
              <a:spLocks noChangeArrowheads="1"/>
            </p:cNvSpPr>
            <p:nvPr/>
          </p:nvSpPr>
          <p:spPr bwMode="auto">
            <a:xfrm>
              <a:off x="919" y="2055"/>
              <a:ext cx="19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89484" name="Group 44"/>
          <p:cNvGrpSpPr>
            <a:grpSpLocks/>
          </p:cNvGrpSpPr>
          <p:nvPr/>
        </p:nvGrpSpPr>
        <p:grpSpPr bwMode="auto">
          <a:xfrm>
            <a:off x="3832354" y="1802887"/>
            <a:ext cx="703362" cy="418924"/>
            <a:chOff x="847" y="2021"/>
            <a:chExt cx="510" cy="304"/>
          </a:xfrm>
        </p:grpSpPr>
        <p:sp>
          <p:nvSpPr>
            <p:cNvPr id="189485" name="Line 45"/>
            <p:cNvSpPr>
              <a:spLocks noChangeShapeType="1"/>
            </p:cNvSpPr>
            <p:nvPr/>
          </p:nvSpPr>
          <p:spPr bwMode="auto">
            <a:xfrm flipV="1">
              <a:off x="847" y="2021"/>
              <a:ext cx="51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86" name="Rectangle 46"/>
            <p:cNvSpPr>
              <a:spLocks noChangeArrowheads="1"/>
            </p:cNvSpPr>
            <p:nvPr/>
          </p:nvSpPr>
          <p:spPr bwMode="auto">
            <a:xfrm>
              <a:off x="980" y="2029"/>
              <a:ext cx="19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89487" name="Group 47"/>
          <p:cNvGrpSpPr>
            <a:grpSpLocks/>
          </p:cNvGrpSpPr>
          <p:nvPr/>
        </p:nvGrpSpPr>
        <p:grpSpPr bwMode="auto">
          <a:xfrm>
            <a:off x="3027997" y="1005344"/>
            <a:ext cx="677862" cy="852487"/>
            <a:chOff x="329" y="1989"/>
            <a:chExt cx="427" cy="537"/>
          </a:xfrm>
        </p:grpSpPr>
        <p:sp>
          <p:nvSpPr>
            <p:cNvPr id="189488" name="Line 48"/>
            <p:cNvSpPr>
              <a:spLocks noChangeShapeType="1"/>
            </p:cNvSpPr>
            <p:nvPr/>
          </p:nvSpPr>
          <p:spPr bwMode="auto">
            <a:xfrm flipV="1">
              <a:off x="329" y="1989"/>
              <a:ext cx="427" cy="5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89" name="Text Box 49"/>
            <p:cNvSpPr txBox="1">
              <a:spLocks noChangeArrowheads="1"/>
            </p:cNvSpPr>
            <p:nvPr/>
          </p:nvSpPr>
          <p:spPr bwMode="auto">
            <a:xfrm rot="18621797">
              <a:off x="348" y="2058"/>
              <a:ext cx="3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dirty="0">
                  <a:latin typeface="Times New Roman" panose="02020603050405020304" pitchFamily="18" charset="0"/>
                </a:rPr>
                <a:t>F.V</a:t>
              </a:r>
              <a:r>
                <a:rPr lang="en-US" altLang="en-US" i="1" dirty="0">
                  <a:latin typeface="Times New Roman" panose="02020603050405020304" pitchFamily="18" charset="0"/>
                </a:rPr>
                <a:t>.</a:t>
              </a:r>
            </a:p>
          </p:txBody>
        </p:sp>
      </p:grpSp>
      <p:grpSp>
        <p:nvGrpSpPr>
          <p:cNvPr id="189490" name="Group 50"/>
          <p:cNvGrpSpPr>
            <a:grpSpLocks/>
          </p:cNvGrpSpPr>
          <p:nvPr/>
        </p:nvGrpSpPr>
        <p:grpSpPr bwMode="auto">
          <a:xfrm>
            <a:off x="3848101" y="2243140"/>
            <a:ext cx="706438" cy="530225"/>
            <a:chOff x="840" y="2745"/>
            <a:chExt cx="445" cy="334"/>
          </a:xfrm>
        </p:grpSpPr>
        <p:sp>
          <p:nvSpPr>
            <p:cNvPr id="189491" name="Line 51"/>
            <p:cNvSpPr>
              <a:spLocks noChangeShapeType="1"/>
            </p:cNvSpPr>
            <p:nvPr/>
          </p:nvSpPr>
          <p:spPr bwMode="auto">
            <a:xfrm rot="344722" flipV="1">
              <a:off x="840" y="2745"/>
              <a:ext cx="417" cy="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492" name="Text Box 52"/>
            <p:cNvSpPr txBox="1">
              <a:spLocks noChangeArrowheads="1"/>
            </p:cNvSpPr>
            <p:nvPr/>
          </p:nvSpPr>
          <p:spPr bwMode="auto">
            <a:xfrm rot="19505489">
              <a:off x="1004" y="2844"/>
              <a:ext cx="28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a:latin typeface="Times New Roman" panose="02020603050405020304" pitchFamily="18" charset="0"/>
                </a:rPr>
                <a:t>T.V.</a:t>
              </a:r>
            </a:p>
          </p:txBody>
        </p:sp>
      </p:grpSp>
      <p:sp>
        <p:nvSpPr>
          <p:cNvPr id="189493" name="Text Box 53"/>
          <p:cNvSpPr txBox="1">
            <a:spLocks noChangeArrowheads="1"/>
          </p:cNvSpPr>
          <p:nvPr/>
        </p:nvSpPr>
        <p:spPr bwMode="auto">
          <a:xfrm>
            <a:off x="260175" y="4286250"/>
            <a:ext cx="2413353"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A </a:t>
            </a:r>
            <a:r>
              <a:rPr lang="en-US" altLang="en-US" b="1" dirty="0" smtClean="0"/>
              <a:t>line </a:t>
            </a:r>
            <a:r>
              <a:rPr lang="en-US" altLang="en-US" b="1" dirty="0"/>
              <a:t>inclined to </a:t>
            </a:r>
            <a:r>
              <a:rPr lang="en-US" altLang="en-US" b="1" dirty="0" smtClean="0"/>
              <a:t>VP </a:t>
            </a:r>
            <a:endParaRPr lang="en-US" altLang="en-US" b="1" dirty="0"/>
          </a:p>
          <a:p>
            <a:pPr algn="ctr" eaLnBrk="1" hangingPunct="1"/>
            <a:r>
              <a:rPr lang="en-US" altLang="en-US" b="1" dirty="0"/>
              <a:t>and </a:t>
            </a:r>
          </a:p>
          <a:p>
            <a:pPr algn="ctr" eaLnBrk="1" hangingPunct="1"/>
            <a:r>
              <a:rPr lang="en-US" altLang="en-US" b="1" dirty="0"/>
              <a:t>parallel to </a:t>
            </a:r>
            <a:r>
              <a:rPr lang="en-US" altLang="en-US" b="1" dirty="0" smtClean="0"/>
              <a:t>HP</a:t>
            </a:r>
            <a:endParaRPr lang="en-US" altLang="en-US" b="1" dirty="0"/>
          </a:p>
          <a:p>
            <a:pPr algn="ctr" eaLnBrk="1" hangingPunct="1"/>
            <a:r>
              <a:rPr lang="en-US" altLang="en-US" dirty="0">
                <a:solidFill>
                  <a:schemeClr val="accent2"/>
                </a:solidFill>
              </a:rPr>
              <a:t>(Pictorial presentation)</a:t>
            </a:r>
            <a:r>
              <a:rPr lang="en-US" altLang="en-US" sz="2400" dirty="0">
                <a:latin typeface="Times New Roman" panose="02020603050405020304" pitchFamily="18" charset="0"/>
              </a:rPr>
              <a:t> </a:t>
            </a:r>
          </a:p>
        </p:txBody>
      </p:sp>
      <p:grpSp>
        <p:nvGrpSpPr>
          <p:cNvPr id="189494" name="Group 54"/>
          <p:cNvGrpSpPr>
            <a:grpSpLocks/>
          </p:cNvGrpSpPr>
          <p:nvPr/>
        </p:nvGrpSpPr>
        <p:grpSpPr bwMode="auto">
          <a:xfrm>
            <a:off x="2819402" y="5105402"/>
            <a:ext cx="2354263" cy="1344613"/>
            <a:chOff x="2076" y="2457"/>
            <a:chExt cx="1483" cy="847"/>
          </a:xfrm>
        </p:grpSpPr>
        <p:sp>
          <p:nvSpPr>
            <p:cNvPr id="189495" name="AutoShape 55"/>
            <p:cNvSpPr>
              <a:spLocks noChangeArrowheads="1"/>
            </p:cNvSpPr>
            <p:nvPr/>
          </p:nvSpPr>
          <p:spPr bwMode="auto">
            <a:xfrm rot="19742203" flipV="1">
              <a:off x="2076" y="2457"/>
              <a:ext cx="1483" cy="816"/>
            </a:xfrm>
            <a:prstGeom prst="parallelogram">
              <a:avLst>
                <a:gd name="adj" fmla="val 6020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9496" name="Object 56"/>
            <p:cNvGraphicFramePr>
              <a:graphicFrameLocks noChangeAspect="1"/>
            </p:cNvGraphicFramePr>
            <p:nvPr/>
          </p:nvGraphicFramePr>
          <p:xfrm>
            <a:off x="2667" y="3147"/>
            <a:ext cx="326" cy="157"/>
          </p:xfrm>
          <a:graphic>
            <a:graphicData uri="http://schemas.openxmlformats.org/presentationml/2006/ole">
              <mc:AlternateContent xmlns:mc="http://schemas.openxmlformats.org/markup-compatibility/2006">
                <mc:Choice xmlns:v="urn:schemas-microsoft-com:vml" Requires="v">
                  <p:oleObj spid="_x0000_s4421" name="CorelDRAW" r:id="rId6" imgW="668520" imgH="320400" progId="CorelDRAW.Graphic.11">
                    <p:embed/>
                  </p:oleObj>
                </mc:Choice>
                <mc:Fallback>
                  <p:oleObj name="CorelDRAW" r:id="rId6"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 y="3147"/>
                          <a:ext cx="32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9497" name="Group 57"/>
          <p:cNvGrpSpPr>
            <a:grpSpLocks/>
          </p:cNvGrpSpPr>
          <p:nvPr/>
        </p:nvGrpSpPr>
        <p:grpSpPr bwMode="auto">
          <a:xfrm>
            <a:off x="3643309" y="5567371"/>
            <a:ext cx="450849" cy="287338"/>
            <a:chOff x="2583" y="2739"/>
            <a:chExt cx="284" cy="181"/>
          </a:xfrm>
        </p:grpSpPr>
        <p:sp>
          <p:nvSpPr>
            <p:cNvPr id="189498" name="Text Box 58"/>
            <p:cNvSpPr txBox="1">
              <a:spLocks noChangeArrowheads="1"/>
            </p:cNvSpPr>
            <p:nvPr/>
          </p:nvSpPr>
          <p:spPr bwMode="auto">
            <a:xfrm>
              <a:off x="2682" y="2747"/>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sym typeface="Symbol" panose="05050102010706020507" pitchFamily="18" charset="2"/>
                </a:rPr>
                <a:t>Ø</a:t>
              </a:r>
            </a:p>
          </p:txBody>
        </p:sp>
        <p:sp>
          <p:nvSpPr>
            <p:cNvPr id="189499" name="Line 59"/>
            <p:cNvSpPr>
              <a:spLocks noChangeShapeType="1"/>
            </p:cNvSpPr>
            <p:nvPr/>
          </p:nvSpPr>
          <p:spPr bwMode="auto">
            <a:xfrm flipV="1">
              <a:off x="2583" y="2739"/>
              <a:ext cx="252" cy="1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89500" name="Group 60"/>
          <p:cNvGrpSpPr>
            <a:grpSpLocks/>
          </p:cNvGrpSpPr>
          <p:nvPr/>
        </p:nvGrpSpPr>
        <p:grpSpPr bwMode="auto">
          <a:xfrm>
            <a:off x="2687636" y="3429002"/>
            <a:ext cx="1333500" cy="2354263"/>
            <a:chOff x="1981" y="1392"/>
            <a:chExt cx="840" cy="1483"/>
          </a:xfrm>
        </p:grpSpPr>
        <p:sp>
          <p:nvSpPr>
            <p:cNvPr id="189501" name="AutoShape 61"/>
            <p:cNvSpPr>
              <a:spLocks noChangeArrowheads="1"/>
            </p:cNvSpPr>
            <p:nvPr/>
          </p:nvSpPr>
          <p:spPr bwMode="auto">
            <a:xfrm rot="5400000" flipV="1">
              <a:off x="1659" y="1714"/>
              <a:ext cx="1483" cy="840"/>
            </a:xfrm>
            <a:prstGeom prst="parallelogram">
              <a:avLst>
                <a:gd name="adj" fmla="val 584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02" name="Text Box 62"/>
            <p:cNvSpPr txBox="1">
              <a:spLocks noChangeArrowheads="1"/>
            </p:cNvSpPr>
            <p:nvPr/>
          </p:nvSpPr>
          <p:spPr bwMode="auto">
            <a:xfrm rot="19883616">
              <a:off x="1985" y="1790"/>
              <a:ext cx="3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pSp>
      <p:grpSp>
        <p:nvGrpSpPr>
          <p:cNvPr id="189503" name="Group 63"/>
          <p:cNvGrpSpPr>
            <a:grpSpLocks/>
          </p:cNvGrpSpPr>
          <p:nvPr/>
        </p:nvGrpSpPr>
        <p:grpSpPr bwMode="auto">
          <a:xfrm>
            <a:off x="3659190" y="5053013"/>
            <a:ext cx="1266825" cy="800100"/>
            <a:chOff x="3600" y="2208"/>
            <a:chExt cx="912" cy="576"/>
          </a:xfrm>
        </p:grpSpPr>
        <p:sp>
          <p:nvSpPr>
            <p:cNvPr id="189504" name="Line 64"/>
            <p:cNvSpPr>
              <a:spLocks noChangeShapeType="1"/>
            </p:cNvSpPr>
            <p:nvPr/>
          </p:nvSpPr>
          <p:spPr bwMode="auto">
            <a:xfrm>
              <a:off x="3600" y="2754"/>
              <a:ext cx="9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05" name="Group 65"/>
            <p:cNvGrpSpPr>
              <a:grpSpLocks/>
            </p:cNvGrpSpPr>
            <p:nvPr/>
          </p:nvGrpSpPr>
          <p:grpSpPr bwMode="auto">
            <a:xfrm>
              <a:off x="3600" y="2208"/>
              <a:ext cx="912" cy="576"/>
              <a:chOff x="3600" y="2208"/>
              <a:chExt cx="912" cy="576"/>
            </a:xfrm>
          </p:grpSpPr>
          <p:sp>
            <p:nvSpPr>
              <p:cNvPr id="189506" name="Line 66"/>
              <p:cNvSpPr>
                <a:spLocks noChangeShapeType="1"/>
              </p:cNvSpPr>
              <p:nvPr/>
            </p:nvSpPr>
            <p:spPr bwMode="auto">
              <a:xfrm>
                <a:off x="3600" y="220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07" name="Line 67"/>
              <p:cNvSpPr>
                <a:spLocks noChangeShapeType="1"/>
              </p:cNvSpPr>
              <p:nvPr/>
            </p:nvSpPr>
            <p:spPr bwMode="auto">
              <a:xfrm>
                <a:off x="4506" y="220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08" name="Line 68"/>
              <p:cNvSpPr>
                <a:spLocks noChangeShapeType="1"/>
              </p:cNvSpPr>
              <p:nvPr/>
            </p:nvSpPr>
            <p:spPr bwMode="auto">
              <a:xfrm>
                <a:off x="3600" y="2448"/>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09" name="Line 69"/>
              <p:cNvSpPr>
                <a:spLocks noChangeShapeType="1"/>
              </p:cNvSpPr>
              <p:nvPr/>
            </p:nvSpPr>
            <p:spPr bwMode="auto">
              <a:xfrm>
                <a:off x="4512" y="235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89510" name="Group 70"/>
          <p:cNvGrpSpPr>
            <a:grpSpLocks/>
          </p:cNvGrpSpPr>
          <p:nvPr/>
        </p:nvGrpSpPr>
        <p:grpSpPr bwMode="auto">
          <a:xfrm>
            <a:off x="3060702" y="4452940"/>
            <a:ext cx="1865313" cy="600075"/>
            <a:chOff x="3168" y="1776"/>
            <a:chExt cx="1344" cy="432"/>
          </a:xfrm>
        </p:grpSpPr>
        <p:sp>
          <p:nvSpPr>
            <p:cNvPr id="189511" name="Line 71"/>
            <p:cNvSpPr>
              <a:spLocks noChangeShapeType="1"/>
            </p:cNvSpPr>
            <p:nvPr/>
          </p:nvSpPr>
          <p:spPr bwMode="auto">
            <a:xfrm flipH="1" flipV="1">
              <a:off x="3168" y="1968"/>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12" name="Group 72"/>
            <p:cNvGrpSpPr>
              <a:grpSpLocks/>
            </p:cNvGrpSpPr>
            <p:nvPr/>
          </p:nvGrpSpPr>
          <p:grpSpPr bwMode="auto">
            <a:xfrm>
              <a:off x="3168" y="1776"/>
              <a:ext cx="1344" cy="432"/>
              <a:chOff x="3168" y="1776"/>
              <a:chExt cx="1344" cy="432"/>
            </a:xfrm>
          </p:grpSpPr>
          <p:sp>
            <p:nvSpPr>
              <p:cNvPr id="189513" name="Line 73"/>
              <p:cNvSpPr>
                <a:spLocks noChangeShapeType="1"/>
              </p:cNvSpPr>
              <p:nvPr/>
            </p:nvSpPr>
            <p:spPr bwMode="auto">
              <a:xfrm flipH="1" flipV="1">
                <a:off x="3552" y="1776"/>
                <a:ext cx="96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14" name="Line 74"/>
              <p:cNvSpPr>
                <a:spLocks noChangeShapeType="1"/>
              </p:cNvSpPr>
              <p:nvPr/>
            </p:nvSpPr>
            <p:spPr bwMode="auto">
              <a:xfrm flipV="1">
                <a:off x="3168" y="1776"/>
                <a:ext cx="384"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15" name="Line 75"/>
              <p:cNvSpPr>
                <a:spLocks noChangeShapeType="1"/>
              </p:cNvSpPr>
              <p:nvPr/>
            </p:nvSpPr>
            <p:spPr bwMode="auto">
              <a:xfrm flipH="1" flipV="1">
                <a:off x="3408" y="2112"/>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16" name="Line 76"/>
              <p:cNvSpPr>
                <a:spLocks noChangeShapeType="1"/>
              </p:cNvSpPr>
              <p:nvPr/>
            </p:nvSpPr>
            <p:spPr bwMode="auto">
              <a:xfrm flipH="1" flipV="1">
                <a:off x="3888" y="1920"/>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89517" name="Line 77"/>
          <p:cNvSpPr>
            <a:spLocks noChangeShapeType="1"/>
          </p:cNvSpPr>
          <p:nvPr/>
        </p:nvSpPr>
        <p:spPr bwMode="auto">
          <a:xfrm flipV="1">
            <a:off x="3659188" y="4803775"/>
            <a:ext cx="400050" cy="249238"/>
          </a:xfrm>
          <a:prstGeom prst="line">
            <a:avLst/>
          </a:prstGeom>
          <a:noFill/>
          <a:ln w="28575">
            <a:solidFill>
              <a:srgbClr val="CC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18" name="Group 78"/>
          <p:cNvGrpSpPr>
            <a:grpSpLocks/>
          </p:cNvGrpSpPr>
          <p:nvPr/>
        </p:nvGrpSpPr>
        <p:grpSpPr bwMode="auto">
          <a:xfrm>
            <a:off x="3060702" y="4452940"/>
            <a:ext cx="1865313" cy="1400175"/>
            <a:chOff x="2216" y="2037"/>
            <a:chExt cx="1175" cy="882"/>
          </a:xfrm>
        </p:grpSpPr>
        <p:sp>
          <p:nvSpPr>
            <p:cNvPr id="189519" name="Line 79"/>
            <p:cNvSpPr>
              <a:spLocks noChangeShapeType="1"/>
            </p:cNvSpPr>
            <p:nvPr/>
          </p:nvSpPr>
          <p:spPr bwMode="auto">
            <a:xfrm>
              <a:off x="2216" y="2734"/>
              <a:ext cx="378"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20" name="Line 80"/>
            <p:cNvSpPr>
              <a:spLocks noChangeShapeType="1"/>
            </p:cNvSpPr>
            <p:nvPr/>
          </p:nvSpPr>
          <p:spPr bwMode="auto">
            <a:xfrm rot="-220983" flipH="1" flipV="1">
              <a:off x="2593" y="2499"/>
              <a:ext cx="798"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21" name="Group 81"/>
            <p:cNvGrpSpPr>
              <a:grpSpLocks/>
            </p:cNvGrpSpPr>
            <p:nvPr/>
          </p:nvGrpSpPr>
          <p:grpSpPr bwMode="auto">
            <a:xfrm>
              <a:off x="2216" y="2037"/>
              <a:ext cx="351" cy="714"/>
              <a:chOff x="3168" y="1776"/>
              <a:chExt cx="402" cy="816"/>
            </a:xfrm>
          </p:grpSpPr>
          <p:sp>
            <p:nvSpPr>
              <p:cNvPr id="189522" name="Line 82"/>
              <p:cNvSpPr>
                <a:spLocks noChangeShapeType="1"/>
              </p:cNvSpPr>
              <p:nvPr/>
            </p:nvSpPr>
            <p:spPr bwMode="auto">
              <a:xfrm>
                <a:off x="3168" y="196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23" name="Line 83"/>
              <p:cNvSpPr>
                <a:spLocks noChangeShapeType="1"/>
              </p:cNvSpPr>
              <p:nvPr/>
            </p:nvSpPr>
            <p:spPr bwMode="auto">
              <a:xfrm>
                <a:off x="3570" y="1776"/>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189524" name="Group 84"/>
          <p:cNvGrpSpPr>
            <a:grpSpLocks/>
          </p:cNvGrpSpPr>
          <p:nvPr/>
        </p:nvGrpSpPr>
        <p:grpSpPr bwMode="auto">
          <a:xfrm>
            <a:off x="3517902" y="5686425"/>
            <a:ext cx="1622227" cy="363538"/>
            <a:chOff x="3498" y="2664"/>
            <a:chExt cx="1168" cy="262"/>
          </a:xfrm>
        </p:grpSpPr>
        <p:sp>
          <p:nvSpPr>
            <p:cNvPr id="189525" name="Text Box 85"/>
            <p:cNvSpPr txBox="1">
              <a:spLocks noChangeArrowheads="1"/>
            </p:cNvSpPr>
            <p:nvPr/>
          </p:nvSpPr>
          <p:spPr bwMode="auto">
            <a:xfrm>
              <a:off x="3498" y="2706"/>
              <a:ext cx="19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9526" name="Text Box 86"/>
            <p:cNvSpPr txBox="1">
              <a:spLocks noChangeArrowheads="1"/>
            </p:cNvSpPr>
            <p:nvPr/>
          </p:nvSpPr>
          <p:spPr bwMode="auto">
            <a:xfrm>
              <a:off x="4468" y="2664"/>
              <a:ext cx="19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grpSp>
      <p:grpSp>
        <p:nvGrpSpPr>
          <p:cNvPr id="189527" name="Group 87"/>
          <p:cNvGrpSpPr>
            <a:grpSpLocks/>
          </p:cNvGrpSpPr>
          <p:nvPr/>
        </p:nvGrpSpPr>
        <p:grpSpPr bwMode="auto">
          <a:xfrm>
            <a:off x="2860678" y="4210066"/>
            <a:ext cx="960849" cy="849819"/>
            <a:chOff x="3024" y="1601"/>
            <a:chExt cx="692" cy="612"/>
          </a:xfrm>
        </p:grpSpPr>
        <p:sp>
          <p:nvSpPr>
            <p:cNvPr id="189528" name="Text Box 88"/>
            <p:cNvSpPr txBox="1">
              <a:spLocks noChangeArrowheads="1"/>
            </p:cNvSpPr>
            <p:nvPr/>
          </p:nvSpPr>
          <p:spPr bwMode="auto">
            <a:xfrm>
              <a:off x="3024" y="1836"/>
              <a:ext cx="233"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29" name="Text Box 89"/>
            <p:cNvSpPr txBox="1">
              <a:spLocks noChangeArrowheads="1"/>
            </p:cNvSpPr>
            <p:nvPr/>
          </p:nvSpPr>
          <p:spPr bwMode="auto">
            <a:xfrm>
              <a:off x="3476" y="1601"/>
              <a:ext cx="240"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grpSp>
        <p:nvGrpSpPr>
          <p:cNvPr id="189530" name="Group 90"/>
          <p:cNvGrpSpPr>
            <a:grpSpLocks/>
          </p:cNvGrpSpPr>
          <p:nvPr/>
        </p:nvGrpSpPr>
        <p:grpSpPr bwMode="auto">
          <a:xfrm>
            <a:off x="3387725" y="4914903"/>
            <a:ext cx="1866899" cy="327025"/>
            <a:chOff x="2411" y="2328"/>
            <a:chExt cx="1176" cy="206"/>
          </a:xfrm>
        </p:grpSpPr>
        <p:sp>
          <p:nvSpPr>
            <p:cNvPr id="189531" name="Line 91"/>
            <p:cNvSpPr>
              <a:spLocks noChangeShapeType="1"/>
            </p:cNvSpPr>
            <p:nvPr/>
          </p:nvSpPr>
          <p:spPr bwMode="auto">
            <a:xfrm>
              <a:off x="2593" y="2415"/>
              <a:ext cx="798" cy="0"/>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9532" name="Group 92"/>
            <p:cNvGrpSpPr>
              <a:grpSpLocks/>
            </p:cNvGrpSpPr>
            <p:nvPr/>
          </p:nvGrpSpPr>
          <p:grpSpPr bwMode="auto">
            <a:xfrm>
              <a:off x="2411" y="2328"/>
              <a:ext cx="1176" cy="206"/>
              <a:chOff x="3389" y="2112"/>
              <a:chExt cx="1344" cy="236"/>
            </a:xfrm>
          </p:grpSpPr>
          <p:sp>
            <p:nvSpPr>
              <p:cNvPr id="189533" name="Text Box 93"/>
              <p:cNvSpPr txBox="1">
                <a:spLocks noChangeArrowheads="1"/>
              </p:cNvSpPr>
              <p:nvPr/>
            </p:nvSpPr>
            <p:spPr bwMode="auto">
              <a:xfrm>
                <a:off x="4513" y="2112"/>
                <a:ext cx="220"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9534" name="Text Box 94"/>
              <p:cNvSpPr txBox="1">
                <a:spLocks noChangeArrowheads="1"/>
              </p:cNvSpPr>
              <p:nvPr/>
            </p:nvSpPr>
            <p:spPr bwMode="auto">
              <a:xfrm>
                <a:off x="3389" y="2128"/>
                <a:ext cx="2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grpSp>
      </p:grpSp>
      <p:sp>
        <p:nvSpPr>
          <p:cNvPr id="189535" name="Line 95"/>
          <p:cNvSpPr>
            <a:spLocks noChangeShapeType="1"/>
          </p:cNvSpPr>
          <p:nvPr/>
        </p:nvSpPr>
        <p:spPr bwMode="auto">
          <a:xfrm>
            <a:off x="4259263" y="3921125"/>
            <a:ext cx="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36" name="Line 96"/>
          <p:cNvSpPr>
            <a:spLocks noChangeShapeType="1"/>
          </p:cNvSpPr>
          <p:nvPr/>
        </p:nvSpPr>
        <p:spPr bwMode="auto">
          <a:xfrm flipH="1" flipV="1">
            <a:off x="5324477" y="5867400"/>
            <a:ext cx="600075"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37" name="Text Box 97"/>
          <p:cNvSpPr txBox="1">
            <a:spLocks noChangeArrowheads="1"/>
          </p:cNvSpPr>
          <p:nvPr/>
        </p:nvSpPr>
        <p:spPr bwMode="auto">
          <a:xfrm>
            <a:off x="3784600" y="4826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sym typeface="Symbol" panose="05050102010706020507" pitchFamily="18" charset="2"/>
              </a:rPr>
              <a:t>Ø</a:t>
            </a:r>
          </a:p>
        </p:txBody>
      </p:sp>
      <p:sp>
        <p:nvSpPr>
          <p:cNvPr id="189538" name="Text Box 98"/>
          <p:cNvSpPr txBox="1">
            <a:spLocks noChangeArrowheads="1"/>
          </p:cNvSpPr>
          <p:nvPr/>
        </p:nvSpPr>
        <p:spPr bwMode="auto">
          <a:xfrm rot="-1213844">
            <a:off x="3121265" y="4242078"/>
            <a:ext cx="4821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a:latin typeface="Times New Roman" panose="02020603050405020304" pitchFamily="18" charset="0"/>
              </a:rPr>
              <a:t>F.V</a:t>
            </a:r>
            <a:r>
              <a:rPr lang="en-US" altLang="en-US" i="1">
                <a:latin typeface="Times New Roman" panose="02020603050405020304" pitchFamily="18" charset="0"/>
              </a:rPr>
              <a:t>.</a:t>
            </a:r>
          </a:p>
        </p:txBody>
      </p:sp>
      <p:sp>
        <p:nvSpPr>
          <p:cNvPr id="189539" name="Text Box 99"/>
          <p:cNvSpPr txBox="1">
            <a:spLocks noChangeArrowheads="1"/>
          </p:cNvSpPr>
          <p:nvPr/>
        </p:nvSpPr>
        <p:spPr bwMode="auto">
          <a:xfrm rot="35950">
            <a:off x="4141663" y="5781777"/>
            <a:ext cx="446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i="1">
                <a:latin typeface="Times New Roman" panose="02020603050405020304" pitchFamily="18" charset="0"/>
              </a:rPr>
              <a:t>T.V.</a:t>
            </a:r>
          </a:p>
        </p:txBody>
      </p:sp>
      <p:grpSp>
        <p:nvGrpSpPr>
          <p:cNvPr id="189540" name="Group 100"/>
          <p:cNvGrpSpPr>
            <a:grpSpLocks/>
          </p:cNvGrpSpPr>
          <p:nvPr/>
        </p:nvGrpSpPr>
        <p:grpSpPr bwMode="auto">
          <a:xfrm>
            <a:off x="6400800" y="304800"/>
            <a:ext cx="2514600" cy="2994026"/>
            <a:chOff x="3888" y="192"/>
            <a:chExt cx="1584" cy="1886"/>
          </a:xfrm>
        </p:grpSpPr>
        <p:sp>
          <p:nvSpPr>
            <p:cNvPr id="189541" name="Rectangle 101"/>
            <p:cNvSpPr>
              <a:spLocks noChangeArrowheads="1"/>
            </p:cNvSpPr>
            <p:nvPr/>
          </p:nvSpPr>
          <p:spPr bwMode="auto">
            <a:xfrm>
              <a:off x="4128" y="221"/>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42" name="Rectangle 102"/>
            <p:cNvSpPr>
              <a:spLocks noChangeArrowheads="1"/>
            </p:cNvSpPr>
            <p:nvPr/>
          </p:nvSpPr>
          <p:spPr bwMode="auto">
            <a:xfrm>
              <a:off x="4128" y="1097"/>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43" name="Line 103"/>
            <p:cNvSpPr>
              <a:spLocks noChangeShapeType="1"/>
            </p:cNvSpPr>
            <p:nvPr/>
          </p:nvSpPr>
          <p:spPr bwMode="auto">
            <a:xfrm>
              <a:off x="3984" y="1095"/>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44" name="Text Box 104"/>
            <p:cNvSpPr txBox="1">
              <a:spLocks noChangeArrowheads="1"/>
            </p:cNvSpPr>
            <p:nvPr/>
          </p:nvSpPr>
          <p:spPr bwMode="auto">
            <a:xfrm>
              <a:off x="3888"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9545" name="Text Box 105"/>
            <p:cNvSpPr txBox="1">
              <a:spLocks noChangeArrowheads="1"/>
            </p:cNvSpPr>
            <p:nvPr/>
          </p:nvSpPr>
          <p:spPr bwMode="auto">
            <a:xfrm>
              <a:off x="5275" y="1059"/>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9546" name="Line 106"/>
            <p:cNvSpPr>
              <a:spLocks noChangeShapeType="1"/>
            </p:cNvSpPr>
            <p:nvPr/>
          </p:nvSpPr>
          <p:spPr bwMode="auto">
            <a:xfrm>
              <a:off x="4365" y="912"/>
              <a:ext cx="0" cy="48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47" name="Line 107"/>
            <p:cNvSpPr>
              <a:spLocks noChangeShapeType="1"/>
            </p:cNvSpPr>
            <p:nvPr/>
          </p:nvSpPr>
          <p:spPr bwMode="auto">
            <a:xfrm>
              <a:off x="4930" y="602"/>
              <a:ext cx="0" cy="79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48" name="Line 108"/>
            <p:cNvSpPr>
              <a:spLocks noChangeShapeType="1"/>
            </p:cNvSpPr>
            <p:nvPr/>
          </p:nvSpPr>
          <p:spPr bwMode="auto">
            <a:xfrm>
              <a:off x="4365" y="1004"/>
              <a:ext cx="816"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89549" name="Line 109"/>
            <p:cNvSpPr>
              <a:spLocks noChangeShapeType="1"/>
            </p:cNvSpPr>
            <p:nvPr/>
          </p:nvSpPr>
          <p:spPr bwMode="auto">
            <a:xfrm flipV="1">
              <a:off x="4365" y="627"/>
              <a:ext cx="565" cy="3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50" name="Line 110"/>
            <p:cNvSpPr>
              <a:spLocks noChangeShapeType="1"/>
            </p:cNvSpPr>
            <p:nvPr/>
          </p:nvSpPr>
          <p:spPr bwMode="auto">
            <a:xfrm flipV="1">
              <a:off x="4365" y="1388"/>
              <a:ext cx="579" cy="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51" name="Line 111"/>
            <p:cNvSpPr>
              <a:spLocks noChangeShapeType="1"/>
            </p:cNvSpPr>
            <p:nvPr/>
          </p:nvSpPr>
          <p:spPr bwMode="auto">
            <a:xfrm>
              <a:off x="4930" y="876"/>
              <a:ext cx="0" cy="125"/>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52" name="Text Box 112"/>
            <p:cNvSpPr txBox="1">
              <a:spLocks noChangeArrowheads="1"/>
            </p:cNvSpPr>
            <p:nvPr/>
          </p:nvSpPr>
          <p:spPr bwMode="auto">
            <a:xfrm>
              <a:off x="4143" y="1845"/>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9553" name="Text Box 113"/>
            <p:cNvSpPr txBox="1">
              <a:spLocks noChangeArrowheads="1"/>
            </p:cNvSpPr>
            <p:nvPr/>
          </p:nvSpPr>
          <p:spPr bwMode="auto">
            <a:xfrm>
              <a:off x="4158" y="19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9554" name="Text Box 114"/>
            <p:cNvSpPr txBox="1">
              <a:spLocks noChangeArrowheads="1"/>
            </p:cNvSpPr>
            <p:nvPr/>
          </p:nvSpPr>
          <p:spPr bwMode="auto">
            <a:xfrm rot="19548660">
              <a:off x="4494" y="650"/>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i="1">
                  <a:latin typeface="Times New Roman" panose="02020603050405020304" pitchFamily="18" charset="0"/>
                </a:rPr>
                <a:t>F.V.</a:t>
              </a:r>
            </a:p>
          </p:txBody>
        </p:sp>
        <p:sp>
          <p:nvSpPr>
            <p:cNvPr id="189555" name="Text Box 115"/>
            <p:cNvSpPr txBox="1">
              <a:spLocks noChangeArrowheads="1"/>
            </p:cNvSpPr>
            <p:nvPr/>
          </p:nvSpPr>
          <p:spPr bwMode="auto">
            <a:xfrm>
              <a:off x="4524" y="1374"/>
              <a:ext cx="27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sp>
          <p:nvSpPr>
            <p:cNvPr id="189556" name="Text Box 116"/>
            <p:cNvSpPr txBox="1">
              <a:spLocks noChangeArrowheads="1"/>
            </p:cNvSpPr>
            <p:nvPr/>
          </p:nvSpPr>
          <p:spPr bwMode="auto">
            <a:xfrm>
              <a:off x="4230" y="129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9557" name="Text Box 117"/>
            <p:cNvSpPr txBox="1">
              <a:spLocks noChangeArrowheads="1"/>
            </p:cNvSpPr>
            <p:nvPr/>
          </p:nvSpPr>
          <p:spPr bwMode="auto">
            <a:xfrm>
              <a:off x="4896" y="131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9558" name="Text Box 118"/>
            <p:cNvSpPr txBox="1">
              <a:spLocks noChangeArrowheads="1"/>
            </p:cNvSpPr>
            <p:nvPr/>
          </p:nvSpPr>
          <p:spPr bwMode="auto">
            <a:xfrm>
              <a:off x="4212" y="86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59" name="Text Box 119"/>
            <p:cNvSpPr txBox="1">
              <a:spLocks noChangeArrowheads="1"/>
            </p:cNvSpPr>
            <p:nvPr/>
          </p:nvSpPr>
          <p:spPr bwMode="auto">
            <a:xfrm>
              <a:off x="4848" y="462"/>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60" name="Text Box 120"/>
            <p:cNvSpPr txBox="1">
              <a:spLocks noChangeArrowheads="1"/>
            </p:cNvSpPr>
            <p:nvPr/>
          </p:nvSpPr>
          <p:spPr bwMode="auto">
            <a:xfrm>
              <a:off x="4470" y="846"/>
              <a:ext cx="17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89561" name="Group 121"/>
          <p:cNvGrpSpPr>
            <a:grpSpLocks/>
          </p:cNvGrpSpPr>
          <p:nvPr/>
        </p:nvGrpSpPr>
        <p:grpSpPr bwMode="auto">
          <a:xfrm>
            <a:off x="6412168" y="3603626"/>
            <a:ext cx="2514600" cy="2994024"/>
            <a:chOff x="3888" y="2160"/>
            <a:chExt cx="1584" cy="1886"/>
          </a:xfrm>
        </p:grpSpPr>
        <p:sp>
          <p:nvSpPr>
            <p:cNvPr id="189562" name="Rectangle 122"/>
            <p:cNvSpPr>
              <a:spLocks noChangeArrowheads="1"/>
            </p:cNvSpPr>
            <p:nvPr/>
          </p:nvSpPr>
          <p:spPr bwMode="auto">
            <a:xfrm>
              <a:off x="4128" y="2189"/>
              <a:ext cx="1104" cy="93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63" name="Rectangle 123"/>
            <p:cNvSpPr>
              <a:spLocks noChangeArrowheads="1"/>
            </p:cNvSpPr>
            <p:nvPr/>
          </p:nvSpPr>
          <p:spPr bwMode="auto">
            <a:xfrm>
              <a:off x="4128" y="3065"/>
              <a:ext cx="1104" cy="93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564" name="Line 124"/>
            <p:cNvSpPr>
              <a:spLocks noChangeShapeType="1"/>
            </p:cNvSpPr>
            <p:nvPr/>
          </p:nvSpPr>
          <p:spPr bwMode="auto">
            <a:xfrm>
              <a:off x="3984" y="3063"/>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65" name="Text Box 125"/>
            <p:cNvSpPr txBox="1">
              <a:spLocks noChangeArrowheads="1"/>
            </p:cNvSpPr>
            <p:nvPr/>
          </p:nvSpPr>
          <p:spPr bwMode="auto">
            <a:xfrm>
              <a:off x="3888" y="3027"/>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89566" name="Text Box 126"/>
            <p:cNvSpPr txBox="1">
              <a:spLocks noChangeArrowheads="1"/>
            </p:cNvSpPr>
            <p:nvPr/>
          </p:nvSpPr>
          <p:spPr bwMode="auto">
            <a:xfrm>
              <a:off x="5275" y="3027"/>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89567" name="Line 127"/>
            <p:cNvSpPr>
              <a:spLocks noChangeShapeType="1"/>
            </p:cNvSpPr>
            <p:nvPr/>
          </p:nvSpPr>
          <p:spPr bwMode="auto">
            <a:xfrm>
              <a:off x="4402" y="2640"/>
              <a:ext cx="0" cy="665"/>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68" name="Line 128"/>
            <p:cNvSpPr>
              <a:spLocks noChangeShapeType="1"/>
            </p:cNvSpPr>
            <p:nvPr/>
          </p:nvSpPr>
          <p:spPr bwMode="auto">
            <a:xfrm>
              <a:off x="4967" y="2592"/>
              <a:ext cx="0" cy="115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69" name="Line 129"/>
            <p:cNvSpPr>
              <a:spLocks noChangeShapeType="1"/>
            </p:cNvSpPr>
            <p:nvPr/>
          </p:nvSpPr>
          <p:spPr bwMode="auto">
            <a:xfrm>
              <a:off x="4398" y="273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70" name="Line 130"/>
            <p:cNvSpPr>
              <a:spLocks noChangeShapeType="1"/>
            </p:cNvSpPr>
            <p:nvPr/>
          </p:nvSpPr>
          <p:spPr bwMode="auto">
            <a:xfrm>
              <a:off x="4402" y="3242"/>
              <a:ext cx="565" cy="50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9571" name="Line 131"/>
            <p:cNvSpPr>
              <a:spLocks noChangeShapeType="1"/>
            </p:cNvSpPr>
            <p:nvPr/>
          </p:nvSpPr>
          <p:spPr bwMode="auto">
            <a:xfrm>
              <a:off x="4339" y="3242"/>
              <a:ext cx="749"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189572" name="Text Box 132"/>
            <p:cNvSpPr txBox="1">
              <a:spLocks noChangeArrowheads="1"/>
            </p:cNvSpPr>
            <p:nvPr/>
          </p:nvSpPr>
          <p:spPr bwMode="auto">
            <a:xfrm>
              <a:off x="4143" y="3813"/>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89573" name="Text Box 133"/>
            <p:cNvSpPr txBox="1">
              <a:spLocks noChangeArrowheads="1"/>
            </p:cNvSpPr>
            <p:nvPr/>
          </p:nvSpPr>
          <p:spPr bwMode="auto">
            <a:xfrm>
              <a:off x="4158" y="2160"/>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89574" name="Text Box 134"/>
            <p:cNvSpPr txBox="1">
              <a:spLocks noChangeArrowheads="1"/>
            </p:cNvSpPr>
            <p:nvPr/>
          </p:nvSpPr>
          <p:spPr bwMode="auto">
            <a:xfrm>
              <a:off x="4494" y="320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sym typeface="Symbol" panose="05050102010706020507" pitchFamily="18" charset="2"/>
                </a:rPr>
                <a:t>Ø</a:t>
              </a:r>
            </a:p>
          </p:txBody>
        </p:sp>
        <p:sp>
          <p:nvSpPr>
            <p:cNvPr id="189575" name="Text Box 135"/>
            <p:cNvSpPr txBox="1">
              <a:spLocks noChangeArrowheads="1"/>
            </p:cNvSpPr>
            <p:nvPr/>
          </p:nvSpPr>
          <p:spPr bwMode="auto">
            <a:xfrm>
              <a:off x="4308" y="318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89576" name="Text Box 136"/>
            <p:cNvSpPr txBox="1">
              <a:spLocks noChangeArrowheads="1"/>
            </p:cNvSpPr>
            <p:nvPr/>
          </p:nvSpPr>
          <p:spPr bwMode="auto">
            <a:xfrm>
              <a:off x="4896" y="369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sp>
          <p:nvSpPr>
            <p:cNvPr id="189577" name="Text Box 137"/>
            <p:cNvSpPr txBox="1">
              <a:spLocks noChangeArrowheads="1"/>
            </p:cNvSpPr>
            <p:nvPr/>
          </p:nvSpPr>
          <p:spPr bwMode="auto">
            <a:xfrm>
              <a:off x="4296" y="254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78" name="Text Box 138"/>
            <p:cNvSpPr txBox="1">
              <a:spLocks noChangeArrowheads="1"/>
            </p:cNvSpPr>
            <p:nvPr/>
          </p:nvSpPr>
          <p:spPr bwMode="auto">
            <a:xfrm>
              <a:off x="4896" y="2544"/>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89579" name="Text Box 139"/>
            <p:cNvSpPr txBox="1">
              <a:spLocks noChangeArrowheads="1"/>
            </p:cNvSpPr>
            <p:nvPr/>
          </p:nvSpPr>
          <p:spPr bwMode="auto">
            <a:xfrm>
              <a:off x="4512" y="3456"/>
              <a:ext cx="26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TV</a:t>
              </a:r>
              <a:endParaRPr lang="en-US" altLang="en-US" sz="1400" dirty="0">
                <a:latin typeface="Times New Roman" panose="02020603050405020304" pitchFamily="18" charset="0"/>
              </a:endParaRPr>
            </a:p>
          </p:txBody>
        </p:sp>
        <p:sp>
          <p:nvSpPr>
            <p:cNvPr id="189580" name="Text Box 140"/>
            <p:cNvSpPr txBox="1">
              <a:spLocks noChangeArrowheads="1"/>
            </p:cNvSpPr>
            <p:nvPr/>
          </p:nvSpPr>
          <p:spPr bwMode="auto">
            <a:xfrm>
              <a:off x="4560" y="2496"/>
              <a:ext cx="2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FV</a:t>
              </a:r>
              <a:endParaRPr lang="en-US" altLang="en-US" sz="1400" dirty="0">
                <a:latin typeface="Times New Roman" panose="02020603050405020304" pitchFamily="18" charset="0"/>
              </a:endParaRPr>
            </a:p>
          </p:txBody>
        </p:sp>
      </p:grpSp>
      <p:grpSp>
        <p:nvGrpSpPr>
          <p:cNvPr id="189581" name="Group 141"/>
          <p:cNvGrpSpPr>
            <a:grpSpLocks/>
          </p:cNvGrpSpPr>
          <p:nvPr/>
        </p:nvGrpSpPr>
        <p:grpSpPr bwMode="auto">
          <a:xfrm>
            <a:off x="4711686" y="3476498"/>
            <a:ext cx="2231968" cy="800572"/>
            <a:chOff x="3120" y="2176"/>
            <a:chExt cx="1208" cy="384"/>
          </a:xfrm>
        </p:grpSpPr>
        <p:sp>
          <p:nvSpPr>
            <p:cNvPr id="189582" name="AutoShape 142"/>
            <p:cNvSpPr>
              <a:spLocks noChangeArrowheads="1"/>
            </p:cNvSpPr>
            <p:nvPr/>
          </p:nvSpPr>
          <p:spPr bwMode="auto">
            <a:xfrm>
              <a:off x="3120" y="2176"/>
              <a:ext cx="1008" cy="384"/>
            </a:xfrm>
            <a:prstGeom prst="wedgeRoundRectCallout">
              <a:avLst>
                <a:gd name="adj1" fmla="val 58731"/>
                <a:gd name="adj2" fmla="val 84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9583" name="Text Box 143"/>
            <p:cNvSpPr txBox="1">
              <a:spLocks noChangeArrowheads="1"/>
            </p:cNvSpPr>
            <p:nvPr/>
          </p:nvSpPr>
          <p:spPr bwMode="auto">
            <a:xfrm>
              <a:off x="3132" y="2209"/>
              <a:ext cx="119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latin typeface="Times New Roman" panose="02020603050405020304" pitchFamily="18" charset="0"/>
                </a:rPr>
                <a:t>TV </a:t>
              </a:r>
              <a:r>
                <a:rPr lang="en-US" altLang="en-US" dirty="0">
                  <a:latin typeface="Times New Roman" panose="02020603050405020304" pitchFamily="18" charset="0"/>
                </a:rPr>
                <a:t>inclined to XY FV parallel to XY</a:t>
              </a:r>
            </a:p>
          </p:txBody>
        </p:sp>
      </p:grpSp>
      <p:sp>
        <p:nvSpPr>
          <p:cNvPr id="189584" name="Oval 144"/>
          <p:cNvSpPr>
            <a:spLocks noChangeArrowheads="1"/>
          </p:cNvSpPr>
          <p:nvPr/>
        </p:nvSpPr>
        <p:spPr bwMode="auto">
          <a:xfrm>
            <a:off x="785813" y="7620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3.</a:t>
            </a:r>
          </a:p>
        </p:txBody>
      </p:sp>
      <p:sp>
        <p:nvSpPr>
          <p:cNvPr id="189585" name="Oval 145"/>
          <p:cNvSpPr>
            <a:spLocks noChangeArrowheads="1"/>
          </p:cNvSpPr>
          <p:nvPr/>
        </p:nvSpPr>
        <p:spPr bwMode="auto">
          <a:xfrm>
            <a:off x="742950" y="38862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4.</a:t>
            </a:r>
          </a:p>
        </p:txBody>
      </p:sp>
      <p:grpSp>
        <p:nvGrpSpPr>
          <p:cNvPr id="189586" name="Group 146"/>
          <p:cNvGrpSpPr>
            <a:grpSpLocks/>
          </p:cNvGrpSpPr>
          <p:nvPr/>
        </p:nvGrpSpPr>
        <p:grpSpPr bwMode="auto">
          <a:xfrm>
            <a:off x="4846640" y="371478"/>
            <a:ext cx="1893889" cy="646113"/>
            <a:chOff x="3053" y="234"/>
            <a:chExt cx="1193" cy="407"/>
          </a:xfrm>
        </p:grpSpPr>
        <p:sp>
          <p:nvSpPr>
            <p:cNvPr id="189587" name="AutoShape 147"/>
            <p:cNvSpPr>
              <a:spLocks noChangeArrowheads="1"/>
            </p:cNvSpPr>
            <p:nvPr/>
          </p:nvSpPr>
          <p:spPr bwMode="auto">
            <a:xfrm>
              <a:off x="3078" y="240"/>
              <a:ext cx="1151" cy="384"/>
            </a:xfrm>
            <a:prstGeom prst="wedgeRoundRectCallout">
              <a:avLst>
                <a:gd name="adj1" fmla="val 53081"/>
                <a:gd name="adj2" fmla="val 81956"/>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89588" name="Text Box 148"/>
            <p:cNvSpPr txBox="1">
              <a:spLocks noChangeArrowheads="1"/>
            </p:cNvSpPr>
            <p:nvPr/>
          </p:nvSpPr>
          <p:spPr bwMode="auto">
            <a:xfrm>
              <a:off x="3053" y="234"/>
              <a:ext cx="119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smtClean="0">
                  <a:latin typeface="Times New Roman" panose="02020603050405020304" pitchFamily="18" charset="0"/>
                </a:rPr>
                <a:t>FV </a:t>
              </a:r>
              <a:r>
                <a:rPr lang="en-US" altLang="en-US" dirty="0">
                  <a:latin typeface="Times New Roman" panose="02020603050405020304" pitchFamily="18" charset="0"/>
                </a:rPr>
                <a:t>inclined to XY TV parallel to </a:t>
              </a:r>
              <a:r>
                <a:rPr lang="en-US" altLang="en-US" dirty="0" smtClean="0">
                  <a:latin typeface="Times New Roman" panose="02020603050405020304" pitchFamily="18" charset="0"/>
                </a:rPr>
                <a:t>XY</a:t>
              </a:r>
              <a:endParaRPr lang="en-US" altLang="en-US" dirty="0">
                <a:latin typeface="Times New Roman" panose="02020603050405020304" pitchFamily="18" charset="0"/>
              </a:endParaRPr>
            </a:p>
          </p:txBody>
        </p:sp>
      </p:grpSp>
      <p:sp>
        <p:nvSpPr>
          <p:cNvPr id="189589" name="Text Box 149"/>
          <p:cNvSpPr txBox="1">
            <a:spLocks noChangeArrowheads="1"/>
          </p:cNvSpPr>
          <p:nvPr/>
        </p:nvSpPr>
        <p:spPr bwMode="auto">
          <a:xfrm>
            <a:off x="6508752" y="3271840"/>
            <a:ext cx="21547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solidFill>
                  <a:schemeClr val="accent2"/>
                </a:solidFill>
                <a:latin typeface="Arial" panose="020B0604020202020204" pitchFamily="34" charset="0"/>
              </a:rPr>
              <a:t>Orthographic Projections</a:t>
            </a:r>
          </a:p>
        </p:txBody>
      </p:sp>
      <p:sp>
        <p:nvSpPr>
          <p:cNvPr id="2" name="Slide Number Placeholder 1"/>
          <p:cNvSpPr>
            <a:spLocks noGrp="1"/>
          </p:cNvSpPr>
          <p:nvPr>
            <p:ph type="sldNum" sz="quarter" idx="12"/>
          </p:nvPr>
        </p:nvSpPr>
        <p:spPr>
          <a:xfrm>
            <a:off x="7108825" y="6549714"/>
            <a:ext cx="2057400" cy="365125"/>
          </a:xfrm>
        </p:spPr>
        <p:txBody>
          <a:bodyPr/>
          <a:lstStyle/>
          <a:p>
            <a:fld id="{EE8E09DC-0268-440F-8276-54ADABB93829}" type="slidenum">
              <a:rPr lang="en-IN" smtClean="0"/>
              <a:t>12</a:t>
            </a:fld>
            <a:endParaRPr lang="en-IN" dirty="0"/>
          </a:p>
        </p:txBody>
      </p:sp>
    </p:spTree>
    <p:extLst>
      <p:ext uri="{BB962C8B-B14F-4D97-AF65-F5344CB8AC3E}">
        <p14:creationId xmlns:p14="http://schemas.microsoft.com/office/powerpoint/2010/main" val="1755862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9584"/>
                                        </p:tgtEl>
                                        <p:attrNameLst>
                                          <p:attrName>style.visibility</p:attrName>
                                        </p:attrNameLst>
                                      </p:cBhvr>
                                      <p:to>
                                        <p:strVal val="visible"/>
                                      </p:to>
                                    </p:set>
                                    <p:anim calcmode="lin" valueType="num">
                                      <p:cBhvr additive="base">
                                        <p:cTn id="7" dur="500" fill="hold"/>
                                        <p:tgtEl>
                                          <p:spTgt spid="189584"/>
                                        </p:tgtEl>
                                        <p:attrNameLst>
                                          <p:attrName>ppt_x</p:attrName>
                                        </p:attrNameLst>
                                      </p:cBhvr>
                                      <p:tavLst>
                                        <p:tav tm="0">
                                          <p:val>
                                            <p:strVal val="#ppt_x"/>
                                          </p:val>
                                        </p:tav>
                                        <p:tav tm="100000">
                                          <p:val>
                                            <p:strVal val="#ppt_x"/>
                                          </p:val>
                                        </p:tav>
                                      </p:tavLst>
                                    </p:anim>
                                    <p:anim calcmode="lin" valueType="num">
                                      <p:cBhvr additive="base">
                                        <p:cTn id="8" dur="500" fill="hold"/>
                                        <p:tgtEl>
                                          <p:spTgt spid="1895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9442"/>
                                        </p:tgtEl>
                                        <p:attrNameLst>
                                          <p:attrName>style.visibility</p:attrName>
                                        </p:attrNameLst>
                                      </p:cBhvr>
                                      <p:to>
                                        <p:strVal val="visible"/>
                                      </p:to>
                                    </p:set>
                                    <p:anim calcmode="lin" valueType="num">
                                      <p:cBhvr>
                                        <p:cTn id="13" dur="500" fill="hold"/>
                                        <p:tgtEl>
                                          <p:spTgt spid="189442"/>
                                        </p:tgtEl>
                                        <p:attrNameLst>
                                          <p:attrName>ppt_x</p:attrName>
                                        </p:attrNameLst>
                                      </p:cBhvr>
                                      <p:tavLst>
                                        <p:tav tm="0">
                                          <p:val>
                                            <p:strVal val="#ppt_x-#ppt_w/2"/>
                                          </p:val>
                                        </p:tav>
                                        <p:tav tm="100000">
                                          <p:val>
                                            <p:strVal val="#ppt_x"/>
                                          </p:val>
                                        </p:tav>
                                      </p:tavLst>
                                    </p:anim>
                                    <p:anim calcmode="lin" valueType="num">
                                      <p:cBhvr>
                                        <p:cTn id="14" dur="500" fill="hold"/>
                                        <p:tgtEl>
                                          <p:spTgt spid="189442"/>
                                        </p:tgtEl>
                                        <p:attrNameLst>
                                          <p:attrName>ppt_y</p:attrName>
                                        </p:attrNameLst>
                                      </p:cBhvr>
                                      <p:tavLst>
                                        <p:tav tm="0">
                                          <p:val>
                                            <p:strVal val="#ppt_y"/>
                                          </p:val>
                                        </p:tav>
                                        <p:tav tm="100000">
                                          <p:val>
                                            <p:strVal val="#ppt_y"/>
                                          </p:val>
                                        </p:tav>
                                      </p:tavLst>
                                    </p:anim>
                                    <p:anim calcmode="lin" valueType="num">
                                      <p:cBhvr>
                                        <p:cTn id="15" dur="500" fill="hold"/>
                                        <p:tgtEl>
                                          <p:spTgt spid="189442"/>
                                        </p:tgtEl>
                                        <p:attrNameLst>
                                          <p:attrName>ppt_w</p:attrName>
                                        </p:attrNameLst>
                                      </p:cBhvr>
                                      <p:tavLst>
                                        <p:tav tm="0">
                                          <p:val>
                                            <p:fltVal val="0"/>
                                          </p:val>
                                        </p:tav>
                                        <p:tav tm="100000">
                                          <p:val>
                                            <p:strVal val="#ppt_w"/>
                                          </p:val>
                                        </p:tav>
                                      </p:tavLst>
                                    </p:anim>
                                    <p:anim calcmode="lin" valueType="num">
                                      <p:cBhvr>
                                        <p:cTn id="16" dur="500" fill="hold"/>
                                        <p:tgtEl>
                                          <p:spTgt spid="18944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89443"/>
                                        </p:tgtEl>
                                        <p:attrNameLst>
                                          <p:attrName>style.visibility</p:attrName>
                                        </p:attrNameLst>
                                      </p:cBhvr>
                                      <p:to>
                                        <p:strVal val="visible"/>
                                      </p:to>
                                    </p:set>
                                    <p:animEffect transition="in" filter="strips(downRight)">
                                      <p:cBhvr>
                                        <p:cTn id="21" dur="500"/>
                                        <p:tgtEl>
                                          <p:spTgt spid="1894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89453"/>
                                        </p:tgtEl>
                                        <p:attrNameLst>
                                          <p:attrName>style.visibility</p:attrName>
                                        </p:attrNameLst>
                                      </p:cBhvr>
                                      <p:to>
                                        <p:strVal val="visible"/>
                                      </p:to>
                                    </p:set>
                                    <p:animEffect transition="in" filter="strips(upRight)">
                                      <p:cBhvr>
                                        <p:cTn id="26" dur="500"/>
                                        <p:tgtEl>
                                          <p:spTgt spid="1894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189471"/>
                                        </p:tgtEl>
                                        <p:attrNameLst>
                                          <p:attrName>style.visibility</p:attrName>
                                        </p:attrNameLst>
                                      </p:cBhvr>
                                      <p:to>
                                        <p:strVal val="visible"/>
                                      </p:to>
                                    </p:set>
                                    <p:anim calcmode="lin" valueType="num">
                                      <p:cBhvr>
                                        <p:cTn id="31" dur="500" fill="hold"/>
                                        <p:tgtEl>
                                          <p:spTgt spid="189471"/>
                                        </p:tgtEl>
                                        <p:attrNameLst>
                                          <p:attrName>ppt_x</p:attrName>
                                        </p:attrNameLst>
                                      </p:cBhvr>
                                      <p:tavLst>
                                        <p:tav tm="0">
                                          <p:val>
                                            <p:strVal val="#ppt_x"/>
                                          </p:val>
                                        </p:tav>
                                        <p:tav tm="100000">
                                          <p:val>
                                            <p:strVal val="#ppt_x"/>
                                          </p:val>
                                        </p:tav>
                                      </p:tavLst>
                                    </p:anim>
                                    <p:anim calcmode="lin" valueType="num">
                                      <p:cBhvr>
                                        <p:cTn id="32" dur="500" fill="hold"/>
                                        <p:tgtEl>
                                          <p:spTgt spid="189471"/>
                                        </p:tgtEl>
                                        <p:attrNameLst>
                                          <p:attrName>ppt_y</p:attrName>
                                        </p:attrNameLst>
                                      </p:cBhvr>
                                      <p:tavLst>
                                        <p:tav tm="0">
                                          <p:val>
                                            <p:strVal val="#ppt_y+#ppt_h/2"/>
                                          </p:val>
                                        </p:tav>
                                        <p:tav tm="100000">
                                          <p:val>
                                            <p:strVal val="#ppt_y"/>
                                          </p:val>
                                        </p:tav>
                                      </p:tavLst>
                                    </p:anim>
                                    <p:anim calcmode="lin" valueType="num">
                                      <p:cBhvr>
                                        <p:cTn id="33" dur="500" fill="hold"/>
                                        <p:tgtEl>
                                          <p:spTgt spid="189471"/>
                                        </p:tgtEl>
                                        <p:attrNameLst>
                                          <p:attrName>ppt_w</p:attrName>
                                        </p:attrNameLst>
                                      </p:cBhvr>
                                      <p:tavLst>
                                        <p:tav tm="0">
                                          <p:val>
                                            <p:strVal val="#ppt_w"/>
                                          </p:val>
                                        </p:tav>
                                        <p:tav tm="100000">
                                          <p:val>
                                            <p:strVal val="#ppt_w"/>
                                          </p:val>
                                        </p:tav>
                                      </p:tavLst>
                                    </p:anim>
                                    <p:anim calcmode="lin" valueType="num">
                                      <p:cBhvr>
                                        <p:cTn id="34" dur="500" fill="hold"/>
                                        <p:tgtEl>
                                          <p:spTgt spid="18947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189484"/>
                                        </p:tgtEl>
                                        <p:attrNameLst>
                                          <p:attrName>style.visibility</p:attrName>
                                        </p:attrNameLst>
                                      </p:cBhvr>
                                      <p:to>
                                        <p:strVal val="visible"/>
                                      </p:to>
                                    </p:set>
                                    <p:anim calcmode="lin" valueType="num">
                                      <p:cBhvr>
                                        <p:cTn id="39" dur="500" fill="hold"/>
                                        <p:tgtEl>
                                          <p:spTgt spid="189484"/>
                                        </p:tgtEl>
                                        <p:attrNameLst>
                                          <p:attrName>ppt_x</p:attrName>
                                        </p:attrNameLst>
                                      </p:cBhvr>
                                      <p:tavLst>
                                        <p:tav tm="0">
                                          <p:val>
                                            <p:strVal val="#ppt_x-#ppt_w/2"/>
                                          </p:val>
                                        </p:tav>
                                        <p:tav tm="100000">
                                          <p:val>
                                            <p:strVal val="#ppt_x"/>
                                          </p:val>
                                        </p:tav>
                                      </p:tavLst>
                                    </p:anim>
                                    <p:anim calcmode="lin" valueType="num">
                                      <p:cBhvr>
                                        <p:cTn id="40" dur="500" fill="hold"/>
                                        <p:tgtEl>
                                          <p:spTgt spid="189484"/>
                                        </p:tgtEl>
                                        <p:attrNameLst>
                                          <p:attrName>ppt_y</p:attrName>
                                        </p:attrNameLst>
                                      </p:cBhvr>
                                      <p:tavLst>
                                        <p:tav tm="0">
                                          <p:val>
                                            <p:strVal val="#ppt_y"/>
                                          </p:val>
                                        </p:tav>
                                        <p:tav tm="100000">
                                          <p:val>
                                            <p:strVal val="#ppt_y"/>
                                          </p:val>
                                        </p:tav>
                                      </p:tavLst>
                                    </p:anim>
                                    <p:anim calcmode="lin" valueType="num">
                                      <p:cBhvr>
                                        <p:cTn id="41" dur="500" fill="hold"/>
                                        <p:tgtEl>
                                          <p:spTgt spid="189484"/>
                                        </p:tgtEl>
                                        <p:attrNameLst>
                                          <p:attrName>ppt_w</p:attrName>
                                        </p:attrNameLst>
                                      </p:cBhvr>
                                      <p:tavLst>
                                        <p:tav tm="0">
                                          <p:val>
                                            <p:fltVal val="0"/>
                                          </p:val>
                                        </p:tav>
                                        <p:tav tm="100000">
                                          <p:val>
                                            <p:strVal val="#ppt_w"/>
                                          </p:val>
                                        </p:tav>
                                      </p:tavLst>
                                    </p:anim>
                                    <p:anim calcmode="lin" valueType="num">
                                      <p:cBhvr>
                                        <p:cTn id="42" dur="500" fill="hold"/>
                                        <p:tgtEl>
                                          <p:spTgt spid="189484"/>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189480"/>
                                        </p:tgtEl>
                                        <p:attrNameLst>
                                          <p:attrName>style.visibility</p:attrName>
                                        </p:attrNameLst>
                                      </p:cBhvr>
                                      <p:to>
                                        <p:strVal val="visible"/>
                                      </p:to>
                                    </p:set>
                                    <p:animEffect transition="in" filter="strips(upLeft)">
                                      <p:cBhvr>
                                        <p:cTn id="47" dur="500"/>
                                        <p:tgtEl>
                                          <p:spTgt spid="1894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9" fill="hold" nodeType="clickEffect">
                                  <p:stCondLst>
                                    <p:cond delay="0"/>
                                  </p:stCondLst>
                                  <p:childTnLst>
                                    <p:set>
                                      <p:cBhvr>
                                        <p:cTn id="51" dur="1" fill="hold">
                                          <p:stCondLst>
                                            <p:cond delay="0"/>
                                          </p:stCondLst>
                                        </p:cTn>
                                        <p:tgtEl>
                                          <p:spTgt spid="189460"/>
                                        </p:tgtEl>
                                        <p:attrNameLst>
                                          <p:attrName>style.visibility</p:attrName>
                                        </p:attrNameLst>
                                      </p:cBhvr>
                                      <p:to>
                                        <p:strVal val="visible"/>
                                      </p:to>
                                    </p:set>
                                    <p:animEffect transition="in" filter="strips(upLeft)">
                                      <p:cBhvr>
                                        <p:cTn id="52" dur="500"/>
                                        <p:tgtEl>
                                          <p:spTgt spid="1894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8948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8947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189481"/>
                                        </p:tgtEl>
                                        <p:attrNameLst>
                                          <p:attrName>style.visibility</p:attrName>
                                        </p:attrNameLst>
                                      </p:cBhvr>
                                      <p:to>
                                        <p:strVal val="visible"/>
                                      </p:to>
                                    </p:set>
                                    <p:animEffect transition="in" filter="strips(upRight)">
                                      <p:cBhvr>
                                        <p:cTn id="65" dur="500"/>
                                        <p:tgtEl>
                                          <p:spTgt spid="18948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89459"/>
                                        </p:tgtEl>
                                        <p:attrNameLst>
                                          <p:attrName>style.visibility</p:attrName>
                                        </p:attrNameLst>
                                      </p:cBhvr>
                                      <p:to>
                                        <p:strVal val="visible"/>
                                      </p:to>
                                    </p:set>
                                    <p:anim calcmode="lin" valueType="num">
                                      <p:cBhvr additive="base">
                                        <p:cTn id="70" dur="500" fill="hold"/>
                                        <p:tgtEl>
                                          <p:spTgt spid="189459"/>
                                        </p:tgtEl>
                                        <p:attrNameLst>
                                          <p:attrName>ppt_x</p:attrName>
                                        </p:attrNameLst>
                                      </p:cBhvr>
                                      <p:tavLst>
                                        <p:tav tm="0">
                                          <p:val>
                                            <p:strVal val="#ppt_x"/>
                                          </p:val>
                                        </p:tav>
                                        <p:tav tm="100000">
                                          <p:val>
                                            <p:strVal val="#ppt_x"/>
                                          </p:val>
                                        </p:tav>
                                      </p:tavLst>
                                    </p:anim>
                                    <p:anim calcmode="lin" valueType="num">
                                      <p:cBhvr additive="base">
                                        <p:cTn id="71" dur="500" fill="hold"/>
                                        <p:tgtEl>
                                          <p:spTgt spid="189459"/>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89454"/>
                                        </p:tgtEl>
                                        <p:attrNameLst>
                                          <p:attrName>style.visibility</p:attrName>
                                        </p:attrNameLst>
                                      </p:cBhvr>
                                      <p:to>
                                        <p:strVal val="visible"/>
                                      </p:to>
                                    </p:set>
                                    <p:anim calcmode="lin" valueType="num">
                                      <p:cBhvr>
                                        <p:cTn id="76" dur="500" fill="hold"/>
                                        <p:tgtEl>
                                          <p:spTgt spid="189454"/>
                                        </p:tgtEl>
                                        <p:attrNameLst>
                                          <p:attrName>ppt_x</p:attrName>
                                        </p:attrNameLst>
                                      </p:cBhvr>
                                      <p:tavLst>
                                        <p:tav tm="0">
                                          <p:val>
                                            <p:strVal val="#ppt_x"/>
                                          </p:val>
                                        </p:tav>
                                        <p:tav tm="100000">
                                          <p:val>
                                            <p:strVal val="#ppt_x"/>
                                          </p:val>
                                        </p:tav>
                                      </p:tavLst>
                                    </p:anim>
                                    <p:anim calcmode="lin" valueType="num">
                                      <p:cBhvr>
                                        <p:cTn id="77" dur="500" fill="hold"/>
                                        <p:tgtEl>
                                          <p:spTgt spid="189454"/>
                                        </p:tgtEl>
                                        <p:attrNameLst>
                                          <p:attrName>ppt_y</p:attrName>
                                        </p:attrNameLst>
                                      </p:cBhvr>
                                      <p:tavLst>
                                        <p:tav tm="0">
                                          <p:val>
                                            <p:strVal val="#ppt_y-#ppt_h/2"/>
                                          </p:val>
                                        </p:tav>
                                        <p:tav tm="100000">
                                          <p:val>
                                            <p:strVal val="#ppt_y"/>
                                          </p:val>
                                        </p:tav>
                                      </p:tavLst>
                                    </p:anim>
                                    <p:anim calcmode="lin" valueType="num">
                                      <p:cBhvr>
                                        <p:cTn id="78" dur="500" fill="hold"/>
                                        <p:tgtEl>
                                          <p:spTgt spid="189454"/>
                                        </p:tgtEl>
                                        <p:attrNameLst>
                                          <p:attrName>ppt_w</p:attrName>
                                        </p:attrNameLst>
                                      </p:cBhvr>
                                      <p:tavLst>
                                        <p:tav tm="0">
                                          <p:val>
                                            <p:strVal val="#ppt_w"/>
                                          </p:val>
                                        </p:tav>
                                        <p:tav tm="100000">
                                          <p:val>
                                            <p:strVal val="#ppt_w"/>
                                          </p:val>
                                        </p:tav>
                                      </p:tavLst>
                                    </p:anim>
                                    <p:anim calcmode="lin" valueType="num">
                                      <p:cBhvr>
                                        <p:cTn id="79" dur="500" fill="hold"/>
                                        <p:tgtEl>
                                          <p:spTgt spid="189454"/>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18949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8947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89468"/>
                                        </p:tgtEl>
                                        <p:attrNameLst>
                                          <p:attrName>style.visibility</p:attrName>
                                        </p:attrNameLst>
                                      </p:cBhvr>
                                      <p:to>
                                        <p:strVal val="visible"/>
                                      </p:to>
                                    </p:set>
                                    <p:anim calcmode="lin" valueType="num">
                                      <p:cBhvr>
                                        <p:cTn id="92" dur="500" fill="hold"/>
                                        <p:tgtEl>
                                          <p:spTgt spid="189468"/>
                                        </p:tgtEl>
                                        <p:attrNameLst>
                                          <p:attrName>ppt_x</p:attrName>
                                        </p:attrNameLst>
                                      </p:cBhvr>
                                      <p:tavLst>
                                        <p:tav tm="0">
                                          <p:val>
                                            <p:strVal val="#ppt_x"/>
                                          </p:val>
                                        </p:tav>
                                        <p:tav tm="100000">
                                          <p:val>
                                            <p:strVal val="#ppt_x"/>
                                          </p:val>
                                        </p:tav>
                                      </p:tavLst>
                                    </p:anim>
                                    <p:anim calcmode="lin" valueType="num">
                                      <p:cBhvr>
                                        <p:cTn id="93" dur="500" fill="hold"/>
                                        <p:tgtEl>
                                          <p:spTgt spid="189468"/>
                                        </p:tgtEl>
                                        <p:attrNameLst>
                                          <p:attrName>ppt_y</p:attrName>
                                        </p:attrNameLst>
                                      </p:cBhvr>
                                      <p:tavLst>
                                        <p:tav tm="0">
                                          <p:val>
                                            <p:strVal val="#ppt_y-#ppt_h/2"/>
                                          </p:val>
                                        </p:tav>
                                        <p:tav tm="100000">
                                          <p:val>
                                            <p:strVal val="#ppt_y"/>
                                          </p:val>
                                        </p:tav>
                                      </p:tavLst>
                                    </p:anim>
                                    <p:anim calcmode="lin" valueType="num">
                                      <p:cBhvr>
                                        <p:cTn id="94" dur="500" fill="hold"/>
                                        <p:tgtEl>
                                          <p:spTgt spid="189468"/>
                                        </p:tgtEl>
                                        <p:attrNameLst>
                                          <p:attrName>ppt_w</p:attrName>
                                        </p:attrNameLst>
                                      </p:cBhvr>
                                      <p:tavLst>
                                        <p:tav tm="0">
                                          <p:val>
                                            <p:strVal val="#ppt_w"/>
                                          </p:val>
                                        </p:tav>
                                        <p:tav tm="100000">
                                          <p:val>
                                            <p:strVal val="#ppt_w"/>
                                          </p:val>
                                        </p:tav>
                                      </p:tavLst>
                                    </p:anim>
                                    <p:anim calcmode="lin" valueType="num">
                                      <p:cBhvr>
                                        <p:cTn id="95" dur="500" fill="hold"/>
                                        <p:tgtEl>
                                          <p:spTgt spid="189468"/>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6" fill="hold" nodeType="clickEffect">
                                  <p:stCondLst>
                                    <p:cond delay="0"/>
                                  </p:stCondLst>
                                  <p:childTnLst>
                                    <p:set>
                                      <p:cBhvr>
                                        <p:cTn id="99" dur="1" fill="hold">
                                          <p:stCondLst>
                                            <p:cond delay="0"/>
                                          </p:stCondLst>
                                        </p:cTn>
                                        <p:tgtEl>
                                          <p:spTgt spid="189465"/>
                                        </p:tgtEl>
                                        <p:attrNameLst>
                                          <p:attrName>style.visibility</p:attrName>
                                        </p:attrNameLst>
                                      </p:cBhvr>
                                      <p:to>
                                        <p:strVal val="visible"/>
                                      </p:to>
                                    </p:set>
                                    <p:animEffect transition="in" filter="strips(downRight)">
                                      <p:cBhvr>
                                        <p:cTn id="100" dur="500"/>
                                        <p:tgtEl>
                                          <p:spTgt spid="18946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nodeType="clickEffect">
                                  <p:stCondLst>
                                    <p:cond delay="0"/>
                                  </p:stCondLst>
                                  <p:childTnLst>
                                    <p:set>
                                      <p:cBhvr>
                                        <p:cTn id="104" dur="1" fill="hold">
                                          <p:stCondLst>
                                            <p:cond delay="0"/>
                                          </p:stCondLst>
                                        </p:cTn>
                                        <p:tgtEl>
                                          <p:spTgt spid="189540"/>
                                        </p:tgtEl>
                                        <p:attrNameLst>
                                          <p:attrName>style.visibility</p:attrName>
                                        </p:attrNameLst>
                                      </p:cBhvr>
                                      <p:to>
                                        <p:strVal val="visible"/>
                                      </p:to>
                                    </p:set>
                                    <p:anim calcmode="lin" valueType="num">
                                      <p:cBhvr>
                                        <p:cTn id="105" dur="500" fill="hold"/>
                                        <p:tgtEl>
                                          <p:spTgt spid="189540"/>
                                        </p:tgtEl>
                                        <p:attrNameLst>
                                          <p:attrName>ppt_w</p:attrName>
                                        </p:attrNameLst>
                                      </p:cBhvr>
                                      <p:tavLst>
                                        <p:tav tm="0">
                                          <p:val>
                                            <p:fltVal val="0"/>
                                          </p:val>
                                        </p:tav>
                                        <p:tav tm="100000">
                                          <p:val>
                                            <p:strVal val="#ppt_w"/>
                                          </p:val>
                                        </p:tav>
                                      </p:tavLst>
                                    </p:anim>
                                    <p:anim calcmode="lin" valueType="num">
                                      <p:cBhvr>
                                        <p:cTn id="106" dur="500" fill="hold"/>
                                        <p:tgtEl>
                                          <p:spTgt spid="189540"/>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189589"/>
                                        </p:tgtEl>
                                        <p:attrNameLst>
                                          <p:attrName>style.visibility</p:attrName>
                                        </p:attrNameLst>
                                      </p:cBhvr>
                                      <p:to>
                                        <p:strVal val="visible"/>
                                      </p:to>
                                    </p:set>
                                    <p:anim calcmode="lin" valueType="num">
                                      <p:cBhvr>
                                        <p:cTn id="111" dur="500" fill="hold"/>
                                        <p:tgtEl>
                                          <p:spTgt spid="189589"/>
                                        </p:tgtEl>
                                        <p:attrNameLst>
                                          <p:attrName>ppt_w</p:attrName>
                                        </p:attrNameLst>
                                      </p:cBhvr>
                                      <p:tavLst>
                                        <p:tav tm="0">
                                          <p:val>
                                            <p:fltVal val="0"/>
                                          </p:val>
                                        </p:tav>
                                        <p:tav tm="100000">
                                          <p:val>
                                            <p:strVal val="#ppt_w"/>
                                          </p:val>
                                        </p:tav>
                                      </p:tavLst>
                                    </p:anim>
                                    <p:anim calcmode="lin" valueType="num">
                                      <p:cBhvr>
                                        <p:cTn id="112" dur="500" fill="hold"/>
                                        <p:tgtEl>
                                          <p:spTgt spid="189589"/>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8" fill="hold" nodeType="clickEffect">
                                  <p:stCondLst>
                                    <p:cond delay="0"/>
                                  </p:stCondLst>
                                  <p:childTnLst>
                                    <p:set>
                                      <p:cBhvr>
                                        <p:cTn id="116" dur="1" fill="hold">
                                          <p:stCondLst>
                                            <p:cond delay="0"/>
                                          </p:stCondLst>
                                        </p:cTn>
                                        <p:tgtEl>
                                          <p:spTgt spid="189586"/>
                                        </p:tgtEl>
                                        <p:attrNameLst>
                                          <p:attrName>style.visibility</p:attrName>
                                        </p:attrNameLst>
                                      </p:cBhvr>
                                      <p:to>
                                        <p:strVal val="visible"/>
                                      </p:to>
                                    </p:set>
                                    <p:anim calcmode="lin" valueType="num">
                                      <p:cBhvr>
                                        <p:cTn id="117" dur="500" fill="hold"/>
                                        <p:tgtEl>
                                          <p:spTgt spid="189586"/>
                                        </p:tgtEl>
                                        <p:attrNameLst>
                                          <p:attrName>ppt_x</p:attrName>
                                        </p:attrNameLst>
                                      </p:cBhvr>
                                      <p:tavLst>
                                        <p:tav tm="0">
                                          <p:val>
                                            <p:strVal val="#ppt_x-#ppt_w/2"/>
                                          </p:val>
                                        </p:tav>
                                        <p:tav tm="100000">
                                          <p:val>
                                            <p:strVal val="#ppt_x"/>
                                          </p:val>
                                        </p:tav>
                                      </p:tavLst>
                                    </p:anim>
                                    <p:anim calcmode="lin" valueType="num">
                                      <p:cBhvr>
                                        <p:cTn id="118" dur="500" fill="hold"/>
                                        <p:tgtEl>
                                          <p:spTgt spid="189586"/>
                                        </p:tgtEl>
                                        <p:attrNameLst>
                                          <p:attrName>ppt_y</p:attrName>
                                        </p:attrNameLst>
                                      </p:cBhvr>
                                      <p:tavLst>
                                        <p:tav tm="0">
                                          <p:val>
                                            <p:strVal val="#ppt_y"/>
                                          </p:val>
                                        </p:tav>
                                        <p:tav tm="100000">
                                          <p:val>
                                            <p:strVal val="#ppt_y"/>
                                          </p:val>
                                        </p:tav>
                                      </p:tavLst>
                                    </p:anim>
                                    <p:anim calcmode="lin" valueType="num">
                                      <p:cBhvr>
                                        <p:cTn id="119" dur="500" fill="hold"/>
                                        <p:tgtEl>
                                          <p:spTgt spid="189586"/>
                                        </p:tgtEl>
                                        <p:attrNameLst>
                                          <p:attrName>ppt_w</p:attrName>
                                        </p:attrNameLst>
                                      </p:cBhvr>
                                      <p:tavLst>
                                        <p:tav tm="0">
                                          <p:val>
                                            <p:fltVal val="0"/>
                                          </p:val>
                                        </p:tav>
                                        <p:tav tm="100000">
                                          <p:val>
                                            <p:strVal val="#ppt_w"/>
                                          </p:val>
                                        </p:tav>
                                      </p:tavLst>
                                    </p:anim>
                                    <p:anim calcmode="lin" valueType="num">
                                      <p:cBhvr>
                                        <p:cTn id="120" dur="500" fill="hold"/>
                                        <p:tgtEl>
                                          <p:spTgt spid="189586"/>
                                        </p:tgtEl>
                                        <p:attrNameLst>
                                          <p:attrName>ppt_h</p:attrName>
                                        </p:attrNameLst>
                                      </p:cBhvr>
                                      <p:tavLst>
                                        <p:tav tm="0">
                                          <p:val>
                                            <p:strVal val="#ppt_h"/>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189585"/>
                                        </p:tgtEl>
                                        <p:attrNameLst>
                                          <p:attrName>style.visibility</p:attrName>
                                        </p:attrNameLst>
                                      </p:cBhvr>
                                      <p:to>
                                        <p:strVal val="visible"/>
                                      </p:to>
                                    </p:set>
                                    <p:anim calcmode="lin" valueType="num">
                                      <p:cBhvr additive="base">
                                        <p:cTn id="125" dur="500" fill="hold"/>
                                        <p:tgtEl>
                                          <p:spTgt spid="189585"/>
                                        </p:tgtEl>
                                        <p:attrNameLst>
                                          <p:attrName>ppt_x</p:attrName>
                                        </p:attrNameLst>
                                      </p:cBhvr>
                                      <p:tavLst>
                                        <p:tav tm="0">
                                          <p:val>
                                            <p:strVal val="#ppt_x"/>
                                          </p:val>
                                        </p:tav>
                                        <p:tav tm="100000">
                                          <p:val>
                                            <p:strVal val="#ppt_x"/>
                                          </p:val>
                                        </p:tav>
                                      </p:tavLst>
                                    </p:anim>
                                    <p:anim calcmode="lin" valueType="num">
                                      <p:cBhvr additive="base">
                                        <p:cTn id="126" dur="500" fill="hold"/>
                                        <p:tgtEl>
                                          <p:spTgt spid="189585"/>
                                        </p:tgtEl>
                                        <p:attrNameLst>
                                          <p:attrName>ppt_y</p:attrName>
                                        </p:attrNameLst>
                                      </p:cBhvr>
                                      <p:tavLst>
                                        <p:tav tm="0">
                                          <p:val>
                                            <p:strVal val="0-#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8" fill="hold" grpId="0" nodeType="clickEffect">
                                  <p:stCondLst>
                                    <p:cond delay="0"/>
                                  </p:stCondLst>
                                  <p:childTnLst>
                                    <p:set>
                                      <p:cBhvr>
                                        <p:cTn id="130" dur="1" fill="hold">
                                          <p:stCondLst>
                                            <p:cond delay="0"/>
                                          </p:stCondLst>
                                        </p:cTn>
                                        <p:tgtEl>
                                          <p:spTgt spid="189493"/>
                                        </p:tgtEl>
                                        <p:attrNameLst>
                                          <p:attrName>style.visibility</p:attrName>
                                        </p:attrNameLst>
                                      </p:cBhvr>
                                      <p:to>
                                        <p:strVal val="visible"/>
                                      </p:to>
                                    </p:set>
                                    <p:anim calcmode="lin" valueType="num">
                                      <p:cBhvr>
                                        <p:cTn id="131" dur="500" fill="hold"/>
                                        <p:tgtEl>
                                          <p:spTgt spid="189493"/>
                                        </p:tgtEl>
                                        <p:attrNameLst>
                                          <p:attrName>ppt_x</p:attrName>
                                        </p:attrNameLst>
                                      </p:cBhvr>
                                      <p:tavLst>
                                        <p:tav tm="0">
                                          <p:val>
                                            <p:strVal val="#ppt_x-#ppt_w/2"/>
                                          </p:val>
                                        </p:tav>
                                        <p:tav tm="100000">
                                          <p:val>
                                            <p:strVal val="#ppt_x"/>
                                          </p:val>
                                        </p:tav>
                                      </p:tavLst>
                                    </p:anim>
                                    <p:anim calcmode="lin" valueType="num">
                                      <p:cBhvr>
                                        <p:cTn id="132" dur="500" fill="hold"/>
                                        <p:tgtEl>
                                          <p:spTgt spid="189493"/>
                                        </p:tgtEl>
                                        <p:attrNameLst>
                                          <p:attrName>ppt_y</p:attrName>
                                        </p:attrNameLst>
                                      </p:cBhvr>
                                      <p:tavLst>
                                        <p:tav tm="0">
                                          <p:val>
                                            <p:strVal val="#ppt_y"/>
                                          </p:val>
                                        </p:tav>
                                        <p:tav tm="100000">
                                          <p:val>
                                            <p:strVal val="#ppt_y"/>
                                          </p:val>
                                        </p:tav>
                                      </p:tavLst>
                                    </p:anim>
                                    <p:anim calcmode="lin" valueType="num">
                                      <p:cBhvr>
                                        <p:cTn id="133" dur="500" fill="hold"/>
                                        <p:tgtEl>
                                          <p:spTgt spid="189493"/>
                                        </p:tgtEl>
                                        <p:attrNameLst>
                                          <p:attrName>ppt_w</p:attrName>
                                        </p:attrNameLst>
                                      </p:cBhvr>
                                      <p:tavLst>
                                        <p:tav tm="0">
                                          <p:val>
                                            <p:fltVal val="0"/>
                                          </p:val>
                                        </p:tav>
                                        <p:tav tm="100000">
                                          <p:val>
                                            <p:strVal val="#ppt_w"/>
                                          </p:val>
                                        </p:tav>
                                      </p:tavLst>
                                    </p:anim>
                                    <p:anim calcmode="lin" valueType="num">
                                      <p:cBhvr>
                                        <p:cTn id="134" dur="500" fill="hold"/>
                                        <p:tgtEl>
                                          <p:spTgt spid="189493"/>
                                        </p:tgtEl>
                                        <p:attrNameLst>
                                          <p:attrName>ppt_h</p:attrName>
                                        </p:attrNameLst>
                                      </p:cBhvr>
                                      <p:tavLst>
                                        <p:tav tm="0">
                                          <p:val>
                                            <p:strVal val="#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 fill="hold" nodeType="clickEffect">
                                  <p:stCondLst>
                                    <p:cond delay="0"/>
                                  </p:stCondLst>
                                  <p:childTnLst>
                                    <p:set>
                                      <p:cBhvr>
                                        <p:cTn id="138" dur="1" fill="hold">
                                          <p:stCondLst>
                                            <p:cond delay="0"/>
                                          </p:stCondLst>
                                        </p:cTn>
                                        <p:tgtEl>
                                          <p:spTgt spid="189500"/>
                                        </p:tgtEl>
                                        <p:attrNameLst>
                                          <p:attrName>style.visibility</p:attrName>
                                        </p:attrNameLst>
                                      </p:cBhvr>
                                      <p:to>
                                        <p:strVal val="visible"/>
                                      </p:to>
                                    </p:set>
                                    <p:anim calcmode="lin" valueType="num">
                                      <p:cBhvr>
                                        <p:cTn id="139" dur="500" fill="hold"/>
                                        <p:tgtEl>
                                          <p:spTgt spid="189500"/>
                                        </p:tgtEl>
                                        <p:attrNameLst>
                                          <p:attrName>ppt_x</p:attrName>
                                        </p:attrNameLst>
                                      </p:cBhvr>
                                      <p:tavLst>
                                        <p:tav tm="0">
                                          <p:val>
                                            <p:strVal val="#ppt_x"/>
                                          </p:val>
                                        </p:tav>
                                        <p:tav tm="100000">
                                          <p:val>
                                            <p:strVal val="#ppt_x"/>
                                          </p:val>
                                        </p:tav>
                                      </p:tavLst>
                                    </p:anim>
                                    <p:anim calcmode="lin" valueType="num">
                                      <p:cBhvr>
                                        <p:cTn id="140" dur="500" fill="hold"/>
                                        <p:tgtEl>
                                          <p:spTgt spid="189500"/>
                                        </p:tgtEl>
                                        <p:attrNameLst>
                                          <p:attrName>ppt_y</p:attrName>
                                        </p:attrNameLst>
                                      </p:cBhvr>
                                      <p:tavLst>
                                        <p:tav tm="0">
                                          <p:val>
                                            <p:strVal val="#ppt_y-#ppt_h/2"/>
                                          </p:val>
                                        </p:tav>
                                        <p:tav tm="100000">
                                          <p:val>
                                            <p:strVal val="#ppt_y"/>
                                          </p:val>
                                        </p:tav>
                                      </p:tavLst>
                                    </p:anim>
                                    <p:anim calcmode="lin" valueType="num">
                                      <p:cBhvr>
                                        <p:cTn id="141" dur="500" fill="hold"/>
                                        <p:tgtEl>
                                          <p:spTgt spid="189500"/>
                                        </p:tgtEl>
                                        <p:attrNameLst>
                                          <p:attrName>ppt_w</p:attrName>
                                        </p:attrNameLst>
                                      </p:cBhvr>
                                      <p:tavLst>
                                        <p:tav tm="0">
                                          <p:val>
                                            <p:strVal val="#ppt_w"/>
                                          </p:val>
                                        </p:tav>
                                        <p:tav tm="100000">
                                          <p:val>
                                            <p:strVal val="#ppt_w"/>
                                          </p:val>
                                        </p:tav>
                                      </p:tavLst>
                                    </p:anim>
                                    <p:anim calcmode="lin" valueType="num">
                                      <p:cBhvr>
                                        <p:cTn id="142" dur="500" fill="hold"/>
                                        <p:tgtEl>
                                          <p:spTgt spid="189500"/>
                                        </p:tgtEl>
                                        <p:attrNameLst>
                                          <p:attrName>ppt_h</p:attrName>
                                        </p:attrNameLst>
                                      </p:cBhvr>
                                      <p:tavLst>
                                        <p:tav tm="0">
                                          <p:val>
                                            <p:fltVal val="0"/>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6" fill="hold" nodeType="clickEffect">
                                  <p:stCondLst>
                                    <p:cond delay="0"/>
                                  </p:stCondLst>
                                  <p:childTnLst>
                                    <p:set>
                                      <p:cBhvr>
                                        <p:cTn id="146" dur="1" fill="hold">
                                          <p:stCondLst>
                                            <p:cond delay="0"/>
                                          </p:stCondLst>
                                        </p:cTn>
                                        <p:tgtEl>
                                          <p:spTgt spid="189494"/>
                                        </p:tgtEl>
                                        <p:attrNameLst>
                                          <p:attrName>style.visibility</p:attrName>
                                        </p:attrNameLst>
                                      </p:cBhvr>
                                      <p:to>
                                        <p:strVal val="visible"/>
                                      </p:to>
                                    </p:set>
                                    <p:animEffect transition="in" filter="strips(downRight)">
                                      <p:cBhvr>
                                        <p:cTn id="147" dur="500"/>
                                        <p:tgtEl>
                                          <p:spTgt spid="18949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7" presetClass="entr" presetSubtype="10" fill="hold" nodeType="clickEffect">
                                  <p:stCondLst>
                                    <p:cond delay="0"/>
                                  </p:stCondLst>
                                  <p:childTnLst>
                                    <p:set>
                                      <p:cBhvr>
                                        <p:cTn id="151" dur="1" fill="hold">
                                          <p:stCondLst>
                                            <p:cond delay="0"/>
                                          </p:stCondLst>
                                        </p:cTn>
                                        <p:tgtEl>
                                          <p:spTgt spid="189530"/>
                                        </p:tgtEl>
                                        <p:attrNameLst>
                                          <p:attrName>style.visibility</p:attrName>
                                        </p:attrNameLst>
                                      </p:cBhvr>
                                      <p:to>
                                        <p:strVal val="visible"/>
                                      </p:to>
                                    </p:set>
                                    <p:anim calcmode="lin" valueType="num">
                                      <p:cBhvr>
                                        <p:cTn id="152" dur="500" fill="hold"/>
                                        <p:tgtEl>
                                          <p:spTgt spid="189530"/>
                                        </p:tgtEl>
                                        <p:attrNameLst>
                                          <p:attrName>ppt_w</p:attrName>
                                        </p:attrNameLst>
                                      </p:cBhvr>
                                      <p:tavLst>
                                        <p:tav tm="0">
                                          <p:val>
                                            <p:fltVal val="0"/>
                                          </p:val>
                                        </p:tav>
                                        <p:tav tm="100000">
                                          <p:val>
                                            <p:strVal val="#ppt_w"/>
                                          </p:val>
                                        </p:tav>
                                      </p:tavLst>
                                    </p:anim>
                                    <p:anim calcmode="lin" valueType="num">
                                      <p:cBhvr>
                                        <p:cTn id="153" dur="500" fill="hold"/>
                                        <p:tgtEl>
                                          <p:spTgt spid="189530"/>
                                        </p:tgtEl>
                                        <p:attrNameLst>
                                          <p:attrName>ppt_h</p:attrName>
                                        </p:attrNameLst>
                                      </p:cBhvr>
                                      <p:tavLst>
                                        <p:tav tm="0">
                                          <p:val>
                                            <p:strVal val="#ppt_h"/>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189517"/>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189537"/>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 presetClass="entr" presetSubtype="1" fill="hold" grpId="0" nodeType="clickEffect">
                                  <p:stCondLst>
                                    <p:cond delay="0"/>
                                  </p:stCondLst>
                                  <p:childTnLst>
                                    <p:set>
                                      <p:cBhvr>
                                        <p:cTn id="165" dur="1" fill="hold">
                                          <p:stCondLst>
                                            <p:cond delay="0"/>
                                          </p:stCondLst>
                                        </p:cTn>
                                        <p:tgtEl>
                                          <p:spTgt spid="189535"/>
                                        </p:tgtEl>
                                        <p:attrNameLst>
                                          <p:attrName>style.visibility</p:attrName>
                                        </p:attrNameLst>
                                      </p:cBhvr>
                                      <p:to>
                                        <p:strVal val="visible"/>
                                      </p:to>
                                    </p:set>
                                    <p:anim calcmode="lin" valueType="num">
                                      <p:cBhvr additive="base">
                                        <p:cTn id="166" dur="500" fill="hold"/>
                                        <p:tgtEl>
                                          <p:spTgt spid="189535"/>
                                        </p:tgtEl>
                                        <p:attrNameLst>
                                          <p:attrName>ppt_x</p:attrName>
                                        </p:attrNameLst>
                                      </p:cBhvr>
                                      <p:tavLst>
                                        <p:tav tm="0">
                                          <p:val>
                                            <p:strVal val="#ppt_x"/>
                                          </p:val>
                                        </p:tav>
                                        <p:tav tm="100000">
                                          <p:val>
                                            <p:strVal val="#ppt_x"/>
                                          </p:val>
                                        </p:tav>
                                      </p:tavLst>
                                    </p:anim>
                                    <p:anim calcmode="lin" valueType="num">
                                      <p:cBhvr additive="base">
                                        <p:cTn id="167" dur="500" fill="hold"/>
                                        <p:tgtEl>
                                          <p:spTgt spid="189535"/>
                                        </p:tgtEl>
                                        <p:attrNameLst>
                                          <p:attrName>ppt_y</p:attrName>
                                        </p:attrNameLst>
                                      </p:cBhvr>
                                      <p:tavLst>
                                        <p:tav tm="0">
                                          <p:val>
                                            <p:strVal val="0-#ppt_h/2"/>
                                          </p:val>
                                        </p:tav>
                                        <p:tav tm="100000">
                                          <p:val>
                                            <p:strVal val="#ppt_y"/>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7" presetClass="entr" presetSubtype="1" fill="hold" nodeType="clickEffect">
                                  <p:stCondLst>
                                    <p:cond delay="0"/>
                                  </p:stCondLst>
                                  <p:childTnLst>
                                    <p:set>
                                      <p:cBhvr>
                                        <p:cTn id="171" dur="1" fill="hold">
                                          <p:stCondLst>
                                            <p:cond delay="0"/>
                                          </p:stCondLst>
                                        </p:cTn>
                                        <p:tgtEl>
                                          <p:spTgt spid="189503"/>
                                        </p:tgtEl>
                                        <p:attrNameLst>
                                          <p:attrName>style.visibility</p:attrName>
                                        </p:attrNameLst>
                                      </p:cBhvr>
                                      <p:to>
                                        <p:strVal val="visible"/>
                                      </p:to>
                                    </p:set>
                                    <p:anim calcmode="lin" valueType="num">
                                      <p:cBhvr>
                                        <p:cTn id="172" dur="500" fill="hold"/>
                                        <p:tgtEl>
                                          <p:spTgt spid="189503"/>
                                        </p:tgtEl>
                                        <p:attrNameLst>
                                          <p:attrName>ppt_x</p:attrName>
                                        </p:attrNameLst>
                                      </p:cBhvr>
                                      <p:tavLst>
                                        <p:tav tm="0">
                                          <p:val>
                                            <p:strVal val="#ppt_x"/>
                                          </p:val>
                                        </p:tav>
                                        <p:tav tm="100000">
                                          <p:val>
                                            <p:strVal val="#ppt_x"/>
                                          </p:val>
                                        </p:tav>
                                      </p:tavLst>
                                    </p:anim>
                                    <p:anim calcmode="lin" valueType="num">
                                      <p:cBhvr>
                                        <p:cTn id="173" dur="500" fill="hold"/>
                                        <p:tgtEl>
                                          <p:spTgt spid="189503"/>
                                        </p:tgtEl>
                                        <p:attrNameLst>
                                          <p:attrName>ppt_y</p:attrName>
                                        </p:attrNameLst>
                                      </p:cBhvr>
                                      <p:tavLst>
                                        <p:tav tm="0">
                                          <p:val>
                                            <p:strVal val="#ppt_y-#ppt_h/2"/>
                                          </p:val>
                                        </p:tav>
                                        <p:tav tm="100000">
                                          <p:val>
                                            <p:strVal val="#ppt_y"/>
                                          </p:val>
                                        </p:tav>
                                      </p:tavLst>
                                    </p:anim>
                                    <p:anim calcmode="lin" valueType="num">
                                      <p:cBhvr>
                                        <p:cTn id="174" dur="500" fill="hold"/>
                                        <p:tgtEl>
                                          <p:spTgt spid="189503"/>
                                        </p:tgtEl>
                                        <p:attrNameLst>
                                          <p:attrName>ppt_w</p:attrName>
                                        </p:attrNameLst>
                                      </p:cBhvr>
                                      <p:tavLst>
                                        <p:tav tm="0">
                                          <p:val>
                                            <p:strVal val="#ppt_w"/>
                                          </p:val>
                                        </p:tav>
                                        <p:tav tm="100000">
                                          <p:val>
                                            <p:strVal val="#ppt_w"/>
                                          </p:val>
                                        </p:tav>
                                      </p:tavLst>
                                    </p:anim>
                                    <p:anim calcmode="lin" valueType="num">
                                      <p:cBhvr>
                                        <p:cTn id="175" dur="500" fill="hold"/>
                                        <p:tgtEl>
                                          <p:spTgt spid="189503"/>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189539"/>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7" presetClass="entr" presetSubtype="10" fill="hold" nodeType="clickEffect">
                                  <p:stCondLst>
                                    <p:cond delay="0"/>
                                  </p:stCondLst>
                                  <p:childTnLst>
                                    <p:set>
                                      <p:cBhvr>
                                        <p:cTn id="183" dur="1" fill="hold">
                                          <p:stCondLst>
                                            <p:cond delay="0"/>
                                          </p:stCondLst>
                                        </p:cTn>
                                        <p:tgtEl>
                                          <p:spTgt spid="189524"/>
                                        </p:tgtEl>
                                        <p:attrNameLst>
                                          <p:attrName>style.visibility</p:attrName>
                                        </p:attrNameLst>
                                      </p:cBhvr>
                                      <p:to>
                                        <p:strVal val="visible"/>
                                      </p:to>
                                    </p:set>
                                    <p:anim calcmode="lin" valueType="num">
                                      <p:cBhvr>
                                        <p:cTn id="184" dur="500" fill="hold"/>
                                        <p:tgtEl>
                                          <p:spTgt spid="189524"/>
                                        </p:tgtEl>
                                        <p:attrNameLst>
                                          <p:attrName>ppt_w</p:attrName>
                                        </p:attrNameLst>
                                      </p:cBhvr>
                                      <p:tavLst>
                                        <p:tav tm="0">
                                          <p:val>
                                            <p:fltVal val="0"/>
                                          </p:val>
                                        </p:tav>
                                        <p:tav tm="100000">
                                          <p:val>
                                            <p:strVal val="#ppt_w"/>
                                          </p:val>
                                        </p:tav>
                                      </p:tavLst>
                                    </p:anim>
                                    <p:anim calcmode="lin" valueType="num">
                                      <p:cBhvr>
                                        <p:cTn id="185" dur="500" fill="hold"/>
                                        <p:tgtEl>
                                          <p:spTgt spid="189524"/>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0" fill="hold" nodeType="clickEffect">
                                  <p:stCondLst>
                                    <p:cond delay="0"/>
                                  </p:stCondLst>
                                  <p:childTnLst>
                                    <p:set>
                                      <p:cBhvr>
                                        <p:cTn id="189" dur="1" fill="hold">
                                          <p:stCondLst>
                                            <p:cond delay="0"/>
                                          </p:stCondLst>
                                        </p:cTn>
                                        <p:tgtEl>
                                          <p:spTgt spid="189497"/>
                                        </p:tgtEl>
                                        <p:attrNameLst>
                                          <p:attrName>style.visibility</p:attrName>
                                        </p:attrNameLst>
                                      </p:cBhvr>
                                      <p:to>
                                        <p:strVal val="visible"/>
                                      </p:to>
                                    </p:set>
                                    <p:anim calcmode="lin" valueType="num">
                                      <p:cBhvr>
                                        <p:cTn id="190" dur="500" fill="hold"/>
                                        <p:tgtEl>
                                          <p:spTgt spid="189497"/>
                                        </p:tgtEl>
                                        <p:attrNameLst>
                                          <p:attrName>ppt_w</p:attrName>
                                        </p:attrNameLst>
                                      </p:cBhvr>
                                      <p:tavLst>
                                        <p:tav tm="0">
                                          <p:val>
                                            <p:fltVal val="0"/>
                                          </p:val>
                                        </p:tav>
                                        <p:tav tm="100000">
                                          <p:val>
                                            <p:strVal val="#ppt_w"/>
                                          </p:val>
                                        </p:tav>
                                      </p:tavLst>
                                    </p:anim>
                                    <p:anim calcmode="lin" valueType="num">
                                      <p:cBhvr>
                                        <p:cTn id="191" dur="500" fill="hold"/>
                                        <p:tgtEl>
                                          <p:spTgt spid="189497"/>
                                        </p:tgtEl>
                                        <p:attrNameLst>
                                          <p:attrName>ppt_h</p:attrName>
                                        </p:attrNameLst>
                                      </p:cBhvr>
                                      <p:tavLst>
                                        <p:tav tm="0">
                                          <p:val>
                                            <p:strVal val="#ppt_h"/>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8" presetClass="entr" presetSubtype="9" fill="hold" grpId="0" nodeType="clickEffect">
                                  <p:stCondLst>
                                    <p:cond delay="0"/>
                                  </p:stCondLst>
                                  <p:childTnLst>
                                    <p:set>
                                      <p:cBhvr>
                                        <p:cTn id="195" dur="1" fill="hold">
                                          <p:stCondLst>
                                            <p:cond delay="0"/>
                                          </p:stCondLst>
                                        </p:cTn>
                                        <p:tgtEl>
                                          <p:spTgt spid="189536"/>
                                        </p:tgtEl>
                                        <p:attrNameLst>
                                          <p:attrName>style.visibility</p:attrName>
                                        </p:attrNameLst>
                                      </p:cBhvr>
                                      <p:to>
                                        <p:strVal val="visible"/>
                                      </p:to>
                                    </p:set>
                                    <p:animEffect transition="in" filter="strips(upLeft)">
                                      <p:cBhvr>
                                        <p:cTn id="196" dur="500"/>
                                        <p:tgtEl>
                                          <p:spTgt spid="18953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8" presetClass="entr" presetSubtype="9" fill="hold" nodeType="clickEffect">
                                  <p:stCondLst>
                                    <p:cond delay="0"/>
                                  </p:stCondLst>
                                  <p:childTnLst>
                                    <p:set>
                                      <p:cBhvr>
                                        <p:cTn id="200" dur="1" fill="hold">
                                          <p:stCondLst>
                                            <p:cond delay="0"/>
                                          </p:stCondLst>
                                        </p:cTn>
                                        <p:tgtEl>
                                          <p:spTgt spid="189510"/>
                                        </p:tgtEl>
                                        <p:attrNameLst>
                                          <p:attrName>style.visibility</p:attrName>
                                        </p:attrNameLst>
                                      </p:cBhvr>
                                      <p:to>
                                        <p:strVal val="visible"/>
                                      </p:to>
                                    </p:set>
                                    <p:animEffect transition="in" filter="strips(upLeft)">
                                      <p:cBhvr>
                                        <p:cTn id="201" dur="500"/>
                                        <p:tgtEl>
                                          <p:spTgt spid="18951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nodeType="clickEffect">
                                  <p:stCondLst>
                                    <p:cond delay="0"/>
                                  </p:stCondLst>
                                  <p:childTnLst>
                                    <p:set>
                                      <p:cBhvr>
                                        <p:cTn id="205" dur="1" fill="hold">
                                          <p:stCondLst>
                                            <p:cond delay="499"/>
                                          </p:stCondLst>
                                        </p:cTn>
                                        <p:tgtEl>
                                          <p:spTgt spid="189527"/>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grpId="0" nodeType="clickEffect">
                                  <p:stCondLst>
                                    <p:cond delay="0"/>
                                  </p:stCondLst>
                                  <p:childTnLst>
                                    <p:set>
                                      <p:cBhvr>
                                        <p:cTn id="209" dur="1" fill="hold">
                                          <p:stCondLst>
                                            <p:cond delay="0"/>
                                          </p:stCondLst>
                                        </p:cTn>
                                        <p:tgtEl>
                                          <p:spTgt spid="189538"/>
                                        </p:tgtEl>
                                        <p:attrNameLst>
                                          <p:attrName>style.visibility</p:attrName>
                                        </p:attrNameLst>
                                      </p:cBhvr>
                                      <p:to>
                                        <p:strVal val="visible"/>
                                      </p:to>
                                    </p:set>
                                    <p:anim calcmode="lin" valueType="num">
                                      <p:cBhvr additive="base">
                                        <p:cTn id="210" dur="500" fill="hold"/>
                                        <p:tgtEl>
                                          <p:spTgt spid="189538"/>
                                        </p:tgtEl>
                                        <p:attrNameLst>
                                          <p:attrName>ppt_x</p:attrName>
                                        </p:attrNameLst>
                                      </p:cBhvr>
                                      <p:tavLst>
                                        <p:tav tm="0">
                                          <p:val>
                                            <p:strVal val="0-#ppt_w/2"/>
                                          </p:val>
                                        </p:tav>
                                        <p:tav tm="100000">
                                          <p:val>
                                            <p:strVal val="#ppt_x"/>
                                          </p:val>
                                        </p:tav>
                                      </p:tavLst>
                                    </p:anim>
                                    <p:anim calcmode="lin" valueType="num">
                                      <p:cBhvr additive="base">
                                        <p:cTn id="211" dur="500" fill="hold"/>
                                        <p:tgtEl>
                                          <p:spTgt spid="189538"/>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8" presetClass="entr" presetSubtype="6" fill="hold" nodeType="clickEffect">
                                  <p:stCondLst>
                                    <p:cond delay="0"/>
                                  </p:stCondLst>
                                  <p:childTnLst>
                                    <p:set>
                                      <p:cBhvr>
                                        <p:cTn id="215" dur="1" fill="hold">
                                          <p:stCondLst>
                                            <p:cond delay="0"/>
                                          </p:stCondLst>
                                        </p:cTn>
                                        <p:tgtEl>
                                          <p:spTgt spid="189518"/>
                                        </p:tgtEl>
                                        <p:attrNameLst>
                                          <p:attrName>style.visibility</p:attrName>
                                        </p:attrNameLst>
                                      </p:cBhvr>
                                      <p:to>
                                        <p:strVal val="visible"/>
                                      </p:to>
                                    </p:set>
                                    <p:animEffect transition="in" filter="strips(downRight)">
                                      <p:cBhvr>
                                        <p:cTn id="216" dur="500"/>
                                        <p:tgtEl>
                                          <p:spTgt spid="189518"/>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3" presetClass="entr" presetSubtype="16" fill="hold" nodeType="clickEffect">
                                  <p:stCondLst>
                                    <p:cond delay="0"/>
                                  </p:stCondLst>
                                  <p:childTnLst>
                                    <p:set>
                                      <p:cBhvr>
                                        <p:cTn id="220" dur="1" fill="hold">
                                          <p:stCondLst>
                                            <p:cond delay="0"/>
                                          </p:stCondLst>
                                        </p:cTn>
                                        <p:tgtEl>
                                          <p:spTgt spid="189561"/>
                                        </p:tgtEl>
                                        <p:attrNameLst>
                                          <p:attrName>style.visibility</p:attrName>
                                        </p:attrNameLst>
                                      </p:cBhvr>
                                      <p:to>
                                        <p:strVal val="visible"/>
                                      </p:to>
                                    </p:set>
                                    <p:anim calcmode="lin" valueType="num">
                                      <p:cBhvr>
                                        <p:cTn id="221" dur="500" fill="hold"/>
                                        <p:tgtEl>
                                          <p:spTgt spid="189561"/>
                                        </p:tgtEl>
                                        <p:attrNameLst>
                                          <p:attrName>ppt_w</p:attrName>
                                        </p:attrNameLst>
                                      </p:cBhvr>
                                      <p:tavLst>
                                        <p:tav tm="0">
                                          <p:val>
                                            <p:fltVal val="0"/>
                                          </p:val>
                                        </p:tav>
                                        <p:tav tm="100000">
                                          <p:val>
                                            <p:strVal val="#ppt_w"/>
                                          </p:val>
                                        </p:tav>
                                      </p:tavLst>
                                    </p:anim>
                                    <p:anim calcmode="lin" valueType="num">
                                      <p:cBhvr>
                                        <p:cTn id="222" dur="500" fill="hold"/>
                                        <p:tgtEl>
                                          <p:spTgt spid="189561"/>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7" presetClass="entr" presetSubtype="8" fill="hold" nodeType="clickEffect">
                                  <p:stCondLst>
                                    <p:cond delay="0"/>
                                  </p:stCondLst>
                                  <p:childTnLst>
                                    <p:set>
                                      <p:cBhvr>
                                        <p:cTn id="226" dur="1" fill="hold">
                                          <p:stCondLst>
                                            <p:cond delay="0"/>
                                          </p:stCondLst>
                                        </p:cTn>
                                        <p:tgtEl>
                                          <p:spTgt spid="189581"/>
                                        </p:tgtEl>
                                        <p:attrNameLst>
                                          <p:attrName>style.visibility</p:attrName>
                                        </p:attrNameLst>
                                      </p:cBhvr>
                                      <p:to>
                                        <p:strVal val="visible"/>
                                      </p:to>
                                    </p:set>
                                    <p:anim calcmode="lin" valueType="num">
                                      <p:cBhvr>
                                        <p:cTn id="227" dur="500" fill="hold"/>
                                        <p:tgtEl>
                                          <p:spTgt spid="189581"/>
                                        </p:tgtEl>
                                        <p:attrNameLst>
                                          <p:attrName>ppt_x</p:attrName>
                                        </p:attrNameLst>
                                      </p:cBhvr>
                                      <p:tavLst>
                                        <p:tav tm="0">
                                          <p:val>
                                            <p:strVal val="#ppt_x-#ppt_w/2"/>
                                          </p:val>
                                        </p:tav>
                                        <p:tav tm="100000">
                                          <p:val>
                                            <p:strVal val="#ppt_x"/>
                                          </p:val>
                                        </p:tav>
                                      </p:tavLst>
                                    </p:anim>
                                    <p:anim calcmode="lin" valueType="num">
                                      <p:cBhvr>
                                        <p:cTn id="228" dur="500" fill="hold"/>
                                        <p:tgtEl>
                                          <p:spTgt spid="189581"/>
                                        </p:tgtEl>
                                        <p:attrNameLst>
                                          <p:attrName>ppt_y</p:attrName>
                                        </p:attrNameLst>
                                      </p:cBhvr>
                                      <p:tavLst>
                                        <p:tav tm="0">
                                          <p:val>
                                            <p:strVal val="#ppt_y"/>
                                          </p:val>
                                        </p:tav>
                                        <p:tav tm="100000">
                                          <p:val>
                                            <p:strVal val="#ppt_y"/>
                                          </p:val>
                                        </p:tav>
                                      </p:tavLst>
                                    </p:anim>
                                    <p:anim calcmode="lin" valueType="num">
                                      <p:cBhvr>
                                        <p:cTn id="229" dur="500" fill="hold"/>
                                        <p:tgtEl>
                                          <p:spTgt spid="189581"/>
                                        </p:tgtEl>
                                        <p:attrNameLst>
                                          <p:attrName>ppt_w</p:attrName>
                                        </p:attrNameLst>
                                      </p:cBhvr>
                                      <p:tavLst>
                                        <p:tav tm="0">
                                          <p:val>
                                            <p:fltVal val="0"/>
                                          </p:val>
                                        </p:tav>
                                        <p:tav tm="100000">
                                          <p:val>
                                            <p:strVal val="#ppt_w"/>
                                          </p:val>
                                        </p:tav>
                                      </p:tavLst>
                                    </p:anim>
                                    <p:anim calcmode="lin" valueType="num">
                                      <p:cBhvr>
                                        <p:cTn id="230" dur="500" fill="hold"/>
                                        <p:tgtEl>
                                          <p:spTgt spid="1895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53" grpId="0" animBg="1"/>
      <p:bldP spid="189459" grpId="0" animBg="1"/>
      <p:bldP spid="189480" grpId="0" animBg="1"/>
      <p:bldP spid="189493" grpId="0" autoUpdateAnimBg="0"/>
      <p:bldP spid="189517" grpId="0" animBg="1"/>
      <p:bldP spid="189535" grpId="0" animBg="1"/>
      <p:bldP spid="189536" grpId="0" animBg="1"/>
      <p:bldP spid="189537" grpId="0" autoUpdateAnimBg="0"/>
      <p:bldP spid="189538" grpId="0" autoUpdateAnimBg="0"/>
      <p:bldP spid="189539" grpId="0" autoUpdateAnimBg="0"/>
      <p:bldP spid="189584" grpId="0" animBg="1" autoUpdateAnimBg="0"/>
      <p:bldP spid="189585" grpId="0" animBg="1" autoUpdateAnimBg="0"/>
      <p:bldP spid="18958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6" name="Text Box 34"/>
          <p:cNvSpPr txBox="1">
            <a:spLocks noChangeArrowheads="1"/>
          </p:cNvSpPr>
          <p:nvPr/>
        </p:nvSpPr>
        <p:spPr bwMode="auto">
          <a:xfrm>
            <a:off x="178236" y="390406"/>
            <a:ext cx="8430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b="1" dirty="0" smtClean="0">
                <a:solidFill>
                  <a:schemeClr val="accent2"/>
                </a:solidFill>
                <a:latin typeface="Arial" panose="020B0604020202020204" pitchFamily="34" charset="0"/>
              </a:rPr>
              <a:t>PROBLEM:</a:t>
            </a:r>
          </a:p>
          <a:p>
            <a:pPr eaLnBrk="1" hangingPunct="1"/>
            <a:r>
              <a:rPr lang="en-US" altLang="en-US" sz="1400" b="1" dirty="0" smtClean="0">
                <a:latin typeface="Arial" panose="020B0604020202020204" pitchFamily="34" charset="0"/>
              </a:rPr>
              <a:t>A straight line AB of 40 mm length has one of its ends A, at 10 mm from the HP and 15 mm from the VP. Draw the projections of the line if it is parallel to the VP and inclined at 30° to the HP. Assume the line to be located in each of the four quadrants by turns.</a:t>
            </a:r>
            <a:endParaRPr lang="en-US" altLang="en-US" sz="1400" b="1" dirty="0">
              <a:solidFill>
                <a:srgbClr val="00B0F0"/>
              </a:solidFill>
              <a:latin typeface="Arial" panose="020B0604020202020204" pitchFamily="34" charset="0"/>
            </a:endParaRPr>
          </a:p>
        </p:txBody>
      </p:sp>
      <p:sp>
        <p:nvSpPr>
          <p:cNvPr id="70" name="Line 8"/>
          <p:cNvSpPr>
            <a:spLocks noChangeShapeType="1"/>
          </p:cNvSpPr>
          <p:nvPr/>
        </p:nvSpPr>
        <p:spPr bwMode="auto">
          <a:xfrm flipH="1" flipV="1">
            <a:off x="2996465" y="1685556"/>
            <a:ext cx="33628" cy="2184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4" name="Text Box 11"/>
          <p:cNvSpPr txBox="1">
            <a:spLocks noChangeArrowheads="1"/>
          </p:cNvSpPr>
          <p:nvPr/>
        </p:nvSpPr>
        <p:spPr bwMode="auto">
          <a:xfrm rot="9049216" flipV="1">
            <a:off x="1621199" y="1948138"/>
            <a:ext cx="6185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40</a:t>
            </a:r>
            <a:endParaRPr lang="en-US" altLang="en-US" sz="1600" dirty="0">
              <a:latin typeface="Times New Roman" panose="02020603050405020304" pitchFamily="18" charset="0"/>
            </a:endParaRPr>
          </a:p>
        </p:txBody>
      </p:sp>
      <p:sp>
        <p:nvSpPr>
          <p:cNvPr id="96" name="Text Box 11"/>
          <p:cNvSpPr txBox="1">
            <a:spLocks noChangeArrowheads="1"/>
          </p:cNvSpPr>
          <p:nvPr/>
        </p:nvSpPr>
        <p:spPr bwMode="auto">
          <a:xfrm>
            <a:off x="2050928" y="2338776"/>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30</a:t>
            </a:r>
            <a:r>
              <a:rPr lang="en-US" altLang="en-US" sz="1600" dirty="0" smtClean="0"/>
              <a:t>° </a:t>
            </a:r>
            <a:endParaRPr lang="en-US" altLang="en-US" sz="1600" dirty="0">
              <a:latin typeface="Times New Roman" panose="02020603050405020304" pitchFamily="18" charset="0"/>
            </a:endParaRPr>
          </a:p>
        </p:txBody>
      </p:sp>
      <p:sp>
        <p:nvSpPr>
          <p:cNvPr id="98" name="Text Box 11"/>
          <p:cNvSpPr txBox="1">
            <a:spLocks noChangeArrowheads="1"/>
          </p:cNvSpPr>
          <p:nvPr/>
        </p:nvSpPr>
        <p:spPr bwMode="auto">
          <a:xfrm>
            <a:off x="12165" y="323478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X</a:t>
            </a:r>
            <a:endParaRPr lang="en-US" altLang="en-US" sz="1600" dirty="0">
              <a:latin typeface="Times New Roman" panose="02020603050405020304" pitchFamily="18" charset="0"/>
            </a:endParaRPr>
          </a:p>
        </p:txBody>
      </p:sp>
      <p:sp>
        <p:nvSpPr>
          <p:cNvPr id="38" name="Line 8"/>
          <p:cNvSpPr>
            <a:spLocks noChangeShapeType="1"/>
          </p:cNvSpPr>
          <p:nvPr/>
        </p:nvSpPr>
        <p:spPr bwMode="auto">
          <a:xfrm>
            <a:off x="1089815" y="3868229"/>
            <a:ext cx="1940810" cy="1373"/>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39" name="Line 8"/>
          <p:cNvSpPr>
            <a:spLocks noChangeShapeType="1"/>
          </p:cNvSpPr>
          <p:nvPr/>
        </p:nvSpPr>
        <p:spPr bwMode="auto">
          <a:xfrm>
            <a:off x="84308" y="3234784"/>
            <a:ext cx="3254499"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41" name="Group 2"/>
          <p:cNvGrpSpPr>
            <a:grpSpLocks/>
          </p:cNvGrpSpPr>
          <p:nvPr/>
        </p:nvGrpSpPr>
        <p:grpSpPr bwMode="auto">
          <a:xfrm rot="-815632">
            <a:off x="1615968" y="2307509"/>
            <a:ext cx="468344" cy="691659"/>
            <a:chOff x="768" y="2640"/>
            <a:chExt cx="414" cy="432"/>
          </a:xfrm>
        </p:grpSpPr>
        <p:sp>
          <p:nvSpPr>
            <p:cNvPr id="42"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0" name="Line 8"/>
          <p:cNvSpPr>
            <a:spLocks noChangeShapeType="1"/>
          </p:cNvSpPr>
          <p:nvPr/>
        </p:nvSpPr>
        <p:spPr bwMode="auto">
          <a:xfrm flipV="1">
            <a:off x="1056107" y="1707199"/>
            <a:ext cx="1952850" cy="1081202"/>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ln w="0"/>
              <a:effectLst>
                <a:outerShdw blurRad="38100" dist="19050" dir="2700000" algn="tl" rotWithShape="0">
                  <a:schemeClr val="dk1">
                    <a:alpha val="40000"/>
                  </a:schemeClr>
                </a:outerShdw>
              </a:effectLst>
            </a:endParaRPr>
          </a:p>
        </p:txBody>
      </p:sp>
      <p:sp>
        <p:nvSpPr>
          <p:cNvPr id="71" name="Line 8"/>
          <p:cNvSpPr>
            <a:spLocks noChangeShapeType="1"/>
          </p:cNvSpPr>
          <p:nvPr/>
        </p:nvSpPr>
        <p:spPr bwMode="auto">
          <a:xfrm flipV="1">
            <a:off x="830363" y="2788401"/>
            <a:ext cx="19026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8"/>
          <p:cNvSpPr>
            <a:spLocks noChangeShapeType="1"/>
          </p:cNvSpPr>
          <p:nvPr/>
        </p:nvSpPr>
        <p:spPr bwMode="auto">
          <a:xfrm>
            <a:off x="1077243" y="2784118"/>
            <a:ext cx="12571" cy="1065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53" name="Straight Arrow Connector 52"/>
          <p:cNvCxnSpPr/>
          <p:nvPr/>
        </p:nvCxnSpPr>
        <p:spPr>
          <a:xfrm flipH="1" flipV="1">
            <a:off x="980091" y="2792686"/>
            <a:ext cx="6440" cy="410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976435" y="3170725"/>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 Box 11"/>
          <p:cNvSpPr txBox="1">
            <a:spLocks noChangeArrowheads="1"/>
          </p:cNvSpPr>
          <p:nvPr/>
        </p:nvSpPr>
        <p:spPr bwMode="auto">
          <a:xfrm>
            <a:off x="3184519" y="3180129"/>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Y</a:t>
            </a:r>
            <a:endParaRPr lang="en-US" altLang="en-US" sz="1600" dirty="0">
              <a:latin typeface="Times New Roman" panose="02020603050405020304" pitchFamily="18" charset="0"/>
            </a:endParaRPr>
          </a:p>
        </p:txBody>
      </p:sp>
      <p:sp>
        <p:nvSpPr>
          <p:cNvPr id="60" name="Text Box 11"/>
          <p:cNvSpPr txBox="1">
            <a:spLocks noChangeArrowheads="1"/>
          </p:cNvSpPr>
          <p:nvPr/>
        </p:nvSpPr>
        <p:spPr bwMode="auto">
          <a:xfrm>
            <a:off x="954817" y="3868230"/>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sp>
        <p:nvSpPr>
          <p:cNvPr id="61" name="Text Box 11"/>
          <p:cNvSpPr txBox="1">
            <a:spLocks noChangeArrowheads="1"/>
          </p:cNvSpPr>
          <p:nvPr/>
        </p:nvSpPr>
        <p:spPr bwMode="auto">
          <a:xfrm>
            <a:off x="2830394" y="3868230"/>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b</a:t>
            </a:r>
            <a:endParaRPr lang="en-US" altLang="en-US" sz="1600" dirty="0">
              <a:latin typeface="Times New Roman" panose="02020603050405020304" pitchFamily="18" charset="0"/>
            </a:endParaRPr>
          </a:p>
        </p:txBody>
      </p:sp>
      <p:sp>
        <p:nvSpPr>
          <p:cNvPr id="63" name="Text Box 11"/>
          <p:cNvSpPr txBox="1">
            <a:spLocks noChangeArrowheads="1"/>
          </p:cNvSpPr>
          <p:nvPr/>
        </p:nvSpPr>
        <p:spPr bwMode="auto">
          <a:xfrm>
            <a:off x="947277" y="2453111"/>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a</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66" name="Text Box 11"/>
          <p:cNvSpPr txBox="1">
            <a:spLocks noChangeArrowheads="1"/>
          </p:cNvSpPr>
          <p:nvPr/>
        </p:nvSpPr>
        <p:spPr bwMode="auto">
          <a:xfrm>
            <a:off x="2732983" y="1414125"/>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b</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r>
              <a:rPr lang="en-US" altLang="en-US" sz="1600" dirty="0" smtClean="0">
                <a:latin typeface="Times New Roman" panose="02020603050405020304" pitchFamily="18" charset="0"/>
              </a:rPr>
              <a:t> </a:t>
            </a:r>
            <a:endParaRPr lang="en-US" altLang="en-US" sz="1600" dirty="0">
              <a:latin typeface="Times New Roman" panose="02020603050405020304" pitchFamily="18" charset="0"/>
            </a:endParaRPr>
          </a:p>
        </p:txBody>
      </p:sp>
      <p:sp>
        <p:nvSpPr>
          <p:cNvPr id="79" name="Text Box 11"/>
          <p:cNvSpPr txBox="1">
            <a:spLocks noChangeArrowheads="1"/>
          </p:cNvSpPr>
          <p:nvPr/>
        </p:nvSpPr>
        <p:spPr bwMode="auto">
          <a:xfrm rot="5400000" flipV="1">
            <a:off x="603567" y="3349406"/>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1</a:t>
            </a:r>
            <a:r>
              <a:rPr lang="en-US" altLang="en-US" sz="1600" dirty="0">
                <a:latin typeface="Times New Roman" panose="02020603050405020304" pitchFamily="18" charset="0"/>
              </a:rPr>
              <a:t>5</a:t>
            </a:r>
          </a:p>
        </p:txBody>
      </p:sp>
      <p:sp>
        <p:nvSpPr>
          <p:cNvPr id="81" name="Text Box 11"/>
          <p:cNvSpPr txBox="1">
            <a:spLocks noChangeArrowheads="1"/>
          </p:cNvSpPr>
          <p:nvPr/>
        </p:nvSpPr>
        <p:spPr bwMode="auto">
          <a:xfrm rot="5400000" flipV="1">
            <a:off x="622854" y="2834253"/>
            <a:ext cx="4069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a:t>
            </a:r>
            <a:r>
              <a:rPr lang="en-US" altLang="en-US" sz="1600" dirty="0" smtClean="0">
                <a:latin typeface="Times New Roman" panose="02020603050405020304" pitchFamily="18" charset="0"/>
              </a:rPr>
              <a:t>0</a:t>
            </a:r>
            <a:endParaRPr lang="en-US" altLang="en-US" sz="1600" dirty="0">
              <a:latin typeface="Times New Roman" panose="02020603050405020304" pitchFamily="18" charset="0"/>
            </a:endParaRPr>
          </a:p>
        </p:txBody>
      </p:sp>
      <p:sp>
        <p:nvSpPr>
          <p:cNvPr id="2" name="Slide Number Placeholder 1"/>
          <p:cNvSpPr>
            <a:spLocks noGrp="1"/>
          </p:cNvSpPr>
          <p:nvPr>
            <p:ph type="sldNum" sz="quarter" idx="12"/>
          </p:nvPr>
        </p:nvSpPr>
        <p:spPr>
          <a:xfrm>
            <a:off x="6981186" y="6478915"/>
            <a:ext cx="2057400" cy="365125"/>
          </a:xfrm>
        </p:spPr>
        <p:txBody>
          <a:bodyPr/>
          <a:lstStyle/>
          <a:p>
            <a:fld id="{EE8E09DC-0268-440F-8276-54ADABB93829}" type="slidenum">
              <a:rPr lang="en-IN" smtClean="0"/>
              <a:t>13</a:t>
            </a:fld>
            <a:endParaRPr lang="en-IN" dirty="0"/>
          </a:p>
        </p:txBody>
      </p:sp>
      <p:sp>
        <p:nvSpPr>
          <p:cNvPr id="3" name="Rectangle 2"/>
          <p:cNvSpPr/>
          <p:nvPr/>
        </p:nvSpPr>
        <p:spPr>
          <a:xfrm>
            <a:off x="2586525" y="7708"/>
            <a:ext cx="3792705" cy="369332"/>
          </a:xfrm>
          <a:prstGeom prst="rect">
            <a:avLst/>
          </a:prstGeom>
        </p:spPr>
        <p:txBody>
          <a:bodyPr wrap="none">
            <a:spAutoFit/>
          </a:bodyPr>
          <a:lstStyle/>
          <a:p>
            <a:r>
              <a:rPr lang="en-US" altLang="en-US" b="1" u="sng" dirty="0" smtClean="0">
                <a:solidFill>
                  <a:srgbClr val="FF0000"/>
                </a:solidFill>
                <a:latin typeface="Arial" panose="020B0604020202020204" pitchFamily="34" charset="0"/>
              </a:rPr>
              <a:t>Parallel </a:t>
            </a:r>
            <a:r>
              <a:rPr lang="en-US" altLang="en-US" b="1" u="sng" dirty="0">
                <a:solidFill>
                  <a:srgbClr val="FF0000"/>
                </a:solidFill>
                <a:latin typeface="Arial" panose="020B0604020202020204" pitchFamily="34" charset="0"/>
              </a:rPr>
              <a:t>to V</a:t>
            </a:r>
            <a:r>
              <a:rPr lang="en-US" altLang="en-US" b="1" u="sng" dirty="0" smtClean="0">
                <a:solidFill>
                  <a:srgbClr val="FF0000"/>
                </a:solidFill>
                <a:latin typeface="Arial" panose="020B0604020202020204" pitchFamily="34" charset="0"/>
              </a:rPr>
              <a:t>P </a:t>
            </a:r>
            <a:r>
              <a:rPr lang="en-US" altLang="en-US" b="1" u="sng" dirty="0">
                <a:solidFill>
                  <a:srgbClr val="FF0000"/>
                </a:solidFill>
                <a:latin typeface="Arial" panose="020B0604020202020204" pitchFamily="34" charset="0"/>
              </a:rPr>
              <a:t>and inclined to H</a:t>
            </a:r>
            <a:r>
              <a:rPr lang="en-US" altLang="en-US" b="1" u="sng" dirty="0" smtClean="0">
                <a:solidFill>
                  <a:srgbClr val="FF0000"/>
                </a:solidFill>
                <a:latin typeface="Arial" panose="020B0604020202020204" pitchFamily="34" charset="0"/>
              </a:rPr>
              <a:t>P </a:t>
            </a:r>
            <a:endParaRPr lang="en-IN" u="sng" dirty="0">
              <a:solidFill>
                <a:srgbClr val="FF0000"/>
              </a:solidFill>
            </a:endParaRPr>
          </a:p>
        </p:txBody>
      </p:sp>
      <p:sp>
        <p:nvSpPr>
          <p:cNvPr id="176" name="Line 8"/>
          <p:cNvSpPr>
            <a:spLocks noChangeShapeType="1"/>
          </p:cNvSpPr>
          <p:nvPr/>
        </p:nvSpPr>
        <p:spPr bwMode="auto">
          <a:xfrm flipH="1" flipV="1">
            <a:off x="7866408" y="2338776"/>
            <a:ext cx="8115" cy="1506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8" name="Text Box 11"/>
          <p:cNvSpPr txBox="1">
            <a:spLocks noChangeArrowheads="1"/>
          </p:cNvSpPr>
          <p:nvPr/>
        </p:nvSpPr>
        <p:spPr bwMode="auto">
          <a:xfrm>
            <a:off x="6956285" y="2851701"/>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30</a:t>
            </a:r>
            <a:r>
              <a:rPr lang="en-US" altLang="en-US" sz="1600" dirty="0" smtClean="0"/>
              <a:t>° </a:t>
            </a:r>
            <a:endParaRPr lang="en-US" altLang="en-US" sz="1600" dirty="0">
              <a:latin typeface="Times New Roman" panose="02020603050405020304" pitchFamily="18" charset="0"/>
            </a:endParaRPr>
          </a:p>
        </p:txBody>
      </p:sp>
      <p:sp>
        <p:nvSpPr>
          <p:cNvPr id="179" name="Text Box 11"/>
          <p:cNvSpPr txBox="1">
            <a:spLocks noChangeArrowheads="1"/>
          </p:cNvSpPr>
          <p:nvPr/>
        </p:nvSpPr>
        <p:spPr bwMode="auto">
          <a:xfrm>
            <a:off x="4456463" y="3812485"/>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X</a:t>
            </a:r>
            <a:endParaRPr lang="en-US" altLang="en-US" sz="1600" dirty="0">
              <a:latin typeface="Times New Roman" panose="02020603050405020304" pitchFamily="18" charset="0"/>
            </a:endParaRPr>
          </a:p>
        </p:txBody>
      </p:sp>
      <p:sp>
        <p:nvSpPr>
          <p:cNvPr id="180" name="Line 8"/>
          <p:cNvSpPr>
            <a:spLocks noChangeShapeType="1"/>
          </p:cNvSpPr>
          <p:nvPr/>
        </p:nvSpPr>
        <p:spPr bwMode="auto">
          <a:xfrm flipV="1">
            <a:off x="4630164" y="3845397"/>
            <a:ext cx="3244891" cy="19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82" name="Group 2"/>
          <p:cNvGrpSpPr>
            <a:grpSpLocks/>
          </p:cNvGrpSpPr>
          <p:nvPr/>
        </p:nvGrpSpPr>
        <p:grpSpPr bwMode="auto">
          <a:xfrm rot="-815632">
            <a:off x="6782795" y="2848604"/>
            <a:ext cx="266711" cy="848189"/>
            <a:chOff x="768" y="2640"/>
            <a:chExt cx="414" cy="432"/>
          </a:xfrm>
        </p:grpSpPr>
        <p:sp>
          <p:nvSpPr>
            <p:cNvPr id="183"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4"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85" name="Line 8"/>
          <p:cNvSpPr>
            <a:spLocks noChangeShapeType="1"/>
          </p:cNvSpPr>
          <p:nvPr/>
        </p:nvSpPr>
        <p:spPr bwMode="auto">
          <a:xfrm flipV="1">
            <a:off x="5944326" y="2338775"/>
            <a:ext cx="1921549" cy="1113917"/>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186" name="Line 8"/>
          <p:cNvSpPr>
            <a:spLocks noChangeShapeType="1"/>
          </p:cNvSpPr>
          <p:nvPr/>
        </p:nvSpPr>
        <p:spPr bwMode="auto">
          <a:xfrm>
            <a:off x="5889791" y="3159802"/>
            <a:ext cx="1984731" cy="14665"/>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187" name="Line 8"/>
          <p:cNvSpPr>
            <a:spLocks noChangeShapeType="1"/>
          </p:cNvSpPr>
          <p:nvPr/>
        </p:nvSpPr>
        <p:spPr bwMode="auto">
          <a:xfrm flipH="1">
            <a:off x="5917940" y="3152840"/>
            <a:ext cx="3353" cy="726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0" name="Text Box 11"/>
          <p:cNvSpPr txBox="1">
            <a:spLocks noChangeArrowheads="1"/>
          </p:cNvSpPr>
          <p:nvPr/>
        </p:nvSpPr>
        <p:spPr bwMode="auto">
          <a:xfrm>
            <a:off x="7859688" y="3765527"/>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Y</a:t>
            </a:r>
            <a:endParaRPr lang="en-US" altLang="en-US" sz="1600" dirty="0">
              <a:latin typeface="Times New Roman" panose="02020603050405020304" pitchFamily="18" charset="0"/>
            </a:endParaRPr>
          </a:p>
        </p:txBody>
      </p:sp>
      <p:sp>
        <p:nvSpPr>
          <p:cNvPr id="191" name="Text Box 11"/>
          <p:cNvSpPr txBox="1">
            <a:spLocks noChangeArrowheads="1"/>
          </p:cNvSpPr>
          <p:nvPr/>
        </p:nvSpPr>
        <p:spPr bwMode="auto">
          <a:xfrm>
            <a:off x="5882870" y="2810429"/>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sp>
        <p:nvSpPr>
          <p:cNvPr id="192" name="Text Box 11"/>
          <p:cNvSpPr txBox="1">
            <a:spLocks noChangeArrowheads="1"/>
          </p:cNvSpPr>
          <p:nvPr/>
        </p:nvSpPr>
        <p:spPr bwMode="auto">
          <a:xfrm>
            <a:off x="7829518" y="3001934"/>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b</a:t>
            </a:r>
            <a:endParaRPr lang="en-US" altLang="en-US" sz="1600" dirty="0">
              <a:latin typeface="Times New Roman" panose="02020603050405020304" pitchFamily="18" charset="0"/>
            </a:endParaRPr>
          </a:p>
        </p:txBody>
      </p:sp>
      <p:sp>
        <p:nvSpPr>
          <p:cNvPr id="193" name="Text Box 11"/>
          <p:cNvSpPr txBox="1">
            <a:spLocks noChangeArrowheads="1"/>
          </p:cNvSpPr>
          <p:nvPr/>
        </p:nvSpPr>
        <p:spPr bwMode="auto">
          <a:xfrm>
            <a:off x="5885940" y="3404061"/>
            <a:ext cx="3444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a</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194" name="Text Box 11"/>
          <p:cNvSpPr txBox="1">
            <a:spLocks noChangeArrowheads="1"/>
          </p:cNvSpPr>
          <p:nvPr/>
        </p:nvSpPr>
        <p:spPr bwMode="auto">
          <a:xfrm rot="5400000" flipV="1">
            <a:off x="4972520" y="3341146"/>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1</a:t>
            </a:r>
            <a:r>
              <a:rPr lang="en-US" altLang="en-US" sz="1600" dirty="0">
                <a:latin typeface="Times New Roman" panose="02020603050405020304" pitchFamily="18" charset="0"/>
              </a:rPr>
              <a:t>5</a:t>
            </a:r>
          </a:p>
        </p:txBody>
      </p:sp>
      <p:sp>
        <p:nvSpPr>
          <p:cNvPr id="195" name="Text Box 11"/>
          <p:cNvSpPr txBox="1">
            <a:spLocks noChangeArrowheads="1"/>
          </p:cNvSpPr>
          <p:nvPr/>
        </p:nvSpPr>
        <p:spPr bwMode="auto">
          <a:xfrm rot="5400000" flipV="1">
            <a:off x="5356134" y="3496575"/>
            <a:ext cx="4263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a:t>
            </a:r>
            <a:r>
              <a:rPr lang="en-US" altLang="en-US" sz="1600" dirty="0" smtClean="0">
                <a:latin typeface="Times New Roman" panose="02020603050405020304" pitchFamily="18" charset="0"/>
              </a:rPr>
              <a:t>0</a:t>
            </a:r>
            <a:endParaRPr lang="en-US" altLang="en-US" sz="1600" dirty="0">
              <a:latin typeface="Times New Roman" panose="02020603050405020304" pitchFamily="18" charset="0"/>
            </a:endParaRPr>
          </a:p>
        </p:txBody>
      </p:sp>
      <p:sp>
        <p:nvSpPr>
          <p:cNvPr id="196" name="Line 8"/>
          <p:cNvSpPr>
            <a:spLocks noChangeShapeType="1"/>
          </p:cNvSpPr>
          <p:nvPr/>
        </p:nvSpPr>
        <p:spPr bwMode="auto">
          <a:xfrm flipV="1">
            <a:off x="842934" y="3881596"/>
            <a:ext cx="246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 name="Line 8"/>
          <p:cNvSpPr>
            <a:spLocks noChangeShapeType="1"/>
          </p:cNvSpPr>
          <p:nvPr/>
        </p:nvSpPr>
        <p:spPr bwMode="auto">
          <a:xfrm flipV="1">
            <a:off x="4490421" y="3159802"/>
            <a:ext cx="1507011"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1" name="Line 8"/>
          <p:cNvSpPr>
            <a:spLocks noChangeShapeType="1"/>
          </p:cNvSpPr>
          <p:nvPr/>
        </p:nvSpPr>
        <p:spPr bwMode="auto">
          <a:xfrm flipV="1">
            <a:off x="5581152" y="3426734"/>
            <a:ext cx="2319758" cy="12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8" name="Text Box 11"/>
          <p:cNvSpPr txBox="1">
            <a:spLocks noChangeArrowheads="1"/>
          </p:cNvSpPr>
          <p:nvPr/>
        </p:nvSpPr>
        <p:spPr bwMode="auto">
          <a:xfrm>
            <a:off x="7866408" y="2146166"/>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b</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r>
              <a:rPr lang="en-US" altLang="en-US" sz="1600" dirty="0" smtClean="0">
                <a:latin typeface="Times New Roman" panose="02020603050405020304" pitchFamily="18" charset="0"/>
              </a:rPr>
              <a:t> </a:t>
            </a:r>
            <a:endParaRPr lang="en-US" altLang="en-US" sz="1600" dirty="0">
              <a:latin typeface="Times New Roman" panose="02020603050405020304" pitchFamily="18" charset="0"/>
            </a:endParaRPr>
          </a:p>
        </p:txBody>
      </p:sp>
      <p:sp>
        <p:nvSpPr>
          <p:cNvPr id="199" name="Line 8"/>
          <p:cNvSpPr>
            <a:spLocks noChangeShapeType="1"/>
          </p:cNvSpPr>
          <p:nvPr/>
        </p:nvSpPr>
        <p:spPr bwMode="auto">
          <a:xfrm>
            <a:off x="450540" y="5356842"/>
            <a:ext cx="2885235"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0" name="Line 8"/>
          <p:cNvSpPr>
            <a:spLocks noChangeShapeType="1"/>
          </p:cNvSpPr>
          <p:nvPr/>
        </p:nvSpPr>
        <p:spPr bwMode="auto">
          <a:xfrm>
            <a:off x="1126080" y="4658418"/>
            <a:ext cx="1940810" cy="1373"/>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cxnSp>
        <p:nvCxnSpPr>
          <p:cNvPr id="201" name="Straight Arrow Connector 200"/>
          <p:cNvCxnSpPr/>
          <p:nvPr/>
        </p:nvCxnSpPr>
        <p:spPr>
          <a:xfrm flipV="1">
            <a:off x="1052935" y="4658418"/>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2" name="Line 8"/>
          <p:cNvSpPr>
            <a:spLocks noChangeShapeType="1"/>
          </p:cNvSpPr>
          <p:nvPr/>
        </p:nvSpPr>
        <p:spPr bwMode="auto">
          <a:xfrm>
            <a:off x="462238" y="4656685"/>
            <a:ext cx="669220" cy="3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 name="Text Box 11"/>
          <p:cNvSpPr txBox="1">
            <a:spLocks noChangeArrowheads="1"/>
          </p:cNvSpPr>
          <p:nvPr/>
        </p:nvSpPr>
        <p:spPr bwMode="auto">
          <a:xfrm rot="5400000" flipV="1">
            <a:off x="684130" y="4823995"/>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1</a:t>
            </a:r>
            <a:r>
              <a:rPr lang="en-US" altLang="en-US" sz="1600" dirty="0">
                <a:latin typeface="Times New Roman" panose="02020603050405020304" pitchFamily="18" charset="0"/>
              </a:rPr>
              <a:t>5</a:t>
            </a:r>
          </a:p>
        </p:txBody>
      </p:sp>
      <p:sp>
        <p:nvSpPr>
          <p:cNvPr id="204" name="Text Box 11"/>
          <p:cNvSpPr txBox="1">
            <a:spLocks noChangeArrowheads="1"/>
          </p:cNvSpPr>
          <p:nvPr/>
        </p:nvSpPr>
        <p:spPr bwMode="auto">
          <a:xfrm rot="5400000" flipV="1">
            <a:off x="694385" y="5391501"/>
            <a:ext cx="4069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a:t>
            </a:r>
            <a:r>
              <a:rPr lang="en-US" altLang="en-US" sz="1600" dirty="0" smtClean="0">
                <a:latin typeface="Times New Roman" panose="02020603050405020304" pitchFamily="18" charset="0"/>
              </a:rPr>
              <a:t>0</a:t>
            </a:r>
            <a:endParaRPr lang="en-US" altLang="en-US" sz="1600" dirty="0">
              <a:latin typeface="Times New Roman" panose="02020603050405020304" pitchFamily="18" charset="0"/>
            </a:endParaRPr>
          </a:p>
        </p:txBody>
      </p:sp>
      <p:cxnSp>
        <p:nvCxnSpPr>
          <p:cNvPr id="205" name="Straight Arrow Connector 204"/>
          <p:cNvCxnSpPr/>
          <p:nvPr/>
        </p:nvCxnSpPr>
        <p:spPr>
          <a:xfrm flipH="1" flipV="1">
            <a:off x="1060703" y="5324466"/>
            <a:ext cx="6440" cy="410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9" name="Text Box 11"/>
          <p:cNvSpPr txBox="1">
            <a:spLocks noChangeArrowheads="1"/>
          </p:cNvSpPr>
          <p:nvPr/>
        </p:nvSpPr>
        <p:spPr bwMode="auto">
          <a:xfrm>
            <a:off x="115048" y="514932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X</a:t>
            </a:r>
            <a:endParaRPr lang="en-US" altLang="en-US" sz="1600" dirty="0">
              <a:latin typeface="Times New Roman" panose="02020603050405020304" pitchFamily="18" charset="0"/>
            </a:endParaRPr>
          </a:p>
        </p:txBody>
      </p:sp>
      <p:sp>
        <p:nvSpPr>
          <p:cNvPr id="210" name="Text Box 11"/>
          <p:cNvSpPr txBox="1">
            <a:spLocks noChangeArrowheads="1"/>
          </p:cNvSpPr>
          <p:nvPr/>
        </p:nvSpPr>
        <p:spPr bwMode="auto">
          <a:xfrm>
            <a:off x="3335775" y="5149324"/>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Y</a:t>
            </a:r>
            <a:endParaRPr lang="en-US" altLang="en-US" sz="1600" dirty="0">
              <a:latin typeface="Times New Roman" panose="02020603050405020304" pitchFamily="18" charset="0"/>
            </a:endParaRPr>
          </a:p>
        </p:txBody>
      </p:sp>
      <p:grpSp>
        <p:nvGrpSpPr>
          <p:cNvPr id="211" name="Group 2"/>
          <p:cNvGrpSpPr>
            <a:grpSpLocks/>
          </p:cNvGrpSpPr>
          <p:nvPr/>
        </p:nvGrpSpPr>
        <p:grpSpPr bwMode="auto">
          <a:xfrm rot="1650896">
            <a:off x="1809906" y="5590874"/>
            <a:ext cx="513198" cy="916790"/>
            <a:chOff x="768" y="2640"/>
            <a:chExt cx="414" cy="432"/>
          </a:xfrm>
        </p:grpSpPr>
        <p:sp>
          <p:nvSpPr>
            <p:cNvPr id="212"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7" name="Line 8"/>
          <p:cNvSpPr>
            <a:spLocks noChangeShapeType="1"/>
          </p:cNvSpPr>
          <p:nvPr/>
        </p:nvSpPr>
        <p:spPr bwMode="auto">
          <a:xfrm flipH="1" flipV="1">
            <a:off x="1166891" y="5766617"/>
            <a:ext cx="1917309" cy="105773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ln w="0"/>
              <a:effectLst>
                <a:outerShdw blurRad="38100" dist="19050" dir="2700000" algn="tl" rotWithShape="0">
                  <a:schemeClr val="dk1">
                    <a:alpha val="40000"/>
                  </a:schemeClr>
                </a:outerShdw>
              </a:effectLst>
            </a:endParaRPr>
          </a:p>
        </p:txBody>
      </p:sp>
      <p:sp>
        <p:nvSpPr>
          <p:cNvPr id="206" name="Line 8"/>
          <p:cNvSpPr>
            <a:spLocks noChangeShapeType="1"/>
          </p:cNvSpPr>
          <p:nvPr/>
        </p:nvSpPr>
        <p:spPr bwMode="auto">
          <a:xfrm>
            <a:off x="450539" y="5749515"/>
            <a:ext cx="2135986" cy="2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4" name="Text Box 11"/>
          <p:cNvSpPr txBox="1">
            <a:spLocks noChangeArrowheads="1"/>
          </p:cNvSpPr>
          <p:nvPr/>
        </p:nvSpPr>
        <p:spPr bwMode="auto">
          <a:xfrm>
            <a:off x="2301840" y="5949867"/>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30</a:t>
            </a:r>
            <a:r>
              <a:rPr lang="en-US" altLang="en-US" sz="1600" dirty="0" smtClean="0"/>
              <a:t>° </a:t>
            </a:r>
            <a:endParaRPr lang="en-US" altLang="en-US" sz="1600" dirty="0">
              <a:latin typeface="Times New Roman" panose="02020603050405020304" pitchFamily="18" charset="0"/>
            </a:endParaRPr>
          </a:p>
        </p:txBody>
      </p:sp>
      <p:sp>
        <p:nvSpPr>
          <p:cNvPr id="216" name="Text Box 11"/>
          <p:cNvSpPr txBox="1">
            <a:spLocks noChangeArrowheads="1"/>
          </p:cNvSpPr>
          <p:nvPr/>
        </p:nvSpPr>
        <p:spPr bwMode="auto">
          <a:xfrm>
            <a:off x="1028872" y="4346076"/>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sp>
        <p:nvSpPr>
          <p:cNvPr id="217" name="Text Box 11"/>
          <p:cNvSpPr txBox="1">
            <a:spLocks noChangeArrowheads="1"/>
          </p:cNvSpPr>
          <p:nvPr/>
        </p:nvSpPr>
        <p:spPr bwMode="auto">
          <a:xfrm>
            <a:off x="930361" y="5743763"/>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a</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218" name="Text Box 11"/>
          <p:cNvSpPr txBox="1">
            <a:spLocks noChangeArrowheads="1"/>
          </p:cNvSpPr>
          <p:nvPr/>
        </p:nvSpPr>
        <p:spPr bwMode="auto">
          <a:xfrm>
            <a:off x="3008957" y="4395389"/>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b</a:t>
            </a:r>
            <a:endParaRPr lang="en-US" altLang="en-US" sz="1600" dirty="0">
              <a:latin typeface="Times New Roman" panose="02020603050405020304" pitchFamily="18" charset="0"/>
            </a:endParaRPr>
          </a:p>
        </p:txBody>
      </p:sp>
      <p:sp>
        <p:nvSpPr>
          <p:cNvPr id="219" name="Text Box 11"/>
          <p:cNvSpPr txBox="1">
            <a:spLocks noChangeArrowheads="1"/>
          </p:cNvSpPr>
          <p:nvPr/>
        </p:nvSpPr>
        <p:spPr bwMode="auto">
          <a:xfrm>
            <a:off x="3069918" y="6573906"/>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b</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r>
              <a:rPr lang="en-US" altLang="en-US" sz="1600" dirty="0" smtClean="0">
                <a:latin typeface="Times New Roman" panose="02020603050405020304" pitchFamily="18" charset="0"/>
              </a:rPr>
              <a:t> </a:t>
            </a:r>
            <a:endParaRPr lang="en-US" altLang="en-US" sz="1600" dirty="0">
              <a:latin typeface="Times New Roman" panose="02020603050405020304" pitchFamily="18" charset="0"/>
            </a:endParaRPr>
          </a:p>
        </p:txBody>
      </p:sp>
      <p:sp>
        <p:nvSpPr>
          <p:cNvPr id="220" name="Line 8"/>
          <p:cNvSpPr>
            <a:spLocks noChangeShapeType="1"/>
          </p:cNvSpPr>
          <p:nvPr/>
        </p:nvSpPr>
        <p:spPr bwMode="auto">
          <a:xfrm flipV="1">
            <a:off x="5112168" y="4757903"/>
            <a:ext cx="2976234" cy="54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221" name="Straight Arrow Connector 220"/>
          <p:cNvCxnSpPr/>
          <p:nvPr/>
        </p:nvCxnSpPr>
        <p:spPr>
          <a:xfrm flipV="1">
            <a:off x="5325181" y="3180129"/>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H="1" flipV="1">
            <a:off x="5703562" y="3452695"/>
            <a:ext cx="6440" cy="4106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flipV="1">
            <a:off x="5548813" y="4786927"/>
            <a:ext cx="1068" cy="698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V="1">
            <a:off x="5796868" y="4767615"/>
            <a:ext cx="2118" cy="4385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9" name="Text Box 11"/>
          <p:cNvSpPr txBox="1">
            <a:spLocks noChangeArrowheads="1"/>
          </p:cNvSpPr>
          <p:nvPr/>
        </p:nvSpPr>
        <p:spPr bwMode="auto">
          <a:xfrm rot="5400000" flipV="1">
            <a:off x="5494567" y="4855118"/>
            <a:ext cx="4102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a:latin typeface="Times New Roman" panose="02020603050405020304" pitchFamily="18" charset="0"/>
              </a:rPr>
              <a:t>1</a:t>
            </a:r>
            <a:r>
              <a:rPr lang="en-US" altLang="en-US" sz="1600" dirty="0" smtClean="0">
                <a:latin typeface="Times New Roman" panose="02020603050405020304" pitchFamily="18" charset="0"/>
              </a:rPr>
              <a:t>0</a:t>
            </a:r>
            <a:endParaRPr lang="en-US" altLang="en-US" sz="1600" dirty="0">
              <a:latin typeface="Times New Roman" panose="02020603050405020304" pitchFamily="18" charset="0"/>
            </a:endParaRPr>
          </a:p>
        </p:txBody>
      </p:sp>
      <p:sp>
        <p:nvSpPr>
          <p:cNvPr id="231" name="Text Box 11"/>
          <p:cNvSpPr txBox="1">
            <a:spLocks noChangeArrowheads="1"/>
          </p:cNvSpPr>
          <p:nvPr/>
        </p:nvSpPr>
        <p:spPr bwMode="auto">
          <a:xfrm rot="5400000" flipV="1">
            <a:off x="5227997" y="4967089"/>
            <a:ext cx="441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1</a:t>
            </a:r>
            <a:r>
              <a:rPr lang="en-US" altLang="en-US" sz="1600" dirty="0">
                <a:latin typeface="Times New Roman" panose="02020603050405020304" pitchFamily="18" charset="0"/>
              </a:rPr>
              <a:t>5</a:t>
            </a:r>
          </a:p>
        </p:txBody>
      </p:sp>
      <p:sp>
        <p:nvSpPr>
          <p:cNvPr id="236" name="Line 8"/>
          <p:cNvSpPr>
            <a:spLocks noChangeShapeType="1"/>
          </p:cNvSpPr>
          <p:nvPr/>
        </p:nvSpPr>
        <p:spPr bwMode="auto">
          <a:xfrm flipH="1" flipV="1">
            <a:off x="3050574" y="4626108"/>
            <a:ext cx="33628" cy="21840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8" name="Text Box 11"/>
          <p:cNvSpPr txBox="1">
            <a:spLocks noChangeArrowheads="1"/>
          </p:cNvSpPr>
          <p:nvPr/>
        </p:nvSpPr>
        <p:spPr bwMode="auto">
          <a:xfrm>
            <a:off x="4861304" y="4588574"/>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X</a:t>
            </a:r>
            <a:endParaRPr lang="en-US" altLang="en-US" sz="1600" dirty="0">
              <a:latin typeface="Times New Roman" panose="02020603050405020304" pitchFamily="18" charset="0"/>
            </a:endParaRPr>
          </a:p>
        </p:txBody>
      </p:sp>
      <p:sp>
        <p:nvSpPr>
          <p:cNvPr id="239" name="Text Box 11"/>
          <p:cNvSpPr txBox="1">
            <a:spLocks noChangeArrowheads="1"/>
          </p:cNvSpPr>
          <p:nvPr/>
        </p:nvSpPr>
        <p:spPr bwMode="auto">
          <a:xfrm>
            <a:off x="8112781" y="4617650"/>
            <a:ext cx="3085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Y</a:t>
            </a:r>
            <a:endParaRPr lang="en-US" altLang="en-US" sz="1600" dirty="0">
              <a:latin typeface="Times New Roman" panose="02020603050405020304" pitchFamily="18" charset="0"/>
            </a:endParaRPr>
          </a:p>
        </p:txBody>
      </p:sp>
      <p:sp>
        <p:nvSpPr>
          <p:cNvPr id="240" name="Line 8"/>
          <p:cNvSpPr>
            <a:spLocks noChangeShapeType="1"/>
          </p:cNvSpPr>
          <p:nvPr/>
        </p:nvSpPr>
        <p:spPr bwMode="auto">
          <a:xfrm flipH="1">
            <a:off x="5935296" y="4762391"/>
            <a:ext cx="3353" cy="726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2" name="Text Box 11"/>
          <p:cNvSpPr txBox="1">
            <a:spLocks noChangeArrowheads="1"/>
          </p:cNvSpPr>
          <p:nvPr/>
        </p:nvSpPr>
        <p:spPr bwMode="auto">
          <a:xfrm>
            <a:off x="5905334" y="4892759"/>
            <a:ext cx="3444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a</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243" name="Text Box 11"/>
          <p:cNvSpPr txBox="1">
            <a:spLocks noChangeArrowheads="1"/>
          </p:cNvSpPr>
          <p:nvPr/>
        </p:nvSpPr>
        <p:spPr bwMode="auto">
          <a:xfrm>
            <a:off x="5819048" y="5430151"/>
            <a:ext cx="2572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grpSp>
        <p:nvGrpSpPr>
          <p:cNvPr id="244" name="Group 2"/>
          <p:cNvGrpSpPr>
            <a:grpSpLocks/>
          </p:cNvGrpSpPr>
          <p:nvPr/>
        </p:nvGrpSpPr>
        <p:grpSpPr bwMode="auto">
          <a:xfrm rot="940174">
            <a:off x="6842761" y="5132622"/>
            <a:ext cx="491380" cy="866996"/>
            <a:chOff x="768" y="2640"/>
            <a:chExt cx="414" cy="432"/>
          </a:xfrm>
        </p:grpSpPr>
        <p:sp>
          <p:nvSpPr>
            <p:cNvPr id="245"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5" name="Line 8"/>
          <p:cNvSpPr>
            <a:spLocks noChangeShapeType="1"/>
          </p:cNvSpPr>
          <p:nvPr/>
        </p:nvSpPr>
        <p:spPr bwMode="auto">
          <a:xfrm>
            <a:off x="5080773" y="5495361"/>
            <a:ext cx="3006852" cy="140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1" name="Line 8"/>
          <p:cNvSpPr>
            <a:spLocks noChangeShapeType="1"/>
          </p:cNvSpPr>
          <p:nvPr/>
        </p:nvSpPr>
        <p:spPr bwMode="auto">
          <a:xfrm flipH="1" flipV="1">
            <a:off x="5968610" y="5223904"/>
            <a:ext cx="2148165" cy="1028301"/>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ln w="0"/>
              <a:effectLst>
                <a:outerShdw blurRad="38100" dist="19050" dir="2700000" algn="tl" rotWithShape="0">
                  <a:schemeClr val="dk1">
                    <a:alpha val="40000"/>
                  </a:schemeClr>
                </a:outerShdw>
              </a:effectLst>
            </a:endParaRPr>
          </a:p>
        </p:txBody>
      </p:sp>
      <p:sp>
        <p:nvSpPr>
          <p:cNvPr id="247" name="Text Box 11"/>
          <p:cNvSpPr txBox="1">
            <a:spLocks noChangeArrowheads="1"/>
          </p:cNvSpPr>
          <p:nvPr/>
        </p:nvSpPr>
        <p:spPr bwMode="auto">
          <a:xfrm>
            <a:off x="7275837" y="5527240"/>
            <a:ext cx="537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30</a:t>
            </a:r>
            <a:r>
              <a:rPr lang="en-US" altLang="en-US" sz="1600" dirty="0" smtClean="0"/>
              <a:t>° </a:t>
            </a:r>
            <a:endParaRPr lang="en-US" altLang="en-US" sz="1600" dirty="0">
              <a:latin typeface="Times New Roman" panose="02020603050405020304" pitchFamily="18" charset="0"/>
            </a:endParaRPr>
          </a:p>
        </p:txBody>
      </p:sp>
      <p:sp>
        <p:nvSpPr>
          <p:cNvPr id="248" name="Text Box 11"/>
          <p:cNvSpPr txBox="1">
            <a:spLocks noChangeArrowheads="1"/>
          </p:cNvSpPr>
          <p:nvPr/>
        </p:nvSpPr>
        <p:spPr bwMode="auto">
          <a:xfrm>
            <a:off x="8155734" y="5380750"/>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b</a:t>
            </a:r>
            <a:endParaRPr lang="en-US" altLang="en-US" sz="1600" dirty="0">
              <a:latin typeface="Times New Roman" panose="02020603050405020304" pitchFamily="18" charset="0"/>
            </a:endParaRPr>
          </a:p>
        </p:txBody>
      </p:sp>
      <p:sp>
        <p:nvSpPr>
          <p:cNvPr id="249" name="Text Box 11"/>
          <p:cNvSpPr txBox="1">
            <a:spLocks noChangeArrowheads="1"/>
          </p:cNvSpPr>
          <p:nvPr/>
        </p:nvSpPr>
        <p:spPr bwMode="auto">
          <a:xfrm>
            <a:off x="8116775" y="6183468"/>
            <a:ext cx="359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dirty="0" smtClean="0">
                <a:latin typeface="Times New Roman" panose="02020603050405020304" pitchFamily="18" charset="0"/>
              </a:rPr>
              <a:t>b</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r>
              <a:rPr lang="en-US" altLang="en-US" sz="1600" dirty="0" smtClean="0">
                <a:latin typeface="Times New Roman" panose="02020603050405020304" pitchFamily="18" charset="0"/>
              </a:rPr>
              <a:t> </a:t>
            </a:r>
            <a:endParaRPr lang="en-US" altLang="en-US" sz="1600" dirty="0">
              <a:latin typeface="Times New Roman" panose="02020603050405020304" pitchFamily="18" charset="0"/>
            </a:endParaRPr>
          </a:p>
        </p:txBody>
      </p:sp>
      <p:sp>
        <p:nvSpPr>
          <p:cNvPr id="250" name="Line 8"/>
          <p:cNvSpPr>
            <a:spLocks noChangeShapeType="1"/>
          </p:cNvSpPr>
          <p:nvPr/>
        </p:nvSpPr>
        <p:spPr bwMode="auto">
          <a:xfrm>
            <a:off x="1147588" y="4656593"/>
            <a:ext cx="12571" cy="1065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1" name="Line 8"/>
          <p:cNvSpPr>
            <a:spLocks noChangeShapeType="1"/>
          </p:cNvSpPr>
          <p:nvPr/>
        </p:nvSpPr>
        <p:spPr bwMode="auto">
          <a:xfrm>
            <a:off x="6051892" y="5497091"/>
            <a:ext cx="2035734" cy="4810"/>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90" name="Line 8"/>
          <p:cNvSpPr>
            <a:spLocks noChangeShapeType="1"/>
          </p:cNvSpPr>
          <p:nvPr/>
        </p:nvSpPr>
        <p:spPr bwMode="auto">
          <a:xfrm flipH="1" flipV="1">
            <a:off x="8101761" y="4757851"/>
            <a:ext cx="8115" cy="1506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2" name="Line 8"/>
          <p:cNvSpPr>
            <a:spLocks noChangeShapeType="1"/>
          </p:cNvSpPr>
          <p:nvPr/>
        </p:nvSpPr>
        <p:spPr bwMode="auto">
          <a:xfrm>
            <a:off x="5710687" y="5210384"/>
            <a:ext cx="1890946" cy="24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 name="Text Box 11"/>
          <p:cNvSpPr txBox="1">
            <a:spLocks noChangeArrowheads="1"/>
          </p:cNvSpPr>
          <p:nvPr/>
        </p:nvSpPr>
        <p:spPr bwMode="auto">
          <a:xfrm>
            <a:off x="1362011" y="3894867"/>
            <a:ext cx="13949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smtClean="0">
                <a:solidFill>
                  <a:srgbClr val="FF0000"/>
                </a:solidFill>
                <a:latin typeface="Times New Roman" panose="02020603050405020304" pitchFamily="18" charset="0"/>
              </a:rPr>
              <a:t>( Quadrant 1)</a:t>
            </a:r>
            <a:endParaRPr lang="en-US" altLang="en-US" sz="1600" b="1" dirty="0">
              <a:solidFill>
                <a:srgbClr val="FF0000"/>
              </a:solidFill>
              <a:latin typeface="Times New Roman" panose="02020603050405020304" pitchFamily="18" charset="0"/>
            </a:endParaRPr>
          </a:p>
        </p:txBody>
      </p:sp>
      <p:sp>
        <p:nvSpPr>
          <p:cNvPr id="92" name="Text Box 11"/>
          <p:cNvSpPr txBox="1">
            <a:spLocks noChangeArrowheads="1"/>
          </p:cNvSpPr>
          <p:nvPr/>
        </p:nvSpPr>
        <p:spPr bwMode="auto">
          <a:xfrm>
            <a:off x="5889791" y="3885826"/>
            <a:ext cx="13436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smtClean="0">
                <a:solidFill>
                  <a:srgbClr val="FF0000"/>
                </a:solidFill>
                <a:latin typeface="Times New Roman" panose="02020603050405020304" pitchFamily="18" charset="0"/>
              </a:rPr>
              <a:t>(Quadrant 2)</a:t>
            </a:r>
            <a:endParaRPr lang="en-US" altLang="en-US" sz="1600" b="1" dirty="0">
              <a:solidFill>
                <a:srgbClr val="FF0000"/>
              </a:solidFill>
              <a:latin typeface="Times New Roman" panose="02020603050405020304" pitchFamily="18" charset="0"/>
            </a:endParaRPr>
          </a:p>
        </p:txBody>
      </p:sp>
      <p:sp>
        <p:nvSpPr>
          <p:cNvPr id="93" name="Text Box 11"/>
          <p:cNvSpPr txBox="1">
            <a:spLocks noChangeArrowheads="1"/>
          </p:cNvSpPr>
          <p:nvPr/>
        </p:nvSpPr>
        <p:spPr bwMode="auto">
          <a:xfrm>
            <a:off x="1230856" y="6507954"/>
            <a:ext cx="15047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smtClean="0">
                <a:solidFill>
                  <a:srgbClr val="FF0000"/>
                </a:solidFill>
                <a:latin typeface="Times New Roman" panose="02020603050405020304" pitchFamily="18" charset="0"/>
              </a:rPr>
              <a:t>(Quadrant 3)</a:t>
            </a:r>
            <a:endParaRPr lang="en-US" altLang="en-US" sz="1600" b="1" dirty="0">
              <a:solidFill>
                <a:srgbClr val="FF0000"/>
              </a:solidFill>
              <a:latin typeface="Times New Roman" panose="02020603050405020304" pitchFamily="18" charset="0"/>
            </a:endParaRPr>
          </a:p>
        </p:txBody>
      </p:sp>
      <p:sp>
        <p:nvSpPr>
          <p:cNvPr id="95" name="Text Box 11"/>
          <p:cNvSpPr txBox="1">
            <a:spLocks noChangeArrowheads="1"/>
          </p:cNvSpPr>
          <p:nvPr/>
        </p:nvSpPr>
        <p:spPr bwMode="auto">
          <a:xfrm>
            <a:off x="6020889" y="6163681"/>
            <a:ext cx="13436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smtClean="0">
                <a:solidFill>
                  <a:srgbClr val="FF0000"/>
                </a:solidFill>
                <a:latin typeface="Times New Roman" panose="02020603050405020304" pitchFamily="18" charset="0"/>
              </a:rPr>
              <a:t>(Quadrant 4)</a:t>
            </a:r>
            <a:endParaRPr lang="en-US" altLang="en-US" sz="16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344203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6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6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500"/>
                                        <p:tgtEl>
                                          <p:spTgt spid="9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fade">
                                      <p:cBhvr>
                                        <p:cTn id="26" dur="500"/>
                                        <p:tgtEl>
                                          <p:spTgt spid="9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500"/>
                                        <p:tgtEl>
                                          <p:spTgt spid="6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500"/>
                                        <p:tgtEl>
                                          <p:spTgt spid="8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6"/>
                                        </p:tgtEl>
                                        <p:attrNameLst>
                                          <p:attrName>style.visibility</p:attrName>
                                        </p:attrNameLst>
                                      </p:cBhvr>
                                      <p:to>
                                        <p:strVal val="visible"/>
                                      </p:to>
                                    </p:set>
                                    <p:animEffect transition="in" filter="fade">
                                      <p:cBhvr>
                                        <p:cTn id="71" dur="500"/>
                                        <p:tgtEl>
                                          <p:spTgt spid="19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fade">
                                      <p:cBhvr>
                                        <p:cTn id="74" dur="500"/>
                                        <p:tgtEl>
                                          <p:spTgt spid="9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76"/>
                                        </p:tgtEl>
                                        <p:attrNameLst>
                                          <p:attrName>style.visibility</p:attrName>
                                        </p:attrNameLst>
                                      </p:cBhvr>
                                      <p:to>
                                        <p:strVal val="visible"/>
                                      </p:to>
                                    </p:set>
                                    <p:animEffect transition="in" filter="fade">
                                      <p:cBhvr>
                                        <p:cTn id="82" dur="500"/>
                                        <p:tgtEl>
                                          <p:spTgt spid="17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78"/>
                                        </p:tgtEl>
                                        <p:attrNameLst>
                                          <p:attrName>style.visibility</p:attrName>
                                        </p:attrNameLst>
                                      </p:cBhvr>
                                      <p:to>
                                        <p:strVal val="visible"/>
                                      </p:to>
                                    </p:set>
                                    <p:animEffect transition="in" filter="fade">
                                      <p:cBhvr>
                                        <p:cTn id="85" dur="500"/>
                                        <p:tgtEl>
                                          <p:spTgt spid="17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79"/>
                                        </p:tgtEl>
                                        <p:attrNameLst>
                                          <p:attrName>style.visibility</p:attrName>
                                        </p:attrNameLst>
                                      </p:cBhvr>
                                      <p:to>
                                        <p:strVal val="visible"/>
                                      </p:to>
                                    </p:set>
                                    <p:animEffect transition="in" filter="fade">
                                      <p:cBhvr>
                                        <p:cTn id="88" dur="500"/>
                                        <p:tgtEl>
                                          <p:spTgt spid="17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0"/>
                                        </p:tgtEl>
                                        <p:attrNameLst>
                                          <p:attrName>style.visibility</p:attrName>
                                        </p:attrNameLst>
                                      </p:cBhvr>
                                      <p:to>
                                        <p:strVal val="visible"/>
                                      </p:to>
                                    </p:set>
                                    <p:animEffect transition="in" filter="fade">
                                      <p:cBhvr>
                                        <p:cTn id="91" dur="500"/>
                                        <p:tgtEl>
                                          <p:spTgt spid="180"/>
                                        </p:tgtEl>
                                      </p:cBhvr>
                                    </p:animEffect>
                                  </p:childTnLst>
                                </p:cTn>
                              </p:par>
                              <p:par>
                                <p:cTn id="92" presetID="10" presetClass="entr" presetSubtype="0" fill="hold" nodeType="with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fade">
                                      <p:cBhvr>
                                        <p:cTn id="94" dur="500"/>
                                        <p:tgtEl>
                                          <p:spTgt spid="18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85"/>
                                        </p:tgtEl>
                                        <p:attrNameLst>
                                          <p:attrName>style.visibility</p:attrName>
                                        </p:attrNameLst>
                                      </p:cBhvr>
                                      <p:to>
                                        <p:strVal val="visible"/>
                                      </p:to>
                                    </p:set>
                                    <p:animEffect transition="in" filter="fade">
                                      <p:cBhvr>
                                        <p:cTn id="97" dur="500"/>
                                        <p:tgtEl>
                                          <p:spTgt spid="18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6"/>
                                        </p:tgtEl>
                                        <p:attrNameLst>
                                          <p:attrName>style.visibility</p:attrName>
                                        </p:attrNameLst>
                                      </p:cBhvr>
                                      <p:to>
                                        <p:strVal val="visible"/>
                                      </p:to>
                                    </p:set>
                                    <p:animEffect transition="in" filter="fade">
                                      <p:cBhvr>
                                        <p:cTn id="100" dur="500"/>
                                        <p:tgtEl>
                                          <p:spTgt spid="18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87"/>
                                        </p:tgtEl>
                                        <p:attrNameLst>
                                          <p:attrName>style.visibility</p:attrName>
                                        </p:attrNameLst>
                                      </p:cBhvr>
                                      <p:to>
                                        <p:strVal val="visible"/>
                                      </p:to>
                                    </p:set>
                                    <p:animEffect transition="in" filter="fade">
                                      <p:cBhvr>
                                        <p:cTn id="103" dur="500"/>
                                        <p:tgtEl>
                                          <p:spTgt spid="18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0"/>
                                        </p:tgtEl>
                                        <p:attrNameLst>
                                          <p:attrName>style.visibility</p:attrName>
                                        </p:attrNameLst>
                                      </p:cBhvr>
                                      <p:to>
                                        <p:strVal val="visible"/>
                                      </p:to>
                                    </p:set>
                                    <p:animEffect transition="in" filter="fade">
                                      <p:cBhvr>
                                        <p:cTn id="106" dur="500"/>
                                        <p:tgtEl>
                                          <p:spTgt spid="19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91"/>
                                        </p:tgtEl>
                                        <p:attrNameLst>
                                          <p:attrName>style.visibility</p:attrName>
                                        </p:attrNameLst>
                                      </p:cBhvr>
                                      <p:to>
                                        <p:strVal val="visible"/>
                                      </p:to>
                                    </p:set>
                                    <p:animEffect transition="in" filter="fade">
                                      <p:cBhvr>
                                        <p:cTn id="109" dur="500"/>
                                        <p:tgtEl>
                                          <p:spTgt spid="19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92"/>
                                        </p:tgtEl>
                                        <p:attrNameLst>
                                          <p:attrName>style.visibility</p:attrName>
                                        </p:attrNameLst>
                                      </p:cBhvr>
                                      <p:to>
                                        <p:strVal val="visible"/>
                                      </p:to>
                                    </p:set>
                                    <p:animEffect transition="in" filter="fade">
                                      <p:cBhvr>
                                        <p:cTn id="112" dur="500"/>
                                        <p:tgtEl>
                                          <p:spTgt spid="1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3"/>
                                        </p:tgtEl>
                                        <p:attrNameLst>
                                          <p:attrName>style.visibility</p:attrName>
                                        </p:attrNameLst>
                                      </p:cBhvr>
                                      <p:to>
                                        <p:strVal val="visible"/>
                                      </p:to>
                                    </p:set>
                                    <p:animEffect transition="in" filter="fade">
                                      <p:cBhvr>
                                        <p:cTn id="115" dur="500"/>
                                        <p:tgtEl>
                                          <p:spTgt spid="19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94"/>
                                        </p:tgtEl>
                                        <p:attrNameLst>
                                          <p:attrName>style.visibility</p:attrName>
                                        </p:attrNameLst>
                                      </p:cBhvr>
                                      <p:to>
                                        <p:strVal val="visible"/>
                                      </p:to>
                                    </p:set>
                                    <p:animEffect transition="in" filter="fade">
                                      <p:cBhvr>
                                        <p:cTn id="118" dur="500"/>
                                        <p:tgtEl>
                                          <p:spTgt spid="19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95"/>
                                        </p:tgtEl>
                                        <p:attrNameLst>
                                          <p:attrName>style.visibility</p:attrName>
                                        </p:attrNameLst>
                                      </p:cBhvr>
                                      <p:to>
                                        <p:strVal val="visible"/>
                                      </p:to>
                                    </p:set>
                                    <p:animEffect transition="in" filter="fade">
                                      <p:cBhvr>
                                        <p:cTn id="121" dur="500"/>
                                        <p:tgtEl>
                                          <p:spTgt spid="19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97"/>
                                        </p:tgtEl>
                                        <p:attrNameLst>
                                          <p:attrName>style.visibility</p:attrName>
                                        </p:attrNameLst>
                                      </p:cBhvr>
                                      <p:to>
                                        <p:strVal val="visible"/>
                                      </p:to>
                                    </p:set>
                                    <p:animEffect transition="in" filter="fade">
                                      <p:cBhvr>
                                        <p:cTn id="124" dur="500"/>
                                        <p:tgtEl>
                                          <p:spTgt spid="19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81"/>
                                        </p:tgtEl>
                                        <p:attrNameLst>
                                          <p:attrName>style.visibility</p:attrName>
                                        </p:attrNameLst>
                                      </p:cBhvr>
                                      <p:to>
                                        <p:strVal val="visible"/>
                                      </p:to>
                                    </p:set>
                                    <p:animEffect transition="in" filter="fade">
                                      <p:cBhvr>
                                        <p:cTn id="127" dur="500"/>
                                        <p:tgtEl>
                                          <p:spTgt spid="18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98"/>
                                        </p:tgtEl>
                                        <p:attrNameLst>
                                          <p:attrName>style.visibility</p:attrName>
                                        </p:attrNameLst>
                                      </p:cBhvr>
                                      <p:to>
                                        <p:strVal val="visible"/>
                                      </p:to>
                                    </p:set>
                                    <p:animEffect transition="in" filter="fade">
                                      <p:cBhvr>
                                        <p:cTn id="130" dur="500"/>
                                        <p:tgtEl>
                                          <p:spTgt spid="198"/>
                                        </p:tgtEl>
                                      </p:cBhvr>
                                    </p:animEffect>
                                  </p:childTnLst>
                                </p:cTn>
                              </p:par>
                              <p:par>
                                <p:cTn id="131" presetID="10" presetClass="entr" presetSubtype="0" fill="hold" nodeType="withEffect">
                                  <p:stCondLst>
                                    <p:cond delay="0"/>
                                  </p:stCondLst>
                                  <p:childTnLst>
                                    <p:set>
                                      <p:cBhvr>
                                        <p:cTn id="132" dur="1" fill="hold">
                                          <p:stCondLst>
                                            <p:cond delay="0"/>
                                          </p:stCondLst>
                                        </p:cTn>
                                        <p:tgtEl>
                                          <p:spTgt spid="221"/>
                                        </p:tgtEl>
                                        <p:attrNameLst>
                                          <p:attrName>style.visibility</p:attrName>
                                        </p:attrNameLst>
                                      </p:cBhvr>
                                      <p:to>
                                        <p:strVal val="visible"/>
                                      </p:to>
                                    </p:set>
                                    <p:animEffect transition="in" filter="fade">
                                      <p:cBhvr>
                                        <p:cTn id="133" dur="500"/>
                                        <p:tgtEl>
                                          <p:spTgt spid="221"/>
                                        </p:tgtEl>
                                      </p:cBhvr>
                                    </p:animEffect>
                                  </p:childTnLst>
                                </p:cTn>
                              </p:par>
                              <p:par>
                                <p:cTn id="134" presetID="10" presetClass="entr" presetSubtype="0" fill="hold" nodeType="withEffect">
                                  <p:stCondLst>
                                    <p:cond delay="0"/>
                                  </p:stCondLst>
                                  <p:childTnLst>
                                    <p:set>
                                      <p:cBhvr>
                                        <p:cTn id="135" dur="1" fill="hold">
                                          <p:stCondLst>
                                            <p:cond delay="0"/>
                                          </p:stCondLst>
                                        </p:cTn>
                                        <p:tgtEl>
                                          <p:spTgt spid="222"/>
                                        </p:tgtEl>
                                        <p:attrNameLst>
                                          <p:attrName>style.visibility</p:attrName>
                                        </p:attrNameLst>
                                      </p:cBhvr>
                                      <p:to>
                                        <p:strVal val="visible"/>
                                      </p:to>
                                    </p:set>
                                    <p:animEffect transition="in" filter="fade">
                                      <p:cBhvr>
                                        <p:cTn id="136" dur="500"/>
                                        <p:tgtEl>
                                          <p:spTgt spid="22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animEffect transition="in" filter="fade">
                                      <p:cBhvr>
                                        <p:cTn id="139" dur="500"/>
                                        <p:tgtEl>
                                          <p:spTgt spid="92"/>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99"/>
                                        </p:tgtEl>
                                        <p:attrNameLst>
                                          <p:attrName>style.visibility</p:attrName>
                                        </p:attrNameLst>
                                      </p:cBhvr>
                                      <p:to>
                                        <p:strVal val="visible"/>
                                      </p:to>
                                    </p:set>
                                    <p:animEffect transition="in" filter="fade">
                                      <p:cBhvr>
                                        <p:cTn id="144" dur="500"/>
                                        <p:tgtEl>
                                          <p:spTgt spid="19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00"/>
                                        </p:tgtEl>
                                        <p:attrNameLst>
                                          <p:attrName>style.visibility</p:attrName>
                                        </p:attrNameLst>
                                      </p:cBhvr>
                                      <p:to>
                                        <p:strVal val="visible"/>
                                      </p:to>
                                    </p:set>
                                    <p:animEffect transition="in" filter="fade">
                                      <p:cBhvr>
                                        <p:cTn id="147" dur="500"/>
                                        <p:tgtEl>
                                          <p:spTgt spid="200"/>
                                        </p:tgtEl>
                                      </p:cBhvr>
                                    </p:animEffect>
                                  </p:childTnLst>
                                </p:cTn>
                              </p:par>
                              <p:par>
                                <p:cTn id="148" presetID="10" presetClass="entr" presetSubtype="0" fill="hold" nodeType="withEffect">
                                  <p:stCondLst>
                                    <p:cond delay="0"/>
                                  </p:stCondLst>
                                  <p:childTnLst>
                                    <p:set>
                                      <p:cBhvr>
                                        <p:cTn id="149" dur="1" fill="hold">
                                          <p:stCondLst>
                                            <p:cond delay="0"/>
                                          </p:stCondLst>
                                        </p:cTn>
                                        <p:tgtEl>
                                          <p:spTgt spid="201"/>
                                        </p:tgtEl>
                                        <p:attrNameLst>
                                          <p:attrName>style.visibility</p:attrName>
                                        </p:attrNameLst>
                                      </p:cBhvr>
                                      <p:to>
                                        <p:strVal val="visible"/>
                                      </p:to>
                                    </p:set>
                                    <p:animEffect transition="in" filter="fade">
                                      <p:cBhvr>
                                        <p:cTn id="150" dur="500"/>
                                        <p:tgtEl>
                                          <p:spTgt spid="20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02"/>
                                        </p:tgtEl>
                                        <p:attrNameLst>
                                          <p:attrName>style.visibility</p:attrName>
                                        </p:attrNameLst>
                                      </p:cBhvr>
                                      <p:to>
                                        <p:strVal val="visible"/>
                                      </p:to>
                                    </p:set>
                                    <p:animEffect transition="in" filter="fade">
                                      <p:cBhvr>
                                        <p:cTn id="153" dur="500"/>
                                        <p:tgtEl>
                                          <p:spTgt spid="20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03"/>
                                        </p:tgtEl>
                                        <p:attrNameLst>
                                          <p:attrName>style.visibility</p:attrName>
                                        </p:attrNameLst>
                                      </p:cBhvr>
                                      <p:to>
                                        <p:strVal val="visible"/>
                                      </p:to>
                                    </p:set>
                                    <p:animEffect transition="in" filter="fade">
                                      <p:cBhvr>
                                        <p:cTn id="156" dur="500"/>
                                        <p:tgtEl>
                                          <p:spTgt spid="20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04"/>
                                        </p:tgtEl>
                                        <p:attrNameLst>
                                          <p:attrName>style.visibility</p:attrName>
                                        </p:attrNameLst>
                                      </p:cBhvr>
                                      <p:to>
                                        <p:strVal val="visible"/>
                                      </p:to>
                                    </p:set>
                                    <p:animEffect transition="in" filter="fade">
                                      <p:cBhvr>
                                        <p:cTn id="159" dur="500"/>
                                        <p:tgtEl>
                                          <p:spTgt spid="204"/>
                                        </p:tgtEl>
                                      </p:cBhvr>
                                    </p:animEffect>
                                  </p:childTnLst>
                                </p:cTn>
                              </p:par>
                              <p:par>
                                <p:cTn id="160" presetID="10" presetClass="entr" presetSubtype="0" fill="hold" nodeType="withEffect">
                                  <p:stCondLst>
                                    <p:cond delay="0"/>
                                  </p:stCondLst>
                                  <p:childTnLst>
                                    <p:set>
                                      <p:cBhvr>
                                        <p:cTn id="161" dur="1" fill="hold">
                                          <p:stCondLst>
                                            <p:cond delay="0"/>
                                          </p:stCondLst>
                                        </p:cTn>
                                        <p:tgtEl>
                                          <p:spTgt spid="205"/>
                                        </p:tgtEl>
                                        <p:attrNameLst>
                                          <p:attrName>style.visibility</p:attrName>
                                        </p:attrNameLst>
                                      </p:cBhvr>
                                      <p:to>
                                        <p:strVal val="visible"/>
                                      </p:to>
                                    </p:set>
                                    <p:animEffect transition="in" filter="fade">
                                      <p:cBhvr>
                                        <p:cTn id="162" dur="500"/>
                                        <p:tgtEl>
                                          <p:spTgt spid="20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10"/>
                                        </p:tgtEl>
                                        <p:attrNameLst>
                                          <p:attrName>style.visibility</p:attrName>
                                        </p:attrNameLst>
                                      </p:cBhvr>
                                      <p:to>
                                        <p:strVal val="visible"/>
                                      </p:to>
                                    </p:set>
                                    <p:animEffect transition="in" filter="fade">
                                      <p:cBhvr>
                                        <p:cTn id="165" dur="500"/>
                                        <p:tgtEl>
                                          <p:spTgt spid="210"/>
                                        </p:tgtEl>
                                      </p:cBhvr>
                                    </p:animEffect>
                                  </p:childTnLst>
                                </p:cTn>
                              </p:par>
                              <p:par>
                                <p:cTn id="166" presetID="10" presetClass="entr" presetSubtype="0" fill="hold" nodeType="withEffect">
                                  <p:stCondLst>
                                    <p:cond delay="0"/>
                                  </p:stCondLst>
                                  <p:childTnLst>
                                    <p:set>
                                      <p:cBhvr>
                                        <p:cTn id="167" dur="1" fill="hold">
                                          <p:stCondLst>
                                            <p:cond delay="0"/>
                                          </p:stCondLst>
                                        </p:cTn>
                                        <p:tgtEl>
                                          <p:spTgt spid="211"/>
                                        </p:tgtEl>
                                        <p:attrNameLst>
                                          <p:attrName>style.visibility</p:attrName>
                                        </p:attrNameLst>
                                      </p:cBhvr>
                                      <p:to>
                                        <p:strVal val="visible"/>
                                      </p:to>
                                    </p:set>
                                    <p:animEffect transition="in" filter="fade">
                                      <p:cBhvr>
                                        <p:cTn id="168" dur="500"/>
                                        <p:tgtEl>
                                          <p:spTgt spid="211"/>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07"/>
                                        </p:tgtEl>
                                        <p:attrNameLst>
                                          <p:attrName>style.visibility</p:attrName>
                                        </p:attrNameLst>
                                      </p:cBhvr>
                                      <p:to>
                                        <p:strVal val="visible"/>
                                      </p:to>
                                    </p:set>
                                    <p:animEffect transition="in" filter="fade">
                                      <p:cBhvr>
                                        <p:cTn id="171" dur="500"/>
                                        <p:tgtEl>
                                          <p:spTgt spid="207"/>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206"/>
                                        </p:tgtEl>
                                        <p:attrNameLst>
                                          <p:attrName>style.visibility</p:attrName>
                                        </p:attrNameLst>
                                      </p:cBhvr>
                                      <p:to>
                                        <p:strVal val="visible"/>
                                      </p:to>
                                    </p:set>
                                    <p:animEffect transition="in" filter="fade">
                                      <p:cBhvr>
                                        <p:cTn id="174" dur="500"/>
                                        <p:tgtEl>
                                          <p:spTgt spid="20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14"/>
                                        </p:tgtEl>
                                        <p:attrNameLst>
                                          <p:attrName>style.visibility</p:attrName>
                                        </p:attrNameLst>
                                      </p:cBhvr>
                                      <p:to>
                                        <p:strVal val="visible"/>
                                      </p:to>
                                    </p:set>
                                    <p:animEffect transition="in" filter="fade">
                                      <p:cBhvr>
                                        <p:cTn id="177" dur="500"/>
                                        <p:tgtEl>
                                          <p:spTgt spid="214"/>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17"/>
                                        </p:tgtEl>
                                        <p:attrNameLst>
                                          <p:attrName>style.visibility</p:attrName>
                                        </p:attrNameLst>
                                      </p:cBhvr>
                                      <p:to>
                                        <p:strVal val="visible"/>
                                      </p:to>
                                    </p:set>
                                    <p:animEffect transition="in" filter="fade">
                                      <p:cBhvr>
                                        <p:cTn id="180" dur="500"/>
                                        <p:tgtEl>
                                          <p:spTgt spid="21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18"/>
                                        </p:tgtEl>
                                        <p:attrNameLst>
                                          <p:attrName>style.visibility</p:attrName>
                                        </p:attrNameLst>
                                      </p:cBhvr>
                                      <p:to>
                                        <p:strVal val="visible"/>
                                      </p:to>
                                    </p:set>
                                    <p:animEffect transition="in" filter="fade">
                                      <p:cBhvr>
                                        <p:cTn id="183" dur="500"/>
                                        <p:tgtEl>
                                          <p:spTgt spid="21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236"/>
                                        </p:tgtEl>
                                        <p:attrNameLst>
                                          <p:attrName>style.visibility</p:attrName>
                                        </p:attrNameLst>
                                      </p:cBhvr>
                                      <p:to>
                                        <p:strVal val="visible"/>
                                      </p:to>
                                    </p:set>
                                    <p:animEffect transition="in" filter="fade">
                                      <p:cBhvr>
                                        <p:cTn id="186" dur="500"/>
                                        <p:tgtEl>
                                          <p:spTgt spid="236"/>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50"/>
                                        </p:tgtEl>
                                        <p:attrNameLst>
                                          <p:attrName>style.visibility</p:attrName>
                                        </p:attrNameLst>
                                      </p:cBhvr>
                                      <p:to>
                                        <p:strVal val="visible"/>
                                      </p:to>
                                    </p:set>
                                    <p:animEffect transition="in" filter="fade">
                                      <p:cBhvr>
                                        <p:cTn id="189" dur="500"/>
                                        <p:tgtEl>
                                          <p:spTgt spid="250"/>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93"/>
                                        </p:tgtEl>
                                        <p:attrNameLst>
                                          <p:attrName>style.visibility</p:attrName>
                                        </p:attrNameLst>
                                      </p:cBhvr>
                                      <p:to>
                                        <p:strVal val="visible"/>
                                      </p:to>
                                    </p:set>
                                    <p:animEffect transition="in" filter="fade">
                                      <p:cBhvr>
                                        <p:cTn id="192" dur="500"/>
                                        <p:tgtEl>
                                          <p:spTgt spid="93"/>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09"/>
                                        </p:tgtEl>
                                        <p:attrNameLst>
                                          <p:attrName>style.visibility</p:attrName>
                                        </p:attrNameLst>
                                      </p:cBhvr>
                                      <p:to>
                                        <p:strVal val="visible"/>
                                      </p:to>
                                    </p:set>
                                    <p:animEffect transition="in" filter="fade">
                                      <p:cBhvr>
                                        <p:cTn id="195" dur="500"/>
                                        <p:tgtEl>
                                          <p:spTgt spid="209"/>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219"/>
                                        </p:tgtEl>
                                        <p:attrNameLst>
                                          <p:attrName>style.visibility</p:attrName>
                                        </p:attrNameLst>
                                      </p:cBhvr>
                                      <p:to>
                                        <p:strVal val="visible"/>
                                      </p:to>
                                    </p:set>
                                    <p:animEffect transition="in" filter="fade">
                                      <p:cBhvr>
                                        <p:cTn id="198" dur="500"/>
                                        <p:tgtEl>
                                          <p:spTgt spid="21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216"/>
                                        </p:tgtEl>
                                        <p:attrNameLst>
                                          <p:attrName>style.visibility</p:attrName>
                                        </p:attrNameLst>
                                      </p:cBhvr>
                                      <p:to>
                                        <p:strVal val="visible"/>
                                      </p:to>
                                    </p:set>
                                    <p:animEffect transition="in" filter="fade">
                                      <p:cBhvr>
                                        <p:cTn id="201" dur="500"/>
                                        <p:tgtEl>
                                          <p:spTgt spid="216"/>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220"/>
                                        </p:tgtEl>
                                        <p:attrNameLst>
                                          <p:attrName>style.visibility</p:attrName>
                                        </p:attrNameLst>
                                      </p:cBhvr>
                                      <p:to>
                                        <p:strVal val="visible"/>
                                      </p:to>
                                    </p:set>
                                    <p:animEffect transition="in" filter="fade">
                                      <p:cBhvr>
                                        <p:cTn id="206" dur="500"/>
                                        <p:tgtEl>
                                          <p:spTgt spid="220"/>
                                        </p:tgtEl>
                                      </p:cBhvr>
                                    </p:animEffect>
                                  </p:childTnLst>
                                </p:cTn>
                              </p:par>
                              <p:par>
                                <p:cTn id="207" presetID="10" presetClass="entr" presetSubtype="0" fill="hold" nodeType="withEffect">
                                  <p:stCondLst>
                                    <p:cond delay="0"/>
                                  </p:stCondLst>
                                  <p:childTnLst>
                                    <p:set>
                                      <p:cBhvr>
                                        <p:cTn id="208" dur="1" fill="hold">
                                          <p:stCondLst>
                                            <p:cond delay="0"/>
                                          </p:stCondLst>
                                        </p:cTn>
                                        <p:tgtEl>
                                          <p:spTgt spid="226"/>
                                        </p:tgtEl>
                                        <p:attrNameLst>
                                          <p:attrName>style.visibility</p:attrName>
                                        </p:attrNameLst>
                                      </p:cBhvr>
                                      <p:to>
                                        <p:strVal val="visible"/>
                                      </p:to>
                                    </p:set>
                                    <p:animEffect transition="in" filter="fade">
                                      <p:cBhvr>
                                        <p:cTn id="209" dur="500"/>
                                        <p:tgtEl>
                                          <p:spTgt spid="226"/>
                                        </p:tgtEl>
                                      </p:cBhvr>
                                    </p:animEffect>
                                  </p:childTnLst>
                                </p:cTn>
                              </p:par>
                              <p:par>
                                <p:cTn id="210" presetID="10" presetClass="entr" presetSubtype="0" fill="hold" nodeType="withEffect">
                                  <p:stCondLst>
                                    <p:cond delay="0"/>
                                  </p:stCondLst>
                                  <p:childTnLst>
                                    <p:set>
                                      <p:cBhvr>
                                        <p:cTn id="211" dur="1" fill="hold">
                                          <p:stCondLst>
                                            <p:cond delay="0"/>
                                          </p:stCondLst>
                                        </p:cTn>
                                        <p:tgtEl>
                                          <p:spTgt spid="228"/>
                                        </p:tgtEl>
                                        <p:attrNameLst>
                                          <p:attrName>style.visibility</p:attrName>
                                        </p:attrNameLst>
                                      </p:cBhvr>
                                      <p:to>
                                        <p:strVal val="visible"/>
                                      </p:to>
                                    </p:set>
                                    <p:animEffect transition="in" filter="fade">
                                      <p:cBhvr>
                                        <p:cTn id="212" dur="500"/>
                                        <p:tgtEl>
                                          <p:spTgt spid="228"/>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29"/>
                                        </p:tgtEl>
                                        <p:attrNameLst>
                                          <p:attrName>style.visibility</p:attrName>
                                        </p:attrNameLst>
                                      </p:cBhvr>
                                      <p:to>
                                        <p:strVal val="visible"/>
                                      </p:to>
                                    </p:set>
                                    <p:animEffect transition="in" filter="fade">
                                      <p:cBhvr>
                                        <p:cTn id="215" dur="500"/>
                                        <p:tgtEl>
                                          <p:spTgt spid="22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231"/>
                                        </p:tgtEl>
                                        <p:attrNameLst>
                                          <p:attrName>style.visibility</p:attrName>
                                        </p:attrNameLst>
                                      </p:cBhvr>
                                      <p:to>
                                        <p:strVal val="visible"/>
                                      </p:to>
                                    </p:set>
                                    <p:animEffect transition="in" filter="fade">
                                      <p:cBhvr>
                                        <p:cTn id="218" dur="500"/>
                                        <p:tgtEl>
                                          <p:spTgt spid="231"/>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238"/>
                                        </p:tgtEl>
                                        <p:attrNameLst>
                                          <p:attrName>style.visibility</p:attrName>
                                        </p:attrNameLst>
                                      </p:cBhvr>
                                      <p:to>
                                        <p:strVal val="visible"/>
                                      </p:to>
                                    </p:set>
                                    <p:animEffect transition="in" filter="fade">
                                      <p:cBhvr>
                                        <p:cTn id="221" dur="500"/>
                                        <p:tgtEl>
                                          <p:spTgt spid="238"/>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39"/>
                                        </p:tgtEl>
                                        <p:attrNameLst>
                                          <p:attrName>style.visibility</p:attrName>
                                        </p:attrNameLst>
                                      </p:cBhvr>
                                      <p:to>
                                        <p:strVal val="visible"/>
                                      </p:to>
                                    </p:set>
                                    <p:animEffect transition="in" filter="fade">
                                      <p:cBhvr>
                                        <p:cTn id="224" dur="500"/>
                                        <p:tgtEl>
                                          <p:spTgt spid="239"/>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40"/>
                                        </p:tgtEl>
                                        <p:attrNameLst>
                                          <p:attrName>style.visibility</p:attrName>
                                        </p:attrNameLst>
                                      </p:cBhvr>
                                      <p:to>
                                        <p:strVal val="visible"/>
                                      </p:to>
                                    </p:set>
                                    <p:animEffect transition="in" filter="fade">
                                      <p:cBhvr>
                                        <p:cTn id="227" dur="500"/>
                                        <p:tgtEl>
                                          <p:spTgt spid="240"/>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242"/>
                                        </p:tgtEl>
                                        <p:attrNameLst>
                                          <p:attrName>style.visibility</p:attrName>
                                        </p:attrNameLst>
                                      </p:cBhvr>
                                      <p:to>
                                        <p:strVal val="visible"/>
                                      </p:to>
                                    </p:set>
                                    <p:animEffect transition="in" filter="fade">
                                      <p:cBhvr>
                                        <p:cTn id="230" dur="500"/>
                                        <p:tgtEl>
                                          <p:spTgt spid="242"/>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243"/>
                                        </p:tgtEl>
                                        <p:attrNameLst>
                                          <p:attrName>style.visibility</p:attrName>
                                        </p:attrNameLst>
                                      </p:cBhvr>
                                      <p:to>
                                        <p:strVal val="visible"/>
                                      </p:to>
                                    </p:set>
                                    <p:animEffect transition="in" filter="fade">
                                      <p:cBhvr>
                                        <p:cTn id="233" dur="500"/>
                                        <p:tgtEl>
                                          <p:spTgt spid="243"/>
                                        </p:tgtEl>
                                      </p:cBhvr>
                                    </p:animEffect>
                                  </p:childTnLst>
                                </p:cTn>
                              </p:par>
                              <p:par>
                                <p:cTn id="234" presetID="10" presetClass="entr" presetSubtype="0" fill="hold" nodeType="withEffect">
                                  <p:stCondLst>
                                    <p:cond delay="0"/>
                                  </p:stCondLst>
                                  <p:childTnLst>
                                    <p:set>
                                      <p:cBhvr>
                                        <p:cTn id="235" dur="1" fill="hold">
                                          <p:stCondLst>
                                            <p:cond delay="0"/>
                                          </p:stCondLst>
                                        </p:cTn>
                                        <p:tgtEl>
                                          <p:spTgt spid="244"/>
                                        </p:tgtEl>
                                        <p:attrNameLst>
                                          <p:attrName>style.visibility</p:attrName>
                                        </p:attrNameLst>
                                      </p:cBhvr>
                                      <p:to>
                                        <p:strVal val="visible"/>
                                      </p:to>
                                    </p:set>
                                    <p:animEffect transition="in" filter="fade">
                                      <p:cBhvr>
                                        <p:cTn id="236" dur="500"/>
                                        <p:tgtEl>
                                          <p:spTgt spid="244"/>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35"/>
                                        </p:tgtEl>
                                        <p:attrNameLst>
                                          <p:attrName>style.visibility</p:attrName>
                                        </p:attrNameLst>
                                      </p:cBhvr>
                                      <p:to>
                                        <p:strVal val="visible"/>
                                      </p:to>
                                    </p:set>
                                    <p:animEffect transition="in" filter="fade">
                                      <p:cBhvr>
                                        <p:cTn id="239" dur="500"/>
                                        <p:tgtEl>
                                          <p:spTgt spid="235"/>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241"/>
                                        </p:tgtEl>
                                        <p:attrNameLst>
                                          <p:attrName>style.visibility</p:attrName>
                                        </p:attrNameLst>
                                      </p:cBhvr>
                                      <p:to>
                                        <p:strVal val="visible"/>
                                      </p:to>
                                    </p:set>
                                    <p:animEffect transition="in" filter="fade">
                                      <p:cBhvr>
                                        <p:cTn id="242" dur="500"/>
                                        <p:tgtEl>
                                          <p:spTgt spid="241"/>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247"/>
                                        </p:tgtEl>
                                        <p:attrNameLst>
                                          <p:attrName>style.visibility</p:attrName>
                                        </p:attrNameLst>
                                      </p:cBhvr>
                                      <p:to>
                                        <p:strVal val="visible"/>
                                      </p:to>
                                    </p:set>
                                    <p:animEffect transition="in" filter="fade">
                                      <p:cBhvr>
                                        <p:cTn id="245" dur="500"/>
                                        <p:tgtEl>
                                          <p:spTgt spid="247"/>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248"/>
                                        </p:tgtEl>
                                        <p:attrNameLst>
                                          <p:attrName>style.visibility</p:attrName>
                                        </p:attrNameLst>
                                      </p:cBhvr>
                                      <p:to>
                                        <p:strVal val="visible"/>
                                      </p:to>
                                    </p:set>
                                    <p:animEffect transition="in" filter="fade">
                                      <p:cBhvr>
                                        <p:cTn id="248" dur="500"/>
                                        <p:tgtEl>
                                          <p:spTgt spid="24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49"/>
                                        </p:tgtEl>
                                        <p:attrNameLst>
                                          <p:attrName>style.visibility</p:attrName>
                                        </p:attrNameLst>
                                      </p:cBhvr>
                                      <p:to>
                                        <p:strVal val="visible"/>
                                      </p:to>
                                    </p:set>
                                    <p:animEffect transition="in" filter="fade">
                                      <p:cBhvr>
                                        <p:cTn id="251" dur="500"/>
                                        <p:tgtEl>
                                          <p:spTgt spid="24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251"/>
                                        </p:tgtEl>
                                        <p:attrNameLst>
                                          <p:attrName>style.visibility</p:attrName>
                                        </p:attrNameLst>
                                      </p:cBhvr>
                                      <p:to>
                                        <p:strVal val="visible"/>
                                      </p:to>
                                    </p:set>
                                    <p:animEffect transition="in" filter="fade">
                                      <p:cBhvr>
                                        <p:cTn id="254" dur="500"/>
                                        <p:tgtEl>
                                          <p:spTgt spid="251"/>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90"/>
                                        </p:tgtEl>
                                        <p:attrNameLst>
                                          <p:attrName>style.visibility</p:attrName>
                                        </p:attrNameLst>
                                      </p:cBhvr>
                                      <p:to>
                                        <p:strVal val="visible"/>
                                      </p:to>
                                    </p:set>
                                    <p:animEffect transition="in" filter="fade">
                                      <p:cBhvr>
                                        <p:cTn id="257" dur="500"/>
                                        <p:tgtEl>
                                          <p:spTgt spid="90"/>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232"/>
                                        </p:tgtEl>
                                        <p:attrNameLst>
                                          <p:attrName>style.visibility</p:attrName>
                                        </p:attrNameLst>
                                      </p:cBhvr>
                                      <p:to>
                                        <p:strVal val="visible"/>
                                      </p:to>
                                    </p:set>
                                    <p:animEffect transition="in" filter="fade">
                                      <p:cBhvr>
                                        <p:cTn id="260" dur="500"/>
                                        <p:tgtEl>
                                          <p:spTgt spid="232"/>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95"/>
                                        </p:tgtEl>
                                        <p:attrNameLst>
                                          <p:attrName>style.visibility</p:attrName>
                                        </p:attrNameLst>
                                      </p:cBhvr>
                                      <p:to>
                                        <p:strVal val="visible"/>
                                      </p:to>
                                    </p:set>
                                    <p:animEffect transition="in" filter="fade">
                                      <p:cBhvr>
                                        <p:cTn id="2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4" grpId="0"/>
      <p:bldP spid="96" grpId="0"/>
      <p:bldP spid="98" grpId="0"/>
      <p:bldP spid="38" grpId="0" animBg="1"/>
      <p:bldP spid="39" grpId="0" animBg="1"/>
      <p:bldP spid="40" grpId="0" animBg="1"/>
      <p:bldP spid="71" grpId="0" animBg="1"/>
      <p:bldP spid="48" grpId="0" animBg="1"/>
      <p:bldP spid="59" grpId="0"/>
      <p:bldP spid="60" grpId="0"/>
      <p:bldP spid="61" grpId="0"/>
      <p:bldP spid="63" grpId="0"/>
      <p:bldP spid="66" grpId="0"/>
      <p:bldP spid="79" grpId="0"/>
      <p:bldP spid="81" grpId="0"/>
      <p:bldP spid="3" grpId="0"/>
      <p:bldP spid="176" grpId="0" animBg="1"/>
      <p:bldP spid="178" grpId="0"/>
      <p:bldP spid="179" grpId="0"/>
      <p:bldP spid="180" grpId="0" animBg="1"/>
      <p:bldP spid="185" grpId="0" animBg="1"/>
      <p:bldP spid="186" grpId="0" animBg="1"/>
      <p:bldP spid="187" grpId="0" animBg="1"/>
      <p:bldP spid="190" grpId="0"/>
      <p:bldP spid="191" grpId="0"/>
      <p:bldP spid="192" grpId="0"/>
      <p:bldP spid="193" grpId="0"/>
      <p:bldP spid="194" grpId="0"/>
      <p:bldP spid="195" grpId="0"/>
      <p:bldP spid="196" grpId="0" animBg="1"/>
      <p:bldP spid="197" grpId="0" animBg="1"/>
      <p:bldP spid="181" grpId="0" animBg="1"/>
      <p:bldP spid="198" grpId="0"/>
      <p:bldP spid="199" grpId="0" animBg="1"/>
      <p:bldP spid="200" grpId="0" animBg="1"/>
      <p:bldP spid="202" grpId="0" animBg="1"/>
      <p:bldP spid="203" grpId="0"/>
      <p:bldP spid="204" grpId="0"/>
      <p:bldP spid="209" grpId="0"/>
      <p:bldP spid="210" grpId="0"/>
      <p:bldP spid="207" grpId="0" animBg="1"/>
      <p:bldP spid="206" grpId="0" animBg="1"/>
      <p:bldP spid="214" grpId="0"/>
      <p:bldP spid="216" grpId="0"/>
      <p:bldP spid="217" grpId="0"/>
      <p:bldP spid="218" grpId="0"/>
      <p:bldP spid="219" grpId="0"/>
      <p:bldP spid="220" grpId="0" animBg="1"/>
      <p:bldP spid="229" grpId="0"/>
      <p:bldP spid="231" grpId="0"/>
      <p:bldP spid="236" grpId="0" animBg="1"/>
      <p:bldP spid="238" grpId="0"/>
      <p:bldP spid="239" grpId="0"/>
      <p:bldP spid="240" grpId="0" animBg="1"/>
      <p:bldP spid="242" grpId="0"/>
      <p:bldP spid="243" grpId="0"/>
      <p:bldP spid="235" grpId="0" animBg="1"/>
      <p:bldP spid="241" grpId="0" animBg="1"/>
      <p:bldP spid="247" grpId="0"/>
      <p:bldP spid="248" grpId="0"/>
      <p:bldP spid="249" grpId="0"/>
      <p:bldP spid="250" grpId="0" animBg="1"/>
      <p:bldP spid="251" grpId="0" animBg="1"/>
      <p:bldP spid="90" grpId="0" animBg="1"/>
      <p:bldP spid="232" grpId="0" animBg="1"/>
      <p:bldP spid="91" grpId="0"/>
      <p:bldP spid="92" grpId="0"/>
      <p:bldP spid="93" grpId="0"/>
      <p:bldP spid="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p:cNvGrpSpPr>
            <a:grpSpLocks/>
          </p:cNvGrpSpPr>
          <p:nvPr/>
        </p:nvGrpSpPr>
        <p:grpSpPr bwMode="auto">
          <a:xfrm>
            <a:off x="220663" y="1662115"/>
            <a:ext cx="1884362" cy="1422897"/>
            <a:chOff x="436" y="2112"/>
            <a:chExt cx="1247" cy="775"/>
          </a:xfrm>
        </p:grpSpPr>
        <p:sp>
          <p:nvSpPr>
            <p:cNvPr id="191491" name="Text Box 3"/>
            <p:cNvSpPr txBox="1">
              <a:spLocks noChangeArrowheads="1"/>
            </p:cNvSpPr>
            <p:nvPr/>
          </p:nvSpPr>
          <p:spPr bwMode="auto">
            <a:xfrm>
              <a:off x="436" y="2736"/>
              <a:ext cx="195"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91492" name="Text Box 4"/>
            <p:cNvSpPr txBox="1">
              <a:spLocks noChangeArrowheads="1"/>
            </p:cNvSpPr>
            <p:nvPr/>
          </p:nvSpPr>
          <p:spPr bwMode="auto">
            <a:xfrm>
              <a:off x="1488" y="2112"/>
              <a:ext cx="195"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191493" name="Group 5"/>
          <p:cNvGrpSpPr>
            <a:grpSpLocks/>
          </p:cNvGrpSpPr>
          <p:nvPr/>
        </p:nvGrpSpPr>
        <p:grpSpPr bwMode="auto">
          <a:xfrm>
            <a:off x="325982" y="212727"/>
            <a:ext cx="2785519" cy="3444875"/>
            <a:chOff x="3860" y="1277"/>
            <a:chExt cx="1575" cy="1948"/>
          </a:xfrm>
        </p:grpSpPr>
        <p:sp>
          <p:nvSpPr>
            <p:cNvPr id="191494" name="AutoShape 6"/>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495" name="AutoShape 7"/>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496" name="Text Box 8"/>
            <p:cNvSpPr txBox="1">
              <a:spLocks noChangeArrowheads="1"/>
            </p:cNvSpPr>
            <p:nvPr/>
          </p:nvSpPr>
          <p:spPr bwMode="auto">
            <a:xfrm rot="19883616">
              <a:off x="3860" y="1670"/>
              <a:ext cx="296"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aphicFrame>
          <p:nvGraphicFramePr>
            <p:cNvPr id="191497" name="Object 9"/>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5444" name="CorelDRAW" r:id="rId4" imgW="668520" imgH="320400" progId="CorelDRAW.Graphic.11">
                    <p:embed/>
                  </p:oleObj>
                </mc:Choice>
                <mc:Fallback>
                  <p:oleObj name="CorelDRAW" r:id="rId4"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1498" name="Group 10"/>
          <p:cNvGrpSpPr>
            <a:grpSpLocks/>
          </p:cNvGrpSpPr>
          <p:nvPr/>
        </p:nvGrpSpPr>
        <p:grpSpPr bwMode="auto">
          <a:xfrm>
            <a:off x="612777" y="928663"/>
            <a:ext cx="1960563" cy="1546250"/>
            <a:chOff x="351" y="547"/>
            <a:chExt cx="1094" cy="778"/>
          </a:xfrm>
        </p:grpSpPr>
        <p:sp>
          <p:nvSpPr>
            <p:cNvPr id="191499" name="Line 11"/>
            <p:cNvSpPr>
              <a:spLocks noChangeShapeType="1"/>
            </p:cNvSpPr>
            <p:nvPr/>
          </p:nvSpPr>
          <p:spPr bwMode="auto">
            <a:xfrm flipH="1" flipV="1">
              <a:off x="792" y="547"/>
              <a:ext cx="653" cy="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1500" name="Group 12"/>
            <p:cNvGrpSpPr>
              <a:grpSpLocks/>
            </p:cNvGrpSpPr>
            <p:nvPr/>
          </p:nvGrpSpPr>
          <p:grpSpPr bwMode="auto">
            <a:xfrm rot="377888">
              <a:off x="351" y="1169"/>
              <a:ext cx="309" cy="156"/>
              <a:chOff x="1968" y="2544"/>
              <a:chExt cx="480" cy="240"/>
            </a:xfrm>
          </p:grpSpPr>
          <p:sp>
            <p:nvSpPr>
              <p:cNvPr id="191501" name="Line 13"/>
              <p:cNvSpPr>
                <a:spLocks noChangeShapeType="1"/>
              </p:cNvSpPr>
              <p:nvPr/>
            </p:nvSpPr>
            <p:spPr bwMode="auto">
              <a:xfrm flipH="1" flipV="1">
                <a:off x="1968" y="254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02" name="Line 14"/>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03" name="Line 15"/>
            <p:cNvSpPr>
              <a:spLocks noChangeShapeType="1"/>
            </p:cNvSpPr>
            <p:nvPr/>
          </p:nvSpPr>
          <p:spPr bwMode="auto">
            <a:xfrm flipH="1" flipV="1">
              <a:off x="1022" y="652"/>
              <a:ext cx="192"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04" name="Group 16"/>
          <p:cNvGrpSpPr>
            <a:grpSpLocks/>
          </p:cNvGrpSpPr>
          <p:nvPr/>
        </p:nvGrpSpPr>
        <p:grpSpPr bwMode="auto">
          <a:xfrm>
            <a:off x="1163638" y="1487488"/>
            <a:ext cx="1409700" cy="1497012"/>
            <a:chOff x="869" y="1762"/>
            <a:chExt cx="787" cy="753"/>
          </a:xfrm>
        </p:grpSpPr>
        <p:grpSp>
          <p:nvGrpSpPr>
            <p:cNvPr id="191505" name="Group 17"/>
            <p:cNvGrpSpPr>
              <a:grpSpLocks/>
            </p:cNvGrpSpPr>
            <p:nvPr/>
          </p:nvGrpSpPr>
          <p:grpSpPr bwMode="auto">
            <a:xfrm>
              <a:off x="869" y="1762"/>
              <a:ext cx="787" cy="753"/>
              <a:chOff x="658" y="828"/>
              <a:chExt cx="787" cy="753"/>
            </a:xfrm>
          </p:grpSpPr>
          <p:sp>
            <p:nvSpPr>
              <p:cNvPr id="191506" name="Line 18"/>
              <p:cNvSpPr>
                <a:spLocks noChangeShapeType="1"/>
              </p:cNvSpPr>
              <p:nvPr/>
            </p:nvSpPr>
            <p:spPr bwMode="auto">
              <a:xfrm>
                <a:off x="658" y="1342"/>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07" name="Line 19"/>
              <p:cNvSpPr>
                <a:spLocks noChangeShapeType="1"/>
              </p:cNvSpPr>
              <p:nvPr/>
            </p:nvSpPr>
            <p:spPr bwMode="auto">
              <a:xfrm>
                <a:off x="1445" y="828"/>
                <a:ext cx="0" cy="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08" name="Line 20"/>
              <p:cNvSpPr>
                <a:spLocks noChangeShapeType="1"/>
              </p:cNvSpPr>
              <p:nvPr/>
            </p:nvSpPr>
            <p:spPr bwMode="auto">
              <a:xfrm>
                <a:off x="1445" y="1273"/>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09" name="Line 21"/>
            <p:cNvSpPr>
              <a:spLocks noChangeShapeType="1"/>
            </p:cNvSpPr>
            <p:nvPr/>
          </p:nvSpPr>
          <p:spPr bwMode="auto">
            <a:xfrm>
              <a:off x="869" y="2310"/>
              <a:ext cx="0"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0" name="Group 22"/>
          <p:cNvGrpSpPr>
            <a:grpSpLocks/>
          </p:cNvGrpSpPr>
          <p:nvPr/>
        </p:nvGrpSpPr>
        <p:grpSpPr bwMode="auto">
          <a:xfrm>
            <a:off x="2806694" y="1996869"/>
            <a:ext cx="914584" cy="408196"/>
            <a:chOff x="5263" y="2286"/>
            <a:chExt cx="517" cy="231"/>
          </a:xfrm>
        </p:grpSpPr>
        <p:sp>
          <p:nvSpPr>
            <p:cNvPr id="191511" name="Text Box 23"/>
            <p:cNvSpPr txBox="1">
              <a:spLocks noChangeArrowheads="1"/>
            </p:cNvSpPr>
            <p:nvPr/>
          </p:nvSpPr>
          <p:spPr bwMode="auto">
            <a:xfrm rot="1539104">
              <a:off x="5295" y="2286"/>
              <a:ext cx="485"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a:t>
              </a:r>
              <a:r>
                <a:rPr lang="en-US" altLang="en-US" dirty="0" smtClean="0">
                  <a:latin typeface="Times New Roman" panose="02020603050405020304" pitchFamily="18" charset="0"/>
                </a:rPr>
                <a:t>FV</a:t>
              </a:r>
              <a:endParaRPr lang="en-US" altLang="en-US" dirty="0">
                <a:latin typeface="Times New Roman" panose="02020603050405020304" pitchFamily="18" charset="0"/>
              </a:endParaRPr>
            </a:p>
          </p:txBody>
        </p:sp>
        <p:sp>
          <p:nvSpPr>
            <p:cNvPr id="191512" name="Line 24"/>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3" name="Group 25"/>
          <p:cNvGrpSpPr>
            <a:grpSpLocks/>
          </p:cNvGrpSpPr>
          <p:nvPr/>
        </p:nvGrpSpPr>
        <p:grpSpPr bwMode="auto">
          <a:xfrm>
            <a:off x="650005" y="2141540"/>
            <a:ext cx="1887485" cy="807640"/>
            <a:chOff x="372" y="1157"/>
            <a:chExt cx="1053" cy="407"/>
          </a:xfrm>
        </p:grpSpPr>
        <p:sp>
          <p:nvSpPr>
            <p:cNvPr id="191514" name="Line 26"/>
            <p:cNvSpPr>
              <a:spLocks noChangeShapeType="1"/>
            </p:cNvSpPr>
            <p:nvPr/>
          </p:nvSpPr>
          <p:spPr bwMode="auto">
            <a:xfrm>
              <a:off x="372" y="1370"/>
              <a:ext cx="286" cy="1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15" name="Line 27"/>
            <p:cNvSpPr>
              <a:spLocks noChangeShapeType="1"/>
            </p:cNvSpPr>
            <p:nvPr/>
          </p:nvSpPr>
          <p:spPr bwMode="auto">
            <a:xfrm>
              <a:off x="793" y="1157"/>
              <a:ext cx="632" cy="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6" name="Group 28"/>
          <p:cNvGrpSpPr>
            <a:grpSpLocks/>
          </p:cNvGrpSpPr>
          <p:nvPr/>
        </p:nvGrpSpPr>
        <p:grpSpPr bwMode="auto">
          <a:xfrm>
            <a:off x="649288" y="928659"/>
            <a:ext cx="744113" cy="1626197"/>
            <a:chOff x="371" y="547"/>
            <a:chExt cx="416" cy="818"/>
          </a:xfrm>
        </p:grpSpPr>
        <p:sp>
          <p:nvSpPr>
            <p:cNvPr id="191517" name="Line 29"/>
            <p:cNvSpPr>
              <a:spLocks noChangeShapeType="1"/>
            </p:cNvSpPr>
            <p:nvPr/>
          </p:nvSpPr>
          <p:spPr bwMode="auto">
            <a:xfrm>
              <a:off x="779" y="547"/>
              <a:ext cx="8" cy="6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18" name="Line 30"/>
            <p:cNvSpPr>
              <a:spLocks noChangeShapeType="1"/>
            </p:cNvSpPr>
            <p:nvPr/>
          </p:nvSpPr>
          <p:spPr bwMode="auto">
            <a:xfrm>
              <a:off x="371" y="1154"/>
              <a:ext cx="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19" name="Group 31"/>
          <p:cNvGrpSpPr>
            <a:grpSpLocks/>
          </p:cNvGrpSpPr>
          <p:nvPr/>
        </p:nvGrpSpPr>
        <p:grpSpPr bwMode="auto">
          <a:xfrm>
            <a:off x="380999" y="669926"/>
            <a:ext cx="1034036" cy="1838409"/>
            <a:chOff x="3891" y="1536"/>
            <a:chExt cx="585" cy="1039"/>
          </a:xfrm>
        </p:grpSpPr>
        <p:sp>
          <p:nvSpPr>
            <p:cNvPr id="191520" name="Text Box 32"/>
            <p:cNvSpPr txBox="1">
              <a:spLocks noChangeArrowheads="1"/>
            </p:cNvSpPr>
            <p:nvPr/>
          </p:nvSpPr>
          <p:spPr bwMode="auto">
            <a:xfrm>
              <a:off x="3891" y="2210"/>
              <a:ext cx="2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191521" name="Text Box 33"/>
            <p:cNvSpPr txBox="1">
              <a:spLocks noChangeArrowheads="1"/>
            </p:cNvSpPr>
            <p:nvPr/>
          </p:nvSpPr>
          <p:spPr bwMode="auto">
            <a:xfrm>
              <a:off x="4263" y="1536"/>
              <a:ext cx="2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latin typeface="Times New Roman" panose="02020603050405020304" pitchFamily="18" charset="0"/>
                </a:rPr>
                <a:t>b</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grpSp>
      <p:grpSp>
        <p:nvGrpSpPr>
          <p:cNvPr id="191522" name="Group 34"/>
          <p:cNvGrpSpPr>
            <a:grpSpLocks/>
          </p:cNvGrpSpPr>
          <p:nvPr/>
        </p:nvGrpSpPr>
        <p:grpSpPr bwMode="auto">
          <a:xfrm>
            <a:off x="1016002" y="2844798"/>
            <a:ext cx="1757218" cy="411370"/>
            <a:chOff x="4250" y="2765"/>
            <a:chExt cx="994" cy="233"/>
          </a:xfrm>
        </p:grpSpPr>
        <p:sp>
          <p:nvSpPr>
            <p:cNvPr id="191523" name="Text Box 35"/>
            <p:cNvSpPr txBox="1">
              <a:spLocks noChangeArrowheads="1"/>
            </p:cNvSpPr>
            <p:nvPr/>
          </p:nvSpPr>
          <p:spPr bwMode="auto">
            <a:xfrm>
              <a:off x="4250" y="2765"/>
              <a:ext cx="162"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sp>
          <p:nvSpPr>
            <p:cNvPr id="191524" name="Text Box 36"/>
            <p:cNvSpPr txBox="1">
              <a:spLocks noChangeArrowheads="1"/>
            </p:cNvSpPr>
            <p:nvPr/>
          </p:nvSpPr>
          <p:spPr bwMode="auto">
            <a:xfrm>
              <a:off x="5074" y="2789"/>
              <a:ext cx="17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grpSp>
      <p:grpSp>
        <p:nvGrpSpPr>
          <p:cNvPr id="191525" name="Group 37"/>
          <p:cNvGrpSpPr>
            <a:grpSpLocks/>
          </p:cNvGrpSpPr>
          <p:nvPr/>
        </p:nvGrpSpPr>
        <p:grpSpPr bwMode="auto">
          <a:xfrm>
            <a:off x="820739" y="1211264"/>
            <a:ext cx="2024279" cy="1549674"/>
            <a:chOff x="4139" y="1842"/>
            <a:chExt cx="1145" cy="876"/>
          </a:xfrm>
        </p:grpSpPr>
        <p:sp>
          <p:nvSpPr>
            <p:cNvPr id="191526" name="Line 38"/>
            <p:cNvSpPr>
              <a:spLocks noChangeShapeType="1"/>
            </p:cNvSpPr>
            <p:nvPr/>
          </p:nvSpPr>
          <p:spPr bwMode="auto">
            <a:xfrm flipV="1">
              <a:off x="4333" y="1998"/>
              <a:ext cx="798" cy="577"/>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27" name="Text Box 39"/>
            <p:cNvSpPr txBox="1">
              <a:spLocks noChangeArrowheads="1"/>
            </p:cNvSpPr>
            <p:nvPr/>
          </p:nvSpPr>
          <p:spPr bwMode="auto">
            <a:xfrm>
              <a:off x="5093" y="1842"/>
              <a:ext cx="19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sp>
          <p:nvSpPr>
            <p:cNvPr id="191528" name="Text Box 40"/>
            <p:cNvSpPr txBox="1">
              <a:spLocks noChangeArrowheads="1"/>
            </p:cNvSpPr>
            <p:nvPr/>
          </p:nvSpPr>
          <p:spPr bwMode="auto">
            <a:xfrm>
              <a:off x="4139" y="2509"/>
              <a:ext cx="199"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grpSp>
      <p:grpSp>
        <p:nvGrpSpPr>
          <p:cNvPr id="191529" name="Group 41"/>
          <p:cNvGrpSpPr>
            <a:grpSpLocks/>
          </p:cNvGrpSpPr>
          <p:nvPr/>
        </p:nvGrpSpPr>
        <p:grpSpPr bwMode="auto">
          <a:xfrm>
            <a:off x="630240" y="1435102"/>
            <a:ext cx="1019175" cy="696913"/>
            <a:chOff x="4032" y="1968"/>
            <a:chExt cx="576" cy="394"/>
          </a:xfrm>
        </p:grpSpPr>
        <p:sp>
          <p:nvSpPr>
            <p:cNvPr id="191530" name="Line 42"/>
            <p:cNvSpPr>
              <a:spLocks noChangeShapeType="1"/>
            </p:cNvSpPr>
            <p:nvPr/>
          </p:nvSpPr>
          <p:spPr bwMode="auto">
            <a:xfrm flipV="1">
              <a:off x="4032" y="1968"/>
              <a:ext cx="576" cy="3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31" name="Text Box 43"/>
            <p:cNvSpPr txBox="1">
              <a:spLocks noChangeArrowheads="1"/>
            </p:cNvSpPr>
            <p:nvPr/>
          </p:nvSpPr>
          <p:spPr bwMode="auto">
            <a:xfrm>
              <a:off x="4136" y="2018"/>
              <a:ext cx="19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grpSp>
      <p:grpSp>
        <p:nvGrpSpPr>
          <p:cNvPr id="191532" name="Group 44"/>
          <p:cNvGrpSpPr>
            <a:grpSpLocks/>
          </p:cNvGrpSpPr>
          <p:nvPr/>
        </p:nvGrpSpPr>
        <p:grpSpPr bwMode="auto">
          <a:xfrm>
            <a:off x="1185866" y="2405505"/>
            <a:ext cx="796767" cy="545834"/>
            <a:chOff x="4346" y="2517"/>
            <a:chExt cx="451" cy="309"/>
          </a:xfrm>
        </p:grpSpPr>
        <p:sp>
          <p:nvSpPr>
            <p:cNvPr id="191533" name="Line 45"/>
            <p:cNvSpPr>
              <a:spLocks noChangeShapeType="1"/>
            </p:cNvSpPr>
            <p:nvPr/>
          </p:nvSpPr>
          <p:spPr bwMode="auto">
            <a:xfrm flipV="1">
              <a:off x="4346" y="2517"/>
              <a:ext cx="451" cy="3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34" name="Text Box 46"/>
            <p:cNvSpPr txBox="1">
              <a:spLocks noChangeArrowheads="1"/>
            </p:cNvSpPr>
            <p:nvPr/>
          </p:nvSpPr>
          <p:spPr bwMode="auto">
            <a:xfrm>
              <a:off x="4437" y="2669"/>
              <a:ext cx="153"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91535" name="Group 47"/>
          <p:cNvGrpSpPr>
            <a:grpSpLocks/>
          </p:cNvGrpSpPr>
          <p:nvPr/>
        </p:nvGrpSpPr>
        <p:grpSpPr bwMode="auto">
          <a:xfrm>
            <a:off x="1790700" y="76200"/>
            <a:ext cx="866775" cy="882650"/>
            <a:chOff x="4688" y="1200"/>
            <a:chExt cx="490" cy="499"/>
          </a:xfrm>
        </p:grpSpPr>
        <p:sp>
          <p:nvSpPr>
            <p:cNvPr id="191536" name="Line 48"/>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37" name="Text Box 49"/>
            <p:cNvSpPr txBox="1">
              <a:spLocks noChangeArrowheads="1"/>
            </p:cNvSpPr>
            <p:nvPr/>
          </p:nvSpPr>
          <p:spPr bwMode="auto">
            <a:xfrm>
              <a:off x="4688" y="1200"/>
              <a:ext cx="490"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a:t>
              </a:r>
              <a:r>
                <a:rPr lang="en-US" altLang="en-US" dirty="0" smtClean="0">
                  <a:latin typeface="Times New Roman" panose="02020603050405020304" pitchFamily="18" charset="0"/>
                </a:rPr>
                <a:t>TV</a:t>
              </a:r>
              <a:endParaRPr lang="en-US" altLang="en-US" dirty="0">
                <a:latin typeface="Times New Roman" panose="02020603050405020304" pitchFamily="18" charset="0"/>
              </a:endParaRPr>
            </a:p>
          </p:txBody>
        </p:sp>
      </p:grpSp>
      <p:grpSp>
        <p:nvGrpSpPr>
          <p:cNvPr id="191538" name="Group 50"/>
          <p:cNvGrpSpPr>
            <a:grpSpLocks/>
          </p:cNvGrpSpPr>
          <p:nvPr/>
        </p:nvGrpSpPr>
        <p:grpSpPr bwMode="auto">
          <a:xfrm>
            <a:off x="637498" y="901435"/>
            <a:ext cx="755733" cy="1234575"/>
            <a:chOff x="4028" y="1675"/>
            <a:chExt cx="428" cy="698"/>
          </a:xfrm>
        </p:grpSpPr>
        <p:sp>
          <p:nvSpPr>
            <p:cNvPr id="191539" name="Line 51"/>
            <p:cNvSpPr>
              <a:spLocks noChangeShapeType="1"/>
            </p:cNvSpPr>
            <p:nvPr/>
          </p:nvSpPr>
          <p:spPr bwMode="auto">
            <a:xfrm flipH="1">
              <a:off x="4028" y="1675"/>
              <a:ext cx="428" cy="6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40" name="Text Box 52"/>
            <p:cNvSpPr txBox="1">
              <a:spLocks noChangeArrowheads="1"/>
            </p:cNvSpPr>
            <p:nvPr/>
          </p:nvSpPr>
          <p:spPr bwMode="auto">
            <a:xfrm rot="18019933">
              <a:off x="4014" y="1899"/>
              <a:ext cx="24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F.V</a:t>
              </a:r>
              <a:r>
                <a:rPr lang="en-US" altLang="en-US" sz="1400" i="1">
                  <a:latin typeface="Times New Roman" panose="02020603050405020304" pitchFamily="18" charset="0"/>
                </a:rPr>
                <a:t>.</a:t>
              </a:r>
            </a:p>
          </p:txBody>
        </p:sp>
      </p:grpSp>
      <p:grpSp>
        <p:nvGrpSpPr>
          <p:cNvPr id="191541" name="Group 53"/>
          <p:cNvGrpSpPr>
            <a:grpSpLocks/>
          </p:cNvGrpSpPr>
          <p:nvPr/>
        </p:nvGrpSpPr>
        <p:grpSpPr bwMode="auto">
          <a:xfrm>
            <a:off x="1163638" y="2949572"/>
            <a:ext cx="1409700" cy="304986"/>
            <a:chOff x="4333" y="2825"/>
            <a:chExt cx="798" cy="172"/>
          </a:xfrm>
        </p:grpSpPr>
        <p:sp>
          <p:nvSpPr>
            <p:cNvPr id="191542" name="Line 54"/>
            <p:cNvSpPr>
              <a:spLocks noChangeShapeType="1"/>
            </p:cNvSpPr>
            <p:nvPr/>
          </p:nvSpPr>
          <p:spPr bwMode="auto">
            <a:xfrm>
              <a:off x="4333" y="2825"/>
              <a:ext cx="7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43" name="Text Box 55"/>
            <p:cNvSpPr txBox="1">
              <a:spLocks noChangeArrowheads="1"/>
            </p:cNvSpPr>
            <p:nvPr/>
          </p:nvSpPr>
          <p:spPr bwMode="auto">
            <a:xfrm>
              <a:off x="4649" y="2841"/>
              <a:ext cx="23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T.V.</a:t>
              </a:r>
            </a:p>
          </p:txBody>
        </p:sp>
      </p:grpSp>
      <p:grpSp>
        <p:nvGrpSpPr>
          <p:cNvPr id="191544" name="Group 56"/>
          <p:cNvGrpSpPr>
            <a:grpSpLocks/>
          </p:cNvGrpSpPr>
          <p:nvPr/>
        </p:nvGrpSpPr>
        <p:grpSpPr bwMode="auto">
          <a:xfrm>
            <a:off x="5715000" y="107950"/>
            <a:ext cx="2851150" cy="3397250"/>
            <a:chOff x="2976" y="77"/>
            <a:chExt cx="1635" cy="1948"/>
          </a:xfrm>
        </p:grpSpPr>
        <p:grpSp>
          <p:nvGrpSpPr>
            <p:cNvPr id="191545" name="Group 57"/>
            <p:cNvGrpSpPr>
              <a:grpSpLocks/>
            </p:cNvGrpSpPr>
            <p:nvPr/>
          </p:nvGrpSpPr>
          <p:grpSpPr bwMode="auto">
            <a:xfrm>
              <a:off x="2976" y="897"/>
              <a:ext cx="1068" cy="803"/>
              <a:chOff x="436" y="2112"/>
              <a:chExt cx="1249" cy="775"/>
            </a:xfrm>
          </p:grpSpPr>
          <p:sp>
            <p:nvSpPr>
              <p:cNvPr id="191546" name="Text Box 58"/>
              <p:cNvSpPr txBox="1">
                <a:spLocks noChangeArrowheads="1"/>
              </p:cNvSpPr>
              <p:nvPr/>
            </p:nvSpPr>
            <p:spPr bwMode="auto">
              <a:xfrm>
                <a:off x="436" y="2734"/>
                <a:ext cx="19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191547" name="Text Box 59"/>
              <p:cNvSpPr txBox="1">
                <a:spLocks noChangeArrowheads="1"/>
              </p:cNvSpPr>
              <p:nvPr/>
            </p:nvSpPr>
            <p:spPr bwMode="auto">
              <a:xfrm>
                <a:off x="1487" y="2112"/>
                <a:ext cx="19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191548" name="Group 60"/>
            <p:cNvGrpSpPr>
              <a:grpSpLocks/>
            </p:cNvGrpSpPr>
            <p:nvPr/>
          </p:nvGrpSpPr>
          <p:grpSpPr bwMode="auto">
            <a:xfrm>
              <a:off x="3035" y="77"/>
              <a:ext cx="1576" cy="1948"/>
              <a:chOff x="3859" y="1277"/>
              <a:chExt cx="1576" cy="1948"/>
            </a:xfrm>
          </p:grpSpPr>
          <p:sp>
            <p:nvSpPr>
              <p:cNvPr id="191549" name="AutoShape 61"/>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550" name="AutoShape 62"/>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551" name="Text Box 63"/>
              <p:cNvSpPr txBox="1">
                <a:spLocks noChangeArrowheads="1"/>
              </p:cNvSpPr>
              <p:nvPr/>
            </p:nvSpPr>
            <p:spPr bwMode="auto">
              <a:xfrm rot="19883616">
                <a:off x="3859" y="1667"/>
                <a:ext cx="3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i="1">
                    <a:latin typeface="Times New Roman" panose="02020603050405020304" pitchFamily="18" charset="0"/>
                  </a:rPr>
                  <a:t>V.P.</a:t>
                </a:r>
              </a:p>
            </p:txBody>
          </p:sp>
          <p:graphicFrame>
            <p:nvGraphicFramePr>
              <p:cNvPr id="191552" name="Object 64"/>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5445" name="CorelDRAW" r:id="rId6" imgW="668520" imgH="320400" progId="CorelDRAW.Graphic.11">
                      <p:embed/>
                    </p:oleObj>
                  </mc:Choice>
                  <mc:Fallback>
                    <p:oleObj name="CorelDRAW" r:id="rId6" imgW="668520" imgH="320400" progId="CorelDRAW.Graphic.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1553" name="Group 65"/>
            <p:cNvGrpSpPr>
              <a:grpSpLocks/>
            </p:cNvGrpSpPr>
            <p:nvPr/>
          </p:nvGrpSpPr>
          <p:grpSpPr bwMode="auto">
            <a:xfrm>
              <a:off x="3218" y="1223"/>
              <a:ext cx="1089" cy="404"/>
              <a:chOff x="371" y="1205"/>
              <a:chExt cx="1074" cy="360"/>
            </a:xfrm>
          </p:grpSpPr>
          <p:sp>
            <p:nvSpPr>
              <p:cNvPr id="191554" name="Line 66"/>
              <p:cNvSpPr>
                <a:spLocks noChangeShapeType="1"/>
              </p:cNvSpPr>
              <p:nvPr/>
            </p:nvSpPr>
            <p:spPr bwMode="auto">
              <a:xfrm>
                <a:off x="371" y="1413"/>
                <a:ext cx="280" cy="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55" name="Line 67"/>
              <p:cNvSpPr>
                <a:spLocks noChangeShapeType="1"/>
              </p:cNvSpPr>
              <p:nvPr/>
            </p:nvSpPr>
            <p:spPr bwMode="auto">
              <a:xfrm>
                <a:off x="726" y="1205"/>
                <a:ext cx="719" cy="3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56" name="Group 68"/>
            <p:cNvGrpSpPr>
              <a:grpSpLocks/>
            </p:cNvGrpSpPr>
            <p:nvPr/>
          </p:nvGrpSpPr>
          <p:grpSpPr bwMode="auto">
            <a:xfrm>
              <a:off x="3218" y="491"/>
              <a:ext cx="360" cy="980"/>
              <a:chOff x="371" y="555"/>
              <a:chExt cx="355" cy="872"/>
            </a:xfrm>
          </p:grpSpPr>
          <p:sp>
            <p:nvSpPr>
              <p:cNvPr id="191557" name="Line 69"/>
              <p:cNvSpPr>
                <a:spLocks noChangeShapeType="1"/>
              </p:cNvSpPr>
              <p:nvPr/>
            </p:nvSpPr>
            <p:spPr bwMode="auto">
              <a:xfrm>
                <a:off x="726" y="555"/>
                <a:ext cx="0" cy="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58" name="Line 70"/>
              <p:cNvSpPr>
                <a:spLocks noChangeShapeType="1"/>
              </p:cNvSpPr>
              <p:nvPr/>
            </p:nvSpPr>
            <p:spPr bwMode="auto">
              <a:xfrm>
                <a:off x="371" y="1154"/>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59" name="Group 71"/>
            <p:cNvGrpSpPr>
              <a:grpSpLocks/>
            </p:cNvGrpSpPr>
            <p:nvPr/>
          </p:nvGrpSpPr>
          <p:grpSpPr bwMode="auto">
            <a:xfrm>
              <a:off x="3067" y="336"/>
              <a:ext cx="589" cy="1047"/>
              <a:chOff x="3891" y="1536"/>
              <a:chExt cx="589" cy="1047"/>
            </a:xfrm>
          </p:grpSpPr>
          <p:sp>
            <p:nvSpPr>
              <p:cNvPr id="191560" name="Text Box 72"/>
              <p:cNvSpPr txBox="1">
                <a:spLocks noChangeArrowheads="1"/>
              </p:cNvSpPr>
              <p:nvPr/>
            </p:nvSpPr>
            <p:spPr bwMode="auto">
              <a:xfrm>
                <a:off x="3891" y="2212"/>
                <a:ext cx="209"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191561" name="Text Box 73"/>
              <p:cNvSpPr txBox="1">
                <a:spLocks noChangeArrowheads="1"/>
              </p:cNvSpPr>
              <p:nvPr/>
            </p:nvSpPr>
            <p:spPr bwMode="auto">
              <a:xfrm>
                <a:off x="4264" y="1536"/>
                <a:ext cx="216"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latin typeface="Times New Roman" panose="02020603050405020304" pitchFamily="18" charset="0"/>
                  </a:rPr>
                  <a:t>b</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grpSp>
        <p:grpSp>
          <p:nvGrpSpPr>
            <p:cNvPr id="191562" name="Group 74"/>
            <p:cNvGrpSpPr>
              <a:grpSpLocks/>
            </p:cNvGrpSpPr>
            <p:nvPr/>
          </p:nvGrpSpPr>
          <p:grpSpPr bwMode="auto">
            <a:xfrm>
              <a:off x="3426" y="1565"/>
              <a:ext cx="995" cy="234"/>
              <a:chOff x="4250" y="2765"/>
              <a:chExt cx="995" cy="234"/>
            </a:xfrm>
          </p:grpSpPr>
          <p:sp>
            <p:nvSpPr>
              <p:cNvPr id="191563" name="Text Box 75"/>
              <p:cNvSpPr txBox="1">
                <a:spLocks noChangeArrowheads="1"/>
              </p:cNvSpPr>
              <p:nvPr/>
            </p:nvSpPr>
            <p:spPr bwMode="auto">
              <a:xfrm>
                <a:off x="4250" y="2765"/>
                <a:ext cx="1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sp>
            <p:nvSpPr>
              <p:cNvPr id="191564" name="Text Box 76"/>
              <p:cNvSpPr txBox="1">
                <a:spLocks noChangeArrowheads="1"/>
              </p:cNvSpPr>
              <p:nvPr/>
            </p:nvSpPr>
            <p:spPr bwMode="auto">
              <a:xfrm>
                <a:off x="5073" y="2787"/>
                <a:ext cx="1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grpSp>
        <p:grpSp>
          <p:nvGrpSpPr>
            <p:cNvPr id="191565" name="Group 77"/>
            <p:cNvGrpSpPr>
              <a:grpSpLocks/>
            </p:cNvGrpSpPr>
            <p:nvPr/>
          </p:nvGrpSpPr>
          <p:grpSpPr bwMode="auto">
            <a:xfrm>
              <a:off x="3208" y="768"/>
              <a:ext cx="576" cy="394"/>
              <a:chOff x="4032" y="1968"/>
              <a:chExt cx="576" cy="394"/>
            </a:xfrm>
          </p:grpSpPr>
          <p:sp>
            <p:nvSpPr>
              <p:cNvPr id="191566" name="Line 78"/>
              <p:cNvSpPr>
                <a:spLocks noChangeShapeType="1"/>
              </p:cNvSpPr>
              <p:nvPr/>
            </p:nvSpPr>
            <p:spPr bwMode="auto">
              <a:xfrm flipV="1">
                <a:off x="4032" y="1968"/>
                <a:ext cx="576" cy="3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67" name="Text Box 79"/>
              <p:cNvSpPr txBox="1">
                <a:spLocks noChangeArrowheads="1"/>
              </p:cNvSpPr>
              <p:nvPr/>
            </p:nvSpPr>
            <p:spPr bwMode="auto">
              <a:xfrm>
                <a:off x="4137" y="2015"/>
                <a:ext cx="195"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grpSp>
        <p:grpSp>
          <p:nvGrpSpPr>
            <p:cNvPr id="191568" name="Group 80"/>
            <p:cNvGrpSpPr>
              <a:grpSpLocks/>
            </p:cNvGrpSpPr>
            <p:nvPr/>
          </p:nvGrpSpPr>
          <p:grpSpPr bwMode="auto">
            <a:xfrm>
              <a:off x="3522" y="1350"/>
              <a:ext cx="381" cy="280"/>
              <a:chOff x="4346" y="2550"/>
              <a:chExt cx="381" cy="280"/>
            </a:xfrm>
          </p:grpSpPr>
          <p:sp>
            <p:nvSpPr>
              <p:cNvPr id="191569" name="Line 81"/>
              <p:cNvSpPr>
                <a:spLocks noChangeShapeType="1"/>
              </p:cNvSpPr>
              <p:nvPr/>
            </p:nvSpPr>
            <p:spPr bwMode="auto">
              <a:xfrm flipV="1">
                <a:off x="4346" y="2550"/>
                <a:ext cx="381"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70" name="Text Box 82"/>
              <p:cNvSpPr txBox="1">
                <a:spLocks noChangeArrowheads="1"/>
              </p:cNvSpPr>
              <p:nvPr/>
            </p:nvSpPr>
            <p:spPr bwMode="auto">
              <a:xfrm>
                <a:off x="4439" y="2671"/>
                <a:ext cx="155"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91571" name="Group 83"/>
            <p:cNvGrpSpPr>
              <a:grpSpLocks/>
            </p:cNvGrpSpPr>
            <p:nvPr/>
          </p:nvGrpSpPr>
          <p:grpSpPr bwMode="auto">
            <a:xfrm>
              <a:off x="3204" y="481"/>
              <a:ext cx="383" cy="692"/>
              <a:chOff x="4028" y="1681"/>
              <a:chExt cx="383" cy="692"/>
            </a:xfrm>
          </p:grpSpPr>
          <p:sp>
            <p:nvSpPr>
              <p:cNvPr id="191572" name="Line 84"/>
              <p:cNvSpPr>
                <a:spLocks noChangeShapeType="1"/>
              </p:cNvSpPr>
              <p:nvPr/>
            </p:nvSpPr>
            <p:spPr bwMode="auto">
              <a:xfrm flipH="1">
                <a:off x="4028" y="1681"/>
                <a:ext cx="383" cy="6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73" name="Text Box 85"/>
              <p:cNvSpPr txBox="1">
                <a:spLocks noChangeArrowheads="1"/>
              </p:cNvSpPr>
              <p:nvPr/>
            </p:nvSpPr>
            <p:spPr bwMode="auto">
              <a:xfrm rot="18019933">
                <a:off x="4010" y="1899"/>
                <a:ext cx="25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F.V</a:t>
                </a:r>
                <a:r>
                  <a:rPr lang="en-US" altLang="en-US" sz="1400" i="1">
                    <a:latin typeface="Times New Roman" panose="02020603050405020304" pitchFamily="18" charset="0"/>
                  </a:rPr>
                  <a:t>.</a:t>
                </a:r>
              </a:p>
            </p:txBody>
          </p:sp>
        </p:grpSp>
        <p:grpSp>
          <p:nvGrpSpPr>
            <p:cNvPr id="191574" name="Group 86"/>
            <p:cNvGrpSpPr>
              <a:grpSpLocks/>
            </p:cNvGrpSpPr>
            <p:nvPr/>
          </p:nvGrpSpPr>
          <p:grpSpPr bwMode="auto">
            <a:xfrm>
              <a:off x="3509" y="1625"/>
              <a:ext cx="798" cy="175"/>
              <a:chOff x="4333" y="2825"/>
              <a:chExt cx="798" cy="175"/>
            </a:xfrm>
          </p:grpSpPr>
          <p:sp>
            <p:nvSpPr>
              <p:cNvPr id="191575" name="Line 87"/>
              <p:cNvSpPr>
                <a:spLocks noChangeShapeType="1"/>
              </p:cNvSpPr>
              <p:nvPr/>
            </p:nvSpPr>
            <p:spPr bwMode="auto">
              <a:xfrm>
                <a:off x="4333" y="2825"/>
                <a:ext cx="7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76" name="Text Box 88"/>
              <p:cNvSpPr txBox="1">
                <a:spLocks noChangeArrowheads="1"/>
              </p:cNvSpPr>
              <p:nvPr/>
            </p:nvSpPr>
            <p:spPr bwMode="auto">
              <a:xfrm>
                <a:off x="4648" y="2841"/>
                <a:ext cx="235"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T.V.</a:t>
                </a:r>
              </a:p>
            </p:txBody>
          </p:sp>
        </p:grpSp>
      </p:grpSp>
      <p:grpSp>
        <p:nvGrpSpPr>
          <p:cNvPr id="191577" name="Group 89"/>
          <p:cNvGrpSpPr>
            <a:grpSpLocks/>
          </p:cNvGrpSpPr>
          <p:nvPr/>
        </p:nvGrpSpPr>
        <p:grpSpPr bwMode="auto">
          <a:xfrm>
            <a:off x="6107113" y="-31750"/>
            <a:ext cx="3071230" cy="2863850"/>
            <a:chOff x="3141" y="0"/>
            <a:chExt cx="1761" cy="1642"/>
          </a:xfrm>
        </p:grpSpPr>
        <p:grpSp>
          <p:nvGrpSpPr>
            <p:cNvPr id="191578" name="Group 90"/>
            <p:cNvGrpSpPr>
              <a:grpSpLocks/>
            </p:cNvGrpSpPr>
            <p:nvPr/>
          </p:nvGrpSpPr>
          <p:grpSpPr bwMode="auto">
            <a:xfrm>
              <a:off x="4410" y="1070"/>
              <a:ext cx="492" cy="247"/>
              <a:chOff x="5234" y="2270"/>
              <a:chExt cx="492" cy="247"/>
            </a:xfrm>
          </p:grpSpPr>
          <p:sp>
            <p:nvSpPr>
              <p:cNvPr id="191579" name="Text Box 91"/>
              <p:cNvSpPr txBox="1">
                <a:spLocks noChangeArrowheads="1"/>
              </p:cNvSpPr>
              <p:nvPr/>
            </p:nvSpPr>
            <p:spPr bwMode="auto">
              <a:xfrm rot="1539104">
                <a:off x="5234" y="2270"/>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a:t>
                </a:r>
                <a:r>
                  <a:rPr lang="en-US" altLang="en-US" dirty="0" smtClean="0">
                    <a:latin typeface="Times New Roman" panose="02020603050405020304" pitchFamily="18" charset="0"/>
                  </a:rPr>
                  <a:t>FV</a:t>
                </a:r>
                <a:endParaRPr lang="en-US" altLang="en-US" dirty="0">
                  <a:latin typeface="Times New Roman" panose="02020603050405020304" pitchFamily="18" charset="0"/>
                </a:endParaRPr>
              </a:p>
            </p:txBody>
          </p:sp>
          <p:sp>
            <p:nvSpPr>
              <p:cNvPr id="191580" name="Line 92"/>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81" name="Group 93"/>
            <p:cNvGrpSpPr>
              <a:grpSpLocks/>
            </p:cNvGrpSpPr>
            <p:nvPr/>
          </p:nvGrpSpPr>
          <p:grpSpPr bwMode="auto">
            <a:xfrm>
              <a:off x="3863" y="0"/>
              <a:ext cx="497" cy="499"/>
              <a:chOff x="4687" y="1200"/>
              <a:chExt cx="497" cy="499"/>
            </a:xfrm>
          </p:grpSpPr>
          <p:sp>
            <p:nvSpPr>
              <p:cNvPr id="191582" name="Line 94"/>
              <p:cNvSpPr>
                <a:spLocks noChangeShapeType="1"/>
              </p:cNvSpPr>
              <p:nvPr/>
            </p:nvSpPr>
            <p:spPr bwMode="auto">
              <a:xfrm>
                <a:off x="4887" y="1392"/>
                <a:ext cx="0" cy="3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83" name="Text Box 95"/>
              <p:cNvSpPr txBox="1">
                <a:spLocks noChangeArrowheads="1"/>
              </p:cNvSpPr>
              <p:nvPr/>
            </p:nvSpPr>
            <p:spPr bwMode="auto">
              <a:xfrm>
                <a:off x="4687" y="1200"/>
                <a:ext cx="4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For </a:t>
                </a:r>
                <a:r>
                  <a:rPr lang="en-US" altLang="en-US" dirty="0" smtClean="0">
                    <a:latin typeface="Times New Roman" panose="02020603050405020304" pitchFamily="18" charset="0"/>
                  </a:rPr>
                  <a:t>TV</a:t>
                </a:r>
                <a:endParaRPr lang="en-US" altLang="en-US" dirty="0">
                  <a:latin typeface="Times New Roman" panose="02020603050405020304" pitchFamily="18" charset="0"/>
                </a:endParaRPr>
              </a:p>
            </p:txBody>
          </p:sp>
        </p:grpSp>
        <p:grpSp>
          <p:nvGrpSpPr>
            <p:cNvPr id="191584" name="Group 96"/>
            <p:cNvGrpSpPr>
              <a:grpSpLocks/>
            </p:cNvGrpSpPr>
            <p:nvPr/>
          </p:nvGrpSpPr>
          <p:grpSpPr bwMode="auto">
            <a:xfrm>
              <a:off x="3141" y="489"/>
              <a:ext cx="1264" cy="1153"/>
              <a:chOff x="3150" y="491"/>
              <a:chExt cx="1264" cy="1153"/>
            </a:xfrm>
          </p:grpSpPr>
          <p:grpSp>
            <p:nvGrpSpPr>
              <p:cNvPr id="191585" name="Group 97"/>
              <p:cNvGrpSpPr>
                <a:grpSpLocks/>
              </p:cNvGrpSpPr>
              <p:nvPr/>
            </p:nvGrpSpPr>
            <p:grpSpPr bwMode="auto">
              <a:xfrm>
                <a:off x="3461" y="798"/>
                <a:ext cx="798" cy="846"/>
                <a:chOff x="869" y="1762"/>
                <a:chExt cx="787" cy="753"/>
              </a:xfrm>
            </p:grpSpPr>
            <p:grpSp>
              <p:nvGrpSpPr>
                <p:cNvPr id="191586" name="Group 98"/>
                <p:cNvGrpSpPr>
                  <a:grpSpLocks/>
                </p:cNvGrpSpPr>
                <p:nvPr/>
              </p:nvGrpSpPr>
              <p:grpSpPr bwMode="auto">
                <a:xfrm>
                  <a:off x="869" y="1762"/>
                  <a:ext cx="787" cy="753"/>
                  <a:chOff x="658" y="828"/>
                  <a:chExt cx="787" cy="753"/>
                </a:xfrm>
              </p:grpSpPr>
              <p:sp>
                <p:nvSpPr>
                  <p:cNvPr id="191587" name="Line 99"/>
                  <p:cNvSpPr>
                    <a:spLocks noChangeShapeType="1"/>
                  </p:cNvSpPr>
                  <p:nvPr/>
                </p:nvSpPr>
                <p:spPr bwMode="auto">
                  <a:xfrm>
                    <a:off x="658" y="1342"/>
                    <a:ext cx="0"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88" name="Line 100"/>
                  <p:cNvSpPr>
                    <a:spLocks noChangeShapeType="1"/>
                  </p:cNvSpPr>
                  <p:nvPr/>
                </p:nvSpPr>
                <p:spPr bwMode="auto">
                  <a:xfrm>
                    <a:off x="1445" y="828"/>
                    <a:ext cx="0" cy="7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89" name="Line 101"/>
                  <p:cNvSpPr>
                    <a:spLocks noChangeShapeType="1"/>
                  </p:cNvSpPr>
                  <p:nvPr/>
                </p:nvSpPr>
                <p:spPr bwMode="auto">
                  <a:xfrm>
                    <a:off x="1445" y="1273"/>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90" name="Line 102"/>
                <p:cNvSpPr>
                  <a:spLocks noChangeShapeType="1"/>
                </p:cNvSpPr>
                <p:nvPr/>
              </p:nvSpPr>
              <p:spPr bwMode="auto">
                <a:xfrm>
                  <a:off x="869" y="2310"/>
                  <a:ext cx="0" cy="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91" name="Group 103"/>
              <p:cNvGrpSpPr>
                <a:grpSpLocks/>
              </p:cNvGrpSpPr>
              <p:nvPr/>
            </p:nvGrpSpPr>
            <p:grpSpPr bwMode="auto">
              <a:xfrm>
                <a:off x="3150" y="491"/>
                <a:ext cx="1109" cy="865"/>
                <a:chOff x="351" y="555"/>
                <a:chExt cx="1094" cy="770"/>
              </a:xfrm>
            </p:grpSpPr>
            <p:sp>
              <p:nvSpPr>
                <p:cNvPr id="191592" name="Line 104"/>
                <p:cNvSpPr>
                  <a:spLocks noChangeShapeType="1"/>
                </p:cNvSpPr>
                <p:nvPr/>
              </p:nvSpPr>
              <p:spPr bwMode="auto">
                <a:xfrm flipH="1" flipV="1">
                  <a:off x="726" y="555"/>
                  <a:ext cx="719"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1593" name="Group 105"/>
                <p:cNvGrpSpPr>
                  <a:grpSpLocks/>
                </p:cNvGrpSpPr>
                <p:nvPr/>
              </p:nvGrpSpPr>
              <p:grpSpPr bwMode="auto">
                <a:xfrm rot="377888">
                  <a:off x="351" y="1169"/>
                  <a:ext cx="309" cy="156"/>
                  <a:chOff x="1968" y="2544"/>
                  <a:chExt cx="480" cy="240"/>
                </a:xfrm>
              </p:grpSpPr>
              <p:sp>
                <p:nvSpPr>
                  <p:cNvPr id="191594" name="Line 106"/>
                  <p:cNvSpPr>
                    <a:spLocks noChangeShapeType="1"/>
                  </p:cNvSpPr>
                  <p:nvPr/>
                </p:nvSpPr>
                <p:spPr bwMode="auto">
                  <a:xfrm flipH="1" flipV="1">
                    <a:off x="1968" y="254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95" name="Line 107"/>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1596" name="Line 108"/>
                <p:cNvSpPr>
                  <a:spLocks noChangeShapeType="1"/>
                </p:cNvSpPr>
                <p:nvPr/>
              </p:nvSpPr>
              <p:spPr bwMode="auto">
                <a:xfrm flipH="1" flipV="1">
                  <a:off x="979" y="645"/>
                  <a:ext cx="192" cy="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91597" name="Group 109"/>
              <p:cNvGrpSpPr>
                <a:grpSpLocks/>
              </p:cNvGrpSpPr>
              <p:nvPr/>
            </p:nvGrpSpPr>
            <p:grpSpPr bwMode="auto">
              <a:xfrm>
                <a:off x="3270" y="640"/>
                <a:ext cx="1144" cy="883"/>
                <a:chOff x="4142" y="1840"/>
                <a:chExt cx="1144" cy="883"/>
              </a:xfrm>
            </p:grpSpPr>
            <p:sp>
              <p:nvSpPr>
                <p:cNvPr id="191598" name="Line 110"/>
                <p:cNvSpPr>
                  <a:spLocks noChangeShapeType="1"/>
                </p:cNvSpPr>
                <p:nvPr/>
              </p:nvSpPr>
              <p:spPr bwMode="auto">
                <a:xfrm flipV="1">
                  <a:off x="4333" y="1998"/>
                  <a:ext cx="798" cy="577"/>
                </a:xfrm>
                <a:prstGeom prst="line">
                  <a:avLst/>
                </a:prstGeom>
                <a:noFill/>
                <a:ln w="571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599" name="Text Box 111"/>
                <p:cNvSpPr txBox="1">
                  <a:spLocks noChangeArrowheads="1"/>
                </p:cNvSpPr>
                <p:nvPr/>
              </p:nvSpPr>
              <p:spPr bwMode="auto">
                <a:xfrm>
                  <a:off x="5092" y="1840"/>
                  <a:ext cx="1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B</a:t>
                  </a:r>
                </a:p>
              </p:txBody>
            </p:sp>
            <p:sp>
              <p:nvSpPr>
                <p:cNvPr id="191600" name="Text Box 112"/>
                <p:cNvSpPr txBox="1">
                  <a:spLocks noChangeArrowheads="1"/>
                </p:cNvSpPr>
                <p:nvPr/>
              </p:nvSpPr>
              <p:spPr bwMode="auto">
                <a:xfrm>
                  <a:off x="4142" y="2511"/>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A</a:t>
                  </a:r>
                </a:p>
              </p:txBody>
            </p:sp>
          </p:grpSp>
        </p:grpSp>
      </p:grpSp>
      <p:grpSp>
        <p:nvGrpSpPr>
          <p:cNvPr id="191601" name="Group 113"/>
          <p:cNvGrpSpPr>
            <a:grpSpLocks/>
          </p:cNvGrpSpPr>
          <p:nvPr/>
        </p:nvGrpSpPr>
        <p:grpSpPr bwMode="auto">
          <a:xfrm>
            <a:off x="3266634" y="3204902"/>
            <a:ext cx="2628900" cy="3448050"/>
            <a:chOff x="4051" y="288"/>
            <a:chExt cx="1656" cy="2172"/>
          </a:xfrm>
        </p:grpSpPr>
        <p:sp>
          <p:nvSpPr>
            <p:cNvPr id="191602" name="Rectangle 114"/>
            <p:cNvSpPr>
              <a:spLocks noChangeArrowheads="1"/>
            </p:cNvSpPr>
            <p:nvPr/>
          </p:nvSpPr>
          <p:spPr bwMode="auto">
            <a:xfrm>
              <a:off x="4335" y="31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603" name="Rectangle 115"/>
            <p:cNvSpPr>
              <a:spLocks noChangeArrowheads="1"/>
            </p:cNvSpPr>
            <p:nvPr/>
          </p:nvSpPr>
          <p:spPr bwMode="auto">
            <a:xfrm>
              <a:off x="4335" y="138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604" name="Line 116"/>
            <p:cNvSpPr>
              <a:spLocks noChangeShapeType="1"/>
            </p:cNvSpPr>
            <p:nvPr/>
          </p:nvSpPr>
          <p:spPr bwMode="auto">
            <a:xfrm>
              <a:off x="4165" y="138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605" name="Text Box 117"/>
            <p:cNvSpPr txBox="1">
              <a:spLocks noChangeArrowheads="1"/>
            </p:cNvSpPr>
            <p:nvPr/>
          </p:nvSpPr>
          <p:spPr bwMode="auto">
            <a:xfrm>
              <a:off x="4051" y="121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1606" name="Text Box 118"/>
            <p:cNvSpPr txBox="1">
              <a:spLocks noChangeArrowheads="1"/>
            </p:cNvSpPr>
            <p:nvPr/>
          </p:nvSpPr>
          <p:spPr bwMode="auto">
            <a:xfrm>
              <a:off x="5509" y="123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1607" name="Line 119"/>
            <p:cNvSpPr>
              <a:spLocks noChangeShapeType="1"/>
            </p:cNvSpPr>
            <p:nvPr/>
          </p:nvSpPr>
          <p:spPr bwMode="auto">
            <a:xfrm>
              <a:off x="4498" y="1053"/>
              <a:ext cx="7" cy="683"/>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08" name="Line 120"/>
            <p:cNvSpPr>
              <a:spLocks noChangeShapeType="1"/>
            </p:cNvSpPr>
            <p:nvPr/>
          </p:nvSpPr>
          <p:spPr bwMode="auto">
            <a:xfrm>
              <a:off x="5136" y="641"/>
              <a:ext cx="0" cy="1663"/>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09" name="Line 121"/>
            <p:cNvSpPr>
              <a:spLocks noChangeShapeType="1"/>
            </p:cNvSpPr>
            <p:nvPr/>
          </p:nvSpPr>
          <p:spPr bwMode="auto">
            <a:xfrm flipV="1">
              <a:off x="4498" y="641"/>
              <a:ext cx="625" cy="4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610" name="Line 122"/>
            <p:cNvSpPr>
              <a:spLocks noChangeShapeType="1"/>
            </p:cNvSpPr>
            <p:nvPr/>
          </p:nvSpPr>
          <p:spPr bwMode="auto">
            <a:xfrm>
              <a:off x="4505" y="1736"/>
              <a:ext cx="631" cy="5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1611" name="Line 123"/>
            <p:cNvSpPr>
              <a:spLocks noChangeShapeType="1"/>
            </p:cNvSpPr>
            <p:nvPr/>
          </p:nvSpPr>
          <p:spPr bwMode="auto">
            <a:xfrm flipV="1">
              <a:off x="4505" y="1053"/>
              <a:ext cx="653" cy="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12" name="Line 124"/>
            <p:cNvSpPr>
              <a:spLocks noChangeShapeType="1"/>
            </p:cNvSpPr>
            <p:nvPr/>
          </p:nvSpPr>
          <p:spPr bwMode="auto">
            <a:xfrm>
              <a:off x="4491" y="1736"/>
              <a:ext cx="667"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1613" name="Text Box 125"/>
            <p:cNvSpPr txBox="1">
              <a:spLocks noChangeArrowheads="1"/>
            </p:cNvSpPr>
            <p:nvPr/>
          </p:nvSpPr>
          <p:spPr bwMode="auto">
            <a:xfrm>
              <a:off x="4584" y="895"/>
              <a:ext cx="2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91614" name="Text Box 126"/>
            <p:cNvSpPr txBox="1">
              <a:spLocks noChangeArrowheads="1"/>
            </p:cNvSpPr>
            <p:nvPr/>
          </p:nvSpPr>
          <p:spPr bwMode="auto">
            <a:xfrm>
              <a:off x="4586" y="168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1615" name="Text Box 127"/>
            <p:cNvSpPr txBox="1">
              <a:spLocks noChangeArrowheads="1"/>
            </p:cNvSpPr>
            <p:nvPr/>
          </p:nvSpPr>
          <p:spPr bwMode="auto">
            <a:xfrm>
              <a:off x="4335" y="2190"/>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1616" name="Text Box 128"/>
            <p:cNvSpPr txBox="1">
              <a:spLocks noChangeArrowheads="1"/>
            </p:cNvSpPr>
            <p:nvPr/>
          </p:nvSpPr>
          <p:spPr bwMode="auto">
            <a:xfrm>
              <a:off x="4314" y="28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1617" name="Text Box 129"/>
            <p:cNvSpPr txBox="1">
              <a:spLocks noChangeArrowheads="1"/>
            </p:cNvSpPr>
            <p:nvPr/>
          </p:nvSpPr>
          <p:spPr bwMode="auto">
            <a:xfrm>
              <a:off x="4416" y="168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1618" name="Text Box 130"/>
            <p:cNvSpPr txBox="1">
              <a:spLocks noChangeArrowheads="1"/>
            </p:cNvSpPr>
            <p:nvPr/>
          </p:nvSpPr>
          <p:spPr bwMode="auto">
            <a:xfrm>
              <a:off x="4986" y="22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imes New Roman" panose="02020603050405020304" pitchFamily="18" charset="0"/>
                </a:rPr>
                <a:t>b</a:t>
              </a:r>
            </a:p>
          </p:txBody>
        </p:sp>
        <p:sp>
          <p:nvSpPr>
            <p:cNvPr id="191619" name="Text Box 131"/>
            <p:cNvSpPr txBox="1">
              <a:spLocks noChangeArrowheads="1"/>
            </p:cNvSpPr>
            <p:nvPr/>
          </p:nvSpPr>
          <p:spPr bwMode="auto">
            <a:xfrm>
              <a:off x="4608" y="67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FV</a:t>
              </a:r>
            </a:p>
          </p:txBody>
        </p:sp>
        <p:sp>
          <p:nvSpPr>
            <p:cNvPr id="191620" name="Text Box 132"/>
            <p:cNvSpPr txBox="1">
              <a:spLocks noChangeArrowheads="1"/>
            </p:cNvSpPr>
            <p:nvPr/>
          </p:nvSpPr>
          <p:spPr bwMode="auto">
            <a:xfrm>
              <a:off x="4608" y="1968"/>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TV</a:t>
              </a:r>
            </a:p>
          </p:txBody>
        </p:sp>
        <p:sp>
          <p:nvSpPr>
            <p:cNvPr id="191621" name="Text Box 133"/>
            <p:cNvSpPr txBox="1">
              <a:spLocks noChangeArrowheads="1"/>
            </p:cNvSpPr>
            <p:nvPr/>
          </p:nvSpPr>
          <p:spPr bwMode="auto">
            <a:xfrm>
              <a:off x="4380" y="89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1622" name="Text Box 134"/>
            <p:cNvSpPr txBox="1">
              <a:spLocks noChangeArrowheads="1"/>
            </p:cNvSpPr>
            <p:nvPr/>
          </p:nvSpPr>
          <p:spPr bwMode="auto">
            <a:xfrm>
              <a:off x="5040" y="48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sp>
        <p:nvSpPr>
          <p:cNvPr id="191623" name="Text Box 135"/>
          <p:cNvSpPr txBox="1">
            <a:spLocks noChangeArrowheads="1"/>
          </p:cNvSpPr>
          <p:nvPr/>
        </p:nvSpPr>
        <p:spPr bwMode="auto">
          <a:xfrm>
            <a:off x="3131208" y="304802"/>
            <a:ext cx="24053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dirty="0"/>
              <a:t>A Line inclined to both</a:t>
            </a:r>
          </a:p>
          <a:p>
            <a:pPr algn="ctr" eaLnBrk="1" hangingPunct="1"/>
            <a:r>
              <a:rPr lang="en-US" altLang="en-US" b="1" dirty="0"/>
              <a:t> </a:t>
            </a:r>
            <a:r>
              <a:rPr lang="en-US" altLang="en-US" b="1" dirty="0" smtClean="0"/>
              <a:t>HP </a:t>
            </a:r>
            <a:r>
              <a:rPr lang="en-US" altLang="en-US" b="1" dirty="0"/>
              <a:t>and </a:t>
            </a:r>
            <a:r>
              <a:rPr lang="en-US" altLang="en-US" b="1" dirty="0" smtClean="0"/>
              <a:t>VP</a:t>
            </a:r>
            <a:endParaRPr lang="en-US" altLang="en-US" b="1" dirty="0"/>
          </a:p>
          <a:p>
            <a:pPr algn="ctr" eaLnBrk="1" hangingPunct="1"/>
            <a:r>
              <a:rPr lang="en-US" altLang="en-US" dirty="0">
                <a:solidFill>
                  <a:schemeClr val="accent1">
                    <a:lumMod val="60000"/>
                    <a:lumOff val="40000"/>
                  </a:schemeClr>
                </a:solidFill>
              </a:rPr>
              <a:t>(Pictorial presentation)</a:t>
            </a:r>
            <a:r>
              <a:rPr lang="en-US" altLang="en-US" sz="2400" dirty="0">
                <a:solidFill>
                  <a:schemeClr val="accent1">
                    <a:lumMod val="60000"/>
                    <a:lumOff val="40000"/>
                  </a:schemeClr>
                </a:solidFill>
              </a:rPr>
              <a:t> </a:t>
            </a:r>
          </a:p>
        </p:txBody>
      </p:sp>
      <p:sp>
        <p:nvSpPr>
          <p:cNvPr id="191624" name="Oval 136"/>
          <p:cNvSpPr>
            <a:spLocks noChangeArrowheads="1"/>
          </p:cNvSpPr>
          <p:nvPr/>
        </p:nvSpPr>
        <p:spPr bwMode="auto">
          <a:xfrm>
            <a:off x="2743200" y="304800"/>
            <a:ext cx="381000" cy="3810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1400">
                <a:latin typeface="Times New Roman" panose="02020603050405020304" pitchFamily="18" charset="0"/>
              </a:rPr>
              <a:t>5.</a:t>
            </a:r>
          </a:p>
        </p:txBody>
      </p:sp>
      <p:grpSp>
        <p:nvGrpSpPr>
          <p:cNvPr id="191625" name="Group 137"/>
          <p:cNvGrpSpPr>
            <a:grpSpLocks/>
          </p:cNvGrpSpPr>
          <p:nvPr/>
        </p:nvGrpSpPr>
        <p:grpSpPr bwMode="auto">
          <a:xfrm>
            <a:off x="5939733" y="4737444"/>
            <a:ext cx="2914221" cy="1816468"/>
            <a:chOff x="3717" y="2956"/>
            <a:chExt cx="1922" cy="940"/>
          </a:xfrm>
        </p:grpSpPr>
        <p:sp>
          <p:nvSpPr>
            <p:cNvPr id="191626" name="AutoShape 138"/>
            <p:cNvSpPr>
              <a:spLocks noChangeArrowheads="1"/>
            </p:cNvSpPr>
            <p:nvPr/>
          </p:nvSpPr>
          <p:spPr bwMode="auto">
            <a:xfrm>
              <a:off x="3767" y="3048"/>
              <a:ext cx="1872" cy="768"/>
            </a:xfrm>
            <a:prstGeom prst="wedgeRoundRectCallout">
              <a:avLst>
                <a:gd name="adj1" fmla="val -62055"/>
                <a:gd name="adj2" fmla="val -43690"/>
                <a:gd name="adj3" fmla="val 16667"/>
              </a:avLst>
            </a:prstGeom>
            <a:solidFill>
              <a:schemeClr val="accent2">
                <a:lumMod val="20000"/>
                <a:lumOff val="80000"/>
              </a:schemeClr>
            </a:solidFill>
            <a:ln w="9525">
              <a:solidFill>
                <a:schemeClr val="accent2">
                  <a:lumMod val="20000"/>
                  <a:lumOff val="8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1627" name="Text Box 139"/>
            <p:cNvSpPr txBox="1">
              <a:spLocks noChangeArrowheads="1"/>
            </p:cNvSpPr>
            <p:nvPr/>
          </p:nvSpPr>
          <p:spPr bwMode="auto">
            <a:xfrm>
              <a:off x="3717" y="2956"/>
              <a:ext cx="1922" cy="940"/>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1600" b="1" u="sng" dirty="0" smtClean="0">
                  <a:latin typeface="Arial" panose="020B0604020202020204" pitchFamily="34" charset="0"/>
                </a:rPr>
                <a:t>Note:-</a:t>
              </a:r>
              <a:endParaRPr lang="en-US" altLang="en-US" sz="1600" b="1" u="sng" dirty="0">
                <a:latin typeface="Arial" panose="020B0604020202020204" pitchFamily="34" charset="0"/>
              </a:endParaRPr>
            </a:p>
            <a:p>
              <a:pPr algn="ctr"/>
              <a:r>
                <a:rPr lang="en-US" altLang="en-US" sz="1600" dirty="0">
                  <a:solidFill>
                    <a:srgbClr val="FF3300"/>
                  </a:solidFill>
                  <a:latin typeface="Arial" panose="020B0604020202020204" pitchFamily="34" charset="0"/>
                </a:rPr>
                <a:t>Both </a:t>
              </a:r>
              <a:r>
                <a:rPr lang="en-US" altLang="en-US" sz="1600" dirty="0" smtClean="0">
                  <a:solidFill>
                    <a:srgbClr val="FF3300"/>
                  </a:solidFill>
                  <a:latin typeface="Arial" panose="020B0604020202020204" pitchFamily="34" charset="0"/>
                </a:rPr>
                <a:t>FV </a:t>
              </a:r>
              <a:r>
                <a:rPr lang="en-US" altLang="en-US" sz="1600" dirty="0">
                  <a:solidFill>
                    <a:srgbClr val="FF3300"/>
                  </a:solidFill>
                  <a:latin typeface="Arial" panose="020B0604020202020204" pitchFamily="34" charset="0"/>
                </a:rPr>
                <a:t>&amp; </a:t>
              </a:r>
              <a:r>
                <a:rPr lang="en-US" altLang="en-US" sz="1600" dirty="0" smtClean="0">
                  <a:solidFill>
                    <a:srgbClr val="FF3300"/>
                  </a:solidFill>
                  <a:latin typeface="Arial" panose="020B0604020202020204" pitchFamily="34" charset="0"/>
                </a:rPr>
                <a:t>TV </a:t>
              </a:r>
              <a:r>
                <a:rPr lang="en-US" altLang="en-US" sz="1600" dirty="0">
                  <a:solidFill>
                    <a:srgbClr val="FF3300"/>
                  </a:solidFill>
                  <a:latin typeface="Arial" panose="020B0604020202020204" pitchFamily="34" charset="0"/>
                </a:rPr>
                <a:t>are inclined to </a:t>
              </a:r>
              <a:r>
                <a:rPr lang="en-US" altLang="en-US" sz="1600" dirty="0">
                  <a:latin typeface="Arial" panose="020B0604020202020204" pitchFamily="34" charset="0"/>
                </a:rPr>
                <a:t>XY</a:t>
              </a:r>
              <a:r>
                <a:rPr lang="en-US" altLang="en-US" sz="1600" dirty="0" smtClean="0">
                  <a:solidFill>
                    <a:srgbClr val="FF3300"/>
                  </a:solidFill>
                  <a:latin typeface="Arial" panose="020B0604020202020204" pitchFamily="34" charset="0"/>
                </a:rPr>
                <a:t>.</a:t>
              </a:r>
              <a:endParaRPr lang="en-US" altLang="en-US" sz="1600" dirty="0">
                <a:solidFill>
                  <a:srgbClr val="FF3300"/>
                </a:solidFill>
                <a:latin typeface="Arial" panose="020B0604020202020204" pitchFamily="34" charset="0"/>
              </a:endParaRPr>
            </a:p>
            <a:p>
              <a:pPr algn="ctr"/>
              <a:r>
                <a:rPr lang="en-US" altLang="en-US" sz="1600" dirty="0">
                  <a:latin typeface="Arial" panose="020B0604020202020204" pitchFamily="34" charset="0"/>
                </a:rPr>
                <a:t>(No view is parallel to </a:t>
              </a:r>
              <a:r>
                <a:rPr lang="en-US" altLang="en-US" sz="1600" dirty="0" smtClean="0">
                  <a:latin typeface="Arial" panose="020B0604020202020204" pitchFamily="34" charset="0"/>
                </a:rPr>
                <a:t>XY)</a:t>
              </a:r>
              <a:endParaRPr lang="en-US" altLang="en-US" sz="1600" dirty="0">
                <a:latin typeface="Arial" panose="020B0604020202020204" pitchFamily="34" charset="0"/>
              </a:endParaRPr>
            </a:p>
            <a:p>
              <a:pPr algn="ctr" eaLnBrk="1" hangingPunct="1"/>
              <a:r>
                <a:rPr lang="en-US" altLang="en-US" sz="1600" dirty="0">
                  <a:solidFill>
                    <a:srgbClr val="FF3300"/>
                  </a:solidFill>
                  <a:latin typeface="Arial" panose="020B0604020202020204" pitchFamily="34" charset="0"/>
                </a:rPr>
                <a:t>Both </a:t>
              </a:r>
              <a:r>
                <a:rPr lang="en-US" altLang="en-US" sz="1600" dirty="0" smtClean="0">
                  <a:solidFill>
                    <a:srgbClr val="FF3300"/>
                  </a:solidFill>
                  <a:latin typeface="Arial" panose="020B0604020202020204" pitchFamily="34" charset="0"/>
                </a:rPr>
                <a:t>FV </a:t>
              </a:r>
              <a:r>
                <a:rPr lang="en-US" altLang="en-US" sz="1600" dirty="0">
                  <a:solidFill>
                    <a:srgbClr val="FF3300"/>
                  </a:solidFill>
                  <a:latin typeface="Arial" panose="020B0604020202020204" pitchFamily="34" charset="0"/>
                </a:rPr>
                <a:t>&amp; </a:t>
              </a:r>
              <a:r>
                <a:rPr lang="en-US" altLang="en-US" sz="1600" dirty="0" smtClean="0">
                  <a:solidFill>
                    <a:srgbClr val="FF3300"/>
                  </a:solidFill>
                  <a:latin typeface="Arial" panose="020B0604020202020204" pitchFamily="34" charset="0"/>
                </a:rPr>
                <a:t>TV are </a:t>
              </a:r>
              <a:r>
                <a:rPr lang="en-US" altLang="en-US" sz="1600" dirty="0">
                  <a:solidFill>
                    <a:srgbClr val="FF3300"/>
                  </a:solidFill>
                  <a:latin typeface="Arial" panose="020B0604020202020204" pitchFamily="34" charset="0"/>
                </a:rPr>
                <a:t>reduced </a:t>
              </a:r>
              <a:r>
                <a:rPr lang="en-US" altLang="en-US" sz="1600" dirty="0" smtClean="0">
                  <a:solidFill>
                    <a:srgbClr val="FF3300"/>
                  </a:solidFill>
                  <a:latin typeface="Arial" panose="020B0604020202020204" pitchFamily="34" charset="0"/>
                </a:rPr>
                <a:t>lengths</a:t>
              </a:r>
              <a:endParaRPr lang="en-US" altLang="en-US" sz="1600" dirty="0">
                <a:latin typeface="Arial" panose="020B0604020202020204" pitchFamily="34" charset="0"/>
              </a:endParaRPr>
            </a:p>
            <a:p>
              <a:pPr algn="ctr" eaLnBrk="1" hangingPunct="1"/>
              <a:r>
                <a:rPr lang="en-US" altLang="en-US" sz="1600" dirty="0">
                  <a:latin typeface="Arial" panose="020B0604020202020204" pitchFamily="34" charset="0"/>
                </a:rPr>
                <a:t>(No view shows True Length)</a:t>
              </a:r>
            </a:p>
          </p:txBody>
        </p:sp>
      </p:grpSp>
      <p:grpSp>
        <p:nvGrpSpPr>
          <p:cNvPr id="191628" name="Group 140"/>
          <p:cNvGrpSpPr>
            <a:grpSpLocks/>
          </p:cNvGrpSpPr>
          <p:nvPr/>
        </p:nvGrpSpPr>
        <p:grpSpPr bwMode="auto">
          <a:xfrm>
            <a:off x="0" y="4426144"/>
            <a:ext cx="3048000" cy="1576050"/>
            <a:chOff x="96" y="3050"/>
            <a:chExt cx="1745" cy="810"/>
          </a:xfrm>
        </p:grpSpPr>
        <p:sp>
          <p:nvSpPr>
            <p:cNvPr id="191629" name="AutoShape 141"/>
            <p:cNvSpPr>
              <a:spLocks noChangeArrowheads="1"/>
            </p:cNvSpPr>
            <p:nvPr/>
          </p:nvSpPr>
          <p:spPr bwMode="auto">
            <a:xfrm>
              <a:off x="143" y="3050"/>
              <a:ext cx="1632" cy="810"/>
            </a:xfrm>
            <a:prstGeom prst="wedgeRoundRectCallout">
              <a:avLst>
                <a:gd name="adj1" fmla="val 68810"/>
                <a:gd name="adj2" fmla="val -44444"/>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1630" name="Text Box 142"/>
            <p:cNvSpPr txBox="1">
              <a:spLocks noChangeArrowheads="1"/>
            </p:cNvSpPr>
            <p:nvPr/>
          </p:nvSpPr>
          <p:spPr bwMode="auto">
            <a:xfrm>
              <a:off x="96" y="3120"/>
              <a:ext cx="1745"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b="1" dirty="0">
                  <a:solidFill>
                    <a:srgbClr val="FF3300"/>
                  </a:solidFill>
                  <a:latin typeface="Arial" panose="020B0604020202020204" pitchFamily="34" charset="0"/>
                </a:rPr>
                <a:t>Orthographic Projections</a:t>
              </a:r>
            </a:p>
            <a:p>
              <a:pPr algn="ctr" eaLnBrk="1" hangingPunct="1"/>
              <a:r>
                <a:rPr lang="en-US" altLang="en-US" sz="1600" dirty="0" smtClean="0">
                  <a:latin typeface="Arial" panose="020B0604020202020204" pitchFamily="34" charset="0"/>
                </a:rPr>
                <a:t>FV </a:t>
              </a:r>
              <a:r>
                <a:rPr lang="en-US" altLang="en-US" sz="1600" dirty="0">
                  <a:latin typeface="Arial" panose="020B0604020202020204" pitchFamily="34" charset="0"/>
                </a:rPr>
                <a:t>is seen on </a:t>
              </a:r>
              <a:r>
                <a:rPr lang="en-US" altLang="en-US" sz="1600" dirty="0" smtClean="0">
                  <a:latin typeface="Arial" panose="020B0604020202020204" pitchFamily="34" charset="0"/>
                </a:rPr>
                <a:t>VP </a:t>
              </a:r>
              <a:r>
                <a:rPr lang="en-US" altLang="en-US" sz="1600" dirty="0">
                  <a:latin typeface="Arial" panose="020B0604020202020204" pitchFamily="34" charset="0"/>
                </a:rPr>
                <a:t>clearly.</a:t>
              </a:r>
            </a:p>
            <a:p>
              <a:pPr algn="ctr" eaLnBrk="1" hangingPunct="1"/>
              <a:r>
                <a:rPr lang="en-US" altLang="en-US" sz="1600" dirty="0">
                  <a:latin typeface="Arial" panose="020B0604020202020204" pitchFamily="34" charset="0"/>
                </a:rPr>
                <a:t>To see </a:t>
              </a:r>
              <a:r>
                <a:rPr lang="en-US" altLang="en-US" sz="1600" dirty="0" smtClean="0">
                  <a:latin typeface="Arial" panose="020B0604020202020204" pitchFamily="34" charset="0"/>
                </a:rPr>
                <a:t>TV </a:t>
              </a:r>
              <a:r>
                <a:rPr lang="en-US" altLang="en-US" sz="1600" dirty="0">
                  <a:latin typeface="Arial" panose="020B0604020202020204" pitchFamily="34" charset="0"/>
                </a:rPr>
                <a:t>clearly, HP is rotated 90</a:t>
              </a:r>
              <a:r>
                <a:rPr lang="en-US" altLang="en-US" sz="1600" baseline="30000" dirty="0">
                  <a:latin typeface="Arial" panose="020B0604020202020204" pitchFamily="34" charset="0"/>
                </a:rPr>
                <a:t>0</a:t>
              </a:r>
              <a:r>
                <a:rPr lang="en-US" altLang="en-US" sz="1600" dirty="0">
                  <a:latin typeface="Arial" panose="020B0604020202020204" pitchFamily="34" charset="0"/>
                </a:rPr>
                <a:t> downwards,</a:t>
              </a:r>
            </a:p>
            <a:p>
              <a:pPr algn="ctr" eaLnBrk="1" hangingPunct="1"/>
              <a:r>
                <a:rPr lang="en-US" altLang="en-US" sz="1600" dirty="0">
                  <a:latin typeface="Arial" panose="020B0604020202020204" pitchFamily="34" charset="0"/>
                </a:rPr>
                <a:t>Hence it comes below </a:t>
              </a:r>
              <a:r>
                <a:rPr lang="en-US" altLang="en-US" sz="1600" dirty="0" smtClean="0">
                  <a:latin typeface="Arial" panose="020B0604020202020204" pitchFamily="34" charset="0"/>
                </a:rPr>
                <a:t>XY. </a:t>
              </a:r>
              <a:endParaRPr lang="en-US" altLang="en-US" sz="1600" dirty="0">
                <a:latin typeface="Arial" panose="020B0604020202020204" pitchFamily="34" charset="0"/>
              </a:endParaRPr>
            </a:p>
          </p:txBody>
        </p:sp>
      </p:grpSp>
      <p:grpSp>
        <p:nvGrpSpPr>
          <p:cNvPr id="191631" name="Group 143"/>
          <p:cNvGrpSpPr>
            <a:grpSpLocks/>
          </p:cNvGrpSpPr>
          <p:nvPr/>
        </p:nvGrpSpPr>
        <p:grpSpPr bwMode="auto">
          <a:xfrm>
            <a:off x="3505200" y="1743076"/>
            <a:ext cx="2362200" cy="954088"/>
            <a:chOff x="2208" y="1098"/>
            <a:chExt cx="1488" cy="601"/>
          </a:xfrm>
        </p:grpSpPr>
        <p:sp>
          <p:nvSpPr>
            <p:cNvPr id="191632" name="AutoShape 144"/>
            <p:cNvSpPr>
              <a:spLocks noChangeArrowheads="1"/>
            </p:cNvSpPr>
            <p:nvPr/>
          </p:nvSpPr>
          <p:spPr bwMode="auto">
            <a:xfrm>
              <a:off x="2304" y="1102"/>
              <a:ext cx="1344" cy="578"/>
            </a:xfrm>
            <a:prstGeom prst="wedgeRoundRectCallout">
              <a:avLst>
                <a:gd name="adj1" fmla="val 48884"/>
                <a:gd name="adj2" fmla="val -78375"/>
                <a:gd name="adj3" fmla="val 16667"/>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1633" name="Text Box 145"/>
            <p:cNvSpPr txBox="1">
              <a:spLocks noChangeArrowheads="1"/>
            </p:cNvSpPr>
            <p:nvPr/>
          </p:nvSpPr>
          <p:spPr bwMode="auto">
            <a:xfrm>
              <a:off x="2208" y="1098"/>
              <a:ext cx="148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dirty="0">
                  <a:solidFill>
                    <a:schemeClr val="accent2"/>
                  </a:solidFill>
                  <a:latin typeface="Arial" panose="020B0604020202020204" pitchFamily="34" charset="0"/>
                </a:rPr>
                <a:t>On removal of object</a:t>
              </a:r>
            </a:p>
            <a:p>
              <a:pPr algn="ctr" eaLnBrk="1" hangingPunct="1"/>
              <a:r>
                <a:rPr lang="en-US" altLang="en-US" sz="1400" dirty="0">
                  <a:solidFill>
                    <a:schemeClr val="accent2"/>
                  </a:solidFill>
                  <a:latin typeface="Arial" panose="020B0604020202020204" pitchFamily="34" charset="0"/>
                </a:rPr>
                <a:t>i.e. Line AB</a:t>
              </a:r>
            </a:p>
            <a:p>
              <a:pPr algn="ctr" eaLnBrk="1" hangingPunct="1"/>
              <a:r>
                <a:rPr lang="en-US" altLang="en-US" sz="1400" dirty="0" smtClean="0">
                  <a:latin typeface="Arial" panose="020B0604020202020204" pitchFamily="34" charset="0"/>
                </a:rPr>
                <a:t>FV </a:t>
              </a:r>
              <a:r>
                <a:rPr lang="en-US" altLang="en-US" sz="1400" dirty="0">
                  <a:latin typeface="Arial" panose="020B0604020202020204" pitchFamily="34" charset="0"/>
                </a:rPr>
                <a:t>as a image on </a:t>
              </a:r>
              <a:r>
                <a:rPr lang="en-US" altLang="en-US" sz="1400" dirty="0" smtClean="0">
                  <a:latin typeface="Arial" panose="020B0604020202020204" pitchFamily="34" charset="0"/>
                </a:rPr>
                <a:t>VP.</a:t>
              </a:r>
              <a:endParaRPr lang="en-US" altLang="en-US" sz="1400" dirty="0">
                <a:latin typeface="Arial" panose="020B0604020202020204" pitchFamily="34" charset="0"/>
              </a:endParaRPr>
            </a:p>
            <a:p>
              <a:pPr algn="ctr" eaLnBrk="1" hangingPunct="1"/>
              <a:r>
                <a:rPr lang="en-US" altLang="en-US" sz="1400" dirty="0" smtClean="0">
                  <a:latin typeface="Arial" panose="020B0604020202020204" pitchFamily="34" charset="0"/>
                </a:rPr>
                <a:t>TV as </a:t>
              </a:r>
              <a:r>
                <a:rPr lang="en-US" altLang="en-US" sz="1400" dirty="0">
                  <a:latin typeface="Arial" panose="020B0604020202020204" pitchFamily="34" charset="0"/>
                </a:rPr>
                <a:t>a image on </a:t>
              </a:r>
              <a:r>
                <a:rPr lang="en-US" altLang="en-US" sz="1400" dirty="0" smtClean="0">
                  <a:latin typeface="Arial" panose="020B0604020202020204" pitchFamily="34" charset="0"/>
                </a:rPr>
                <a:t>HP,</a:t>
              </a:r>
              <a:endParaRPr lang="en-US" altLang="en-US" sz="1400" dirty="0">
                <a:latin typeface="Arial" panose="020B0604020202020204" pitchFamily="34" charset="0"/>
              </a:endParaRPr>
            </a:p>
          </p:txBody>
        </p:sp>
      </p:grpSp>
      <p:sp>
        <p:nvSpPr>
          <p:cNvPr id="2" name="Slide Number Placeholder 1"/>
          <p:cNvSpPr>
            <a:spLocks noGrp="1"/>
          </p:cNvSpPr>
          <p:nvPr>
            <p:ph type="sldNum" sz="quarter" idx="12"/>
          </p:nvPr>
        </p:nvSpPr>
        <p:spPr>
          <a:xfrm>
            <a:off x="7113691" y="6577101"/>
            <a:ext cx="2057400" cy="365125"/>
          </a:xfrm>
        </p:spPr>
        <p:txBody>
          <a:bodyPr/>
          <a:lstStyle/>
          <a:p>
            <a:fld id="{EE8E09DC-0268-440F-8276-54ADABB93829}" type="slidenum">
              <a:rPr lang="en-IN" smtClean="0"/>
              <a:t>14</a:t>
            </a:fld>
            <a:endParaRPr lang="en-IN" dirty="0"/>
          </a:p>
        </p:txBody>
      </p:sp>
    </p:spTree>
    <p:extLst>
      <p:ext uri="{BB962C8B-B14F-4D97-AF65-F5344CB8AC3E}">
        <p14:creationId xmlns:p14="http://schemas.microsoft.com/office/powerpoint/2010/main" val="1041718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1624"/>
                                        </p:tgtEl>
                                        <p:attrNameLst>
                                          <p:attrName>style.visibility</p:attrName>
                                        </p:attrNameLst>
                                      </p:cBhvr>
                                      <p:to>
                                        <p:strVal val="visible"/>
                                      </p:to>
                                    </p:set>
                                    <p:anim calcmode="lin" valueType="num">
                                      <p:cBhvr additive="base">
                                        <p:cTn id="7" dur="500" fill="hold"/>
                                        <p:tgtEl>
                                          <p:spTgt spid="191624"/>
                                        </p:tgtEl>
                                        <p:attrNameLst>
                                          <p:attrName>ppt_x</p:attrName>
                                        </p:attrNameLst>
                                      </p:cBhvr>
                                      <p:tavLst>
                                        <p:tav tm="0">
                                          <p:val>
                                            <p:strVal val="#ppt_x"/>
                                          </p:val>
                                        </p:tav>
                                        <p:tav tm="100000">
                                          <p:val>
                                            <p:strVal val="#ppt_x"/>
                                          </p:val>
                                        </p:tav>
                                      </p:tavLst>
                                    </p:anim>
                                    <p:anim calcmode="lin" valueType="num">
                                      <p:cBhvr additive="base">
                                        <p:cTn id="8" dur="500" fill="hold"/>
                                        <p:tgtEl>
                                          <p:spTgt spid="1916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91623"/>
                                        </p:tgtEl>
                                        <p:attrNameLst>
                                          <p:attrName>style.visibility</p:attrName>
                                        </p:attrNameLst>
                                      </p:cBhvr>
                                      <p:to>
                                        <p:strVal val="visible"/>
                                      </p:to>
                                    </p:set>
                                    <p:anim calcmode="lin" valueType="num">
                                      <p:cBhvr>
                                        <p:cTn id="13" dur="500" fill="hold"/>
                                        <p:tgtEl>
                                          <p:spTgt spid="191623"/>
                                        </p:tgtEl>
                                        <p:attrNameLst>
                                          <p:attrName>ppt_x</p:attrName>
                                        </p:attrNameLst>
                                      </p:cBhvr>
                                      <p:tavLst>
                                        <p:tav tm="0">
                                          <p:val>
                                            <p:strVal val="#ppt_x-#ppt_w/2"/>
                                          </p:val>
                                        </p:tav>
                                        <p:tav tm="100000">
                                          <p:val>
                                            <p:strVal val="#ppt_x"/>
                                          </p:val>
                                        </p:tav>
                                      </p:tavLst>
                                    </p:anim>
                                    <p:anim calcmode="lin" valueType="num">
                                      <p:cBhvr>
                                        <p:cTn id="14" dur="500" fill="hold"/>
                                        <p:tgtEl>
                                          <p:spTgt spid="191623"/>
                                        </p:tgtEl>
                                        <p:attrNameLst>
                                          <p:attrName>ppt_y</p:attrName>
                                        </p:attrNameLst>
                                      </p:cBhvr>
                                      <p:tavLst>
                                        <p:tav tm="0">
                                          <p:val>
                                            <p:strVal val="#ppt_y"/>
                                          </p:val>
                                        </p:tav>
                                        <p:tav tm="100000">
                                          <p:val>
                                            <p:strVal val="#ppt_y"/>
                                          </p:val>
                                        </p:tav>
                                      </p:tavLst>
                                    </p:anim>
                                    <p:anim calcmode="lin" valueType="num">
                                      <p:cBhvr>
                                        <p:cTn id="15" dur="500" fill="hold"/>
                                        <p:tgtEl>
                                          <p:spTgt spid="191623"/>
                                        </p:tgtEl>
                                        <p:attrNameLst>
                                          <p:attrName>ppt_w</p:attrName>
                                        </p:attrNameLst>
                                      </p:cBhvr>
                                      <p:tavLst>
                                        <p:tav tm="0">
                                          <p:val>
                                            <p:fltVal val="0"/>
                                          </p:val>
                                        </p:tav>
                                        <p:tav tm="100000">
                                          <p:val>
                                            <p:strVal val="#ppt_w"/>
                                          </p:val>
                                        </p:tav>
                                      </p:tavLst>
                                    </p:anim>
                                    <p:anim calcmode="lin" valueType="num">
                                      <p:cBhvr>
                                        <p:cTn id="16" dur="500" fill="hold"/>
                                        <p:tgtEl>
                                          <p:spTgt spid="19162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91493"/>
                                        </p:tgtEl>
                                        <p:attrNameLst>
                                          <p:attrName>style.visibility</p:attrName>
                                        </p:attrNameLst>
                                      </p:cBhvr>
                                      <p:to>
                                        <p:strVal val="visible"/>
                                      </p:to>
                                    </p:set>
                                    <p:animEffect transition="in" filter="strips(downRight)">
                                      <p:cBhvr>
                                        <p:cTn id="21" dur="500"/>
                                        <p:tgtEl>
                                          <p:spTgt spid="1914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191490"/>
                                        </p:tgtEl>
                                        <p:attrNameLst>
                                          <p:attrName>style.visibility</p:attrName>
                                        </p:attrNameLst>
                                      </p:cBhvr>
                                      <p:to>
                                        <p:strVal val="visible"/>
                                      </p:to>
                                    </p:set>
                                    <p:anim calcmode="lin" valueType="num">
                                      <p:cBhvr>
                                        <p:cTn id="26" dur="500" fill="hold"/>
                                        <p:tgtEl>
                                          <p:spTgt spid="191490"/>
                                        </p:tgtEl>
                                        <p:attrNameLst>
                                          <p:attrName>ppt_w</p:attrName>
                                        </p:attrNameLst>
                                      </p:cBhvr>
                                      <p:tavLst>
                                        <p:tav tm="0">
                                          <p:val>
                                            <p:fltVal val="0"/>
                                          </p:val>
                                        </p:tav>
                                        <p:tav tm="100000">
                                          <p:val>
                                            <p:strVal val="#ppt_w"/>
                                          </p:val>
                                        </p:tav>
                                      </p:tavLst>
                                    </p:anim>
                                    <p:anim calcmode="lin" valueType="num">
                                      <p:cBhvr>
                                        <p:cTn id="27" dur="500" fill="hold"/>
                                        <p:tgtEl>
                                          <p:spTgt spid="191490"/>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91525"/>
                                        </p:tgtEl>
                                        <p:attrNameLst>
                                          <p:attrName>style.visibility</p:attrName>
                                        </p:attrNameLst>
                                      </p:cBhvr>
                                      <p:to>
                                        <p:strVal val="visible"/>
                                      </p:to>
                                    </p:set>
                                    <p:animEffect transition="in" filter="strips(upRight)">
                                      <p:cBhvr>
                                        <p:cTn id="32" dur="500"/>
                                        <p:tgtEl>
                                          <p:spTgt spid="1915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191510"/>
                                        </p:tgtEl>
                                        <p:attrNameLst>
                                          <p:attrName>style.visibility</p:attrName>
                                        </p:attrNameLst>
                                      </p:cBhvr>
                                      <p:to>
                                        <p:strVal val="visible"/>
                                      </p:to>
                                    </p:set>
                                    <p:animEffect transition="in" filter="strips(upLeft)">
                                      <p:cBhvr>
                                        <p:cTn id="37" dur="500"/>
                                        <p:tgtEl>
                                          <p:spTgt spid="1915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191535"/>
                                        </p:tgtEl>
                                        <p:attrNameLst>
                                          <p:attrName>style.visibility</p:attrName>
                                        </p:attrNameLst>
                                      </p:cBhvr>
                                      <p:to>
                                        <p:strVal val="visible"/>
                                      </p:to>
                                    </p:set>
                                    <p:anim calcmode="lin" valueType="num">
                                      <p:cBhvr additive="base">
                                        <p:cTn id="42" dur="500" fill="hold"/>
                                        <p:tgtEl>
                                          <p:spTgt spid="191535"/>
                                        </p:tgtEl>
                                        <p:attrNameLst>
                                          <p:attrName>ppt_x</p:attrName>
                                        </p:attrNameLst>
                                      </p:cBhvr>
                                      <p:tavLst>
                                        <p:tav tm="0">
                                          <p:val>
                                            <p:strVal val="#ppt_x"/>
                                          </p:val>
                                        </p:tav>
                                        <p:tav tm="100000">
                                          <p:val>
                                            <p:strVal val="#ppt_x"/>
                                          </p:val>
                                        </p:tav>
                                      </p:tavLst>
                                    </p:anim>
                                    <p:anim calcmode="lin" valueType="num">
                                      <p:cBhvr additive="base">
                                        <p:cTn id="43" dur="500" fill="hold"/>
                                        <p:tgtEl>
                                          <p:spTgt spid="191535"/>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9" fill="hold" nodeType="clickEffect">
                                  <p:stCondLst>
                                    <p:cond delay="0"/>
                                  </p:stCondLst>
                                  <p:childTnLst>
                                    <p:set>
                                      <p:cBhvr>
                                        <p:cTn id="47" dur="1" fill="hold">
                                          <p:stCondLst>
                                            <p:cond delay="0"/>
                                          </p:stCondLst>
                                        </p:cTn>
                                        <p:tgtEl>
                                          <p:spTgt spid="191498"/>
                                        </p:tgtEl>
                                        <p:attrNameLst>
                                          <p:attrName>style.visibility</p:attrName>
                                        </p:attrNameLst>
                                      </p:cBhvr>
                                      <p:to>
                                        <p:strVal val="visible"/>
                                      </p:to>
                                    </p:set>
                                    <p:animEffect transition="in" filter="strips(upLeft)">
                                      <p:cBhvr>
                                        <p:cTn id="48" dur="500"/>
                                        <p:tgtEl>
                                          <p:spTgt spid="19149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191538"/>
                                        </p:tgtEl>
                                        <p:attrNameLst>
                                          <p:attrName>style.visibility</p:attrName>
                                        </p:attrNameLst>
                                      </p:cBhvr>
                                      <p:to>
                                        <p:strVal val="visible"/>
                                      </p:to>
                                    </p:set>
                                    <p:animEffect transition="in" filter="strips(upRight)">
                                      <p:cBhvr>
                                        <p:cTn id="53" dur="500"/>
                                        <p:tgtEl>
                                          <p:spTgt spid="1915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nodeType="clickEffect">
                                  <p:stCondLst>
                                    <p:cond delay="0"/>
                                  </p:stCondLst>
                                  <p:childTnLst>
                                    <p:set>
                                      <p:cBhvr>
                                        <p:cTn id="57" dur="1" fill="hold">
                                          <p:stCondLst>
                                            <p:cond delay="0"/>
                                          </p:stCondLst>
                                        </p:cTn>
                                        <p:tgtEl>
                                          <p:spTgt spid="191529"/>
                                        </p:tgtEl>
                                        <p:attrNameLst>
                                          <p:attrName>style.visibility</p:attrName>
                                        </p:attrNameLst>
                                      </p:cBhvr>
                                      <p:to>
                                        <p:strVal val="visible"/>
                                      </p:to>
                                    </p:set>
                                    <p:animEffect transition="in" filter="strips(upRight)">
                                      <p:cBhvr>
                                        <p:cTn id="58" dur="500"/>
                                        <p:tgtEl>
                                          <p:spTgt spid="19152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915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91504"/>
                                        </p:tgtEl>
                                        <p:attrNameLst>
                                          <p:attrName>style.visibility</p:attrName>
                                        </p:attrNameLst>
                                      </p:cBhvr>
                                      <p:to>
                                        <p:strVal val="visible"/>
                                      </p:to>
                                    </p:set>
                                    <p:anim calcmode="lin" valueType="num">
                                      <p:cBhvr>
                                        <p:cTn id="67" dur="500" fill="hold"/>
                                        <p:tgtEl>
                                          <p:spTgt spid="191504"/>
                                        </p:tgtEl>
                                        <p:attrNameLst>
                                          <p:attrName>ppt_x</p:attrName>
                                        </p:attrNameLst>
                                      </p:cBhvr>
                                      <p:tavLst>
                                        <p:tav tm="0">
                                          <p:val>
                                            <p:strVal val="#ppt_x"/>
                                          </p:val>
                                        </p:tav>
                                        <p:tav tm="100000">
                                          <p:val>
                                            <p:strVal val="#ppt_x"/>
                                          </p:val>
                                        </p:tav>
                                      </p:tavLst>
                                    </p:anim>
                                    <p:anim calcmode="lin" valueType="num">
                                      <p:cBhvr>
                                        <p:cTn id="68" dur="500" fill="hold"/>
                                        <p:tgtEl>
                                          <p:spTgt spid="191504"/>
                                        </p:tgtEl>
                                        <p:attrNameLst>
                                          <p:attrName>ppt_y</p:attrName>
                                        </p:attrNameLst>
                                      </p:cBhvr>
                                      <p:tavLst>
                                        <p:tav tm="0">
                                          <p:val>
                                            <p:strVal val="#ppt_y-#ppt_h/2"/>
                                          </p:val>
                                        </p:tav>
                                        <p:tav tm="100000">
                                          <p:val>
                                            <p:strVal val="#ppt_y"/>
                                          </p:val>
                                        </p:tav>
                                      </p:tavLst>
                                    </p:anim>
                                    <p:anim calcmode="lin" valueType="num">
                                      <p:cBhvr>
                                        <p:cTn id="69" dur="500" fill="hold"/>
                                        <p:tgtEl>
                                          <p:spTgt spid="191504"/>
                                        </p:tgtEl>
                                        <p:attrNameLst>
                                          <p:attrName>ppt_w</p:attrName>
                                        </p:attrNameLst>
                                      </p:cBhvr>
                                      <p:tavLst>
                                        <p:tav tm="0">
                                          <p:val>
                                            <p:strVal val="#ppt_w"/>
                                          </p:val>
                                        </p:tav>
                                        <p:tav tm="100000">
                                          <p:val>
                                            <p:strVal val="#ppt_w"/>
                                          </p:val>
                                        </p:tav>
                                      </p:tavLst>
                                    </p:anim>
                                    <p:anim calcmode="lin" valueType="num">
                                      <p:cBhvr>
                                        <p:cTn id="70" dur="500" fill="hold"/>
                                        <p:tgtEl>
                                          <p:spTgt spid="191504"/>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nodeType="clickEffect">
                                  <p:stCondLst>
                                    <p:cond delay="0"/>
                                  </p:stCondLst>
                                  <p:childTnLst>
                                    <p:set>
                                      <p:cBhvr>
                                        <p:cTn id="74" dur="1" fill="hold">
                                          <p:stCondLst>
                                            <p:cond delay="0"/>
                                          </p:stCondLst>
                                        </p:cTn>
                                        <p:tgtEl>
                                          <p:spTgt spid="191541"/>
                                        </p:tgtEl>
                                        <p:attrNameLst>
                                          <p:attrName>style.visibility</p:attrName>
                                        </p:attrNameLst>
                                      </p:cBhvr>
                                      <p:to>
                                        <p:strVal val="visible"/>
                                      </p:to>
                                    </p:set>
                                    <p:anim calcmode="lin" valueType="num">
                                      <p:cBhvr additive="base">
                                        <p:cTn id="75" dur="500" fill="hold"/>
                                        <p:tgtEl>
                                          <p:spTgt spid="191541"/>
                                        </p:tgtEl>
                                        <p:attrNameLst>
                                          <p:attrName>ppt_x</p:attrName>
                                        </p:attrNameLst>
                                      </p:cBhvr>
                                      <p:tavLst>
                                        <p:tav tm="0">
                                          <p:val>
                                            <p:strVal val="#ppt_x"/>
                                          </p:val>
                                        </p:tav>
                                        <p:tav tm="100000">
                                          <p:val>
                                            <p:strVal val="#ppt_x"/>
                                          </p:val>
                                        </p:tav>
                                      </p:tavLst>
                                    </p:anim>
                                    <p:anim calcmode="lin" valueType="num">
                                      <p:cBhvr additive="base">
                                        <p:cTn id="76" dur="500" fill="hold"/>
                                        <p:tgtEl>
                                          <p:spTgt spid="191541"/>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nodeType="clickEffect">
                                  <p:stCondLst>
                                    <p:cond delay="0"/>
                                  </p:stCondLst>
                                  <p:childTnLst>
                                    <p:set>
                                      <p:cBhvr>
                                        <p:cTn id="80" dur="1" fill="hold">
                                          <p:stCondLst>
                                            <p:cond delay="0"/>
                                          </p:stCondLst>
                                        </p:cTn>
                                        <p:tgtEl>
                                          <p:spTgt spid="191532"/>
                                        </p:tgtEl>
                                        <p:attrNameLst>
                                          <p:attrName>style.visibility</p:attrName>
                                        </p:attrNameLst>
                                      </p:cBhvr>
                                      <p:to>
                                        <p:strVal val="visible"/>
                                      </p:to>
                                    </p:set>
                                    <p:anim calcmode="lin" valueType="num">
                                      <p:cBhvr>
                                        <p:cTn id="81" dur="500" fill="hold"/>
                                        <p:tgtEl>
                                          <p:spTgt spid="191532"/>
                                        </p:tgtEl>
                                        <p:attrNameLst>
                                          <p:attrName>ppt_w</p:attrName>
                                        </p:attrNameLst>
                                      </p:cBhvr>
                                      <p:tavLst>
                                        <p:tav tm="0">
                                          <p:val>
                                            <p:fltVal val="0"/>
                                          </p:val>
                                        </p:tav>
                                        <p:tav tm="100000">
                                          <p:val>
                                            <p:strVal val="#ppt_w"/>
                                          </p:val>
                                        </p:tav>
                                      </p:tavLst>
                                    </p:anim>
                                    <p:anim calcmode="lin" valueType="num">
                                      <p:cBhvr>
                                        <p:cTn id="82" dur="500" fill="hold"/>
                                        <p:tgtEl>
                                          <p:spTgt spid="191532"/>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0" fill="hold" nodeType="clickEffect">
                                  <p:stCondLst>
                                    <p:cond delay="0"/>
                                  </p:stCondLst>
                                  <p:childTnLst>
                                    <p:set>
                                      <p:cBhvr>
                                        <p:cTn id="86" dur="1" fill="hold">
                                          <p:stCondLst>
                                            <p:cond delay="0"/>
                                          </p:stCondLst>
                                        </p:cTn>
                                        <p:tgtEl>
                                          <p:spTgt spid="191522"/>
                                        </p:tgtEl>
                                        <p:attrNameLst>
                                          <p:attrName>style.visibility</p:attrName>
                                        </p:attrNameLst>
                                      </p:cBhvr>
                                      <p:to>
                                        <p:strVal val="visible"/>
                                      </p:to>
                                    </p:set>
                                    <p:anim calcmode="lin" valueType="num">
                                      <p:cBhvr>
                                        <p:cTn id="87" dur="500" fill="hold"/>
                                        <p:tgtEl>
                                          <p:spTgt spid="191522"/>
                                        </p:tgtEl>
                                        <p:attrNameLst>
                                          <p:attrName>ppt_w</p:attrName>
                                        </p:attrNameLst>
                                      </p:cBhvr>
                                      <p:tavLst>
                                        <p:tav tm="0">
                                          <p:val>
                                            <p:fltVal val="0"/>
                                          </p:val>
                                        </p:tav>
                                        <p:tav tm="100000">
                                          <p:val>
                                            <p:strVal val="#ppt_w"/>
                                          </p:val>
                                        </p:tav>
                                      </p:tavLst>
                                    </p:anim>
                                    <p:anim calcmode="lin" valueType="num">
                                      <p:cBhvr>
                                        <p:cTn id="88" dur="500" fill="hold"/>
                                        <p:tgtEl>
                                          <p:spTgt spid="191522"/>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 fill="hold" nodeType="clickEffect">
                                  <p:stCondLst>
                                    <p:cond delay="0"/>
                                  </p:stCondLst>
                                  <p:childTnLst>
                                    <p:set>
                                      <p:cBhvr>
                                        <p:cTn id="92" dur="1" fill="hold">
                                          <p:stCondLst>
                                            <p:cond delay="0"/>
                                          </p:stCondLst>
                                        </p:cTn>
                                        <p:tgtEl>
                                          <p:spTgt spid="191516"/>
                                        </p:tgtEl>
                                        <p:attrNameLst>
                                          <p:attrName>style.visibility</p:attrName>
                                        </p:attrNameLst>
                                      </p:cBhvr>
                                      <p:to>
                                        <p:strVal val="visible"/>
                                      </p:to>
                                    </p:set>
                                    <p:anim calcmode="lin" valueType="num">
                                      <p:cBhvr>
                                        <p:cTn id="93" dur="500" fill="hold"/>
                                        <p:tgtEl>
                                          <p:spTgt spid="191516"/>
                                        </p:tgtEl>
                                        <p:attrNameLst>
                                          <p:attrName>ppt_x</p:attrName>
                                        </p:attrNameLst>
                                      </p:cBhvr>
                                      <p:tavLst>
                                        <p:tav tm="0">
                                          <p:val>
                                            <p:strVal val="#ppt_x"/>
                                          </p:val>
                                        </p:tav>
                                        <p:tav tm="100000">
                                          <p:val>
                                            <p:strVal val="#ppt_x"/>
                                          </p:val>
                                        </p:tav>
                                      </p:tavLst>
                                    </p:anim>
                                    <p:anim calcmode="lin" valueType="num">
                                      <p:cBhvr>
                                        <p:cTn id="94" dur="500" fill="hold"/>
                                        <p:tgtEl>
                                          <p:spTgt spid="191516"/>
                                        </p:tgtEl>
                                        <p:attrNameLst>
                                          <p:attrName>ppt_y</p:attrName>
                                        </p:attrNameLst>
                                      </p:cBhvr>
                                      <p:tavLst>
                                        <p:tav tm="0">
                                          <p:val>
                                            <p:strVal val="#ppt_y-#ppt_h/2"/>
                                          </p:val>
                                        </p:tav>
                                        <p:tav tm="100000">
                                          <p:val>
                                            <p:strVal val="#ppt_y"/>
                                          </p:val>
                                        </p:tav>
                                      </p:tavLst>
                                    </p:anim>
                                    <p:anim calcmode="lin" valueType="num">
                                      <p:cBhvr>
                                        <p:cTn id="95" dur="500" fill="hold"/>
                                        <p:tgtEl>
                                          <p:spTgt spid="191516"/>
                                        </p:tgtEl>
                                        <p:attrNameLst>
                                          <p:attrName>ppt_w</p:attrName>
                                        </p:attrNameLst>
                                      </p:cBhvr>
                                      <p:tavLst>
                                        <p:tav tm="0">
                                          <p:val>
                                            <p:strVal val="#ppt_w"/>
                                          </p:val>
                                        </p:tav>
                                        <p:tav tm="100000">
                                          <p:val>
                                            <p:strVal val="#ppt_w"/>
                                          </p:val>
                                        </p:tav>
                                      </p:tavLst>
                                    </p:anim>
                                    <p:anim calcmode="lin" valueType="num">
                                      <p:cBhvr>
                                        <p:cTn id="96" dur="500" fill="hold"/>
                                        <p:tgtEl>
                                          <p:spTgt spid="191516"/>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nodeType="clickEffect">
                                  <p:stCondLst>
                                    <p:cond delay="0"/>
                                  </p:stCondLst>
                                  <p:childTnLst>
                                    <p:set>
                                      <p:cBhvr>
                                        <p:cTn id="100" dur="1" fill="hold">
                                          <p:stCondLst>
                                            <p:cond delay="0"/>
                                          </p:stCondLst>
                                        </p:cTn>
                                        <p:tgtEl>
                                          <p:spTgt spid="191513"/>
                                        </p:tgtEl>
                                        <p:attrNameLst>
                                          <p:attrName>style.visibility</p:attrName>
                                        </p:attrNameLst>
                                      </p:cBhvr>
                                      <p:to>
                                        <p:strVal val="visible"/>
                                      </p:to>
                                    </p:set>
                                    <p:animEffect transition="in" filter="strips(downRight)">
                                      <p:cBhvr>
                                        <p:cTn id="101" dur="500"/>
                                        <p:tgtEl>
                                          <p:spTgt spid="19151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191544"/>
                                        </p:tgtEl>
                                        <p:attrNameLst>
                                          <p:attrName>style.visibility</p:attrName>
                                        </p:attrNameLst>
                                      </p:cBhvr>
                                      <p:to>
                                        <p:strVal val="visible"/>
                                      </p:to>
                                    </p:set>
                                    <p:anim calcmode="lin" valueType="num">
                                      <p:cBhvr>
                                        <p:cTn id="106" dur="500" fill="hold"/>
                                        <p:tgtEl>
                                          <p:spTgt spid="191544"/>
                                        </p:tgtEl>
                                        <p:attrNameLst>
                                          <p:attrName>ppt_w</p:attrName>
                                        </p:attrNameLst>
                                      </p:cBhvr>
                                      <p:tavLst>
                                        <p:tav tm="0">
                                          <p:val>
                                            <p:fltVal val="0"/>
                                          </p:val>
                                        </p:tav>
                                        <p:tav tm="100000">
                                          <p:val>
                                            <p:strVal val="#ppt_w"/>
                                          </p:val>
                                        </p:tav>
                                      </p:tavLst>
                                    </p:anim>
                                    <p:anim calcmode="lin" valueType="num">
                                      <p:cBhvr>
                                        <p:cTn id="107" dur="500" fill="hold"/>
                                        <p:tgtEl>
                                          <p:spTgt spid="191544"/>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1" presetClass="entr" presetSubtype="0" fill="hold" nodeType="clickEffect">
                                  <p:stCondLst>
                                    <p:cond delay="0"/>
                                  </p:stCondLst>
                                  <p:childTnLst>
                                    <p:set>
                                      <p:cBhvr>
                                        <p:cTn id="111" dur="1000">
                                          <p:stCondLst>
                                            <p:cond delay="0"/>
                                          </p:stCondLst>
                                        </p:cTn>
                                        <p:tgtEl>
                                          <p:spTgt spid="191577"/>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191631"/>
                                        </p:tgtEl>
                                        <p:attrNameLst>
                                          <p:attrName>style.visibility</p:attrName>
                                        </p:attrNameLst>
                                      </p:cBhvr>
                                      <p:to>
                                        <p:strVal val="visible"/>
                                      </p:to>
                                    </p:set>
                                    <p:anim calcmode="lin" valueType="num">
                                      <p:cBhvr>
                                        <p:cTn id="116" dur="500" fill="hold"/>
                                        <p:tgtEl>
                                          <p:spTgt spid="191631"/>
                                        </p:tgtEl>
                                        <p:attrNameLst>
                                          <p:attrName>ppt_x</p:attrName>
                                        </p:attrNameLst>
                                      </p:cBhvr>
                                      <p:tavLst>
                                        <p:tav tm="0">
                                          <p:val>
                                            <p:strVal val="#ppt_x-#ppt_w/2"/>
                                          </p:val>
                                        </p:tav>
                                        <p:tav tm="100000">
                                          <p:val>
                                            <p:strVal val="#ppt_x"/>
                                          </p:val>
                                        </p:tav>
                                      </p:tavLst>
                                    </p:anim>
                                    <p:anim calcmode="lin" valueType="num">
                                      <p:cBhvr>
                                        <p:cTn id="117" dur="500" fill="hold"/>
                                        <p:tgtEl>
                                          <p:spTgt spid="191631"/>
                                        </p:tgtEl>
                                        <p:attrNameLst>
                                          <p:attrName>ppt_y</p:attrName>
                                        </p:attrNameLst>
                                      </p:cBhvr>
                                      <p:tavLst>
                                        <p:tav tm="0">
                                          <p:val>
                                            <p:strVal val="#ppt_y"/>
                                          </p:val>
                                        </p:tav>
                                        <p:tav tm="100000">
                                          <p:val>
                                            <p:strVal val="#ppt_y"/>
                                          </p:val>
                                        </p:tav>
                                      </p:tavLst>
                                    </p:anim>
                                    <p:anim calcmode="lin" valueType="num">
                                      <p:cBhvr>
                                        <p:cTn id="118" dur="500" fill="hold"/>
                                        <p:tgtEl>
                                          <p:spTgt spid="191631"/>
                                        </p:tgtEl>
                                        <p:attrNameLst>
                                          <p:attrName>ppt_w</p:attrName>
                                        </p:attrNameLst>
                                      </p:cBhvr>
                                      <p:tavLst>
                                        <p:tav tm="0">
                                          <p:val>
                                            <p:fltVal val="0"/>
                                          </p:val>
                                        </p:tav>
                                        <p:tav tm="100000">
                                          <p:val>
                                            <p:strVal val="#ppt_w"/>
                                          </p:val>
                                        </p:tav>
                                      </p:tavLst>
                                    </p:anim>
                                    <p:anim calcmode="lin" valueType="num">
                                      <p:cBhvr>
                                        <p:cTn id="119" dur="500" fill="hold"/>
                                        <p:tgtEl>
                                          <p:spTgt spid="191631"/>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1" fill="hold" nodeType="clickEffect">
                                  <p:stCondLst>
                                    <p:cond delay="0"/>
                                  </p:stCondLst>
                                  <p:childTnLst>
                                    <p:set>
                                      <p:cBhvr>
                                        <p:cTn id="123" dur="1" fill="hold">
                                          <p:stCondLst>
                                            <p:cond delay="0"/>
                                          </p:stCondLst>
                                        </p:cTn>
                                        <p:tgtEl>
                                          <p:spTgt spid="191601"/>
                                        </p:tgtEl>
                                        <p:attrNameLst>
                                          <p:attrName>style.visibility</p:attrName>
                                        </p:attrNameLst>
                                      </p:cBhvr>
                                      <p:to>
                                        <p:strVal val="visible"/>
                                      </p:to>
                                    </p:set>
                                    <p:anim calcmode="lin" valueType="num">
                                      <p:cBhvr>
                                        <p:cTn id="124" dur="500" fill="hold"/>
                                        <p:tgtEl>
                                          <p:spTgt spid="191601"/>
                                        </p:tgtEl>
                                        <p:attrNameLst>
                                          <p:attrName>ppt_x</p:attrName>
                                        </p:attrNameLst>
                                      </p:cBhvr>
                                      <p:tavLst>
                                        <p:tav tm="0">
                                          <p:val>
                                            <p:strVal val="#ppt_x"/>
                                          </p:val>
                                        </p:tav>
                                        <p:tav tm="100000">
                                          <p:val>
                                            <p:strVal val="#ppt_x"/>
                                          </p:val>
                                        </p:tav>
                                      </p:tavLst>
                                    </p:anim>
                                    <p:anim calcmode="lin" valueType="num">
                                      <p:cBhvr>
                                        <p:cTn id="125" dur="500" fill="hold"/>
                                        <p:tgtEl>
                                          <p:spTgt spid="191601"/>
                                        </p:tgtEl>
                                        <p:attrNameLst>
                                          <p:attrName>ppt_y</p:attrName>
                                        </p:attrNameLst>
                                      </p:cBhvr>
                                      <p:tavLst>
                                        <p:tav tm="0">
                                          <p:val>
                                            <p:strVal val="#ppt_y-#ppt_h/2"/>
                                          </p:val>
                                        </p:tav>
                                        <p:tav tm="100000">
                                          <p:val>
                                            <p:strVal val="#ppt_y"/>
                                          </p:val>
                                        </p:tav>
                                      </p:tavLst>
                                    </p:anim>
                                    <p:anim calcmode="lin" valueType="num">
                                      <p:cBhvr>
                                        <p:cTn id="126" dur="500" fill="hold"/>
                                        <p:tgtEl>
                                          <p:spTgt spid="191601"/>
                                        </p:tgtEl>
                                        <p:attrNameLst>
                                          <p:attrName>ppt_w</p:attrName>
                                        </p:attrNameLst>
                                      </p:cBhvr>
                                      <p:tavLst>
                                        <p:tav tm="0">
                                          <p:val>
                                            <p:strVal val="#ppt_w"/>
                                          </p:val>
                                        </p:tav>
                                        <p:tav tm="100000">
                                          <p:val>
                                            <p:strVal val="#ppt_w"/>
                                          </p:val>
                                        </p:tav>
                                      </p:tavLst>
                                    </p:anim>
                                    <p:anim calcmode="lin" valueType="num">
                                      <p:cBhvr>
                                        <p:cTn id="127" dur="500" fill="hold"/>
                                        <p:tgtEl>
                                          <p:spTgt spid="191601"/>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nodeType="clickEffect">
                                  <p:stCondLst>
                                    <p:cond delay="0"/>
                                  </p:stCondLst>
                                  <p:childTnLst>
                                    <p:set>
                                      <p:cBhvr>
                                        <p:cTn id="131" dur="1" fill="hold">
                                          <p:stCondLst>
                                            <p:cond delay="0"/>
                                          </p:stCondLst>
                                        </p:cTn>
                                        <p:tgtEl>
                                          <p:spTgt spid="191628"/>
                                        </p:tgtEl>
                                        <p:attrNameLst>
                                          <p:attrName>style.visibility</p:attrName>
                                        </p:attrNameLst>
                                      </p:cBhvr>
                                      <p:to>
                                        <p:strVal val="visible"/>
                                      </p:to>
                                    </p:set>
                                    <p:anim calcmode="lin" valueType="num">
                                      <p:cBhvr>
                                        <p:cTn id="132" dur="500" fill="hold"/>
                                        <p:tgtEl>
                                          <p:spTgt spid="191628"/>
                                        </p:tgtEl>
                                        <p:attrNameLst>
                                          <p:attrName>ppt_x</p:attrName>
                                        </p:attrNameLst>
                                      </p:cBhvr>
                                      <p:tavLst>
                                        <p:tav tm="0">
                                          <p:val>
                                            <p:strVal val="#ppt_x-#ppt_w/2"/>
                                          </p:val>
                                        </p:tav>
                                        <p:tav tm="100000">
                                          <p:val>
                                            <p:strVal val="#ppt_x"/>
                                          </p:val>
                                        </p:tav>
                                      </p:tavLst>
                                    </p:anim>
                                    <p:anim calcmode="lin" valueType="num">
                                      <p:cBhvr>
                                        <p:cTn id="133" dur="500" fill="hold"/>
                                        <p:tgtEl>
                                          <p:spTgt spid="191628"/>
                                        </p:tgtEl>
                                        <p:attrNameLst>
                                          <p:attrName>ppt_y</p:attrName>
                                        </p:attrNameLst>
                                      </p:cBhvr>
                                      <p:tavLst>
                                        <p:tav tm="0">
                                          <p:val>
                                            <p:strVal val="#ppt_y"/>
                                          </p:val>
                                        </p:tav>
                                        <p:tav tm="100000">
                                          <p:val>
                                            <p:strVal val="#ppt_y"/>
                                          </p:val>
                                        </p:tav>
                                      </p:tavLst>
                                    </p:anim>
                                    <p:anim calcmode="lin" valueType="num">
                                      <p:cBhvr>
                                        <p:cTn id="134" dur="500" fill="hold"/>
                                        <p:tgtEl>
                                          <p:spTgt spid="191628"/>
                                        </p:tgtEl>
                                        <p:attrNameLst>
                                          <p:attrName>ppt_w</p:attrName>
                                        </p:attrNameLst>
                                      </p:cBhvr>
                                      <p:tavLst>
                                        <p:tav tm="0">
                                          <p:val>
                                            <p:fltVal val="0"/>
                                          </p:val>
                                        </p:tav>
                                        <p:tav tm="100000">
                                          <p:val>
                                            <p:strVal val="#ppt_w"/>
                                          </p:val>
                                        </p:tav>
                                      </p:tavLst>
                                    </p:anim>
                                    <p:anim calcmode="lin" valueType="num">
                                      <p:cBhvr>
                                        <p:cTn id="135" dur="500" fill="hold"/>
                                        <p:tgtEl>
                                          <p:spTgt spid="191628"/>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2" fill="hold" nodeType="clickEffect">
                                  <p:stCondLst>
                                    <p:cond delay="0"/>
                                  </p:stCondLst>
                                  <p:childTnLst>
                                    <p:set>
                                      <p:cBhvr>
                                        <p:cTn id="139" dur="1" fill="hold">
                                          <p:stCondLst>
                                            <p:cond delay="0"/>
                                          </p:stCondLst>
                                        </p:cTn>
                                        <p:tgtEl>
                                          <p:spTgt spid="191625"/>
                                        </p:tgtEl>
                                        <p:attrNameLst>
                                          <p:attrName>style.visibility</p:attrName>
                                        </p:attrNameLst>
                                      </p:cBhvr>
                                      <p:to>
                                        <p:strVal val="visible"/>
                                      </p:to>
                                    </p:set>
                                    <p:anim calcmode="lin" valueType="num">
                                      <p:cBhvr>
                                        <p:cTn id="140" dur="500" fill="hold"/>
                                        <p:tgtEl>
                                          <p:spTgt spid="191625"/>
                                        </p:tgtEl>
                                        <p:attrNameLst>
                                          <p:attrName>ppt_x</p:attrName>
                                        </p:attrNameLst>
                                      </p:cBhvr>
                                      <p:tavLst>
                                        <p:tav tm="0">
                                          <p:val>
                                            <p:strVal val="#ppt_x+#ppt_w/2"/>
                                          </p:val>
                                        </p:tav>
                                        <p:tav tm="100000">
                                          <p:val>
                                            <p:strVal val="#ppt_x"/>
                                          </p:val>
                                        </p:tav>
                                      </p:tavLst>
                                    </p:anim>
                                    <p:anim calcmode="lin" valueType="num">
                                      <p:cBhvr>
                                        <p:cTn id="141" dur="500" fill="hold"/>
                                        <p:tgtEl>
                                          <p:spTgt spid="191625"/>
                                        </p:tgtEl>
                                        <p:attrNameLst>
                                          <p:attrName>ppt_y</p:attrName>
                                        </p:attrNameLst>
                                      </p:cBhvr>
                                      <p:tavLst>
                                        <p:tav tm="0">
                                          <p:val>
                                            <p:strVal val="#ppt_y"/>
                                          </p:val>
                                        </p:tav>
                                        <p:tav tm="100000">
                                          <p:val>
                                            <p:strVal val="#ppt_y"/>
                                          </p:val>
                                        </p:tav>
                                      </p:tavLst>
                                    </p:anim>
                                    <p:anim calcmode="lin" valueType="num">
                                      <p:cBhvr>
                                        <p:cTn id="142" dur="500" fill="hold"/>
                                        <p:tgtEl>
                                          <p:spTgt spid="191625"/>
                                        </p:tgtEl>
                                        <p:attrNameLst>
                                          <p:attrName>ppt_w</p:attrName>
                                        </p:attrNameLst>
                                      </p:cBhvr>
                                      <p:tavLst>
                                        <p:tav tm="0">
                                          <p:val>
                                            <p:fltVal val="0"/>
                                          </p:val>
                                        </p:tav>
                                        <p:tav tm="100000">
                                          <p:val>
                                            <p:strVal val="#ppt_w"/>
                                          </p:val>
                                        </p:tav>
                                      </p:tavLst>
                                    </p:anim>
                                    <p:anim calcmode="lin" valueType="num">
                                      <p:cBhvr>
                                        <p:cTn id="143" dur="500" fill="hold"/>
                                        <p:tgtEl>
                                          <p:spTgt spid="1916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23" grpId="0" autoUpdateAnimBg="0"/>
      <p:bldP spid="19162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38" name="Group 2"/>
          <p:cNvGrpSpPr>
            <a:grpSpLocks/>
          </p:cNvGrpSpPr>
          <p:nvPr/>
        </p:nvGrpSpPr>
        <p:grpSpPr bwMode="auto">
          <a:xfrm>
            <a:off x="6261100" y="1352550"/>
            <a:ext cx="2578100" cy="3468688"/>
            <a:chOff x="3944" y="852"/>
            <a:chExt cx="1624" cy="2185"/>
          </a:xfrm>
        </p:grpSpPr>
        <p:sp>
          <p:nvSpPr>
            <p:cNvPr id="193539" name="Rectangle 3"/>
            <p:cNvSpPr>
              <a:spLocks noChangeArrowheads="1"/>
            </p:cNvSpPr>
            <p:nvPr/>
          </p:nvSpPr>
          <p:spPr bwMode="auto">
            <a:xfrm>
              <a:off x="4183" y="886"/>
              <a:ext cx="1136" cy="110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40" name="Rectangle 4"/>
            <p:cNvSpPr>
              <a:spLocks noChangeArrowheads="1"/>
            </p:cNvSpPr>
            <p:nvPr/>
          </p:nvSpPr>
          <p:spPr bwMode="auto">
            <a:xfrm>
              <a:off x="4183" y="1921"/>
              <a:ext cx="1136" cy="110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41" name="Line 5"/>
            <p:cNvSpPr>
              <a:spLocks noChangeShapeType="1"/>
            </p:cNvSpPr>
            <p:nvPr/>
          </p:nvSpPr>
          <p:spPr bwMode="auto">
            <a:xfrm>
              <a:off x="4035" y="1919"/>
              <a:ext cx="1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42" name="Text Box 6"/>
            <p:cNvSpPr txBox="1">
              <a:spLocks noChangeArrowheads="1"/>
            </p:cNvSpPr>
            <p:nvPr/>
          </p:nvSpPr>
          <p:spPr bwMode="auto">
            <a:xfrm>
              <a:off x="3944" y="1713"/>
              <a:ext cx="19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X</a:t>
              </a:r>
            </a:p>
          </p:txBody>
        </p:sp>
        <p:sp>
          <p:nvSpPr>
            <p:cNvPr id="193543" name="Text Box 7"/>
            <p:cNvSpPr txBox="1">
              <a:spLocks noChangeArrowheads="1"/>
            </p:cNvSpPr>
            <p:nvPr/>
          </p:nvSpPr>
          <p:spPr bwMode="auto">
            <a:xfrm>
              <a:off x="5371" y="1705"/>
              <a:ext cx="19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Y</a:t>
              </a:r>
            </a:p>
          </p:txBody>
        </p:sp>
        <p:sp>
          <p:nvSpPr>
            <p:cNvPr id="193544" name="Text Box 8"/>
            <p:cNvSpPr txBox="1">
              <a:spLocks noChangeArrowheads="1"/>
            </p:cNvSpPr>
            <p:nvPr/>
          </p:nvSpPr>
          <p:spPr bwMode="auto">
            <a:xfrm>
              <a:off x="4198" y="2804"/>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3545" name="Text Box 9"/>
            <p:cNvSpPr txBox="1">
              <a:spLocks noChangeArrowheads="1"/>
            </p:cNvSpPr>
            <p:nvPr/>
          </p:nvSpPr>
          <p:spPr bwMode="auto">
            <a:xfrm>
              <a:off x="4215" y="852"/>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grpSp>
      <p:grpSp>
        <p:nvGrpSpPr>
          <p:cNvPr id="193546" name="Group 10"/>
          <p:cNvGrpSpPr>
            <a:grpSpLocks/>
          </p:cNvGrpSpPr>
          <p:nvPr/>
        </p:nvGrpSpPr>
        <p:grpSpPr bwMode="auto">
          <a:xfrm>
            <a:off x="3124200" y="1409700"/>
            <a:ext cx="2628900" cy="3448050"/>
            <a:chOff x="2976" y="768"/>
            <a:chExt cx="1656" cy="2172"/>
          </a:xfrm>
        </p:grpSpPr>
        <p:grpSp>
          <p:nvGrpSpPr>
            <p:cNvPr id="193547" name="Group 11"/>
            <p:cNvGrpSpPr>
              <a:grpSpLocks/>
            </p:cNvGrpSpPr>
            <p:nvPr/>
          </p:nvGrpSpPr>
          <p:grpSpPr bwMode="auto">
            <a:xfrm>
              <a:off x="2976" y="768"/>
              <a:ext cx="1656" cy="2172"/>
              <a:chOff x="2976" y="768"/>
              <a:chExt cx="1656" cy="2172"/>
            </a:xfrm>
          </p:grpSpPr>
          <p:grpSp>
            <p:nvGrpSpPr>
              <p:cNvPr id="193548" name="Group 12"/>
              <p:cNvGrpSpPr>
                <a:grpSpLocks/>
              </p:cNvGrpSpPr>
              <p:nvPr/>
            </p:nvGrpSpPr>
            <p:grpSpPr bwMode="auto">
              <a:xfrm>
                <a:off x="2976" y="768"/>
                <a:ext cx="1656" cy="2172"/>
                <a:chOff x="2976" y="768"/>
                <a:chExt cx="1656" cy="2172"/>
              </a:xfrm>
            </p:grpSpPr>
            <p:sp>
              <p:nvSpPr>
                <p:cNvPr id="193549" name="Rectangle 13"/>
                <p:cNvSpPr>
                  <a:spLocks noChangeArrowheads="1"/>
                </p:cNvSpPr>
                <p:nvPr/>
              </p:nvSpPr>
              <p:spPr bwMode="auto">
                <a:xfrm>
                  <a:off x="3260" y="79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50" name="Rectangle 14"/>
                <p:cNvSpPr>
                  <a:spLocks noChangeArrowheads="1"/>
                </p:cNvSpPr>
                <p:nvPr/>
              </p:nvSpPr>
              <p:spPr bwMode="auto">
                <a:xfrm>
                  <a:off x="3260" y="186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51" name="Line 15"/>
                <p:cNvSpPr>
                  <a:spLocks noChangeShapeType="1"/>
                </p:cNvSpPr>
                <p:nvPr/>
              </p:nvSpPr>
              <p:spPr bwMode="auto">
                <a:xfrm>
                  <a:off x="3090" y="186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52" name="Text Box 16"/>
                <p:cNvSpPr txBox="1">
                  <a:spLocks noChangeArrowheads="1"/>
                </p:cNvSpPr>
                <p:nvPr/>
              </p:nvSpPr>
              <p:spPr bwMode="auto">
                <a:xfrm>
                  <a:off x="2976" y="169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3553" name="Text Box 17"/>
                <p:cNvSpPr txBox="1">
                  <a:spLocks noChangeArrowheads="1"/>
                </p:cNvSpPr>
                <p:nvPr/>
              </p:nvSpPr>
              <p:spPr bwMode="auto">
                <a:xfrm>
                  <a:off x="4434" y="171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3554" name="Line 18"/>
                <p:cNvSpPr>
                  <a:spLocks noChangeShapeType="1"/>
                </p:cNvSpPr>
                <p:nvPr/>
              </p:nvSpPr>
              <p:spPr bwMode="auto">
                <a:xfrm>
                  <a:off x="3430" y="1478"/>
                  <a:ext cx="0" cy="7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55" name="Line 19"/>
                <p:cNvSpPr>
                  <a:spLocks noChangeShapeType="1"/>
                </p:cNvSpPr>
                <p:nvPr/>
              </p:nvSpPr>
              <p:spPr bwMode="auto">
                <a:xfrm flipV="1">
                  <a:off x="3423" y="1104"/>
                  <a:ext cx="657" cy="433"/>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56" name="Line 20"/>
                <p:cNvSpPr>
                  <a:spLocks noChangeShapeType="1"/>
                </p:cNvSpPr>
                <p:nvPr/>
              </p:nvSpPr>
              <p:spPr bwMode="auto">
                <a:xfrm>
                  <a:off x="3430" y="2216"/>
                  <a:ext cx="650" cy="56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57" name="Line 21"/>
                <p:cNvSpPr>
                  <a:spLocks noChangeShapeType="1"/>
                </p:cNvSpPr>
                <p:nvPr/>
              </p:nvSpPr>
              <p:spPr bwMode="auto">
                <a:xfrm flipV="1">
                  <a:off x="3430" y="1534"/>
                  <a:ext cx="897" cy="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58" name="Text Box 22"/>
                <p:cNvSpPr txBox="1">
                  <a:spLocks noChangeArrowheads="1"/>
                </p:cNvSpPr>
                <p:nvPr/>
              </p:nvSpPr>
              <p:spPr bwMode="auto">
                <a:xfrm>
                  <a:off x="3509" y="1377"/>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93559" name="Text Box 23"/>
                <p:cNvSpPr txBox="1">
                  <a:spLocks noChangeArrowheads="1"/>
                </p:cNvSpPr>
                <p:nvPr/>
              </p:nvSpPr>
              <p:spPr bwMode="auto">
                <a:xfrm>
                  <a:off x="3511" y="21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3560" name="Text Box 24"/>
                <p:cNvSpPr txBox="1">
                  <a:spLocks noChangeArrowheads="1"/>
                </p:cNvSpPr>
                <p:nvPr/>
              </p:nvSpPr>
              <p:spPr bwMode="auto">
                <a:xfrm>
                  <a:off x="3260" y="2670"/>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3561" name="Text Box 25"/>
                <p:cNvSpPr txBox="1">
                  <a:spLocks noChangeArrowheads="1"/>
                </p:cNvSpPr>
                <p:nvPr/>
              </p:nvSpPr>
              <p:spPr bwMode="auto">
                <a:xfrm>
                  <a:off x="3239" y="76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3562" name="Text Box 26"/>
                <p:cNvSpPr txBox="1">
                  <a:spLocks noChangeArrowheads="1"/>
                </p:cNvSpPr>
                <p:nvPr/>
              </p:nvSpPr>
              <p:spPr bwMode="auto">
                <a:xfrm>
                  <a:off x="3341" y="216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3563" name="Text Box 27"/>
                <p:cNvSpPr txBox="1">
                  <a:spLocks noChangeArrowheads="1"/>
                </p:cNvSpPr>
                <p:nvPr/>
              </p:nvSpPr>
              <p:spPr bwMode="auto">
                <a:xfrm>
                  <a:off x="3911" y="27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imes New Roman" panose="02020603050405020304" pitchFamily="18" charset="0"/>
                    </a:rPr>
                    <a:t>b</a:t>
                  </a:r>
                </a:p>
              </p:txBody>
            </p:sp>
            <p:sp>
              <p:nvSpPr>
                <p:cNvPr id="193564" name="Text Box 28"/>
                <p:cNvSpPr txBox="1">
                  <a:spLocks noChangeArrowheads="1"/>
                </p:cNvSpPr>
                <p:nvPr/>
              </p:nvSpPr>
              <p:spPr bwMode="auto">
                <a:xfrm>
                  <a:off x="4021" y="2197"/>
                  <a:ext cx="22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TV</a:t>
                  </a:r>
                </a:p>
              </p:txBody>
            </p:sp>
            <p:sp>
              <p:nvSpPr>
                <p:cNvPr id="193565" name="Text Box 29"/>
                <p:cNvSpPr txBox="1">
                  <a:spLocks noChangeArrowheads="1"/>
                </p:cNvSpPr>
                <p:nvPr/>
              </p:nvSpPr>
              <p:spPr bwMode="auto">
                <a:xfrm>
                  <a:off x="3305" y="137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66" name="Text Box 30"/>
                <p:cNvSpPr txBox="1">
                  <a:spLocks noChangeArrowheads="1"/>
                </p:cNvSpPr>
                <p:nvPr/>
              </p:nvSpPr>
              <p:spPr bwMode="auto">
                <a:xfrm>
                  <a:off x="3965" y="924"/>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67" name="Line 31"/>
                <p:cNvSpPr>
                  <a:spLocks noChangeShapeType="1"/>
                </p:cNvSpPr>
                <p:nvPr/>
              </p:nvSpPr>
              <p:spPr bwMode="auto">
                <a:xfrm>
                  <a:off x="3869" y="11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3568" name="Text Box 32"/>
              <p:cNvSpPr txBox="1">
                <a:spLocks noChangeArrowheads="1"/>
              </p:cNvSpPr>
              <p:nvPr/>
            </p:nvSpPr>
            <p:spPr bwMode="auto">
              <a:xfrm>
                <a:off x="3648" y="1152"/>
                <a:ext cx="23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FV</a:t>
                </a:r>
              </a:p>
            </p:txBody>
          </p:sp>
        </p:grpSp>
        <p:sp>
          <p:nvSpPr>
            <p:cNvPr id="193569" name="Text Box 33"/>
            <p:cNvSpPr txBox="1">
              <a:spLocks noChangeArrowheads="1"/>
            </p:cNvSpPr>
            <p:nvPr/>
          </p:nvSpPr>
          <p:spPr bwMode="auto">
            <a:xfrm>
              <a:off x="3552" y="244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TV</a:t>
              </a:r>
            </a:p>
          </p:txBody>
        </p:sp>
      </p:grpSp>
      <p:sp>
        <p:nvSpPr>
          <p:cNvPr id="193570" name="Line 34"/>
          <p:cNvSpPr>
            <a:spLocks noChangeShapeType="1"/>
          </p:cNvSpPr>
          <p:nvPr/>
        </p:nvSpPr>
        <p:spPr bwMode="auto">
          <a:xfrm>
            <a:off x="3824288" y="3698875"/>
            <a:ext cx="14351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71" name="Arc 35"/>
          <p:cNvSpPr>
            <a:spLocks/>
          </p:cNvSpPr>
          <p:nvPr/>
        </p:nvSpPr>
        <p:spPr bwMode="auto">
          <a:xfrm flipV="1">
            <a:off x="4116388" y="3657600"/>
            <a:ext cx="1143000" cy="954088"/>
          </a:xfrm>
          <a:custGeom>
            <a:avLst/>
            <a:gdLst>
              <a:gd name="G0" fmla="+- 0 0 0"/>
              <a:gd name="G1" fmla="+- 16087 0 0"/>
              <a:gd name="G2" fmla="+- 21600 0 0"/>
              <a:gd name="T0" fmla="*/ 14414 w 21600"/>
              <a:gd name="T1" fmla="*/ 0 h 18045"/>
              <a:gd name="T2" fmla="*/ 21511 w 21600"/>
              <a:gd name="T3" fmla="*/ 18045 h 18045"/>
              <a:gd name="T4" fmla="*/ 0 w 21600"/>
              <a:gd name="T5" fmla="*/ 16087 h 18045"/>
            </a:gdLst>
            <a:ahLst/>
            <a:cxnLst>
              <a:cxn ang="0">
                <a:pos x="T0" y="T1"/>
              </a:cxn>
              <a:cxn ang="0">
                <a:pos x="T2" y="T3"/>
              </a:cxn>
              <a:cxn ang="0">
                <a:pos x="T4" y="T5"/>
              </a:cxn>
            </a:cxnLst>
            <a:rect l="0" t="0" r="r" b="b"/>
            <a:pathLst>
              <a:path w="21600" h="18045" fill="none" extrusionOk="0">
                <a:moveTo>
                  <a:pt x="14414" y="-1"/>
                </a:moveTo>
                <a:cubicBezTo>
                  <a:pt x="18986" y="4097"/>
                  <a:pt x="21600" y="9947"/>
                  <a:pt x="21600" y="16087"/>
                </a:cubicBezTo>
                <a:cubicBezTo>
                  <a:pt x="21600" y="16740"/>
                  <a:pt x="21570" y="17394"/>
                  <a:pt x="21511" y="18045"/>
                </a:cubicBezTo>
              </a:path>
              <a:path w="21600" h="18045" stroke="0" extrusionOk="0">
                <a:moveTo>
                  <a:pt x="14414" y="-1"/>
                </a:moveTo>
                <a:cubicBezTo>
                  <a:pt x="18986" y="4097"/>
                  <a:pt x="21600" y="9947"/>
                  <a:pt x="21600" y="16087"/>
                </a:cubicBezTo>
                <a:cubicBezTo>
                  <a:pt x="21600" y="16740"/>
                  <a:pt x="21570" y="17394"/>
                  <a:pt x="21511" y="18045"/>
                </a:cubicBezTo>
                <a:lnTo>
                  <a:pt x="0" y="16087"/>
                </a:lnTo>
                <a:close/>
              </a:path>
            </a:pathLst>
          </a:custGeom>
          <a:noFill/>
          <a:ln w="63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72" name="Line 36"/>
          <p:cNvSpPr>
            <a:spLocks noChangeShapeType="1"/>
          </p:cNvSpPr>
          <p:nvPr/>
        </p:nvSpPr>
        <p:spPr bwMode="auto">
          <a:xfrm rot="101924" flipV="1">
            <a:off x="3887788" y="1933575"/>
            <a:ext cx="1371600" cy="685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73" name="Text Box 37"/>
          <p:cNvSpPr txBox="1">
            <a:spLocks noChangeArrowheads="1"/>
          </p:cNvSpPr>
          <p:nvPr/>
        </p:nvSpPr>
        <p:spPr bwMode="auto">
          <a:xfrm>
            <a:off x="5211763" y="35433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2</a:t>
            </a:r>
          </a:p>
        </p:txBody>
      </p:sp>
      <p:sp>
        <p:nvSpPr>
          <p:cNvPr id="193574" name="Text Box 38"/>
          <p:cNvSpPr txBox="1">
            <a:spLocks noChangeArrowheads="1"/>
          </p:cNvSpPr>
          <p:nvPr/>
        </p:nvSpPr>
        <p:spPr bwMode="auto">
          <a:xfrm>
            <a:off x="5164138" y="1638302"/>
            <a:ext cx="393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baseline="-25000" dirty="0" smtClean="0">
                <a:latin typeface="Times New Roman" panose="02020603050405020304" pitchFamily="18" charset="0"/>
              </a:rPr>
              <a:t>1</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75" name="Text Box 39"/>
          <p:cNvSpPr txBox="1">
            <a:spLocks noChangeArrowheads="1"/>
          </p:cNvSpPr>
          <p:nvPr/>
        </p:nvSpPr>
        <p:spPr bwMode="auto">
          <a:xfrm>
            <a:off x="4500565" y="2224090"/>
            <a:ext cx="352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a:latin typeface="Times New Roman" panose="02020603050405020304" pitchFamily="18" charset="0"/>
              </a:rPr>
              <a:t>TL</a:t>
            </a:r>
          </a:p>
        </p:txBody>
      </p:sp>
      <p:grpSp>
        <p:nvGrpSpPr>
          <p:cNvPr id="193576" name="Group 40"/>
          <p:cNvGrpSpPr>
            <a:grpSpLocks/>
          </p:cNvGrpSpPr>
          <p:nvPr/>
        </p:nvGrpSpPr>
        <p:grpSpPr bwMode="auto">
          <a:xfrm>
            <a:off x="152400" y="1352550"/>
            <a:ext cx="2628900" cy="3448050"/>
            <a:chOff x="528" y="768"/>
            <a:chExt cx="1656" cy="2172"/>
          </a:xfrm>
        </p:grpSpPr>
        <p:sp>
          <p:nvSpPr>
            <p:cNvPr id="193577" name="Rectangle 41"/>
            <p:cNvSpPr>
              <a:spLocks noChangeArrowheads="1"/>
            </p:cNvSpPr>
            <p:nvPr/>
          </p:nvSpPr>
          <p:spPr bwMode="auto">
            <a:xfrm>
              <a:off x="812" y="796"/>
              <a:ext cx="1192" cy="107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78" name="Rectangle 42"/>
            <p:cNvSpPr>
              <a:spLocks noChangeArrowheads="1"/>
            </p:cNvSpPr>
            <p:nvPr/>
          </p:nvSpPr>
          <p:spPr bwMode="auto">
            <a:xfrm>
              <a:off x="812" y="1861"/>
              <a:ext cx="1192" cy="107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579" name="Line 43"/>
            <p:cNvSpPr>
              <a:spLocks noChangeShapeType="1"/>
            </p:cNvSpPr>
            <p:nvPr/>
          </p:nvSpPr>
          <p:spPr bwMode="auto">
            <a:xfrm>
              <a:off x="642" y="1861"/>
              <a:ext cx="14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80" name="Text Box 44"/>
            <p:cNvSpPr txBox="1">
              <a:spLocks noChangeArrowheads="1"/>
            </p:cNvSpPr>
            <p:nvPr/>
          </p:nvSpPr>
          <p:spPr bwMode="auto">
            <a:xfrm>
              <a:off x="528" y="1699"/>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3581" name="Text Box 45"/>
            <p:cNvSpPr txBox="1">
              <a:spLocks noChangeArrowheads="1"/>
            </p:cNvSpPr>
            <p:nvPr/>
          </p:nvSpPr>
          <p:spPr bwMode="auto">
            <a:xfrm>
              <a:off x="1986" y="1710"/>
              <a:ext cx="1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3582" name="Line 46"/>
            <p:cNvSpPr>
              <a:spLocks noChangeShapeType="1"/>
            </p:cNvSpPr>
            <p:nvPr/>
          </p:nvSpPr>
          <p:spPr bwMode="auto">
            <a:xfrm>
              <a:off x="982" y="1478"/>
              <a:ext cx="0" cy="7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3" name="Line 47"/>
            <p:cNvSpPr>
              <a:spLocks noChangeShapeType="1"/>
            </p:cNvSpPr>
            <p:nvPr/>
          </p:nvSpPr>
          <p:spPr bwMode="auto">
            <a:xfrm>
              <a:off x="1613" y="1074"/>
              <a:ext cx="0" cy="176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4" name="Line 48"/>
            <p:cNvSpPr>
              <a:spLocks noChangeShapeType="1"/>
            </p:cNvSpPr>
            <p:nvPr/>
          </p:nvSpPr>
          <p:spPr bwMode="auto">
            <a:xfrm flipV="1">
              <a:off x="975" y="1121"/>
              <a:ext cx="625" cy="41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85" name="Line 49"/>
            <p:cNvSpPr>
              <a:spLocks noChangeShapeType="1"/>
            </p:cNvSpPr>
            <p:nvPr/>
          </p:nvSpPr>
          <p:spPr bwMode="auto">
            <a:xfrm>
              <a:off x="982" y="2216"/>
              <a:ext cx="631" cy="56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86" name="Line 50"/>
            <p:cNvSpPr>
              <a:spLocks noChangeShapeType="1"/>
            </p:cNvSpPr>
            <p:nvPr/>
          </p:nvSpPr>
          <p:spPr bwMode="auto">
            <a:xfrm>
              <a:off x="982" y="1535"/>
              <a:ext cx="795"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7" name="Line 51"/>
            <p:cNvSpPr>
              <a:spLocks noChangeShapeType="1"/>
            </p:cNvSpPr>
            <p:nvPr/>
          </p:nvSpPr>
          <p:spPr bwMode="auto">
            <a:xfrm>
              <a:off x="968" y="2216"/>
              <a:ext cx="1024"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588" name="Text Box 52"/>
            <p:cNvSpPr txBox="1">
              <a:spLocks noChangeArrowheads="1"/>
            </p:cNvSpPr>
            <p:nvPr/>
          </p:nvSpPr>
          <p:spPr bwMode="auto">
            <a:xfrm>
              <a:off x="1061" y="1375"/>
              <a:ext cx="2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93589" name="Text Box 53"/>
            <p:cNvSpPr txBox="1">
              <a:spLocks noChangeArrowheads="1"/>
            </p:cNvSpPr>
            <p:nvPr/>
          </p:nvSpPr>
          <p:spPr bwMode="auto">
            <a:xfrm>
              <a:off x="1063" y="216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3590" name="Text Box 54"/>
            <p:cNvSpPr txBox="1">
              <a:spLocks noChangeArrowheads="1"/>
            </p:cNvSpPr>
            <p:nvPr/>
          </p:nvSpPr>
          <p:spPr bwMode="auto">
            <a:xfrm>
              <a:off x="812" y="2670"/>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3591" name="Text Box 55"/>
            <p:cNvSpPr txBox="1">
              <a:spLocks noChangeArrowheads="1"/>
            </p:cNvSpPr>
            <p:nvPr/>
          </p:nvSpPr>
          <p:spPr bwMode="auto">
            <a:xfrm>
              <a:off x="791" y="768"/>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3592" name="Text Box 56"/>
            <p:cNvSpPr txBox="1">
              <a:spLocks noChangeArrowheads="1"/>
            </p:cNvSpPr>
            <p:nvPr/>
          </p:nvSpPr>
          <p:spPr bwMode="auto">
            <a:xfrm>
              <a:off x="893" y="216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3593" name="Text Box 57"/>
            <p:cNvSpPr txBox="1">
              <a:spLocks noChangeArrowheads="1"/>
            </p:cNvSpPr>
            <p:nvPr/>
          </p:nvSpPr>
          <p:spPr bwMode="auto">
            <a:xfrm>
              <a:off x="1463" y="271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imes New Roman" panose="02020603050405020304" pitchFamily="18" charset="0"/>
                </a:rPr>
                <a:t>b</a:t>
              </a:r>
            </a:p>
          </p:txBody>
        </p:sp>
        <p:sp>
          <p:nvSpPr>
            <p:cNvPr id="193594" name="Text Box 58"/>
            <p:cNvSpPr txBox="1">
              <a:spLocks noChangeArrowheads="1"/>
            </p:cNvSpPr>
            <p:nvPr/>
          </p:nvSpPr>
          <p:spPr bwMode="auto">
            <a:xfrm>
              <a:off x="1085" y="115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FV</a:t>
              </a:r>
            </a:p>
          </p:txBody>
        </p:sp>
        <p:sp>
          <p:nvSpPr>
            <p:cNvPr id="193595" name="Text Box 59"/>
            <p:cNvSpPr txBox="1">
              <a:spLocks noChangeArrowheads="1"/>
            </p:cNvSpPr>
            <p:nvPr/>
          </p:nvSpPr>
          <p:spPr bwMode="auto">
            <a:xfrm>
              <a:off x="1085" y="2448"/>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TV</a:t>
              </a:r>
            </a:p>
          </p:txBody>
        </p:sp>
        <p:sp>
          <p:nvSpPr>
            <p:cNvPr id="193596" name="Text Box 60"/>
            <p:cNvSpPr txBox="1">
              <a:spLocks noChangeArrowheads="1"/>
            </p:cNvSpPr>
            <p:nvPr/>
          </p:nvSpPr>
          <p:spPr bwMode="auto">
            <a:xfrm>
              <a:off x="857" y="137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97" name="Text Box 61"/>
            <p:cNvSpPr txBox="1">
              <a:spLocks noChangeArrowheads="1"/>
            </p:cNvSpPr>
            <p:nvPr/>
          </p:nvSpPr>
          <p:spPr bwMode="auto">
            <a:xfrm>
              <a:off x="1517" y="96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3598" name="Line 62"/>
            <p:cNvSpPr>
              <a:spLocks noChangeShapeType="1"/>
            </p:cNvSpPr>
            <p:nvPr/>
          </p:nvSpPr>
          <p:spPr bwMode="auto">
            <a:xfrm>
              <a:off x="1421" y="11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3599" name="Text Box 63"/>
          <p:cNvSpPr txBox="1">
            <a:spLocks noChangeArrowheads="1"/>
          </p:cNvSpPr>
          <p:nvPr/>
        </p:nvSpPr>
        <p:spPr bwMode="auto">
          <a:xfrm>
            <a:off x="-30162" y="5132456"/>
            <a:ext cx="2962652"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1600" i="1" dirty="0">
                <a:latin typeface="Arial" panose="020B0604020202020204" pitchFamily="34" charset="0"/>
              </a:rPr>
              <a:t>Here TV (ab) is not // to XY line</a:t>
            </a:r>
          </a:p>
          <a:p>
            <a:pPr algn="ctr" eaLnBrk="1" hangingPunct="1"/>
            <a:r>
              <a:rPr lang="en-US" altLang="en-US" sz="1600" i="1" dirty="0">
                <a:latin typeface="Arial" panose="020B0604020202020204" pitchFamily="34" charset="0"/>
              </a:rPr>
              <a:t>Hence it’s corresponding FV</a:t>
            </a:r>
          </a:p>
          <a:p>
            <a:pPr algn="ctr" eaLnBrk="1" hangingPunct="1"/>
            <a:r>
              <a:rPr lang="en-US" altLang="en-US" sz="1600" i="1" dirty="0">
                <a:latin typeface="Arial" panose="020B0604020202020204" pitchFamily="34" charset="0"/>
              </a:rPr>
              <a:t>a’ b’ is </a:t>
            </a:r>
            <a:r>
              <a:rPr lang="en-US" altLang="en-US" sz="1600" i="1" dirty="0">
                <a:solidFill>
                  <a:srgbClr val="FF3300"/>
                </a:solidFill>
                <a:latin typeface="Arial" panose="020B0604020202020204" pitchFamily="34" charset="0"/>
              </a:rPr>
              <a:t>not</a:t>
            </a:r>
            <a:r>
              <a:rPr lang="en-US" altLang="en-US" sz="1600" i="1" dirty="0">
                <a:latin typeface="Arial" panose="020B0604020202020204" pitchFamily="34" charset="0"/>
              </a:rPr>
              <a:t> showing </a:t>
            </a:r>
          </a:p>
          <a:p>
            <a:pPr algn="ctr" eaLnBrk="1" hangingPunct="1"/>
            <a:r>
              <a:rPr lang="en-US" altLang="en-US" sz="1600" i="1" dirty="0">
                <a:solidFill>
                  <a:srgbClr val="FF3300"/>
                </a:solidFill>
                <a:latin typeface="Arial" panose="020B0604020202020204" pitchFamily="34" charset="0"/>
              </a:rPr>
              <a:t>True Length &amp; </a:t>
            </a:r>
          </a:p>
          <a:p>
            <a:pPr algn="ctr" eaLnBrk="1" hangingPunct="1"/>
            <a:r>
              <a:rPr lang="en-US" altLang="en-US" sz="1600" i="1" dirty="0">
                <a:solidFill>
                  <a:srgbClr val="FF3300"/>
                </a:solidFill>
                <a:latin typeface="Arial" panose="020B0604020202020204" pitchFamily="34" charset="0"/>
              </a:rPr>
              <a:t>True Inclination with </a:t>
            </a:r>
            <a:r>
              <a:rPr lang="en-US" altLang="en-US" sz="1600" i="1" dirty="0" smtClean="0">
                <a:solidFill>
                  <a:srgbClr val="FF3300"/>
                </a:solidFill>
                <a:latin typeface="Arial" panose="020B0604020202020204" pitchFamily="34" charset="0"/>
              </a:rPr>
              <a:t>HP</a:t>
            </a:r>
            <a:r>
              <a:rPr lang="en-US" altLang="en-US" sz="1600" i="1" dirty="0" smtClean="0">
                <a:latin typeface="Arial" panose="020B0604020202020204" pitchFamily="34" charset="0"/>
              </a:rPr>
              <a:t>.</a:t>
            </a:r>
            <a:endParaRPr lang="en-US" altLang="en-US" sz="1600" i="1" dirty="0">
              <a:latin typeface="Arial" panose="020B0604020202020204" pitchFamily="34" charset="0"/>
            </a:endParaRPr>
          </a:p>
        </p:txBody>
      </p:sp>
      <p:sp>
        <p:nvSpPr>
          <p:cNvPr id="193600" name="AutoShape 64"/>
          <p:cNvSpPr>
            <a:spLocks noChangeArrowheads="1"/>
          </p:cNvSpPr>
          <p:nvPr/>
        </p:nvSpPr>
        <p:spPr bwMode="auto">
          <a:xfrm rot="5400000">
            <a:off x="1353763" y="4910515"/>
            <a:ext cx="327708" cy="139631"/>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endParaRPr lang="en-US" altLang="en-US">
              <a:latin typeface="Times New Roman" panose="02020603050405020304" pitchFamily="18" charset="0"/>
            </a:endParaRPr>
          </a:p>
        </p:txBody>
      </p:sp>
      <p:sp>
        <p:nvSpPr>
          <p:cNvPr id="193601" name="Text Box 65"/>
          <p:cNvSpPr txBox="1">
            <a:spLocks noChangeArrowheads="1"/>
          </p:cNvSpPr>
          <p:nvPr/>
        </p:nvSpPr>
        <p:spPr bwMode="auto">
          <a:xfrm>
            <a:off x="3019603" y="5004299"/>
            <a:ext cx="2720618"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600" i="1" dirty="0">
                <a:latin typeface="Arial" panose="020B0604020202020204" pitchFamily="34" charset="0"/>
              </a:rPr>
              <a:t>In this sketch, TV is rotated </a:t>
            </a:r>
          </a:p>
          <a:p>
            <a:pPr algn="ctr" eaLnBrk="1" hangingPunct="1"/>
            <a:r>
              <a:rPr lang="en-US" altLang="en-US" sz="1600" i="1" dirty="0">
                <a:latin typeface="Arial" panose="020B0604020202020204" pitchFamily="34" charset="0"/>
              </a:rPr>
              <a:t>and made // to XY line. </a:t>
            </a:r>
          </a:p>
          <a:p>
            <a:pPr algn="ctr" eaLnBrk="1" hangingPunct="1"/>
            <a:r>
              <a:rPr lang="en-US" altLang="en-US" sz="1600" i="1" dirty="0">
                <a:latin typeface="Arial" panose="020B0604020202020204" pitchFamily="34" charset="0"/>
              </a:rPr>
              <a:t>Hence it’s corresponding </a:t>
            </a:r>
          </a:p>
          <a:p>
            <a:pPr algn="ctr" eaLnBrk="1" hangingPunct="1"/>
            <a:r>
              <a:rPr lang="en-US" altLang="en-US" sz="1600" i="1" dirty="0" smtClean="0">
                <a:latin typeface="Arial" panose="020B0604020202020204" pitchFamily="34" charset="0"/>
              </a:rPr>
              <a:t>FV,  </a:t>
            </a:r>
            <a:r>
              <a:rPr lang="en-US" altLang="en-US" sz="1600" i="1" dirty="0">
                <a:latin typeface="Arial" panose="020B0604020202020204" pitchFamily="34" charset="0"/>
              </a:rPr>
              <a:t>a’ b</a:t>
            </a:r>
            <a:r>
              <a:rPr lang="en-US" altLang="en-US" sz="1600" i="1" baseline="-25000" dirty="0">
                <a:latin typeface="Arial" panose="020B0604020202020204" pitchFamily="34" charset="0"/>
              </a:rPr>
              <a:t>1</a:t>
            </a:r>
            <a:r>
              <a:rPr lang="en-US" altLang="en-US" sz="1600" i="1" dirty="0">
                <a:latin typeface="Arial" panose="020B0604020202020204" pitchFamily="34" charset="0"/>
              </a:rPr>
              <a:t>’</a:t>
            </a:r>
            <a:r>
              <a:rPr lang="en-US" altLang="en-US" sz="1600" i="1" baseline="-25000" dirty="0">
                <a:latin typeface="Arial" panose="020B0604020202020204" pitchFamily="34" charset="0"/>
              </a:rPr>
              <a:t> </a:t>
            </a:r>
            <a:r>
              <a:rPr lang="en-US" altLang="en-US" sz="1600" i="1" dirty="0">
                <a:latin typeface="Arial" panose="020B0604020202020204" pitchFamily="34" charset="0"/>
              </a:rPr>
              <a:t>i</a:t>
            </a:r>
            <a:r>
              <a:rPr lang="en-US" altLang="en-US" sz="1600" i="1" dirty="0" smtClean="0">
                <a:latin typeface="Arial" panose="020B0604020202020204" pitchFamily="34" charset="0"/>
              </a:rPr>
              <a:t>s </a:t>
            </a:r>
            <a:r>
              <a:rPr lang="en-US" altLang="en-US" sz="1600" i="1" dirty="0">
                <a:latin typeface="Arial" panose="020B0604020202020204" pitchFamily="34" charset="0"/>
              </a:rPr>
              <a:t>showing </a:t>
            </a:r>
          </a:p>
          <a:p>
            <a:pPr algn="ctr" eaLnBrk="1" hangingPunct="1"/>
            <a:r>
              <a:rPr lang="en-US" altLang="en-US" sz="1600" i="1" dirty="0">
                <a:solidFill>
                  <a:srgbClr val="FF3300"/>
                </a:solidFill>
                <a:latin typeface="Arial" panose="020B0604020202020204" pitchFamily="34" charset="0"/>
              </a:rPr>
              <a:t>True Length </a:t>
            </a:r>
          </a:p>
          <a:p>
            <a:pPr algn="ctr" eaLnBrk="1" hangingPunct="1"/>
            <a:r>
              <a:rPr lang="en-US" altLang="en-US" sz="1600" i="1" dirty="0">
                <a:solidFill>
                  <a:srgbClr val="FF3300"/>
                </a:solidFill>
                <a:latin typeface="Arial" panose="020B0604020202020204" pitchFamily="34" charset="0"/>
              </a:rPr>
              <a:t>&amp; </a:t>
            </a:r>
          </a:p>
          <a:p>
            <a:pPr algn="ctr" eaLnBrk="1" hangingPunct="1"/>
            <a:r>
              <a:rPr lang="en-US" altLang="en-US" sz="1600" i="1" dirty="0">
                <a:solidFill>
                  <a:srgbClr val="FF3300"/>
                </a:solidFill>
                <a:latin typeface="Arial" panose="020B0604020202020204" pitchFamily="34" charset="0"/>
              </a:rPr>
              <a:t>True Inclination with </a:t>
            </a:r>
            <a:r>
              <a:rPr lang="en-US" altLang="en-US" sz="1600" i="1" dirty="0" smtClean="0">
                <a:solidFill>
                  <a:srgbClr val="FF3300"/>
                </a:solidFill>
                <a:latin typeface="Arial" panose="020B0604020202020204" pitchFamily="34" charset="0"/>
              </a:rPr>
              <a:t>HP.</a:t>
            </a:r>
            <a:endParaRPr lang="en-US" altLang="en-US" sz="1600" i="1" dirty="0">
              <a:solidFill>
                <a:srgbClr val="FF3300"/>
              </a:solidFill>
              <a:latin typeface="Arial" panose="020B0604020202020204" pitchFamily="34" charset="0"/>
            </a:endParaRPr>
          </a:p>
        </p:txBody>
      </p:sp>
      <p:sp>
        <p:nvSpPr>
          <p:cNvPr id="193602" name="AutoShape 66"/>
          <p:cNvSpPr>
            <a:spLocks noChangeArrowheads="1"/>
          </p:cNvSpPr>
          <p:nvPr/>
        </p:nvSpPr>
        <p:spPr bwMode="auto">
          <a:xfrm rot="5400000">
            <a:off x="4264981" y="4819947"/>
            <a:ext cx="340317" cy="152400"/>
          </a:xfrm>
          <a:prstGeom prst="leftArrow">
            <a:avLst>
              <a:gd name="adj1" fmla="val 50000"/>
              <a:gd name="adj2" fmla="val 576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03" name="Line 67"/>
          <p:cNvSpPr>
            <a:spLocks noChangeShapeType="1"/>
          </p:cNvSpPr>
          <p:nvPr/>
        </p:nvSpPr>
        <p:spPr bwMode="auto">
          <a:xfrm>
            <a:off x="7794625" y="1497013"/>
            <a:ext cx="0" cy="305911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04" name="Line 68"/>
          <p:cNvSpPr>
            <a:spLocks noChangeShapeType="1"/>
          </p:cNvSpPr>
          <p:nvPr/>
        </p:nvSpPr>
        <p:spPr bwMode="auto">
          <a:xfrm flipV="1">
            <a:off x="6870702" y="1849440"/>
            <a:ext cx="923925" cy="70643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3605" name="Group 69"/>
          <p:cNvGrpSpPr>
            <a:grpSpLocks/>
          </p:cNvGrpSpPr>
          <p:nvPr/>
        </p:nvGrpSpPr>
        <p:grpSpPr bwMode="auto">
          <a:xfrm>
            <a:off x="6767515" y="2555875"/>
            <a:ext cx="1538287" cy="1060450"/>
            <a:chOff x="4263" y="1610"/>
            <a:chExt cx="969" cy="668"/>
          </a:xfrm>
        </p:grpSpPr>
        <p:sp>
          <p:nvSpPr>
            <p:cNvPr id="193606" name="Line 70"/>
            <p:cNvSpPr>
              <a:spLocks noChangeShapeType="1"/>
            </p:cNvSpPr>
            <p:nvPr/>
          </p:nvSpPr>
          <p:spPr bwMode="auto">
            <a:xfrm>
              <a:off x="4328" y="1610"/>
              <a:ext cx="84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07" name="Line 71"/>
            <p:cNvSpPr>
              <a:spLocks noChangeShapeType="1"/>
            </p:cNvSpPr>
            <p:nvPr/>
          </p:nvSpPr>
          <p:spPr bwMode="auto">
            <a:xfrm>
              <a:off x="4263" y="2278"/>
              <a:ext cx="969"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193608" name="Line 72"/>
          <p:cNvSpPr>
            <a:spLocks noChangeShapeType="1"/>
          </p:cNvSpPr>
          <p:nvPr/>
        </p:nvSpPr>
        <p:spPr bwMode="auto">
          <a:xfrm>
            <a:off x="7280275" y="1849438"/>
            <a:ext cx="108585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09" name="Line 73"/>
          <p:cNvSpPr>
            <a:spLocks noChangeShapeType="1"/>
          </p:cNvSpPr>
          <p:nvPr/>
        </p:nvSpPr>
        <p:spPr bwMode="auto">
          <a:xfrm>
            <a:off x="7075490" y="4556125"/>
            <a:ext cx="1368425"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10" name="Arc 74"/>
          <p:cNvSpPr>
            <a:spLocks/>
          </p:cNvSpPr>
          <p:nvPr/>
        </p:nvSpPr>
        <p:spPr bwMode="auto">
          <a:xfrm>
            <a:off x="6924677" y="1847852"/>
            <a:ext cx="1089025" cy="752475"/>
          </a:xfrm>
          <a:custGeom>
            <a:avLst/>
            <a:gdLst>
              <a:gd name="G0" fmla="+- 0 0 0"/>
              <a:gd name="G1" fmla="+- 12982 0 0"/>
              <a:gd name="G2" fmla="+- 21600 0 0"/>
              <a:gd name="T0" fmla="*/ 17263 w 21597"/>
              <a:gd name="T1" fmla="*/ 0 h 12982"/>
              <a:gd name="T2" fmla="*/ 21597 w 21597"/>
              <a:gd name="T3" fmla="*/ 12599 h 12982"/>
              <a:gd name="T4" fmla="*/ 0 w 21597"/>
              <a:gd name="T5" fmla="*/ 12982 h 12982"/>
            </a:gdLst>
            <a:ahLst/>
            <a:cxnLst>
              <a:cxn ang="0">
                <a:pos x="T0" y="T1"/>
              </a:cxn>
              <a:cxn ang="0">
                <a:pos x="T2" y="T3"/>
              </a:cxn>
              <a:cxn ang="0">
                <a:pos x="T4" y="T5"/>
              </a:cxn>
            </a:cxnLst>
            <a:rect l="0" t="0" r="r" b="b"/>
            <a:pathLst>
              <a:path w="21597" h="12982" fill="none" extrusionOk="0">
                <a:moveTo>
                  <a:pt x="17263" y="-1"/>
                </a:moveTo>
                <a:cubicBezTo>
                  <a:pt x="19999" y="3637"/>
                  <a:pt x="21515" y="8047"/>
                  <a:pt x="21596" y="12599"/>
                </a:cubicBezTo>
              </a:path>
              <a:path w="21597" h="12982" stroke="0" extrusionOk="0">
                <a:moveTo>
                  <a:pt x="17263" y="-1"/>
                </a:moveTo>
                <a:cubicBezTo>
                  <a:pt x="19999" y="3637"/>
                  <a:pt x="21515" y="8047"/>
                  <a:pt x="21596" y="12599"/>
                </a:cubicBezTo>
                <a:lnTo>
                  <a:pt x="0" y="12982"/>
                </a:lnTo>
                <a:close/>
              </a:path>
            </a:pathLst>
          </a:custGeom>
          <a:noFill/>
          <a:ln w="3175">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93611" name="Group 75"/>
          <p:cNvGrpSpPr>
            <a:grpSpLocks/>
          </p:cNvGrpSpPr>
          <p:nvPr/>
        </p:nvGrpSpPr>
        <p:grpSpPr bwMode="auto">
          <a:xfrm>
            <a:off x="7997827" y="3609975"/>
            <a:ext cx="3175" cy="946150"/>
            <a:chOff x="5038" y="2274"/>
            <a:chExt cx="2" cy="596"/>
          </a:xfrm>
        </p:grpSpPr>
        <p:sp>
          <p:nvSpPr>
            <p:cNvPr id="193612" name="Line 76"/>
            <p:cNvSpPr>
              <a:spLocks noChangeShapeType="1"/>
            </p:cNvSpPr>
            <p:nvPr/>
          </p:nvSpPr>
          <p:spPr bwMode="auto">
            <a:xfrm>
              <a:off x="5040" y="2304"/>
              <a:ext cx="0" cy="566"/>
            </a:xfrm>
            <a:prstGeom prst="line">
              <a:avLst/>
            </a:prstGeom>
            <a:noFill/>
            <a:ln w="63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13" name="Line 77"/>
            <p:cNvSpPr>
              <a:spLocks noChangeShapeType="1"/>
            </p:cNvSpPr>
            <p:nvPr/>
          </p:nvSpPr>
          <p:spPr bwMode="auto">
            <a:xfrm flipV="1">
              <a:off x="5038" y="2274"/>
              <a:ext cx="0" cy="147"/>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3614" name="Line 78"/>
          <p:cNvSpPr>
            <a:spLocks noChangeShapeType="1"/>
          </p:cNvSpPr>
          <p:nvPr/>
        </p:nvSpPr>
        <p:spPr bwMode="auto">
          <a:xfrm flipH="1" flipV="1">
            <a:off x="7997827" y="2555877"/>
            <a:ext cx="3175" cy="11017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15" name="Text Box 79"/>
          <p:cNvSpPr txBox="1">
            <a:spLocks noChangeArrowheads="1"/>
          </p:cNvSpPr>
          <p:nvPr/>
        </p:nvSpPr>
        <p:spPr bwMode="auto">
          <a:xfrm>
            <a:off x="2932490" y="-15131"/>
            <a:ext cx="30457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500" b="1" dirty="0">
                <a:solidFill>
                  <a:srgbClr val="FF3300"/>
                </a:solidFill>
                <a:latin typeface="Arial" panose="020B0604020202020204" pitchFamily="34" charset="0"/>
              </a:rPr>
              <a:t>Note the procedure</a:t>
            </a:r>
          </a:p>
          <a:p>
            <a:pPr algn="ctr" eaLnBrk="1" hangingPunct="1"/>
            <a:r>
              <a:rPr lang="en-US" altLang="en-US" sz="1500" b="1" dirty="0">
                <a:latin typeface="Arial" panose="020B0604020202020204" pitchFamily="34" charset="0"/>
              </a:rPr>
              <a:t>When </a:t>
            </a:r>
            <a:r>
              <a:rPr lang="en-US" altLang="en-US" sz="1500" b="1" dirty="0" smtClean="0">
                <a:latin typeface="Arial" panose="020B0604020202020204" pitchFamily="34" charset="0"/>
              </a:rPr>
              <a:t>FV </a:t>
            </a:r>
            <a:r>
              <a:rPr lang="en-US" altLang="en-US" sz="1500" b="1" dirty="0">
                <a:latin typeface="Arial" panose="020B0604020202020204" pitchFamily="34" charset="0"/>
              </a:rPr>
              <a:t>&amp; </a:t>
            </a:r>
            <a:r>
              <a:rPr lang="en-US" altLang="en-US" sz="1500" b="1" dirty="0" smtClean="0">
                <a:latin typeface="Arial" panose="020B0604020202020204" pitchFamily="34" charset="0"/>
              </a:rPr>
              <a:t>TV </a:t>
            </a:r>
            <a:r>
              <a:rPr lang="en-US" altLang="en-US" sz="1500" b="1" dirty="0">
                <a:latin typeface="Arial" panose="020B0604020202020204" pitchFamily="34" charset="0"/>
              </a:rPr>
              <a:t>known,</a:t>
            </a:r>
          </a:p>
          <a:p>
            <a:pPr algn="ctr" eaLnBrk="1" hangingPunct="1"/>
            <a:r>
              <a:rPr lang="en-US" altLang="en-US" sz="1500" b="1" dirty="0">
                <a:latin typeface="Arial" panose="020B0604020202020204" pitchFamily="34" charset="0"/>
              </a:rPr>
              <a:t>H</a:t>
            </a:r>
            <a:r>
              <a:rPr lang="en-US" altLang="en-US" sz="1500" b="1" dirty="0" smtClean="0">
                <a:latin typeface="Arial" panose="020B0604020202020204" pitchFamily="34" charset="0"/>
              </a:rPr>
              <a:t>ow </a:t>
            </a:r>
            <a:r>
              <a:rPr lang="en-US" altLang="en-US" sz="1500" b="1" dirty="0">
                <a:latin typeface="Arial" panose="020B0604020202020204" pitchFamily="34" charset="0"/>
              </a:rPr>
              <a:t>to find True Length.</a:t>
            </a:r>
          </a:p>
          <a:p>
            <a:pPr algn="ctr" eaLnBrk="1" hangingPunct="1"/>
            <a:r>
              <a:rPr lang="en-US" altLang="en-US" sz="1500" b="1" dirty="0">
                <a:latin typeface="Arial" panose="020B0604020202020204" pitchFamily="34" charset="0"/>
              </a:rPr>
              <a:t>(Views are rotated to determine</a:t>
            </a:r>
          </a:p>
          <a:p>
            <a:pPr algn="ctr" eaLnBrk="1" hangingPunct="1"/>
            <a:r>
              <a:rPr lang="en-US" altLang="en-US" sz="1500" b="1" dirty="0">
                <a:latin typeface="Arial" panose="020B0604020202020204" pitchFamily="34" charset="0"/>
              </a:rPr>
              <a:t>True Length &amp; it’s inclinations</a:t>
            </a:r>
          </a:p>
          <a:p>
            <a:pPr algn="ctr" eaLnBrk="1" hangingPunct="1"/>
            <a:r>
              <a:rPr lang="en-US" altLang="en-US" sz="1500" b="1" dirty="0">
                <a:latin typeface="Arial" panose="020B0604020202020204" pitchFamily="34" charset="0"/>
              </a:rPr>
              <a:t>with </a:t>
            </a:r>
            <a:r>
              <a:rPr lang="en-US" altLang="en-US" sz="1500" b="1" dirty="0" smtClean="0">
                <a:latin typeface="Arial" panose="020B0604020202020204" pitchFamily="34" charset="0"/>
              </a:rPr>
              <a:t>HP </a:t>
            </a:r>
            <a:r>
              <a:rPr lang="en-US" altLang="en-US" sz="1500" b="1" dirty="0">
                <a:latin typeface="Arial" panose="020B0604020202020204" pitchFamily="34" charset="0"/>
              </a:rPr>
              <a:t>&amp; </a:t>
            </a:r>
            <a:r>
              <a:rPr lang="en-US" altLang="en-US" sz="1500" b="1" dirty="0" smtClean="0">
                <a:latin typeface="Arial" panose="020B0604020202020204" pitchFamily="34" charset="0"/>
              </a:rPr>
              <a:t>VP).</a:t>
            </a:r>
            <a:endParaRPr lang="en-US" altLang="en-US" sz="1500" b="1" dirty="0">
              <a:latin typeface="Arial" panose="020B0604020202020204" pitchFamily="34" charset="0"/>
            </a:endParaRPr>
          </a:p>
        </p:txBody>
      </p:sp>
      <p:sp>
        <p:nvSpPr>
          <p:cNvPr id="193616" name="Text Box 80"/>
          <p:cNvSpPr txBox="1">
            <a:spLocks noChangeArrowheads="1"/>
          </p:cNvSpPr>
          <p:nvPr/>
        </p:nvSpPr>
        <p:spPr bwMode="auto">
          <a:xfrm>
            <a:off x="6194663" y="10169"/>
            <a:ext cx="305057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500" b="1" dirty="0">
                <a:solidFill>
                  <a:srgbClr val="FF3300"/>
                </a:solidFill>
                <a:latin typeface="Arial" panose="020B0604020202020204" pitchFamily="34" charset="0"/>
              </a:rPr>
              <a:t>Note the procedure</a:t>
            </a:r>
          </a:p>
          <a:p>
            <a:pPr algn="ctr" eaLnBrk="1" hangingPunct="1"/>
            <a:r>
              <a:rPr lang="en-US" altLang="en-US" sz="1500" b="1" dirty="0">
                <a:latin typeface="Arial" panose="020B0604020202020204" pitchFamily="34" charset="0"/>
              </a:rPr>
              <a:t>When True Length is known,</a:t>
            </a:r>
          </a:p>
          <a:p>
            <a:pPr algn="ctr" eaLnBrk="1" hangingPunct="1"/>
            <a:r>
              <a:rPr lang="en-US" altLang="en-US" sz="1500" b="1" dirty="0">
                <a:latin typeface="Arial" panose="020B0604020202020204" pitchFamily="34" charset="0"/>
              </a:rPr>
              <a:t>How to locate </a:t>
            </a:r>
            <a:r>
              <a:rPr lang="en-US" altLang="en-US" sz="1500" b="1" dirty="0" smtClean="0">
                <a:latin typeface="Arial" panose="020B0604020202020204" pitchFamily="34" charset="0"/>
              </a:rPr>
              <a:t>FV </a:t>
            </a:r>
            <a:r>
              <a:rPr lang="en-US" altLang="en-US" sz="1500" b="1" dirty="0">
                <a:latin typeface="Arial" panose="020B0604020202020204" pitchFamily="34" charset="0"/>
              </a:rPr>
              <a:t>&amp; </a:t>
            </a:r>
            <a:r>
              <a:rPr lang="en-US" altLang="en-US" sz="1500" b="1" dirty="0" smtClean="0">
                <a:latin typeface="Arial" panose="020B0604020202020204" pitchFamily="34" charset="0"/>
              </a:rPr>
              <a:t>TV.</a:t>
            </a:r>
            <a:endParaRPr lang="en-US" altLang="en-US" sz="1500" b="1" dirty="0">
              <a:latin typeface="Arial" panose="020B0604020202020204" pitchFamily="34" charset="0"/>
            </a:endParaRPr>
          </a:p>
          <a:p>
            <a:pPr algn="ctr" eaLnBrk="1" hangingPunct="1"/>
            <a:r>
              <a:rPr lang="en-US" altLang="en-US" sz="1500" b="1" dirty="0">
                <a:latin typeface="Arial" panose="020B0604020202020204" pitchFamily="34" charset="0"/>
              </a:rPr>
              <a:t>(Component </a:t>
            </a:r>
            <a:r>
              <a:rPr lang="en-US" altLang="en-US" sz="1500" b="1" dirty="0">
                <a:solidFill>
                  <a:srgbClr val="FF3300"/>
                </a:solidFill>
                <a:latin typeface="Arial" panose="020B0604020202020204" pitchFamily="34" charset="0"/>
              </a:rPr>
              <a:t>a-1</a:t>
            </a:r>
            <a:r>
              <a:rPr lang="en-US" altLang="en-US" sz="1500" b="1" dirty="0">
                <a:solidFill>
                  <a:schemeClr val="accent2"/>
                </a:solidFill>
                <a:latin typeface="Arial" panose="020B0604020202020204" pitchFamily="34" charset="0"/>
              </a:rPr>
              <a:t> </a:t>
            </a:r>
            <a:r>
              <a:rPr lang="en-US" altLang="en-US" sz="1500" b="1" dirty="0">
                <a:latin typeface="Arial" panose="020B0604020202020204" pitchFamily="34" charset="0"/>
              </a:rPr>
              <a:t>of TL is drawn </a:t>
            </a:r>
          </a:p>
          <a:p>
            <a:pPr algn="ctr" eaLnBrk="1" hangingPunct="1"/>
            <a:r>
              <a:rPr lang="en-US" altLang="en-US" sz="1500" b="1" dirty="0">
                <a:latin typeface="Arial" panose="020B0604020202020204" pitchFamily="34" charset="0"/>
              </a:rPr>
              <a:t>which is further rotated</a:t>
            </a:r>
          </a:p>
          <a:p>
            <a:pPr algn="ctr" eaLnBrk="1" hangingPunct="1"/>
            <a:r>
              <a:rPr lang="en-US" altLang="en-US" sz="1500" b="1" dirty="0">
                <a:latin typeface="Arial" panose="020B0604020202020204" pitchFamily="34" charset="0"/>
              </a:rPr>
              <a:t>to determine </a:t>
            </a:r>
            <a:r>
              <a:rPr lang="en-US" altLang="en-US" sz="1500" b="1" dirty="0" smtClean="0">
                <a:solidFill>
                  <a:srgbClr val="FF3300"/>
                </a:solidFill>
                <a:latin typeface="Arial" panose="020B0604020202020204" pitchFamily="34" charset="0"/>
              </a:rPr>
              <a:t>FV</a:t>
            </a:r>
            <a:r>
              <a:rPr lang="en-US" altLang="en-US" sz="1500" b="1" dirty="0" smtClean="0">
                <a:solidFill>
                  <a:schemeClr val="accent2"/>
                </a:solidFill>
                <a:latin typeface="Arial" panose="020B0604020202020204" pitchFamily="34" charset="0"/>
              </a:rPr>
              <a:t>)</a:t>
            </a:r>
            <a:endParaRPr lang="en-US" altLang="en-US" sz="1500" b="1" dirty="0">
              <a:solidFill>
                <a:schemeClr val="accent2"/>
              </a:solidFill>
              <a:latin typeface="Arial" panose="020B0604020202020204" pitchFamily="34" charset="0"/>
            </a:endParaRPr>
          </a:p>
        </p:txBody>
      </p:sp>
      <p:sp>
        <p:nvSpPr>
          <p:cNvPr id="193617" name="Text Box 81"/>
          <p:cNvSpPr txBox="1">
            <a:spLocks noChangeArrowheads="1"/>
          </p:cNvSpPr>
          <p:nvPr/>
        </p:nvSpPr>
        <p:spPr bwMode="auto">
          <a:xfrm>
            <a:off x="8081963" y="3355976"/>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grpSp>
        <p:nvGrpSpPr>
          <p:cNvPr id="193618" name="Group 82"/>
          <p:cNvGrpSpPr>
            <a:grpSpLocks/>
          </p:cNvGrpSpPr>
          <p:nvPr/>
        </p:nvGrpSpPr>
        <p:grpSpPr bwMode="auto">
          <a:xfrm>
            <a:off x="6635761" y="2203450"/>
            <a:ext cx="323851" cy="1606550"/>
            <a:chOff x="4180" y="1388"/>
            <a:chExt cx="204" cy="1012"/>
          </a:xfrm>
        </p:grpSpPr>
        <p:sp>
          <p:nvSpPr>
            <p:cNvPr id="193619" name="Line 83"/>
            <p:cNvSpPr>
              <a:spLocks noChangeShapeType="1"/>
            </p:cNvSpPr>
            <p:nvPr/>
          </p:nvSpPr>
          <p:spPr bwMode="auto">
            <a:xfrm>
              <a:off x="4328" y="1388"/>
              <a:ext cx="0" cy="964"/>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20" name="Text Box 84"/>
            <p:cNvSpPr txBox="1">
              <a:spLocks noChangeArrowheads="1"/>
            </p:cNvSpPr>
            <p:nvPr/>
          </p:nvSpPr>
          <p:spPr bwMode="auto">
            <a:xfrm>
              <a:off x="4202" y="220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193621" name="Text Box 85"/>
            <p:cNvSpPr txBox="1">
              <a:spLocks noChangeArrowheads="1"/>
            </p:cNvSpPr>
            <p:nvPr/>
          </p:nvSpPr>
          <p:spPr bwMode="auto">
            <a:xfrm>
              <a:off x="4180" y="1475"/>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sp>
        <p:nvSpPr>
          <p:cNvPr id="193622" name="Text Box 86"/>
          <p:cNvSpPr txBox="1">
            <a:spLocks noChangeArrowheads="1"/>
          </p:cNvSpPr>
          <p:nvPr/>
        </p:nvSpPr>
        <p:spPr bwMode="auto">
          <a:xfrm>
            <a:off x="7548278" y="1598622"/>
            <a:ext cx="3766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dirty="0" smtClean="0">
                <a:latin typeface="Times New Roman" panose="02020603050405020304" pitchFamily="18" charset="0"/>
              </a:rPr>
              <a:t>b</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nvGrpSpPr>
          <p:cNvPr id="193623" name="Group 87"/>
          <p:cNvGrpSpPr>
            <a:grpSpLocks/>
          </p:cNvGrpSpPr>
          <p:nvPr/>
        </p:nvGrpSpPr>
        <p:grpSpPr bwMode="auto">
          <a:xfrm>
            <a:off x="8075626" y="1849440"/>
            <a:ext cx="333376" cy="1766887"/>
            <a:chOff x="5087" y="1165"/>
            <a:chExt cx="210" cy="1113"/>
          </a:xfrm>
        </p:grpSpPr>
        <p:sp>
          <p:nvSpPr>
            <p:cNvPr id="193624" name="Line 88"/>
            <p:cNvSpPr>
              <a:spLocks noChangeShapeType="1"/>
            </p:cNvSpPr>
            <p:nvPr/>
          </p:nvSpPr>
          <p:spPr bwMode="auto">
            <a:xfrm flipV="1">
              <a:off x="5103" y="1165"/>
              <a:ext cx="0" cy="1113"/>
            </a:xfrm>
            <a:prstGeom prst="line">
              <a:avLst/>
            </a:prstGeom>
            <a:noFill/>
            <a:ln w="63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25" name="Line 89"/>
            <p:cNvSpPr>
              <a:spLocks noChangeShapeType="1"/>
            </p:cNvSpPr>
            <p:nvPr/>
          </p:nvSpPr>
          <p:spPr bwMode="auto">
            <a:xfrm>
              <a:off x="5104" y="1520"/>
              <a:ext cx="0" cy="9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26" name="Text Box 90"/>
            <p:cNvSpPr txBox="1">
              <a:spLocks noChangeArrowheads="1"/>
            </p:cNvSpPr>
            <p:nvPr/>
          </p:nvSpPr>
          <p:spPr bwMode="auto">
            <a:xfrm>
              <a:off x="5087" y="1459"/>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1</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grpSp>
        <p:nvGrpSpPr>
          <p:cNvPr id="193627" name="Group 91"/>
          <p:cNvGrpSpPr>
            <a:grpSpLocks/>
          </p:cNvGrpSpPr>
          <p:nvPr/>
        </p:nvGrpSpPr>
        <p:grpSpPr bwMode="auto">
          <a:xfrm>
            <a:off x="6975477" y="3616327"/>
            <a:ext cx="1127125" cy="1184275"/>
            <a:chOff x="4394" y="2278"/>
            <a:chExt cx="710" cy="746"/>
          </a:xfrm>
        </p:grpSpPr>
        <p:sp>
          <p:nvSpPr>
            <p:cNvPr id="193628" name="Arc 92"/>
            <p:cNvSpPr>
              <a:spLocks/>
            </p:cNvSpPr>
            <p:nvPr/>
          </p:nvSpPr>
          <p:spPr bwMode="auto">
            <a:xfrm>
              <a:off x="4394" y="2278"/>
              <a:ext cx="710" cy="583"/>
            </a:xfrm>
            <a:custGeom>
              <a:avLst/>
              <a:gdLst>
                <a:gd name="G0" fmla="+- 0 0 0"/>
                <a:gd name="G1" fmla="+- 799 0 0"/>
                <a:gd name="G2" fmla="+- 21600 0 0"/>
                <a:gd name="T0" fmla="*/ 21585 w 21600"/>
                <a:gd name="T1" fmla="*/ 0 h 15460"/>
                <a:gd name="T2" fmla="*/ 15863 w 21600"/>
                <a:gd name="T3" fmla="*/ 15460 h 15460"/>
                <a:gd name="T4" fmla="*/ 0 w 21600"/>
                <a:gd name="T5" fmla="*/ 799 h 15460"/>
              </a:gdLst>
              <a:ahLst/>
              <a:cxnLst>
                <a:cxn ang="0">
                  <a:pos x="T0" y="T1"/>
                </a:cxn>
                <a:cxn ang="0">
                  <a:pos x="T2" y="T3"/>
                </a:cxn>
                <a:cxn ang="0">
                  <a:pos x="T4" y="T5"/>
                </a:cxn>
              </a:cxnLst>
              <a:rect l="0" t="0" r="r" b="b"/>
              <a:pathLst>
                <a:path w="21600" h="15460" fill="none" extrusionOk="0">
                  <a:moveTo>
                    <a:pt x="21585" y="-1"/>
                  </a:moveTo>
                  <a:cubicBezTo>
                    <a:pt x="21595" y="266"/>
                    <a:pt x="21600" y="532"/>
                    <a:pt x="21600" y="799"/>
                  </a:cubicBezTo>
                  <a:cubicBezTo>
                    <a:pt x="21600" y="6233"/>
                    <a:pt x="19551" y="11468"/>
                    <a:pt x="15862" y="15459"/>
                  </a:cubicBezTo>
                </a:path>
                <a:path w="21600" h="15460" stroke="0" extrusionOk="0">
                  <a:moveTo>
                    <a:pt x="21585" y="-1"/>
                  </a:moveTo>
                  <a:cubicBezTo>
                    <a:pt x="21595" y="266"/>
                    <a:pt x="21600" y="532"/>
                    <a:pt x="21600" y="799"/>
                  </a:cubicBezTo>
                  <a:cubicBezTo>
                    <a:pt x="21600" y="6233"/>
                    <a:pt x="19551" y="11468"/>
                    <a:pt x="15862" y="15459"/>
                  </a:cubicBezTo>
                  <a:lnTo>
                    <a:pt x="0" y="799"/>
                  </a:lnTo>
                  <a:close/>
                </a:path>
              </a:pathLst>
            </a:custGeom>
            <a:noFill/>
            <a:ln w="63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29" name="Text Box 93"/>
            <p:cNvSpPr txBox="1">
              <a:spLocks noChangeArrowheads="1"/>
            </p:cNvSpPr>
            <p:nvPr/>
          </p:nvSpPr>
          <p:spPr bwMode="auto">
            <a:xfrm>
              <a:off x="4800" y="28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p>
          </p:txBody>
        </p:sp>
      </p:grpSp>
      <p:grpSp>
        <p:nvGrpSpPr>
          <p:cNvPr id="193630" name="Group 94"/>
          <p:cNvGrpSpPr>
            <a:grpSpLocks/>
          </p:cNvGrpSpPr>
          <p:nvPr/>
        </p:nvGrpSpPr>
        <p:grpSpPr bwMode="auto">
          <a:xfrm>
            <a:off x="7239000" y="3657600"/>
            <a:ext cx="368300" cy="368300"/>
            <a:chOff x="4560" y="2304"/>
            <a:chExt cx="232" cy="232"/>
          </a:xfrm>
        </p:grpSpPr>
        <p:sp>
          <p:nvSpPr>
            <p:cNvPr id="193631" name="Arc 95"/>
            <p:cNvSpPr>
              <a:spLocks/>
            </p:cNvSpPr>
            <p:nvPr/>
          </p:nvSpPr>
          <p:spPr bwMode="auto">
            <a:xfrm rot="3722031">
              <a:off x="4560" y="2304"/>
              <a:ext cx="232" cy="232"/>
            </a:xfrm>
            <a:custGeom>
              <a:avLst/>
              <a:gdLst>
                <a:gd name="G0" fmla="+- 0 0 0"/>
                <a:gd name="G1" fmla="+- 21570 0 0"/>
                <a:gd name="G2" fmla="+- 21600 0 0"/>
                <a:gd name="T0" fmla="*/ 1132 w 21600"/>
                <a:gd name="T1" fmla="*/ 0 h 21570"/>
                <a:gd name="T2" fmla="*/ 21600 w 21600"/>
                <a:gd name="T3" fmla="*/ 21570 h 21570"/>
                <a:gd name="T4" fmla="*/ 0 w 21600"/>
                <a:gd name="T5" fmla="*/ 21570 h 21570"/>
              </a:gdLst>
              <a:ahLst/>
              <a:cxnLst>
                <a:cxn ang="0">
                  <a:pos x="T0" y="T1"/>
                </a:cxn>
                <a:cxn ang="0">
                  <a:pos x="T2" y="T3"/>
                </a:cxn>
                <a:cxn ang="0">
                  <a:pos x="T4" y="T5"/>
                </a:cxn>
              </a:cxnLst>
              <a:rect l="0" t="0" r="r" b="b"/>
              <a:pathLst>
                <a:path w="21600" h="21570" fill="none" extrusionOk="0">
                  <a:moveTo>
                    <a:pt x="1132" y="-1"/>
                  </a:moveTo>
                  <a:cubicBezTo>
                    <a:pt x="12605" y="601"/>
                    <a:pt x="21600" y="10080"/>
                    <a:pt x="21600" y="21570"/>
                  </a:cubicBezTo>
                </a:path>
                <a:path w="21600" h="21570" stroke="0" extrusionOk="0">
                  <a:moveTo>
                    <a:pt x="1132" y="-1"/>
                  </a:moveTo>
                  <a:cubicBezTo>
                    <a:pt x="12605" y="601"/>
                    <a:pt x="21600" y="10080"/>
                    <a:pt x="21600" y="21570"/>
                  </a:cubicBezTo>
                  <a:lnTo>
                    <a:pt x="0" y="2157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32" name="Text Box 96"/>
            <p:cNvSpPr txBox="1">
              <a:spLocks noChangeArrowheads="1"/>
            </p:cNvSpPr>
            <p:nvPr/>
          </p:nvSpPr>
          <p:spPr bwMode="auto">
            <a:xfrm>
              <a:off x="4608" y="2304"/>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grpSp>
        <p:nvGrpSpPr>
          <p:cNvPr id="193633" name="Group 97"/>
          <p:cNvGrpSpPr>
            <a:grpSpLocks/>
          </p:cNvGrpSpPr>
          <p:nvPr/>
        </p:nvGrpSpPr>
        <p:grpSpPr bwMode="auto">
          <a:xfrm>
            <a:off x="6870702" y="1600200"/>
            <a:ext cx="1504950" cy="1017588"/>
            <a:chOff x="4328" y="1008"/>
            <a:chExt cx="948" cy="641"/>
          </a:xfrm>
        </p:grpSpPr>
        <p:sp>
          <p:nvSpPr>
            <p:cNvPr id="193634" name="Line 98"/>
            <p:cNvSpPr>
              <a:spLocks noChangeShapeType="1"/>
            </p:cNvSpPr>
            <p:nvPr/>
          </p:nvSpPr>
          <p:spPr bwMode="auto">
            <a:xfrm flipV="1">
              <a:off x="4328" y="1165"/>
              <a:ext cx="775" cy="4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35" name="Text Box 99"/>
            <p:cNvSpPr txBox="1">
              <a:spLocks noChangeArrowheads="1"/>
            </p:cNvSpPr>
            <p:nvPr/>
          </p:nvSpPr>
          <p:spPr bwMode="auto">
            <a:xfrm>
              <a:off x="5028" y="1008"/>
              <a:ext cx="24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baseline="-25000" dirty="0" smtClean="0">
                  <a:latin typeface="Times New Roman" panose="02020603050405020304" pitchFamily="18" charset="0"/>
                </a:rPr>
                <a:t>1</a:t>
              </a:r>
              <a:r>
                <a:rPr lang="en-US" altLang="en-US" sz="1400" dirty="0">
                  <a:latin typeface="Arial" panose="020B0604020202020204" pitchFamily="34" charset="0"/>
                </a:rPr>
                <a:t>´</a:t>
              </a:r>
            </a:p>
            <a:p>
              <a:pPr eaLnBrk="1" hangingPunct="1"/>
              <a:endParaRPr lang="en-US" altLang="en-US" sz="1400" baseline="30000" dirty="0">
                <a:latin typeface="Times New Roman" panose="02020603050405020304" pitchFamily="18" charset="0"/>
              </a:endParaRPr>
            </a:p>
          </p:txBody>
        </p:sp>
        <p:sp>
          <p:nvSpPr>
            <p:cNvPr id="193636" name="Rectangle 100"/>
            <p:cNvSpPr>
              <a:spLocks noChangeArrowheads="1"/>
            </p:cNvSpPr>
            <p:nvPr/>
          </p:nvSpPr>
          <p:spPr bwMode="auto">
            <a:xfrm>
              <a:off x="4396" y="1476"/>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3637" name="Arc 101"/>
            <p:cNvSpPr>
              <a:spLocks/>
            </p:cNvSpPr>
            <p:nvPr/>
          </p:nvSpPr>
          <p:spPr bwMode="auto">
            <a:xfrm rot="2761421">
              <a:off x="4462" y="1510"/>
              <a:ext cx="119" cy="144"/>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3638" name="Group 102"/>
          <p:cNvGrpSpPr>
            <a:grpSpLocks/>
          </p:cNvGrpSpPr>
          <p:nvPr/>
        </p:nvGrpSpPr>
        <p:grpSpPr bwMode="auto">
          <a:xfrm>
            <a:off x="7239000" y="2209800"/>
            <a:ext cx="342900" cy="406400"/>
            <a:chOff x="4560" y="1392"/>
            <a:chExt cx="216" cy="256"/>
          </a:xfrm>
        </p:grpSpPr>
        <p:sp>
          <p:nvSpPr>
            <p:cNvPr id="193639" name="Arc 103"/>
            <p:cNvSpPr>
              <a:spLocks/>
            </p:cNvSpPr>
            <p:nvPr/>
          </p:nvSpPr>
          <p:spPr bwMode="auto">
            <a:xfrm rot="2244294">
              <a:off x="4560" y="1416"/>
              <a:ext cx="216" cy="232"/>
            </a:xfrm>
            <a:custGeom>
              <a:avLst/>
              <a:gdLst>
                <a:gd name="G0" fmla="+- 0 0 0"/>
                <a:gd name="G1" fmla="+- 21600 0 0"/>
                <a:gd name="G2" fmla="+- 21600 0 0"/>
                <a:gd name="T0" fmla="*/ 0 w 20082"/>
                <a:gd name="T1" fmla="*/ 0 h 21600"/>
                <a:gd name="T2" fmla="*/ 20082 w 20082"/>
                <a:gd name="T3" fmla="*/ 13646 h 21600"/>
                <a:gd name="T4" fmla="*/ 0 w 20082"/>
                <a:gd name="T5" fmla="*/ 21600 h 21600"/>
              </a:gdLst>
              <a:ahLst/>
              <a:cxnLst>
                <a:cxn ang="0">
                  <a:pos x="T0" y="T1"/>
                </a:cxn>
                <a:cxn ang="0">
                  <a:pos x="T2" y="T3"/>
                </a:cxn>
                <a:cxn ang="0">
                  <a:pos x="T4" y="T5"/>
                </a:cxn>
              </a:cxnLst>
              <a:rect l="0" t="0" r="r" b="b"/>
              <a:pathLst>
                <a:path w="20082" h="21600" fill="none" extrusionOk="0">
                  <a:moveTo>
                    <a:pt x="0" y="0"/>
                  </a:moveTo>
                  <a:cubicBezTo>
                    <a:pt x="8859" y="0"/>
                    <a:pt x="16819" y="5409"/>
                    <a:pt x="20082" y="13645"/>
                  </a:cubicBezTo>
                </a:path>
                <a:path w="20082" h="21600" stroke="0" extrusionOk="0">
                  <a:moveTo>
                    <a:pt x="0" y="0"/>
                  </a:moveTo>
                  <a:cubicBezTo>
                    <a:pt x="8859" y="0"/>
                    <a:pt x="16819" y="5409"/>
                    <a:pt x="20082" y="13645"/>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40" name="Text Box 104"/>
            <p:cNvSpPr txBox="1">
              <a:spLocks noChangeArrowheads="1"/>
            </p:cNvSpPr>
            <p:nvPr/>
          </p:nvSpPr>
          <p:spPr bwMode="auto">
            <a:xfrm>
              <a:off x="4584" y="1392"/>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193641" name="Text Box 105"/>
          <p:cNvSpPr txBox="1">
            <a:spLocks noChangeArrowheads="1"/>
          </p:cNvSpPr>
          <p:nvPr/>
        </p:nvSpPr>
        <p:spPr bwMode="auto">
          <a:xfrm rot="-2000860">
            <a:off x="7493002" y="2043115"/>
            <a:ext cx="339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TL</a:t>
            </a:r>
          </a:p>
        </p:txBody>
      </p:sp>
      <p:grpSp>
        <p:nvGrpSpPr>
          <p:cNvPr id="193642" name="Group 106"/>
          <p:cNvGrpSpPr>
            <a:grpSpLocks/>
          </p:cNvGrpSpPr>
          <p:nvPr/>
        </p:nvGrpSpPr>
        <p:grpSpPr bwMode="auto">
          <a:xfrm>
            <a:off x="6877052" y="3587752"/>
            <a:ext cx="1381125" cy="1228725"/>
            <a:chOff x="1248" y="2096"/>
            <a:chExt cx="870" cy="774"/>
          </a:xfrm>
        </p:grpSpPr>
        <p:sp>
          <p:nvSpPr>
            <p:cNvPr id="193643" name="Line 107"/>
            <p:cNvSpPr>
              <a:spLocks noChangeShapeType="1"/>
            </p:cNvSpPr>
            <p:nvPr/>
          </p:nvSpPr>
          <p:spPr bwMode="auto">
            <a:xfrm>
              <a:off x="1248" y="2107"/>
              <a:ext cx="710" cy="59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44" name="Text Box 108"/>
            <p:cNvSpPr txBox="1">
              <a:spLocks noChangeArrowheads="1"/>
            </p:cNvSpPr>
            <p:nvPr/>
          </p:nvSpPr>
          <p:spPr bwMode="auto">
            <a:xfrm>
              <a:off x="1908" y="2676"/>
              <a:ext cx="2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r>
                <a:rPr lang="en-US" altLang="en-US" sz="1400" baseline="-25000">
                  <a:latin typeface="Times New Roman" panose="02020603050405020304" pitchFamily="18" charset="0"/>
                </a:rPr>
                <a:t>1</a:t>
              </a:r>
            </a:p>
          </p:txBody>
        </p:sp>
        <p:sp>
          <p:nvSpPr>
            <p:cNvPr id="193645" name="Text Box 109"/>
            <p:cNvSpPr txBox="1">
              <a:spLocks noChangeArrowheads="1"/>
            </p:cNvSpPr>
            <p:nvPr/>
          </p:nvSpPr>
          <p:spPr bwMode="auto">
            <a:xfrm>
              <a:off x="1332" y="209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sym typeface="WP Greek Courier" pitchFamily="49" charset="2"/>
                </a:rPr>
                <a:t>Ø</a:t>
              </a:r>
            </a:p>
          </p:txBody>
        </p:sp>
        <p:sp>
          <p:nvSpPr>
            <p:cNvPr id="193646" name="Arc 110"/>
            <p:cNvSpPr>
              <a:spLocks/>
            </p:cNvSpPr>
            <p:nvPr/>
          </p:nvSpPr>
          <p:spPr bwMode="auto">
            <a:xfrm rot="3722031">
              <a:off x="1412" y="2132"/>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647" name="Text Box 111"/>
            <p:cNvSpPr txBox="1">
              <a:spLocks noChangeArrowheads="1"/>
            </p:cNvSpPr>
            <p:nvPr/>
          </p:nvSpPr>
          <p:spPr bwMode="auto">
            <a:xfrm rot="2448983">
              <a:off x="1652" y="2392"/>
              <a:ext cx="21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TL</a:t>
              </a:r>
            </a:p>
          </p:txBody>
        </p:sp>
      </p:grpSp>
      <p:sp>
        <p:nvSpPr>
          <p:cNvPr id="193648" name="Text Box 112"/>
          <p:cNvSpPr txBox="1">
            <a:spLocks noChangeArrowheads="1"/>
          </p:cNvSpPr>
          <p:nvPr/>
        </p:nvSpPr>
        <p:spPr bwMode="auto">
          <a:xfrm rot="-2526107">
            <a:off x="7189788" y="1966915"/>
            <a:ext cx="317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a:latin typeface="Times New Roman" panose="02020603050405020304" pitchFamily="18" charset="0"/>
              </a:rPr>
              <a:t>Fv</a:t>
            </a:r>
          </a:p>
        </p:txBody>
      </p:sp>
      <p:grpSp>
        <p:nvGrpSpPr>
          <p:cNvPr id="193649" name="Group 113"/>
          <p:cNvGrpSpPr>
            <a:grpSpLocks/>
          </p:cNvGrpSpPr>
          <p:nvPr/>
        </p:nvGrpSpPr>
        <p:grpSpPr bwMode="auto">
          <a:xfrm>
            <a:off x="6870702" y="3616325"/>
            <a:ext cx="923925" cy="939800"/>
            <a:chOff x="4328" y="2278"/>
            <a:chExt cx="582" cy="592"/>
          </a:xfrm>
        </p:grpSpPr>
        <p:sp>
          <p:nvSpPr>
            <p:cNvPr id="193650" name="Line 114"/>
            <p:cNvSpPr>
              <a:spLocks noChangeShapeType="1"/>
            </p:cNvSpPr>
            <p:nvPr/>
          </p:nvSpPr>
          <p:spPr bwMode="auto">
            <a:xfrm>
              <a:off x="4328" y="2278"/>
              <a:ext cx="582" cy="5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51" name="Text Box 115"/>
            <p:cNvSpPr txBox="1">
              <a:spLocks noChangeArrowheads="1"/>
            </p:cNvSpPr>
            <p:nvPr/>
          </p:nvSpPr>
          <p:spPr bwMode="auto">
            <a:xfrm rot="2388775">
              <a:off x="4523" y="2591"/>
              <a:ext cx="2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dirty="0" smtClean="0">
                  <a:latin typeface="Times New Roman" panose="02020603050405020304" pitchFamily="18" charset="0"/>
                </a:rPr>
                <a:t>TV</a:t>
              </a:r>
              <a:endParaRPr lang="en-US" altLang="en-US" sz="1000" dirty="0">
                <a:latin typeface="Times New Roman" panose="02020603050405020304" pitchFamily="18" charset="0"/>
              </a:endParaRPr>
            </a:p>
          </p:txBody>
        </p:sp>
      </p:grpSp>
      <p:sp>
        <p:nvSpPr>
          <p:cNvPr id="193652" name="Line 116"/>
          <p:cNvSpPr>
            <a:spLocks noChangeShapeType="1"/>
          </p:cNvSpPr>
          <p:nvPr/>
        </p:nvSpPr>
        <p:spPr bwMode="auto">
          <a:xfrm flipV="1">
            <a:off x="5257800" y="2743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53" name="Line 117"/>
          <p:cNvSpPr>
            <a:spLocks noChangeShapeType="1"/>
          </p:cNvSpPr>
          <p:nvPr/>
        </p:nvSpPr>
        <p:spPr bwMode="auto">
          <a:xfrm flipV="1">
            <a:off x="5181600" y="3962400"/>
            <a:ext cx="76200" cy="228600"/>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3654" name="Line 118"/>
          <p:cNvSpPr>
            <a:spLocks noChangeShapeType="1"/>
          </p:cNvSpPr>
          <p:nvPr/>
        </p:nvSpPr>
        <p:spPr bwMode="auto">
          <a:xfrm flipV="1">
            <a:off x="5259388" y="1917700"/>
            <a:ext cx="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655" name="Text Box 119"/>
          <p:cNvSpPr txBox="1">
            <a:spLocks noChangeArrowheads="1"/>
          </p:cNvSpPr>
          <p:nvPr/>
        </p:nvSpPr>
        <p:spPr bwMode="auto">
          <a:xfrm>
            <a:off x="27287" y="104611"/>
            <a:ext cx="31137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a:solidFill>
                  <a:srgbClr val="FF3300"/>
                </a:solidFill>
                <a:latin typeface="Arial" panose="020B0604020202020204" pitchFamily="34" charset="0"/>
              </a:rPr>
              <a:t>Orthographic Projections </a:t>
            </a:r>
          </a:p>
          <a:p>
            <a:pPr eaLnBrk="1" hangingPunct="1"/>
            <a:r>
              <a:rPr lang="en-US" altLang="en-US" sz="1600" b="1" dirty="0">
                <a:latin typeface="Arial" panose="020B0604020202020204" pitchFamily="34" charset="0"/>
              </a:rPr>
              <a:t>Means </a:t>
            </a:r>
            <a:r>
              <a:rPr lang="en-US" altLang="en-US" sz="1600" b="1" dirty="0" smtClean="0">
                <a:latin typeface="Arial" panose="020B0604020202020204" pitchFamily="34" charset="0"/>
              </a:rPr>
              <a:t>FV </a:t>
            </a:r>
            <a:r>
              <a:rPr lang="en-US" altLang="en-US" sz="1600" b="1" dirty="0">
                <a:latin typeface="Arial" panose="020B0604020202020204" pitchFamily="34" charset="0"/>
              </a:rPr>
              <a:t>&amp; </a:t>
            </a:r>
            <a:r>
              <a:rPr lang="en-US" altLang="en-US" sz="1600" b="1" dirty="0" smtClean="0">
                <a:latin typeface="Arial" panose="020B0604020202020204" pitchFamily="34" charset="0"/>
              </a:rPr>
              <a:t>TV </a:t>
            </a:r>
            <a:r>
              <a:rPr lang="en-US" altLang="en-US" sz="1600" b="1" dirty="0">
                <a:latin typeface="Arial" panose="020B0604020202020204" pitchFamily="34" charset="0"/>
              </a:rPr>
              <a:t>of Line AB </a:t>
            </a:r>
            <a:endParaRPr lang="en-US" altLang="en-US" sz="1600" b="1" dirty="0" smtClean="0">
              <a:latin typeface="Arial" panose="020B0604020202020204" pitchFamily="34" charset="0"/>
            </a:endParaRPr>
          </a:p>
          <a:p>
            <a:pPr eaLnBrk="1" hangingPunct="1"/>
            <a:r>
              <a:rPr lang="en-US" altLang="en-US" sz="1600" b="1" dirty="0" smtClean="0">
                <a:latin typeface="Arial" panose="020B0604020202020204" pitchFamily="34" charset="0"/>
              </a:rPr>
              <a:t>are shown below, with </a:t>
            </a:r>
            <a:r>
              <a:rPr lang="en-US" altLang="en-US" sz="1600" b="1" dirty="0">
                <a:latin typeface="Arial" panose="020B0604020202020204" pitchFamily="34" charset="0"/>
              </a:rPr>
              <a:t>their apparent i</a:t>
            </a:r>
            <a:r>
              <a:rPr lang="en-US" altLang="en-US" sz="1600" b="1" dirty="0" smtClean="0">
                <a:latin typeface="Arial" panose="020B0604020202020204" pitchFamily="34" charset="0"/>
              </a:rPr>
              <a:t>nclinations</a:t>
            </a:r>
            <a:r>
              <a:rPr lang="en-US" altLang="en-US" sz="16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&amp; </a:t>
            </a:r>
          </a:p>
        </p:txBody>
      </p:sp>
      <p:sp>
        <p:nvSpPr>
          <p:cNvPr id="193656" name="Text Box 120"/>
          <p:cNvSpPr txBox="1">
            <a:spLocks noChangeArrowheads="1"/>
          </p:cNvSpPr>
          <p:nvPr/>
        </p:nvSpPr>
        <p:spPr bwMode="auto">
          <a:xfrm>
            <a:off x="5746132" y="5021761"/>
            <a:ext cx="3467360"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600" i="1" dirty="0">
                <a:latin typeface="Arial" panose="020B0604020202020204" pitchFamily="34" charset="0"/>
              </a:rPr>
              <a:t>Here </a:t>
            </a:r>
            <a:r>
              <a:rPr lang="en-US" altLang="en-US" sz="1600" i="1" dirty="0">
                <a:solidFill>
                  <a:schemeClr val="accent2"/>
                </a:solidFill>
                <a:latin typeface="Arial" panose="020B0604020202020204" pitchFamily="34" charset="0"/>
              </a:rPr>
              <a:t>a -1</a:t>
            </a:r>
            <a:r>
              <a:rPr lang="en-US" altLang="en-US" sz="1600" i="1" dirty="0">
                <a:latin typeface="Arial" panose="020B0604020202020204" pitchFamily="34" charset="0"/>
              </a:rPr>
              <a:t> is component </a:t>
            </a:r>
          </a:p>
          <a:p>
            <a:pPr algn="ctr" eaLnBrk="1" hangingPunct="1"/>
            <a:r>
              <a:rPr lang="en-US" altLang="en-US" sz="1600" i="1" dirty="0">
                <a:latin typeface="Arial" panose="020B0604020202020204" pitchFamily="34" charset="0"/>
              </a:rPr>
              <a:t>of TL </a:t>
            </a:r>
            <a:r>
              <a:rPr lang="en-US" altLang="en-US" sz="1600" i="1" dirty="0">
                <a:solidFill>
                  <a:schemeClr val="accent2"/>
                </a:solidFill>
                <a:latin typeface="Arial" panose="020B0604020202020204" pitchFamily="34" charset="0"/>
              </a:rPr>
              <a:t>ab</a:t>
            </a:r>
            <a:r>
              <a:rPr lang="en-US" altLang="en-US" sz="1600" i="1" baseline="-25000" dirty="0">
                <a:solidFill>
                  <a:schemeClr val="accent2"/>
                </a:solidFill>
                <a:latin typeface="Arial" panose="020B0604020202020204" pitchFamily="34" charset="0"/>
              </a:rPr>
              <a:t>1</a:t>
            </a:r>
            <a:r>
              <a:rPr lang="en-US" altLang="en-US" sz="1600" i="1" baseline="-25000" dirty="0">
                <a:latin typeface="Arial" panose="020B0604020202020204" pitchFamily="34" charset="0"/>
              </a:rPr>
              <a:t>  </a:t>
            </a:r>
            <a:r>
              <a:rPr lang="en-US" altLang="en-US" sz="1600" i="1" dirty="0">
                <a:latin typeface="Arial" panose="020B0604020202020204" pitchFamily="34" charset="0"/>
              </a:rPr>
              <a:t>gives length of </a:t>
            </a:r>
            <a:r>
              <a:rPr lang="en-US" altLang="en-US" sz="1600" i="1" dirty="0" smtClean="0">
                <a:solidFill>
                  <a:schemeClr val="accent2"/>
                </a:solidFill>
                <a:latin typeface="Arial" panose="020B0604020202020204" pitchFamily="34" charset="0"/>
              </a:rPr>
              <a:t>FV.</a:t>
            </a:r>
            <a:r>
              <a:rPr lang="en-US" altLang="en-US" sz="1600" i="1" dirty="0" smtClean="0">
                <a:latin typeface="Arial" panose="020B0604020202020204" pitchFamily="34" charset="0"/>
              </a:rPr>
              <a:t> </a:t>
            </a:r>
            <a:endParaRPr lang="en-US" altLang="en-US" sz="1600" i="1" dirty="0">
              <a:latin typeface="Arial" panose="020B0604020202020204" pitchFamily="34" charset="0"/>
            </a:endParaRPr>
          </a:p>
          <a:p>
            <a:pPr algn="ctr" eaLnBrk="1" hangingPunct="1"/>
            <a:r>
              <a:rPr lang="en-US" altLang="en-US" sz="1600" i="1" dirty="0">
                <a:latin typeface="Arial" panose="020B0604020202020204" pitchFamily="34" charset="0"/>
              </a:rPr>
              <a:t>Hence it is brought </a:t>
            </a:r>
            <a:r>
              <a:rPr lang="en-US" altLang="en-US" sz="1600" i="1" dirty="0" err="1" smtClean="0">
                <a:latin typeface="Arial" panose="020B0604020202020204" pitchFamily="34" charset="0"/>
              </a:rPr>
              <a:t>upto</a:t>
            </a:r>
            <a:r>
              <a:rPr lang="en-US" altLang="en-US" sz="1600" i="1" dirty="0" smtClean="0">
                <a:latin typeface="Arial" panose="020B0604020202020204" pitchFamily="34" charset="0"/>
              </a:rPr>
              <a:t> </a:t>
            </a:r>
            <a:endParaRPr lang="en-US" altLang="en-US" sz="1600" i="1" dirty="0">
              <a:latin typeface="Arial" panose="020B0604020202020204" pitchFamily="34" charset="0"/>
            </a:endParaRPr>
          </a:p>
          <a:p>
            <a:pPr algn="ctr" eaLnBrk="1" hangingPunct="1"/>
            <a:r>
              <a:rPr lang="en-US" altLang="en-US" sz="1600" i="1" dirty="0">
                <a:latin typeface="Arial" panose="020B0604020202020204" pitchFamily="34" charset="0"/>
              </a:rPr>
              <a:t>Locus of a’ and further rotated</a:t>
            </a:r>
          </a:p>
          <a:p>
            <a:pPr algn="ctr" eaLnBrk="1" hangingPunct="1"/>
            <a:r>
              <a:rPr lang="en-US" altLang="en-US" sz="1600" i="1" dirty="0">
                <a:latin typeface="Arial" panose="020B0604020202020204" pitchFamily="34" charset="0"/>
              </a:rPr>
              <a:t>to get point </a:t>
            </a:r>
            <a:r>
              <a:rPr lang="en-US" altLang="en-US" sz="1600" i="1" dirty="0">
                <a:solidFill>
                  <a:srgbClr val="FF3300"/>
                </a:solidFill>
                <a:latin typeface="Arial" panose="020B0604020202020204" pitchFamily="34" charset="0"/>
              </a:rPr>
              <a:t>b’.</a:t>
            </a:r>
            <a:r>
              <a:rPr lang="en-US" altLang="en-US" sz="1600" i="1" dirty="0">
                <a:latin typeface="Arial" panose="020B0604020202020204" pitchFamily="34" charset="0"/>
              </a:rPr>
              <a:t>  </a:t>
            </a:r>
            <a:r>
              <a:rPr lang="en-US" altLang="en-US" sz="1600" i="1" dirty="0">
                <a:solidFill>
                  <a:srgbClr val="FF3300"/>
                </a:solidFill>
                <a:latin typeface="Arial" panose="020B0604020202020204" pitchFamily="34" charset="0"/>
              </a:rPr>
              <a:t>a’ b’</a:t>
            </a:r>
            <a:r>
              <a:rPr lang="en-US" altLang="en-US" sz="1600" i="1" dirty="0">
                <a:latin typeface="Arial" panose="020B0604020202020204" pitchFamily="34" charset="0"/>
              </a:rPr>
              <a:t> will be </a:t>
            </a:r>
            <a:r>
              <a:rPr lang="en-US" altLang="en-US" sz="1600" i="1" dirty="0" smtClean="0">
                <a:latin typeface="Arial" panose="020B0604020202020204" pitchFamily="34" charset="0"/>
              </a:rPr>
              <a:t>FV.</a:t>
            </a:r>
            <a:endParaRPr lang="en-US" altLang="en-US" sz="1600" i="1" dirty="0">
              <a:latin typeface="Arial" panose="020B0604020202020204" pitchFamily="34" charset="0"/>
            </a:endParaRPr>
          </a:p>
          <a:p>
            <a:pPr algn="ctr" eaLnBrk="1" hangingPunct="1"/>
            <a:r>
              <a:rPr lang="en-US" altLang="en-US" sz="1600" dirty="0">
                <a:solidFill>
                  <a:schemeClr val="accent2"/>
                </a:solidFill>
                <a:latin typeface="Arial" panose="020B0604020202020204" pitchFamily="34" charset="0"/>
              </a:rPr>
              <a:t>Similarly drawing component</a:t>
            </a:r>
          </a:p>
          <a:p>
            <a:pPr algn="ctr" eaLnBrk="1" hangingPunct="1"/>
            <a:r>
              <a:rPr lang="en-US" altLang="en-US" sz="1600" dirty="0">
                <a:solidFill>
                  <a:schemeClr val="accent2"/>
                </a:solidFill>
                <a:latin typeface="Arial" panose="020B0604020202020204" pitchFamily="34" charset="0"/>
              </a:rPr>
              <a:t>of other </a:t>
            </a:r>
            <a:r>
              <a:rPr lang="en-US" altLang="en-US" sz="1600" dirty="0" smtClean="0">
                <a:solidFill>
                  <a:schemeClr val="accent2"/>
                </a:solidFill>
                <a:latin typeface="Arial" panose="020B0604020202020204" pitchFamily="34" charset="0"/>
              </a:rPr>
              <a:t>TL (</a:t>
            </a:r>
            <a:r>
              <a:rPr lang="en-US" altLang="en-US" sz="1600" dirty="0">
                <a:solidFill>
                  <a:schemeClr val="accent2"/>
                </a:solidFill>
                <a:latin typeface="Arial" panose="020B0604020202020204" pitchFamily="34" charset="0"/>
              </a:rPr>
              <a:t>a’ b</a:t>
            </a:r>
            <a:r>
              <a:rPr lang="en-US" altLang="en-US" sz="1600" baseline="-25000" dirty="0">
                <a:solidFill>
                  <a:schemeClr val="accent2"/>
                </a:solidFill>
                <a:latin typeface="Arial" panose="020B0604020202020204" pitchFamily="34" charset="0"/>
              </a:rPr>
              <a:t>1</a:t>
            </a:r>
            <a:r>
              <a:rPr lang="en-US" altLang="en-US" sz="1600" dirty="0">
                <a:solidFill>
                  <a:schemeClr val="accent2"/>
                </a:solidFill>
                <a:latin typeface="Arial" panose="020B0604020202020204" pitchFamily="34" charset="0"/>
              </a:rPr>
              <a:t>‘) </a:t>
            </a:r>
            <a:r>
              <a:rPr lang="en-US" altLang="en-US" sz="1600" dirty="0" smtClean="0">
                <a:solidFill>
                  <a:schemeClr val="accent2"/>
                </a:solidFill>
                <a:latin typeface="Arial" panose="020B0604020202020204" pitchFamily="34" charset="0"/>
              </a:rPr>
              <a:t>TV </a:t>
            </a:r>
            <a:r>
              <a:rPr lang="en-US" altLang="en-US" sz="1600" dirty="0">
                <a:solidFill>
                  <a:schemeClr val="accent2"/>
                </a:solidFill>
                <a:latin typeface="Arial" panose="020B0604020202020204" pitchFamily="34" charset="0"/>
              </a:rPr>
              <a:t>can be drawn.</a:t>
            </a:r>
          </a:p>
        </p:txBody>
      </p:sp>
      <p:sp>
        <p:nvSpPr>
          <p:cNvPr id="193657" name="AutoShape 121"/>
          <p:cNvSpPr>
            <a:spLocks noChangeArrowheads="1"/>
          </p:cNvSpPr>
          <p:nvPr/>
        </p:nvSpPr>
        <p:spPr bwMode="auto">
          <a:xfrm>
            <a:off x="7548278" y="4790987"/>
            <a:ext cx="186024" cy="335051"/>
          </a:xfrm>
          <a:prstGeom prst="up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93658" name="Group 122"/>
          <p:cNvGrpSpPr>
            <a:grpSpLocks/>
          </p:cNvGrpSpPr>
          <p:nvPr/>
        </p:nvGrpSpPr>
        <p:grpSpPr bwMode="auto">
          <a:xfrm>
            <a:off x="4095752" y="2405063"/>
            <a:ext cx="314325" cy="277812"/>
            <a:chOff x="3648" y="2451"/>
            <a:chExt cx="198" cy="175"/>
          </a:xfrm>
        </p:grpSpPr>
        <p:grpSp>
          <p:nvGrpSpPr>
            <p:cNvPr id="193659" name="Group 123"/>
            <p:cNvGrpSpPr>
              <a:grpSpLocks/>
            </p:cNvGrpSpPr>
            <p:nvPr/>
          </p:nvGrpSpPr>
          <p:grpSpPr bwMode="auto">
            <a:xfrm>
              <a:off x="3648" y="2451"/>
              <a:ext cx="198" cy="173"/>
              <a:chOff x="3648" y="1971"/>
              <a:chExt cx="198" cy="173"/>
            </a:xfrm>
          </p:grpSpPr>
          <p:sp>
            <p:nvSpPr>
              <p:cNvPr id="193660" name="Rectangle 124"/>
              <p:cNvSpPr>
                <a:spLocks noChangeArrowheads="1"/>
              </p:cNvSpPr>
              <p:nvPr/>
            </p:nvSpPr>
            <p:spPr bwMode="auto">
              <a:xfrm>
                <a:off x="3648" y="1971"/>
                <a:ext cx="1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2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93661" name="Arc 125"/>
              <p:cNvSpPr>
                <a:spLocks/>
              </p:cNvSpPr>
              <p:nvPr/>
            </p:nvSpPr>
            <p:spPr bwMode="auto">
              <a:xfrm rot="2761421">
                <a:off x="3714" y="2002"/>
                <a:ext cx="119" cy="144"/>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3662" name="Text Box 126"/>
            <p:cNvSpPr txBox="1">
              <a:spLocks noChangeArrowheads="1"/>
            </p:cNvSpPr>
            <p:nvPr/>
          </p:nvSpPr>
          <p:spPr bwMode="auto">
            <a:xfrm>
              <a:off x="3666" y="2453"/>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sym typeface="Symbol" panose="05050102010706020507" pitchFamily="18" charset="2"/>
                </a:rPr>
                <a:t></a:t>
              </a:r>
            </a:p>
          </p:txBody>
        </p:sp>
      </p:grpSp>
      <p:sp>
        <p:nvSpPr>
          <p:cNvPr id="2" name="Slide Number Placeholder 1"/>
          <p:cNvSpPr>
            <a:spLocks noGrp="1"/>
          </p:cNvSpPr>
          <p:nvPr>
            <p:ph type="sldNum" sz="quarter" idx="12"/>
          </p:nvPr>
        </p:nvSpPr>
        <p:spPr>
          <a:xfrm>
            <a:off x="7139785" y="-69850"/>
            <a:ext cx="2057400" cy="365125"/>
          </a:xfrm>
        </p:spPr>
        <p:txBody>
          <a:bodyPr/>
          <a:lstStyle/>
          <a:p>
            <a:fld id="{EE8E09DC-0268-440F-8276-54ADABB93829}" type="slidenum">
              <a:rPr lang="en-IN" smtClean="0"/>
              <a:t>15</a:t>
            </a:fld>
            <a:endParaRPr lang="en-IN" dirty="0"/>
          </a:p>
        </p:txBody>
      </p:sp>
    </p:spTree>
    <p:extLst>
      <p:ext uri="{BB962C8B-B14F-4D97-AF65-F5344CB8AC3E}">
        <p14:creationId xmlns:p14="http://schemas.microsoft.com/office/powerpoint/2010/main" val="816136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3576"/>
                                        </p:tgtEl>
                                        <p:attrNameLst>
                                          <p:attrName>style.visibility</p:attrName>
                                        </p:attrNameLst>
                                      </p:cBhvr>
                                      <p:to>
                                        <p:strVal val="visible"/>
                                      </p:to>
                                    </p:set>
                                    <p:anim calcmode="lin" valueType="num">
                                      <p:cBhvr>
                                        <p:cTn id="7" dur="500" fill="hold"/>
                                        <p:tgtEl>
                                          <p:spTgt spid="193576"/>
                                        </p:tgtEl>
                                        <p:attrNameLst>
                                          <p:attrName>ppt_w</p:attrName>
                                        </p:attrNameLst>
                                      </p:cBhvr>
                                      <p:tavLst>
                                        <p:tav tm="0">
                                          <p:val>
                                            <p:fltVal val="0"/>
                                          </p:val>
                                        </p:tav>
                                        <p:tav tm="100000">
                                          <p:val>
                                            <p:strVal val="#ppt_w"/>
                                          </p:val>
                                        </p:tav>
                                      </p:tavLst>
                                    </p:anim>
                                    <p:anim calcmode="lin" valueType="num">
                                      <p:cBhvr>
                                        <p:cTn id="8" dur="500" fill="hold"/>
                                        <p:tgtEl>
                                          <p:spTgt spid="19357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93655"/>
                                        </p:tgtEl>
                                        <p:attrNameLst>
                                          <p:attrName>style.visibility</p:attrName>
                                        </p:attrNameLst>
                                      </p:cBhvr>
                                      <p:to>
                                        <p:strVal val="visible"/>
                                      </p:to>
                                    </p:set>
                                    <p:anim calcmode="lin" valueType="num">
                                      <p:cBhvr additive="base">
                                        <p:cTn id="13" dur="500" fill="hold"/>
                                        <p:tgtEl>
                                          <p:spTgt spid="193655"/>
                                        </p:tgtEl>
                                        <p:attrNameLst>
                                          <p:attrName>ppt_x</p:attrName>
                                        </p:attrNameLst>
                                      </p:cBhvr>
                                      <p:tavLst>
                                        <p:tav tm="0">
                                          <p:val>
                                            <p:strVal val="#ppt_x"/>
                                          </p:val>
                                        </p:tav>
                                        <p:tav tm="100000">
                                          <p:val>
                                            <p:strVal val="#ppt_x"/>
                                          </p:val>
                                        </p:tav>
                                      </p:tavLst>
                                    </p:anim>
                                    <p:anim calcmode="lin" valueType="num">
                                      <p:cBhvr additive="base">
                                        <p:cTn id="14" dur="500" fill="hold"/>
                                        <p:tgtEl>
                                          <p:spTgt spid="19365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193600"/>
                                        </p:tgtEl>
                                        <p:attrNameLst>
                                          <p:attrName>style.visibility</p:attrName>
                                        </p:attrNameLst>
                                      </p:cBhvr>
                                      <p:to>
                                        <p:strVal val="visible"/>
                                      </p:to>
                                    </p:set>
                                    <p:animEffect transition="in" filter="strips(upRight)">
                                      <p:cBhvr>
                                        <p:cTn id="19" dur="500"/>
                                        <p:tgtEl>
                                          <p:spTgt spid="1936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3599"/>
                                        </p:tgtEl>
                                        <p:attrNameLst>
                                          <p:attrName>style.visibility</p:attrName>
                                        </p:attrNameLst>
                                      </p:cBhvr>
                                      <p:to>
                                        <p:strVal val="visible"/>
                                      </p:to>
                                    </p:set>
                                    <p:anim calcmode="lin" valueType="num">
                                      <p:cBhvr additive="base">
                                        <p:cTn id="24" dur="500" fill="hold"/>
                                        <p:tgtEl>
                                          <p:spTgt spid="193599"/>
                                        </p:tgtEl>
                                        <p:attrNameLst>
                                          <p:attrName>ppt_x</p:attrName>
                                        </p:attrNameLst>
                                      </p:cBhvr>
                                      <p:tavLst>
                                        <p:tav tm="0">
                                          <p:val>
                                            <p:strVal val="0-#ppt_w/2"/>
                                          </p:val>
                                        </p:tav>
                                        <p:tav tm="100000">
                                          <p:val>
                                            <p:strVal val="#ppt_x"/>
                                          </p:val>
                                        </p:tav>
                                      </p:tavLst>
                                    </p:anim>
                                    <p:anim calcmode="lin" valueType="num">
                                      <p:cBhvr additive="base">
                                        <p:cTn id="25" dur="500" fill="hold"/>
                                        <p:tgtEl>
                                          <p:spTgt spid="19359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93615"/>
                                        </p:tgtEl>
                                        <p:attrNameLst>
                                          <p:attrName>style.visibility</p:attrName>
                                        </p:attrNameLst>
                                      </p:cBhvr>
                                      <p:to>
                                        <p:strVal val="visible"/>
                                      </p:to>
                                    </p:set>
                                    <p:anim calcmode="lin" valueType="num">
                                      <p:cBhvr additive="base">
                                        <p:cTn id="30" dur="500" fill="hold"/>
                                        <p:tgtEl>
                                          <p:spTgt spid="193615"/>
                                        </p:tgtEl>
                                        <p:attrNameLst>
                                          <p:attrName>ppt_x</p:attrName>
                                        </p:attrNameLst>
                                      </p:cBhvr>
                                      <p:tavLst>
                                        <p:tav tm="0">
                                          <p:val>
                                            <p:strVal val="#ppt_x"/>
                                          </p:val>
                                        </p:tav>
                                        <p:tav tm="100000">
                                          <p:val>
                                            <p:strVal val="#ppt_x"/>
                                          </p:val>
                                        </p:tav>
                                      </p:tavLst>
                                    </p:anim>
                                    <p:anim calcmode="lin" valueType="num">
                                      <p:cBhvr additive="base">
                                        <p:cTn id="31" dur="500" fill="hold"/>
                                        <p:tgtEl>
                                          <p:spTgt spid="193615"/>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93546"/>
                                        </p:tgtEl>
                                        <p:attrNameLst>
                                          <p:attrName>style.visibility</p:attrName>
                                        </p:attrNameLst>
                                      </p:cBhvr>
                                      <p:to>
                                        <p:strVal val="visible"/>
                                      </p:to>
                                    </p:set>
                                    <p:anim calcmode="lin" valueType="num">
                                      <p:cBhvr additive="base">
                                        <p:cTn id="36" dur="500" fill="hold"/>
                                        <p:tgtEl>
                                          <p:spTgt spid="193546"/>
                                        </p:tgtEl>
                                        <p:attrNameLst>
                                          <p:attrName>ppt_x</p:attrName>
                                        </p:attrNameLst>
                                      </p:cBhvr>
                                      <p:tavLst>
                                        <p:tav tm="0">
                                          <p:val>
                                            <p:strVal val="0-#ppt_w/2"/>
                                          </p:val>
                                        </p:tav>
                                        <p:tav tm="100000">
                                          <p:val>
                                            <p:strVal val="#ppt_x"/>
                                          </p:val>
                                        </p:tav>
                                      </p:tavLst>
                                    </p:anim>
                                    <p:anim calcmode="lin" valueType="num">
                                      <p:cBhvr additive="base">
                                        <p:cTn id="37" dur="500" fill="hold"/>
                                        <p:tgtEl>
                                          <p:spTgt spid="19354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93570"/>
                                        </p:tgtEl>
                                        <p:attrNameLst>
                                          <p:attrName>style.visibility</p:attrName>
                                        </p:attrNameLst>
                                      </p:cBhvr>
                                      <p:to>
                                        <p:strVal val="visible"/>
                                      </p:to>
                                    </p:set>
                                    <p:anim calcmode="lin" valueType="num">
                                      <p:cBhvr>
                                        <p:cTn id="42" dur="500" fill="hold"/>
                                        <p:tgtEl>
                                          <p:spTgt spid="193570"/>
                                        </p:tgtEl>
                                        <p:attrNameLst>
                                          <p:attrName>ppt_x</p:attrName>
                                        </p:attrNameLst>
                                      </p:cBhvr>
                                      <p:tavLst>
                                        <p:tav tm="0">
                                          <p:val>
                                            <p:strVal val="#ppt_x-#ppt_w/2"/>
                                          </p:val>
                                        </p:tav>
                                        <p:tav tm="100000">
                                          <p:val>
                                            <p:strVal val="#ppt_x"/>
                                          </p:val>
                                        </p:tav>
                                      </p:tavLst>
                                    </p:anim>
                                    <p:anim calcmode="lin" valueType="num">
                                      <p:cBhvr>
                                        <p:cTn id="43" dur="500" fill="hold"/>
                                        <p:tgtEl>
                                          <p:spTgt spid="193570"/>
                                        </p:tgtEl>
                                        <p:attrNameLst>
                                          <p:attrName>ppt_y</p:attrName>
                                        </p:attrNameLst>
                                      </p:cBhvr>
                                      <p:tavLst>
                                        <p:tav tm="0">
                                          <p:val>
                                            <p:strVal val="#ppt_y"/>
                                          </p:val>
                                        </p:tav>
                                        <p:tav tm="100000">
                                          <p:val>
                                            <p:strVal val="#ppt_y"/>
                                          </p:val>
                                        </p:tav>
                                      </p:tavLst>
                                    </p:anim>
                                    <p:anim calcmode="lin" valueType="num">
                                      <p:cBhvr>
                                        <p:cTn id="44" dur="500" fill="hold"/>
                                        <p:tgtEl>
                                          <p:spTgt spid="193570"/>
                                        </p:tgtEl>
                                        <p:attrNameLst>
                                          <p:attrName>ppt_w</p:attrName>
                                        </p:attrNameLst>
                                      </p:cBhvr>
                                      <p:tavLst>
                                        <p:tav tm="0">
                                          <p:val>
                                            <p:fltVal val="0"/>
                                          </p:val>
                                        </p:tav>
                                        <p:tav tm="100000">
                                          <p:val>
                                            <p:strVal val="#ppt_w"/>
                                          </p:val>
                                        </p:tav>
                                      </p:tavLst>
                                    </p:anim>
                                    <p:anim calcmode="lin" valueType="num">
                                      <p:cBhvr>
                                        <p:cTn id="45" dur="500" fill="hold"/>
                                        <p:tgtEl>
                                          <p:spTgt spid="193570"/>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grpId="0" nodeType="clickEffect">
                                  <p:stCondLst>
                                    <p:cond delay="0"/>
                                  </p:stCondLst>
                                  <p:childTnLst>
                                    <p:set>
                                      <p:cBhvr>
                                        <p:cTn id="49" dur="1" fill="hold">
                                          <p:stCondLst>
                                            <p:cond delay="0"/>
                                          </p:stCondLst>
                                        </p:cTn>
                                        <p:tgtEl>
                                          <p:spTgt spid="193571"/>
                                        </p:tgtEl>
                                        <p:attrNameLst>
                                          <p:attrName>style.visibility</p:attrName>
                                        </p:attrNameLst>
                                      </p:cBhvr>
                                      <p:to>
                                        <p:strVal val="visible"/>
                                      </p:to>
                                    </p:set>
                                    <p:animEffect transition="in" filter="strips(upRight)">
                                      <p:cBhvr>
                                        <p:cTn id="50" dur="500"/>
                                        <p:tgtEl>
                                          <p:spTgt spid="1935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3653"/>
                                        </p:tgtEl>
                                        <p:attrNameLst>
                                          <p:attrName>style.visibility</p:attrName>
                                        </p:attrNameLst>
                                      </p:cBhvr>
                                      <p:to>
                                        <p:strVal val="visible"/>
                                      </p:to>
                                    </p:set>
                                    <p:anim calcmode="lin" valueType="num">
                                      <p:cBhvr additive="base">
                                        <p:cTn id="55" dur="500" fill="hold"/>
                                        <p:tgtEl>
                                          <p:spTgt spid="193653"/>
                                        </p:tgtEl>
                                        <p:attrNameLst>
                                          <p:attrName>ppt_x</p:attrName>
                                        </p:attrNameLst>
                                      </p:cBhvr>
                                      <p:tavLst>
                                        <p:tav tm="0">
                                          <p:val>
                                            <p:strVal val="0-#ppt_w/2"/>
                                          </p:val>
                                        </p:tav>
                                        <p:tav tm="100000">
                                          <p:val>
                                            <p:strVal val="#ppt_x"/>
                                          </p:val>
                                        </p:tav>
                                      </p:tavLst>
                                    </p:anim>
                                    <p:anim calcmode="lin" valueType="num">
                                      <p:cBhvr additive="base">
                                        <p:cTn id="56" dur="500" fill="hold"/>
                                        <p:tgtEl>
                                          <p:spTgt spid="19365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3573"/>
                                        </p:tgtEl>
                                        <p:attrNameLst>
                                          <p:attrName>style.visibility</p:attrName>
                                        </p:attrNameLst>
                                      </p:cBhvr>
                                      <p:to>
                                        <p:strVal val="visible"/>
                                      </p:to>
                                    </p:set>
                                    <p:anim calcmode="lin" valueType="num">
                                      <p:cBhvr additive="base">
                                        <p:cTn id="61" dur="500" fill="hold"/>
                                        <p:tgtEl>
                                          <p:spTgt spid="193573"/>
                                        </p:tgtEl>
                                        <p:attrNameLst>
                                          <p:attrName>ppt_x</p:attrName>
                                        </p:attrNameLst>
                                      </p:cBhvr>
                                      <p:tavLst>
                                        <p:tav tm="0">
                                          <p:val>
                                            <p:strVal val="1+#ppt_w/2"/>
                                          </p:val>
                                        </p:tav>
                                        <p:tav tm="100000">
                                          <p:val>
                                            <p:strVal val="#ppt_x"/>
                                          </p:val>
                                        </p:tav>
                                      </p:tavLst>
                                    </p:anim>
                                    <p:anim calcmode="lin" valueType="num">
                                      <p:cBhvr additive="base">
                                        <p:cTn id="62" dur="500" fill="hold"/>
                                        <p:tgtEl>
                                          <p:spTgt spid="19357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93654"/>
                                        </p:tgtEl>
                                        <p:attrNameLst>
                                          <p:attrName>style.visibility</p:attrName>
                                        </p:attrNameLst>
                                      </p:cBhvr>
                                      <p:to>
                                        <p:strVal val="visible"/>
                                      </p:to>
                                    </p:set>
                                    <p:anim calcmode="lin" valueType="num">
                                      <p:cBhvr>
                                        <p:cTn id="67" dur="500" fill="hold"/>
                                        <p:tgtEl>
                                          <p:spTgt spid="193654"/>
                                        </p:tgtEl>
                                        <p:attrNameLst>
                                          <p:attrName>ppt_x</p:attrName>
                                        </p:attrNameLst>
                                      </p:cBhvr>
                                      <p:tavLst>
                                        <p:tav tm="0">
                                          <p:val>
                                            <p:strVal val="#ppt_x"/>
                                          </p:val>
                                        </p:tav>
                                        <p:tav tm="100000">
                                          <p:val>
                                            <p:strVal val="#ppt_x"/>
                                          </p:val>
                                        </p:tav>
                                      </p:tavLst>
                                    </p:anim>
                                    <p:anim calcmode="lin" valueType="num">
                                      <p:cBhvr>
                                        <p:cTn id="68" dur="500" fill="hold"/>
                                        <p:tgtEl>
                                          <p:spTgt spid="193654"/>
                                        </p:tgtEl>
                                        <p:attrNameLst>
                                          <p:attrName>ppt_y</p:attrName>
                                        </p:attrNameLst>
                                      </p:cBhvr>
                                      <p:tavLst>
                                        <p:tav tm="0">
                                          <p:val>
                                            <p:strVal val="#ppt_y+#ppt_h/2"/>
                                          </p:val>
                                        </p:tav>
                                        <p:tav tm="100000">
                                          <p:val>
                                            <p:strVal val="#ppt_y"/>
                                          </p:val>
                                        </p:tav>
                                      </p:tavLst>
                                    </p:anim>
                                    <p:anim calcmode="lin" valueType="num">
                                      <p:cBhvr>
                                        <p:cTn id="69" dur="500" fill="hold"/>
                                        <p:tgtEl>
                                          <p:spTgt spid="193654"/>
                                        </p:tgtEl>
                                        <p:attrNameLst>
                                          <p:attrName>ppt_w</p:attrName>
                                        </p:attrNameLst>
                                      </p:cBhvr>
                                      <p:tavLst>
                                        <p:tav tm="0">
                                          <p:val>
                                            <p:strVal val="#ppt_w"/>
                                          </p:val>
                                        </p:tav>
                                        <p:tav tm="100000">
                                          <p:val>
                                            <p:strVal val="#ppt_w"/>
                                          </p:val>
                                        </p:tav>
                                      </p:tavLst>
                                    </p:anim>
                                    <p:anim calcmode="lin" valueType="num">
                                      <p:cBhvr>
                                        <p:cTn id="70" dur="500" fill="hold"/>
                                        <p:tgtEl>
                                          <p:spTgt spid="193654"/>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193652"/>
                                        </p:tgtEl>
                                        <p:attrNameLst>
                                          <p:attrName>style.visibility</p:attrName>
                                        </p:attrNameLst>
                                      </p:cBhvr>
                                      <p:to>
                                        <p:strVal val="visible"/>
                                      </p:to>
                                    </p:set>
                                    <p:anim calcmode="lin" valueType="num">
                                      <p:cBhvr>
                                        <p:cTn id="75" dur="500" fill="hold"/>
                                        <p:tgtEl>
                                          <p:spTgt spid="193652"/>
                                        </p:tgtEl>
                                        <p:attrNameLst>
                                          <p:attrName>ppt_x</p:attrName>
                                        </p:attrNameLst>
                                      </p:cBhvr>
                                      <p:tavLst>
                                        <p:tav tm="0">
                                          <p:val>
                                            <p:strVal val="#ppt_x"/>
                                          </p:val>
                                        </p:tav>
                                        <p:tav tm="100000">
                                          <p:val>
                                            <p:strVal val="#ppt_x"/>
                                          </p:val>
                                        </p:tav>
                                      </p:tavLst>
                                    </p:anim>
                                    <p:anim calcmode="lin" valueType="num">
                                      <p:cBhvr>
                                        <p:cTn id="76" dur="500" fill="hold"/>
                                        <p:tgtEl>
                                          <p:spTgt spid="193652"/>
                                        </p:tgtEl>
                                        <p:attrNameLst>
                                          <p:attrName>ppt_y</p:attrName>
                                        </p:attrNameLst>
                                      </p:cBhvr>
                                      <p:tavLst>
                                        <p:tav tm="0">
                                          <p:val>
                                            <p:strVal val="#ppt_y+#ppt_h/2"/>
                                          </p:val>
                                        </p:tav>
                                        <p:tav tm="100000">
                                          <p:val>
                                            <p:strVal val="#ppt_y"/>
                                          </p:val>
                                        </p:tav>
                                      </p:tavLst>
                                    </p:anim>
                                    <p:anim calcmode="lin" valueType="num">
                                      <p:cBhvr>
                                        <p:cTn id="77" dur="500" fill="hold"/>
                                        <p:tgtEl>
                                          <p:spTgt spid="193652"/>
                                        </p:tgtEl>
                                        <p:attrNameLst>
                                          <p:attrName>ppt_w</p:attrName>
                                        </p:attrNameLst>
                                      </p:cBhvr>
                                      <p:tavLst>
                                        <p:tav tm="0">
                                          <p:val>
                                            <p:strVal val="#ppt_w"/>
                                          </p:val>
                                        </p:tav>
                                        <p:tav tm="100000">
                                          <p:val>
                                            <p:strVal val="#ppt_w"/>
                                          </p:val>
                                        </p:tav>
                                      </p:tavLst>
                                    </p:anim>
                                    <p:anim calcmode="lin" valueType="num">
                                      <p:cBhvr>
                                        <p:cTn id="78" dur="500" fill="hold"/>
                                        <p:tgtEl>
                                          <p:spTgt spid="193652"/>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193574"/>
                                        </p:tgtEl>
                                        <p:attrNameLst>
                                          <p:attrName>style.visibility</p:attrName>
                                        </p:attrNameLst>
                                      </p:cBhvr>
                                      <p:to>
                                        <p:strVal val="visible"/>
                                      </p:to>
                                    </p:set>
                                    <p:anim calcmode="lin" valueType="num">
                                      <p:cBhvr additive="base">
                                        <p:cTn id="83" dur="500" fill="hold"/>
                                        <p:tgtEl>
                                          <p:spTgt spid="193574"/>
                                        </p:tgtEl>
                                        <p:attrNameLst>
                                          <p:attrName>ppt_x</p:attrName>
                                        </p:attrNameLst>
                                      </p:cBhvr>
                                      <p:tavLst>
                                        <p:tav tm="0">
                                          <p:val>
                                            <p:strVal val="#ppt_x"/>
                                          </p:val>
                                        </p:tav>
                                        <p:tav tm="100000">
                                          <p:val>
                                            <p:strVal val="#ppt_x"/>
                                          </p:val>
                                        </p:tav>
                                      </p:tavLst>
                                    </p:anim>
                                    <p:anim calcmode="lin" valueType="num">
                                      <p:cBhvr additive="base">
                                        <p:cTn id="84" dur="500" fill="hold"/>
                                        <p:tgtEl>
                                          <p:spTgt spid="193574"/>
                                        </p:tgtEl>
                                        <p:attrNameLst>
                                          <p:attrName>ppt_y</p:attrName>
                                        </p:attrNameLst>
                                      </p:cBhvr>
                                      <p:tavLst>
                                        <p:tav tm="0">
                                          <p:val>
                                            <p:strVal val="0-#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193572"/>
                                        </p:tgtEl>
                                        <p:attrNameLst>
                                          <p:attrName>style.visibility</p:attrName>
                                        </p:attrNameLst>
                                      </p:cBhvr>
                                      <p:to>
                                        <p:strVal val="visible"/>
                                      </p:to>
                                    </p:set>
                                    <p:animEffect transition="in" filter="strips(downLeft)">
                                      <p:cBhvr>
                                        <p:cTn id="89" dur="500"/>
                                        <p:tgtEl>
                                          <p:spTgt spid="19357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193658"/>
                                        </p:tgtEl>
                                        <p:attrNameLst>
                                          <p:attrName>style.visibility</p:attrName>
                                        </p:attrNameLst>
                                      </p:cBhvr>
                                      <p:to>
                                        <p:strVal val="visible"/>
                                      </p:to>
                                    </p:set>
                                    <p:anim calcmode="lin" valueType="num">
                                      <p:cBhvr>
                                        <p:cTn id="94" dur="500" fill="hold"/>
                                        <p:tgtEl>
                                          <p:spTgt spid="193658"/>
                                        </p:tgtEl>
                                        <p:attrNameLst>
                                          <p:attrName>ppt_w</p:attrName>
                                        </p:attrNameLst>
                                      </p:cBhvr>
                                      <p:tavLst>
                                        <p:tav tm="0">
                                          <p:val>
                                            <p:fltVal val="0"/>
                                          </p:val>
                                        </p:tav>
                                        <p:tav tm="100000">
                                          <p:val>
                                            <p:strVal val="#ppt_w"/>
                                          </p:val>
                                        </p:tav>
                                      </p:tavLst>
                                    </p:anim>
                                    <p:anim calcmode="lin" valueType="num">
                                      <p:cBhvr>
                                        <p:cTn id="95" dur="500" fill="hold"/>
                                        <p:tgtEl>
                                          <p:spTgt spid="193658"/>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193575"/>
                                        </p:tgtEl>
                                        <p:attrNameLst>
                                          <p:attrName>style.visibility</p:attrName>
                                        </p:attrNameLst>
                                      </p:cBhvr>
                                      <p:to>
                                        <p:strVal val="visible"/>
                                      </p:to>
                                    </p:set>
                                    <p:anim calcmode="lin" valueType="num">
                                      <p:cBhvr>
                                        <p:cTn id="100" dur="500" fill="hold"/>
                                        <p:tgtEl>
                                          <p:spTgt spid="193575"/>
                                        </p:tgtEl>
                                        <p:attrNameLst>
                                          <p:attrName>ppt_w</p:attrName>
                                        </p:attrNameLst>
                                      </p:cBhvr>
                                      <p:tavLst>
                                        <p:tav tm="0">
                                          <p:val>
                                            <p:fltVal val="0"/>
                                          </p:val>
                                        </p:tav>
                                        <p:tav tm="100000">
                                          <p:val>
                                            <p:strVal val="#ppt_w"/>
                                          </p:val>
                                        </p:tav>
                                      </p:tavLst>
                                    </p:anim>
                                    <p:anim calcmode="lin" valueType="num">
                                      <p:cBhvr>
                                        <p:cTn id="101" dur="500" fill="hold"/>
                                        <p:tgtEl>
                                          <p:spTgt spid="193575"/>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9" fill="hold" grpId="0" nodeType="clickEffect">
                                  <p:stCondLst>
                                    <p:cond delay="0"/>
                                  </p:stCondLst>
                                  <p:childTnLst>
                                    <p:set>
                                      <p:cBhvr>
                                        <p:cTn id="105" dur="1" fill="hold">
                                          <p:stCondLst>
                                            <p:cond delay="0"/>
                                          </p:stCondLst>
                                        </p:cTn>
                                        <p:tgtEl>
                                          <p:spTgt spid="193602"/>
                                        </p:tgtEl>
                                        <p:attrNameLst>
                                          <p:attrName>style.visibility</p:attrName>
                                        </p:attrNameLst>
                                      </p:cBhvr>
                                      <p:to>
                                        <p:strVal val="visible"/>
                                      </p:to>
                                    </p:set>
                                    <p:animEffect transition="in" filter="strips(upLeft)">
                                      <p:cBhvr>
                                        <p:cTn id="106" dur="500"/>
                                        <p:tgtEl>
                                          <p:spTgt spid="19360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193601"/>
                                        </p:tgtEl>
                                        <p:attrNameLst>
                                          <p:attrName>style.visibility</p:attrName>
                                        </p:attrNameLst>
                                      </p:cBhvr>
                                      <p:to>
                                        <p:strVal val="visible"/>
                                      </p:to>
                                    </p:set>
                                    <p:anim calcmode="lin" valueType="num">
                                      <p:cBhvr additive="base">
                                        <p:cTn id="111" dur="500" fill="hold"/>
                                        <p:tgtEl>
                                          <p:spTgt spid="193601"/>
                                        </p:tgtEl>
                                        <p:attrNameLst>
                                          <p:attrName>ppt_x</p:attrName>
                                        </p:attrNameLst>
                                      </p:cBhvr>
                                      <p:tavLst>
                                        <p:tav tm="0">
                                          <p:val>
                                            <p:strVal val="1+#ppt_w/2"/>
                                          </p:val>
                                        </p:tav>
                                        <p:tav tm="100000">
                                          <p:val>
                                            <p:strVal val="#ppt_x"/>
                                          </p:val>
                                        </p:tav>
                                      </p:tavLst>
                                    </p:anim>
                                    <p:anim calcmode="lin" valueType="num">
                                      <p:cBhvr additive="base">
                                        <p:cTn id="112" dur="500" fill="hold"/>
                                        <p:tgtEl>
                                          <p:spTgt spid="193601"/>
                                        </p:tgtEl>
                                        <p:attrNameLst>
                                          <p:attrName>ppt_y</p:attrName>
                                        </p:attrNameLst>
                                      </p:cBhvr>
                                      <p:tavLst>
                                        <p:tav tm="0">
                                          <p:val>
                                            <p:strVal val="#ppt_y"/>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193616"/>
                                        </p:tgtEl>
                                        <p:attrNameLst>
                                          <p:attrName>style.visibility</p:attrName>
                                        </p:attrNameLst>
                                      </p:cBhvr>
                                      <p:to>
                                        <p:strVal val="visible"/>
                                      </p:to>
                                    </p:set>
                                    <p:anim calcmode="lin" valueType="num">
                                      <p:cBhvr additive="base">
                                        <p:cTn id="117" dur="500" fill="hold"/>
                                        <p:tgtEl>
                                          <p:spTgt spid="193616"/>
                                        </p:tgtEl>
                                        <p:attrNameLst>
                                          <p:attrName>ppt_x</p:attrName>
                                        </p:attrNameLst>
                                      </p:cBhvr>
                                      <p:tavLst>
                                        <p:tav tm="0">
                                          <p:val>
                                            <p:strVal val="#ppt_x"/>
                                          </p:val>
                                        </p:tav>
                                        <p:tav tm="100000">
                                          <p:val>
                                            <p:strVal val="#ppt_x"/>
                                          </p:val>
                                        </p:tav>
                                      </p:tavLst>
                                    </p:anim>
                                    <p:anim calcmode="lin" valueType="num">
                                      <p:cBhvr additive="base">
                                        <p:cTn id="118" dur="500" fill="hold"/>
                                        <p:tgtEl>
                                          <p:spTgt spid="193616"/>
                                        </p:tgtEl>
                                        <p:attrNameLst>
                                          <p:attrName>ppt_y</p:attrName>
                                        </p:attrNameLst>
                                      </p:cBhvr>
                                      <p:tavLst>
                                        <p:tav tm="0">
                                          <p:val>
                                            <p:strVal val="0-#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10" fill="hold" nodeType="clickEffect">
                                  <p:stCondLst>
                                    <p:cond delay="0"/>
                                  </p:stCondLst>
                                  <p:childTnLst>
                                    <p:set>
                                      <p:cBhvr>
                                        <p:cTn id="122" dur="1" fill="hold">
                                          <p:stCondLst>
                                            <p:cond delay="0"/>
                                          </p:stCondLst>
                                        </p:cTn>
                                        <p:tgtEl>
                                          <p:spTgt spid="193538"/>
                                        </p:tgtEl>
                                        <p:attrNameLst>
                                          <p:attrName>style.visibility</p:attrName>
                                        </p:attrNameLst>
                                      </p:cBhvr>
                                      <p:to>
                                        <p:strVal val="visible"/>
                                      </p:to>
                                    </p:set>
                                    <p:anim calcmode="lin" valueType="num">
                                      <p:cBhvr>
                                        <p:cTn id="123" dur="500" fill="hold"/>
                                        <p:tgtEl>
                                          <p:spTgt spid="193538"/>
                                        </p:tgtEl>
                                        <p:attrNameLst>
                                          <p:attrName>ppt_w</p:attrName>
                                        </p:attrNameLst>
                                      </p:cBhvr>
                                      <p:tavLst>
                                        <p:tav tm="0">
                                          <p:val>
                                            <p:fltVal val="0"/>
                                          </p:val>
                                        </p:tav>
                                        <p:tav tm="100000">
                                          <p:val>
                                            <p:strVal val="#ppt_w"/>
                                          </p:val>
                                        </p:tav>
                                      </p:tavLst>
                                    </p:anim>
                                    <p:anim calcmode="lin" valueType="num">
                                      <p:cBhvr>
                                        <p:cTn id="124" dur="500" fill="hold"/>
                                        <p:tgtEl>
                                          <p:spTgt spid="193538"/>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7" presetClass="entr" presetSubtype="10" fill="hold" nodeType="clickEffect">
                                  <p:stCondLst>
                                    <p:cond delay="0"/>
                                  </p:stCondLst>
                                  <p:childTnLst>
                                    <p:set>
                                      <p:cBhvr>
                                        <p:cTn id="128" dur="1" fill="hold">
                                          <p:stCondLst>
                                            <p:cond delay="0"/>
                                          </p:stCondLst>
                                        </p:cTn>
                                        <p:tgtEl>
                                          <p:spTgt spid="193618"/>
                                        </p:tgtEl>
                                        <p:attrNameLst>
                                          <p:attrName>style.visibility</p:attrName>
                                        </p:attrNameLst>
                                      </p:cBhvr>
                                      <p:to>
                                        <p:strVal val="visible"/>
                                      </p:to>
                                    </p:set>
                                    <p:anim calcmode="lin" valueType="num">
                                      <p:cBhvr>
                                        <p:cTn id="129" dur="500" fill="hold"/>
                                        <p:tgtEl>
                                          <p:spTgt spid="193618"/>
                                        </p:tgtEl>
                                        <p:attrNameLst>
                                          <p:attrName>ppt_w</p:attrName>
                                        </p:attrNameLst>
                                      </p:cBhvr>
                                      <p:tavLst>
                                        <p:tav tm="0">
                                          <p:val>
                                            <p:fltVal val="0"/>
                                          </p:val>
                                        </p:tav>
                                        <p:tav tm="100000">
                                          <p:val>
                                            <p:strVal val="#ppt_w"/>
                                          </p:val>
                                        </p:tav>
                                      </p:tavLst>
                                    </p:anim>
                                    <p:anim calcmode="lin" valueType="num">
                                      <p:cBhvr>
                                        <p:cTn id="130" dur="500" fill="hold"/>
                                        <p:tgtEl>
                                          <p:spTgt spid="193618"/>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8" presetClass="entr" presetSubtype="3" fill="hold" nodeType="clickEffect">
                                  <p:stCondLst>
                                    <p:cond delay="0"/>
                                  </p:stCondLst>
                                  <p:childTnLst>
                                    <p:set>
                                      <p:cBhvr>
                                        <p:cTn id="134" dur="1" fill="hold">
                                          <p:stCondLst>
                                            <p:cond delay="0"/>
                                          </p:stCondLst>
                                        </p:cTn>
                                        <p:tgtEl>
                                          <p:spTgt spid="193633"/>
                                        </p:tgtEl>
                                        <p:attrNameLst>
                                          <p:attrName>style.visibility</p:attrName>
                                        </p:attrNameLst>
                                      </p:cBhvr>
                                      <p:to>
                                        <p:strVal val="visible"/>
                                      </p:to>
                                    </p:set>
                                    <p:animEffect transition="in" filter="strips(upRight)">
                                      <p:cBhvr>
                                        <p:cTn id="135" dur="500"/>
                                        <p:tgtEl>
                                          <p:spTgt spid="19363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193641"/>
                                        </p:tgtEl>
                                        <p:attrNameLst>
                                          <p:attrName>style.visibility</p:attrName>
                                        </p:attrNameLst>
                                      </p:cBhvr>
                                      <p:to>
                                        <p:strVal val="visible"/>
                                      </p:to>
                                    </p:set>
                                    <p:anim calcmode="lin" valueType="num">
                                      <p:cBhvr additive="base">
                                        <p:cTn id="140" dur="500" fill="hold"/>
                                        <p:tgtEl>
                                          <p:spTgt spid="193641"/>
                                        </p:tgtEl>
                                        <p:attrNameLst>
                                          <p:attrName>ppt_x</p:attrName>
                                        </p:attrNameLst>
                                      </p:cBhvr>
                                      <p:tavLst>
                                        <p:tav tm="0">
                                          <p:val>
                                            <p:strVal val="0-#ppt_w/2"/>
                                          </p:val>
                                        </p:tav>
                                        <p:tav tm="100000">
                                          <p:val>
                                            <p:strVal val="#ppt_x"/>
                                          </p:val>
                                        </p:tav>
                                      </p:tavLst>
                                    </p:anim>
                                    <p:anim calcmode="lin" valueType="num">
                                      <p:cBhvr additive="base">
                                        <p:cTn id="141" dur="500" fill="hold"/>
                                        <p:tgtEl>
                                          <p:spTgt spid="193641"/>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6" fill="hold" nodeType="clickEffect">
                                  <p:stCondLst>
                                    <p:cond delay="0"/>
                                  </p:stCondLst>
                                  <p:childTnLst>
                                    <p:set>
                                      <p:cBhvr>
                                        <p:cTn id="145" dur="1" fill="hold">
                                          <p:stCondLst>
                                            <p:cond delay="0"/>
                                          </p:stCondLst>
                                        </p:cTn>
                                        <p:tgtEl>
                                          <p:spTgt spid="193642"/>
                                        </p:tgtEl>
                                        <p:attrNameLst>
                                          <p:attrName>style.visibility</p:attrName>
                                        </p:attrNameLst>
                                      </p:cBhvr>
                                      <p:to>
                                        <p:strVal val="visible"/>
                                      </p:to>
                                    </p:set>
                                    <p:animEffect transition="in" filter="strips(downRight)">
                                      <p:cBhvr>
                                        <p:cTn id="146" dur="500"/>
                                        <p:tgtEl>
                                          <p:spTgt spid="193642"/>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8" fill="hold" nodeType="clickEffect">
                                  <p:stCondLst>
                                    <p:cond delay="0"/>
                                  </p:stCondLst>
                                  <p:childTnLst>
                                    <p:set>
                                      <p:cBhvr>
                                        <p:cTn id="150" dur="1" fill="hold">
                                          <p:stCondLst>
                                            <p:cond delay="0"/>
                                          </p:stCondLst>
                                        </p:cTn>
                                        <p:tgtEl>
                                          <p:spTgt spid="193605"/>
                                        </p:tgtEl>
                                        <p:attrNameLst>
                                          <p:attrName>style.visibility</p:attrName>
                                        </p:attrNameLst>
                                      </p:cBhvr>
                                      <p:to>
                                        <p:strVal val="visible"/>
                                      </p:to>
                                    </p:set>
                                    <p:anim calcmode="lin" valueType="num">
                                      <p:cBhvr>
                                        <p:cTn id="151" dur="500" fill="hold"/>
                                        <p:tgtEl>
                                          <p:spTgt spid="193605"/>
                                        </p:tgtEl>
                                        <p:attrNameLst>
                                          <p:attrName>ppt_x</p:attrName>
                                        </p:attrNameLst>
                                      </p:cBhvr>
                                      <p:tavLst>
                                        <p:tav tm="0">
                                          <p:val>
                                            <p:strVal val="#ppt_x-#ppt_w/2"/>
                                          </p:val>
                                        </p:tav>
                                        <p:tav tm="100000">
                                          <p:val>
                                            <p:strVal val="#ppt_x"/>
                                          </p:val>
                                        </p:tav>
                                      </p:tavLst>
                                    </p:anim>
                                    <p:anim calcmode="lin" valueType="num">
                                      <p:cBhvr>
                                        <p:cTn id="152" dur="500" fill="hold"/>
                                        <p:tgtEl>
                                          <p:spTgt spid="193605"/>
                                        </p:tgtEl>
                                        <p:attrNameLst>
                                          <p:attrName>ppt_y</p:attrName>
                                        </p:attrNameLst>
                                      </p:cBhvr>
                                      <p:tavLst>
                                        <p:tav tm="0">
                                          <p:val>
                                            <p:strVal val="#ppt_y"/>
                                          </p:val>
                                        </p:tav>
                                        <p:tav tm="100000">
                                          <p:val>
                                            <p:strVal val="#ppt_y"/>
                                          </p:val>
                                        </p:tav>
                                      </p:tavLst>
                                    </p:anim>
                                    <p:anim calcmode="lin" valueType="num">
                                      <p:cBhvr>
                                        <p:cTn id="153" dur="500" fill="hold"/>
                                        <p:tgtEl>
                                          <p:spTgt spid="193605"/>
                                        </p:tgtEl>
                                        <p:attrNameLst>
                                          <p:attrName>ppt_w</p:attrName>
                                        </p:attrNameLst>
                                      </p:cBhvr>
                                      <p:tavLst>
                                        <p:tav tm="0">
                                          <p:val>
                                            <p:fltVal val="0"/>
                                          </p:val>
                                        </p:tav>
                                        <p:tav tm="100000">
                                          <p:val>
                                            <p:strVal val="#ppt_w"/>
                                          </p:val>
                                        </p:tav>
                                      </p:tavLst>
                                    </p:anim>
                                    <p:anim calcmode="lin" valueType="num">
                                      <p:cBhvr>
                                        <p:cTn id="154" dur="500" fill="hold"/>
                                        <p:tgtEl>
                                          <p:spTgt spid="193605"/>
                                        </p:tgtEl>
                                        <p:attrNameLst>
                                          <p:attrName>ppt_h</p:attrName>
                                        </p:attrNameLst>
                                      </p:cBhvr>
                                      <p:tavLst>
                                        <p:tav tm="0">
                                          <p:val>
                                            <p:strVal val="#ppt_h"/>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0" fill="hold" grpId="0" nodeType="clickEffect">
                                  <p:stCondLst>
                                    <p:cond delay="0"/>
                                  </p:stCondLst>
                                  <p:childTnLst>
                                    <p:set>
                                      <p:cBhvr>
                                        <p:cTn id="158" dur="1" fill="hold">
                                          <p:stCondLst>
                                            <p:cond delay="0"/>
                                          </p:stCondLst>
                                        </p:cTn>
                                        <p:tgtEl>
                                          <p:spTgt spid="193608"/>
                                        </p:tgtEl>
                                        <p:attrNameLst>
                                          <p:attrName>style.visibility</p:attrName>
                                        </p:attrNameLst>
                                      </p:cBhvr>
                                      <p:to>
                                        <p:strVal val="visible"/>
                                      </p:to>
                                    </p:set>
                                    <p:anim calcmode="lin" valueType="num">
                                      <p:cBhvr>
                                        <p:cTn id="159" dur="500" fill="hold"/>
                                        <p:tgtEl>
                                          <p:spTgt spid="193608"/>
                                        </p:tgtEl>
                                        <p:attrNameLst>
                                          <p:attrName>ppt_w</p:attrName>
                                        </p:attrNameLst>
                                      </p:cBhvr>
                                      <p:tavLst>
                                        <p:tav tm="0">
                                          <p:val>
                                            <p:fltVal val="0"/>
                                          </p:val>
                                        </p:tav>
                                        <p:tav tm="100000">
                                          <p:val>
                                            <p:strVal val="#ppt_w"/>
                                          </p:val>
                                        </p:tav>
                                      </p:tavLst>
                                    </p:anim>
                                    <p:anim calcmode="lin" valueType="num">
                                      <p:cBhvr>
                                        <p:cTn id="160" dur="500" fill="hold"/>
                                        <p:tgtEl>
                                          <p:spTgt spid="193608"/>
                                        </p:tgtEl>
                                        <p:attrNameLst>
                                          <p:attrName>ppt_h</p:attrName>
                                        </p:attrNameLst>
                                      </p:cBhvr>
                                      <p:tavLst>
                                        <p:tav tm="0">
                                          <p:val>
                                            <p:strVal val="#ppt_h"/>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10" fill="hold" grpId="0" nodeType="clickEffect">
                                  <p:stCondLst>
                                    <p:cond delay="0"/>
                                  </p:stCondLst>
                                  <p:childTnLst>
                                    <p:set>
                                      <p:cBhvr>
                                        <p:cTn id="164" dur="1" fill="hold">
                                          <p:stCondLst>
                                            <p:cond delay="0"/>
                                          </p:stCondLst>
                                        </p:cTn>
                                        <p:tgtEl>
                                          <p:spTgt spid="193609"/>
                                        </p:tgtEl>
                                        <p:attrNameLst>
                                          <p:attrName>style.visibility</p:attrName>
                                        </p:attrNameLst>
                                      </p:cBhvr>
                                      <p:to>
                                        <p:strVal val="visible"/>
                                      </p:to>
                                    </p:set>
                                    <p:anim calcmode="lin" valueType="num">
                                      <p:cBhvr>
                                        <p:cTn id="165" dur="500" fill="hold"/>
                                        <p:tgtEl>
                                          <p:spTgt spid="193609"/>
                                        </p:tgtEl>
                                        <p:attrNameLst>
                                          <p:attrName>ppt_w</p:attrName>
                                        </p:attrNameLst>
                                      </p:cBhvr>
                                      <p:tavLst>
                                        <p:tav tm="0">
                                          <p:val>
                                            <p:fltVal val="0"/>
                                          </p:val>
                                        </p:tav>
                                        <p:tav tm="100000">
                                          <p:val>
                                            <p:strVal val="#ppt_w"/>
                                          </p:val>
                                        </p:tav>
                                      </p:tavLst>
                                    </p:anim>
                                    <p:anim calcmode="lin" valueType="num">
                                      <p:cBhvr>
                                        <p:cTn id="166" dur="500" fill="hold"/>
                                        <p:tgtEl>
                                          <p:spTgt spid="193609"/>
                                        </p:tgtEl>
                                        <p:attrNameLst>
                                          <p:attrName>ppt_h</p:attrName>
                                        </p:attrNameLst>
                                      </p:cBhvr>
                                      <p:tavLst>
                                        <p:tav tm="0">
                                          <p:val>
                                            <p:strVal val="#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4" fill="hold" nodeType="clickEffect">
                                  <p:stCondLst>
                                    <p:cond delay="0"/>
                                  </p:stCondLst>
                                  <p:childTnLst>
                                    <p:set>
                                      <p:cBhvr>
                                        <p:cTn id="170" dur="1" fill="hold">
                                          <p:stCondLst>
                                            <p:cond delay="0"/>
                                          </p:stCondLst>
                                        </p:cTn>
                                        <p:tgtEl>
                                          <p:spTgt spid="193611"/>
                                        </p:tgtEl>
                                        <p:attrNameLst>
                                          <p:attrName>style.visibility</p:attrName>
                                        </p:attrNameLst>
                                      </p:cBhvr>
                                      <p:to>
                                        <p:strVal val="visible"/>
                                      </p:to>
                                    </p:set>
                                    <p:anim calcmode="lin" valueType="num">
                                      <p:cBhvr>
                                        <p:cTn id="171" dur="500" fill="hold"/>
                                        <p:tgtEl>
                                          <p:spTgt spid="193611"/>
                                        </p:tgtEl>
                                        <p:attrNameLst>
                                          <p:attrName>ppt_x</p:attrName>
                                        </p:attrNameLst>
                                      </p:cBhvr>
                                      <p:tavLst>
                                        <p:tav tm="0">
                                          <p:val>
                                            <p:strVal val="#ppt_x"/>
                                          </p:val>
                                        </p:tav>
                                        <p:tav tm="100000">
                                          <p:val>
                                            <p:strVal val="#ppt_x"/>
                                          </p:val>
                                        </p:tav>
                                      </p:tavLst>
                                    </p:anim>
                                    <p:anim calcmode="lin" valueType="num">
                                      <p:cBhvr>
                                        <p:cTn id="172" dur="500" fill="hold"/>
                                        <p:tgtEl>
                                          <p:spTgt spid="193611"/>
                                        </p:tgtEl>
                                        <p:attrNameLst>
                                          <p:attrName>ppt_y</p:attrName>
                                        </p:attrNameLst>
                                      </p:cBhvr>
                                      <p:tavLst>
                                        <p:tav tm="0">
                                          <p:val>
                                            <p:strVal val="#ppt_y+#ppt_h/2"/>
                                          </p:val>
                                        </p:tav>
                                        <p:tav tm="100000">
                                          <p:val>
                                            <p:strVal val="#ppt_y"/>
                                          </p:val>
                                        </p:tav>
                                      </p:tavLst>
                                    </p:anim>
                                    <p:anim calcmode="lin" valueType="num">
                                      <p:cBhvr>
                                        <p:cTn id="173" dur="500" fill="hold"/>
                                        <p:tgtEl>
                                          <p:spTgt spid="193611"/>
                                        </p:tgtEl>
                                        <p:attrNameLst>
                                          <p:attrName>ppt_w</p:attrName>
                                        </p:attrNameLst>
                                      </p:cBhvr>
                                      <p:tavLst>
                                        <p:tav tm="0">
                                          <p:val>
                                            <p:strVal val="#ppt_w"/>
                                          </p:val>
                                        </p:tav>
                                        <p:tav tm="100000">
                                          <p:val>
                                            <p:strVal val="#ppt_w"/>
                                          </p:val>
                                        </p:tav>
                                      </p:tavLst>
                                    </p:anim>
                                    <p:anim calcmode="lin" valueType="num">
                                      <p:cBhvr>
                                        <p:cTn id="174" dur="500" fill="hold"/>
                                        <p:tgtEl>
                                          <p:spTgt spid="193611"/>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93617"/>
                                        </p:tgtEl>
                                        <p:attrNameLst>
                                          <p:attrName>style.visibility</p:attrName>
                                        </p:attrNameLst>
                                      </p:cBhvr>
                                      <p:to>
                                        <p:strVal val="visible"/>
                                      </p:to>
                                    </p:set>
                                    <p:anim calcmode="lin" valueType="num">
                                      <p:cBhvr additive="base">
                                        <p:cTn id="179" dur="500" fill="hold"/>
                                        <p:tgtEl>
                                          <p:spTgt spid="193617"/>
                                        </p:tgtEl>
                                        <p:attrNameLst>
                                          <p:attrName>ppt_x</p:attrName>
                                        </p:attrNameLst>
                                      </p:cBhvr>
                                      <p:tavLst>
                                        <p:tav tm="0">
                                          <p:val>
                                            <p:strVal val="#ppt_x"/>
                                          </p:val>
                                        </p:tav>
                                        <p:tav tm="100000">
                                          <p:val>
                                            <p:strVal val="#ppt_x"/>
                                          </p:val>
                                        </p:tav>
                                      </p:tavLst>
                                    </p:anim>
                                    <p:anim calcmode="lin" valueType="num">
                                      <p:cBhvr additive="base">
                                        <p:cTn id="180" dur="500" fill="hold"/>
                                        <p:tgtEl>
                                          <p:spTgt spid="193617"/>
                                        </p:tgtEl>
                                        <p:attrNameLst>
                                          <p:attrName>ppt_y</p:attrName>
                                        </p:attrNameLst>
                                      </p:cBhvr>
                                      <p:tavLst>
                                        <p:tav tm="0">
                                          <p:val>
                                            <p:strVal val="1+#ppt_h/2"/>
                                          </p:val>
                                        </p:tav>
                                        <p:tav tm="100000">
                                          <p:val>
                                            <p:strVal val="#ppt_y"/>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4" fill="hold" grpId="0" nodeType="clickEffect">
                                  <p:stCondLst>
                                    <p:cond delay="0"/>
                                  </p:stCondLst>
                                  <p:childTnLst>
                                    <p:set>
                                      <p:cBhvr>
                                        <p:cTn id="184" dur="1" fill="hold">
                                          <p:stCondLst>
                                            <p:cond delay="0"/>
                                          </p:stCondLst>
                                        </p:cTn>
                                        <p:tgtEl>
                                          <p:spTgt spid="193614"/>
                                        </p:tgtEl>
                                        <p:attrNameLst>
                                          <p:attrName>style.visibility</p:attrName>
                                        </p:attrNameLst>
                                      </p:cBhvr>
                                      <p:to>
                                        <p:strVal val="visible"/>
                                      </p:to>
                                    </p:set>
                                    <p:anim calcmode="lin" valueType="num">
                                      <p:cBhvr>
                                        <p:cTn id="185" dur="500" fill="hold"/>
                                        <p:tgtEl>
                                          <p:spTgt spid="193614"/>
                                        </p:tgtEl>
                                        <p:attrNameLst>
                                          <p:attrName>ppt_x</p:attrName>
                                        </p:attrNameLst>
                                      </p:cBhvr>
                                      <p:tavLst>
                                        <p:tav tm="0">
                                          <p:val>
                                            <p:strVal val="#ppt_x"/>
                                          </p:val>
                                        </p:tav>
                                        <p:tav tm="100000">
                                          <p:val>
                                            <p:strVal val="#ppt_x"/>
                                          </p:val>
                                        </p:tav>
                                      </p:tavLst>
                                    </p:anim>
                                    <p:anim calcmode="lin" valueType="num">
                                      <p:cBhvr>
                                        <p:cTn id="186" dur="500" fill="hold"/>
                                        <p:tgtEl>
                                          <p:spTgt spid="193614"/>
                                        </p:tgtEl>
                                        <p:attrNameLst>
                                          <p:attrName>ppt_y</p:attrName>
                                        </p:attrNameLst>
                                      </p:cBhvr>
                                      <p:tavLst>
                                        <p:tav tm="0">
                                          <p:val>
                                            <p:strVal val="#ppt_y+#ppt_h/2"/>
                                          </p:val>
                                        </p:tav>
                                        <p:tav tm="100000">
                                          <p:val>
                                            <p:strVal val="#ppt_y"/>
                                          </p:val>
                                        </p:tav>
                                      </p:tavLst>
                                    </p:anim>
                                    <p:anim calcmode="lin" valueType="num">
                                      <p:cBhvr>
                                        <p:cTn id="187" dur="500" fill="hold"/>
                                        <p:tgtEl>
                                          <p:spTgt spid="193614"/>
                                        </p:tgtEl>
                                        <p:attrNameLst>
                                          <p:attrName>ppt_w</p:attrName>
                                        </p:attrNameLst>
                                      </p:cBhvr>
                                      <p:tavLst>
                                        <p:tav tm="0">
                                          <p:val>
                                            <p:strVal val="#ppt_w"/>
                                          </p:val>
                                        </p:tav>
                                        <p:tav tm="100000">
                                          <p:val>
                                            <p:strVal val="#ppt_w"/>
                                          </p:val>
                                        </p:tav>
                                      </p:tavLst>
                                    </p:anim>
                                    <p:anim calcmode="lin" valueType="num">
                                      <p:cBhvr>
                                        <p:cTn id="188" dur="500" fill="hold"/>
                                        <p:tgtEl>
                                          <p:spTgt spid="193614"/>
                                        </p:tgtEl>
                                        <p:attrNameLst>
                                          <p:attrName>ppt_h</p:attrName>
                                        </p:attrNameLst>
                                      </p:cBhvr>
                                      <p:tavLst>
                                        <p:tav tm="0">
                                          <p:val>
                                            <p:fltVal val="0"/>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8" presetClass="entr" presetSubtype="9" fill="hold" grpId="0" nodeType="clickEffect">
                                  <p:stCondLst>
                                    <p:cond delay="0"/>
                                  </p:stCondLst>
                                  <p:childTnLst>
                                    <p:set>
                                      <p:cBhvr>
                                        <p:cTn id="192" dur="1" fill="hold">
                                          <p:stCondLst>
                                            <p:cond delay="0"/>
                                          </p:stCondLst>
                                        </p:cTn>
                                        <p:tgtEl>
                                          <p:spTgt spid="193610"/>
                                        </p:tgtEl>
                                        <p:attrNameLst>
                                          <p:attrName>style.visibility</p:attrName>
                                        </p:attrNameLst>
                                      </p:cBhvr>
                                      <p:to>
                                        <p:strVal val="visible"/>
                                      </p:to>
                                    </p:set>
                                    <p:animEffect transition="in" filter="strips(upLeft)">
                                      <p:cBhvr>
                                        <p:cTn id="193" dur="500"/>
                                        <p:tgtEl>
                                          <p:spTgt spid="193610"/>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1" fill="hold" grpId="0" nodeType="clickEffect">
                                  <p:stCondLst>
                                    <p:cond delay="0"/>
                                  </p:stCondLst>
                                  <p:childTnLst>
                                    <p:set>
                                      <p:cBhvr>
                                        <p:cTn id="197" dur="1" fill="hold">
                                          <p:stCondLst>
                                            <p:cond delay="0"/>
                                          </p:stCondLst>
                                        </p:cTn>
                                        <p:tgtEl>
                                          <p:spTgt spid="193622"/>
                                        </p:tgtEl>
                                        <p:attrNameLst>
                                          <p:attrName>style.visibility</p:attrName>
                                        </p:attrNameLst>
                                      </p:cBhvr>
                                      <p:to>
                                        <p:strVal val="visible"/>
                                      </p:to>
                                    </p:set>
                                    <p:anim calcmode="lin" valueType="num">
                                      <p:cBhvr additive="base">
                                        <p:cTn id="198" dur="500" fill="hold"/>
                                        <p:tgtEl>
                                          <p:spTgt spid="193622"/>
                                        </p:tgtEl>
                                        <p:attrNameLst>
                                          <p:attrName>ppt_x</p:attrName>
                                        </p:attrNameLst>
                                      </p:cBhvr>
                                      <p:tavLst>
                                        <p:tav tm="0">
                                          <p:val>
                                            <p:strVal val="#ppt_x"/>
                                          </p:val>
                                        </p:tav>
                                        <p:tav tm="100000">
                                          <p:val>
                                            <p:strVal val="#ppt_x"/>
                                          </p:val>
                                        </p:tav>
                                      </p:tavLst>
                                    </p:anim>
                                    <p:anim calcmode="lin" valueType="num">
                                      <p:cBhvr additive="base">
                                        <p:cTn id="199" dur="500" fill="hold"/>
                                        <p:tgtEl>
                                          <p:spTgt spid="193622"/>
                                        </p:tgtEl>
                                        <p:attrNameLst>
                                          <p:attrName>ppt_y</p:attrName>
                                        </p:attrNameLst>
                                      </p:cBhvr>
                                      <p:tavLst>
                                        <p:tav tm="0">
                                          <p:val>
                                            <p:strVal val="0-#ppt_h/2"/>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8" presetClass="entr" presetSubtype="12" fill="hold" grpId="0" nodeType="clickEffect">
                                  <p:stCondLst>
                                    <p:cond delay="0"/>
                                  </p:stCondLst>
                                  <p:childTnLst>
                                    <p:set>
                                      <p:cBhvr>
                                        <p:cTn id="203" dur="1" fill="hold">
                                          <p:stCondLst>
                                            <p:cond delay="0"/>
                                          </p:stCondLst>
                                        </p:cTn>
                                        <p:tgtEl>
                                          <p:spTgt spid="193604"/>
                                        </p:tgtEl>
                                        <p:attrNameLst>
                                          <p:attrName>style.visibility</p:attrName>
                                        </p:attrNameLst>
                                      </p:cBhvr>
                                      <p:to>
                                        <p:strVal val="visible"/>
                                      </p:to>
                                    </p:set>
                                    <p:animEffect transition="in" filter="strips(downLeft)">
                                      <p:cBhvr>
                                        <p:cTn id="204" dur="500"/>
                                        <p:tgtEl>
                                          <p:spTgt spid="193604"/>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1" fill="hold" grpId="0" nodeType="clickEffect">
                                  <p:stCondLst>
                                    <p:cond delay="0"/>
                                  </p:stCondLst>
                                  <p:childTnLst>
                                    <p:set>
                                      <p:cBhvr>
                                        <p:cTn id="208" dur="1" fill="hold">
                                          <p:stCondLst>
                                            <p:cond delay="0"/>
                                          </p:stCondLst>
                                        </p:cTn>
                                        <p:tgtEl>
                                          <p:spTgt spid="193648"/>
                                        </p:tgtEl>
                                        <p:attrNameLst>
                                          <p:attrName>style.visibility</p:attrName>
                                        </p:attrNameLst>
                                      </p:cBhvr>
                                      <p:to>
                                        <p:strVal val="visible"/>
                                      </p:to>
                                    </p:set>
                                    <p:anim calcmode="lin" valueType="num">
                                      <p:cBhvr additive="base">
                                        <p:cTn id="209" dur="500" fill="hold"/>
                                        <p:tgtEl>
                                          <p:spTgt spid="193648"/>
                                        </p:tgtEl>
                                        <p:attrNameLst>
                                          <p:attrName>ppt_x</p:attrName>
                                        </p:attrNameLst>
                                      </p:cBhvr>
                                      <p:tavLst>
                                        <p:tav tm="0">
                                          <p:val>
                                            <p:strVal val="#ppt_x"/>
                                          </p:val>
                                        </p:tav>
                                        <p:tav tm="100000">
                                          <p:val>
                                            <p:strVal val="#ppt_x"/>
                                          </p:val>
                                        </p:tav>
                                      </p:tavLst>
                                    </p:anim>
                                    <p:anim calcmode="lin" valueType="num">
                                      <p:cBhvr additive="base">
                                        <p:cTn id="210" dur="500" fill="hold"/>
                                        <p:tgtEl>
                                          <p:spTgt spid="193648"/>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7" presetClass="entr" presetSubtype="1" fill="hold" grpId="0" nodeType="clickEffect">
                                  <p:stCondLst>
                                    <p:cond delay="0"/>
                                  </p:stCondLst>
                                  <p:childTnLst>
                                    <p:set>
                                      <p:cBhvr>
                                        <p:cTn id="214" dur="1" fill="hold">
                                          <p:stCondLst>
                                            <p:cond delay="0"/>
                                          </p:stCondLst>
                                        </p:cTn>
                                        <p:tgtEl>
                                          <p:spTgt spid="193603"/>
                                        </p:tgtEl>
                                        <p:attrNameLst>
                                          <p:attrName>style.visibility</p:attrName>
                                        </p:attrNameLst>
                                      </p:cBhvr>
                                      <p:to>
                                        <p:strVal val="visible"/>
                                      </p:to>
                                    </p:set>
                                    <p:anim calcmode="lin" valueType="num">
                                      <p:cBhvr>
                                        <p:cTn id="215" dur="500" fill="hold"/>
                                        <p:tgtEl>
                                          <p:spTgt spid="193603"/>
                                        </p:tgtEl>
                                        <p:attrNameLst>
                                          <p:attrName>ppt_x</p:attrName>
                                        </p:attrNameLst>
                                      </p:cBhvr>
                                      <p:tavLst>
                                        <p:tav tm="0">
                                          <p:val>
                                            <p:strVal val="#ppt_x"/>
                                          </p:val>
                                        </p:tav>
                                        <p:tav tm="100000">
                                          <p:val>
                                            <p:strVal val="#ppt_x"/>
                                          </p:val>
                                        </p:tav>
                                      </p:tavLst>
                                    </p:anim>
                                    <p:anim calcmode="lin" valueType="num">
                                      <p:cBhvr>
                                        <p:cTn id="216" dur="500" fill="hold"/>
                                        <p:tgtEl>
                                          <p:spTgt spid="193603"/>
                                        </p:tgtEl>
                                        <p:attrNameLst>
                                          <p:attrName>ppt_y</p:attrName>
                                        </p:attrNameLst>
                                      </p:cBhvr>
                                      <p:tavLst>
                                        <p:tav tm="0">
                                          <p:val>
                                            <p:strVal val="#ppt_y-#ppt_h/2"/>
                                          </p:val>
                                        </p:tav>
                                        <p:tav tm="100000">
                                          <p:val>
                                            <p:strVal val="#ppt_y"/>
                                          </p:val>
                                        </p:tav>
                                      </p:tavLst>
                                    </p:anim>
                                    <p:anim calcmode="lin" valueType="num">
                                      <p:cBhvr>
                                        <p:cTn id="217" dur="500" fill="hold"/>
                                        <p:tgtEl>
                                          <p:spTgt spid="193603"/>
                                        </p:tgtEl>
                                        <p:attrNameLst>
                                          <p:attrName>ppt_w</p:attrName>
                                        </p:attrNameLst>
                                      </p:cBhvr>
                                      <p:tavLst>
                                        <p:tav tm="0">
                                          <p:val>
                                            <p:strVal val="#ppt_w"/>
                                          </p:val>
                                        </p:tav>
                                        <p:tav tm="100000">
                                          <p:val>
                                            <p:strVal val="#ppt_w"/>
                                          </p:val>
                                        </p:tav>
                                      </p:tavLst>
                                    </p:anim>
                                    <p:anim calcmode="lin" valueType="num">
                                      <p:cBhvr>
                                        <p:cTn id="218" dur="500" fill="hold"/>
                                        <p:tgtEl>
                                          <p:spTgt spid="193603"/>
                                        </p:tgtEl>
                                        <p:attrNameLst>
                                          <p:attrName>ppt_h</p:attrName>
                                        </p:attrNameLst>
                                      </p:cBhvr>
                                      <p:tavLst>
                                        <p:tav tm="0">
                                          <p:val>
                                            <p:fltVal val="0"/>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7" presetClass="entr" presetSubtype="1" fill="hold" nodeType="clickEffect">
                                  <p:stCondLst>
                                    <p:cond delay="0"/>
                                  </p:stCondLst>
                                  <p:childTnLst>
                                    <p:set>
                                      <p:cBhvr>
                                        <p:cTn id="222" dur="1" fill="hold">
                                          <p:stCondLst>
                                            <p:cond delay="0"/>
                                          </p:stCondLst>
                                        </p:cTn>
                                        <p:tgtEl>
                                          <p:spTgt spid="193623"/>
                                        </p:tgtEl>
                                        <p:attrNameLst>
                                          <p:attrName>style.visibility</p:attrName>
                                        </p:attrNameLst>
                                      </p:cBhvr>
                                      <p:to>
                                        <p:strVal val="visible"/>
                                      </p:to>
                                    </p:set>
                                    <p:anim calcmode="lin" valueType="num">
                                      <p:cBhvr>
                                        <p:cTn id="223" dur="500" fill="hold"/>
                                        <p:tgtEl>
                                          <p:spTgt spid="193623"/>
                                        </p:tgtEl>
                                        <p:attrNameLst>
                                          <p:attrName>ppt_x</p:attrName>
                                        </p:attrNameLst>
                                      </p:cBhvr>
                                      <p:tavLst>
                                        <p:tav tm="0">
                                          <p:val>
                                            <p:strVal val="#ppt_x"/>
                                          </p:val>
                                        </p:tav>
                                        <p:tav tm="100000">
                                          <p:val>
                                            <p:strVal val="#ppt_x"/>
                                          </p:val>
                                        </p:tav>
                                      </p:tavLst>
                                    </p:anim>
                                    <p:anim calcmode="lin" valueType="num">
                                      <p:cBhvr>
                                        <p:cTn id="224" dur="500" fill="hold"/>
                                        <p:tgtEl>
                                          <p:spTgt spid="193623"/>
                                        </p:tgtEl>
                                        <p:attrNameLst>
                                          <p:attrName>ppt_y</p:attrName>
                                        </p:attrNameLst>
                                      </p:cBhvr>
                                      <p:tavLst>
                                        <p:tav tm="0">
                                          <p:val>
                                            <p:strVal val="#ppt_y-#ppt_h/2"/>
                                          </p:val>
                                        </p:tav>
                                        <p:tav tm="100000">
                                          <p:val>
                                            <p:strVal val="#ppt_y"/>
                                          </p:val>
                                        </p:tav>
                                      </p:tavLst>
                                    </p:anim>
                                    <p:anim calcmode="lin" valueType="num">
                                      <p:cBhvr>
                                        <p:cTn id="225" dur="500" fill="hold"/>
                                        <p:tgtEl>
                                          <p:spTgt spid="193623"/>
                                        </p:tgtEl>
                                        <p:attrNameLst>
                                          <p:attrName>ppt_w</p:attrName>
                                        </p:attrNameLst>
                                      </p:cBhvr>
                                      <p:tavLst>
                                        <p:tav tm="0">
                                          <p:val>
                                            <p:strVal val="#ppt_w"/>
                                          </p:val>
                                        </p:tav>
                                        <p:tav tm="100000">
                                          <p:val>
                                            <p:strVal val="#ppt_w"/>
                                          </p:val>
                                        </p:tav>
                                      </p:tavLst>
                                    </p:anim>
                                    <p:anim calcmode="lin" valueType="num">
                                      <p:cBhvr>
                                        <p:cTn id="226" dur="500" fill="hold"/>
                                        <p:tgtEl>
                                          <p:spTgt spid="193623"/>
                                        </p:tgtEl>
                                        <p:attrNameLst>
                                          <p:attrName>ppt_h</p:attrName>
                                        </p:attrNameLst>
                                      </p:cBhvr>
                                      <p:tavLst>
                                        <p:tav tm="0">
                                          <p:val>
                                            <p:fltVal val="0"/>
                                          </p:val>
                                        </p:tav>
                                        <p:tav tm="100000">
                                          <p:val>
                                            <p:strVal val="#ppt_h"/>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8" presetClass="entr" presetSubtype="12" fill="hold" nodeType="clickEffect">
                                  <p:stCondLst>
                                    <p:cond delay="0"/>
                                  </p:stCondLst>
                                  <p:childTnLst>
                                    <p:set>
                                      <p:cBhvr>
                                        <p:cTn id="230" dur="1" fill="hold">
                                          <p:stCondLst>
                                            <p:cond delay="0"/>
                                          </p:stCondLst>
                                        </p:cTn>
                                        <p:tgtEl>
                                          <p:spTgt spid="193627"/>
                                        </p:tgtEl>
                                        <p:attrNameLst>
                                          <p:attrName>style.visibility</p:attrName>
                                        </p:attrNameLst>
                                      </p:cBhvr>
                                      <p:to>
                                        <p:strVal val="visible"/>
                                      </p:to>
                                    </p:set>
                                    <p:animEffect transition="in" filter="strips(downLeft)">
                                      <p:cBhvr>
                                        <p:cTn id="231" dur="500"/>
                                        <p:tgtEl>
                                          <p:spTgt spid="193627"/>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8" presetClass="entr" presetSubtype="9" fill="hold" nodeType="clickEffect">
                                  <p:stCondLst>
                                    <p:cond delay="0"/>
                                  </p:stCondLst>
                                  <p:childTnLst>
                                    <p:set>
                                      <p:cBhvr>
                                        <p:cTn id="235" dur="1" fill="hold">
                                          <p:stCondLst>
                                            <p:cond delay="0"/>
                                          </p:stCondLst>
                                        </p:cTn>
                                        <p:tgtEl>
                                          <p:spTgt spid="193649"/>
                                        </p:tgtEl>
                                        <p:attrNameLst>
                                          <p:attrName>style.visibility</p:attrName>
                                        </p:attrNameLst>
                                      </p:cBhvr>
                                      <p:to>
                                        <p:strVal val="visible"/>
                                      </p:to>
                                    </p:set>
                                    <p:animEffect transition="in" filter="strips(upLeft)">
                                      <p:cBhvr>
                                        <p:cTn id="236" dur="500"/>
                                        <p:tgtEl>
                                          <p:spTgt spid="193649"/>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3" presetClass="entr" presetSubtype="16" fill="hold" nodeType="clickEffect">
                                  <p:stCondLst>
                                    <p:cond delay="0"/>
                                  </p:stCondLst>
                                  <p:childTnLst>
                                    <p:set>
                                      <p:cBhvr>
                                        <p:cTn id="240" dur="1" fill="hold">
                                          <p:stCondLst>
                                            <p:cond delay="0"/>
                                          </p:stCondLst>
                                        </p:cTn>
                                        <p:tgtEl>
                                          <p:spTgt spid="193630"/>
                                        </p:tgtEl>
                                        <p:attrNameLst>
                                          <p:attrName>style.visibility</p:attrName>
                                        </p:attrNameLst>
                                      </p:cBhvr>
                                      <p:to>
                                        <p:strVal val="visible"/>
                                      </p:to>
                                    </p:set>
                                    <p:anim calcmode="lin" valueType="num">
                                      <p:cBhvr>
                                        <p:cTn id="241" dur="500" fill="hold"/>
                                        <p:tgtEl>
                                          <p:spTgt spid="193630"/>
                                        </p:tgtEl>
                                        <p:attrNameLst>
                                          <p:attrName>ppt_w</p:attrName>
                                        </p:attrNameLst>
                                      </p:cBhvr>
                                      <p:tavLst>
                                        <p:tav tm="0">
                                          <p:val>
                                            <p:fltVal val="0"/>
                                          </p:val>
                                        </p:tav>
                                        <p:tav tm="100000">
                                          <p:val>
                                            <p:strVal val="#ppt_w"/>
                                          </p:val>
                                        </p:tav>
                                      </p:tavLst>
                                    </p:anim>
                                    <p:anim calcmode="lin" valueType="num">
                                      <p:cBhvr>
                                        <p:cTn id="242" dur="500" fill="hold"/>
                                        <p:tgtEl>
                                          <p:spTgt spid="193630"/>
                                        </p:tgtEl>
                                        <p:attrNameLst>
                                          <p:attrName>ppt_h</p:attrName>
                                        </p:attrNameLst>
                                      </p:cBhvr>
                                      <p:tavLst>
                                        <p:tav tm="0">
                                          <p:val>
                                            <p:fltVal val="0"/>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23" presetClass="entr" presetSubtype="16" fill="hold" nodeType="clickEffect">
                                  <p:stCondLst>
                                    <p:cond delay="0"/>
                                  </p:stCondLst>
                                  <p:childTnLst>
                                    <p:set>
                                      <p:cBhvr>
                                        <p:cTn id="246" dur="1" fill="hold">
                                          <p:stCondLst>
                                            <p:cond delay="0"/>
                                          </p:stCondLst>
                                        </p:cTn>
                                        <p:tgtEl>
                                          <p:spTgt spid="193638"/>
                                        </p:tgtEl>
                                        <p:attrNameLst>
                                          <p:attrName>style.visibility</p:attrName>
                                        </p:attrNameLst>
                                      </p:cBhvr>
                                      <p:to>
                                        <p:strVal val="visible"/>
                                      </p:to>
                                    </p:set>
                                    <p:anim calcmode="lin" valueType="num">
                                      <p:cBhvr>
                                        <p:cTn id="247" dur="500" fill="hold"/>
                                        <p:tgtEl>
                                          <p:spTgt spid="193638"/>
                                        </p:tgtEl>
                                        <p:attrNameLst>
                                          <p:attrName>ppt_w</p:attrName>
                                        </p:attrNameLst>
                                      </p:cBhvr>
                                      <p:tavLst>
                                        <p:tav tm="0">
                                          <p:val>
                                            <p:fltVal val="0"/>
                                          </p:val>
                                        </p:tav>
                                        <p:tav tm="100000">
                                          <p:val>
                                            <p:strVal val="#ppt_w"/>
                                          </p:val>
                                        </p:tav>
                                      </p:tavLst>
                                    </p:anim>
                                    <p:anim calcmode="lin" valueType="num">
                                      <p:cBhvr>
                                        <p:cTn id="248" dur="500" fill="hold"/>
                                        <p:tgtEl>
                                          <p:spTgt spid="193638"/>
                                        </p:tgtEl>
                                        <p:attrNameLst>
                                          <p:attrName>ppt_h</p:attrName>
                                        </p:attrNameLst>
                                      </p:cBhvr>
                                      <p:tavLst>
                                        <p:tav tm="0">
                                          <p:val>
                                            <p:fltVal val="0"/>
                                          </p:val>
                                        </p:tav>
                                        <p:tav tm="100000">
                                          <p:val>
                                            <p:strVal val="#ppt_h"/>
                                          </p:val>
                                        </p:tav>
                                      </p:tavLst>
                                    </p:anim>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7" presetClass="entr" presetSubtype="4" fill="hold" grpId="0" nodeType="clickEffect">
                                  <p:stCondLst>
                                    <p:cond delay="0"/>
                                  </p:stCondLst>
                                  <p:childTnLst>
                                    <p:set>
                                      <p:cBhvr>
                                        <p:cTn id="252" dur="1" fill="hold">
                                          <p:stCondLst>
                                            <p:cond delay="0"/>
                                          </p:stCondLst>
                                        </p:cTn>
                                        <p:tgtEl>
                                          <p:spTgt spid="193657"/>
                                        </p:tgtEl>
                                        <p:attrNameLst>
                                          <p:attrName>style.visibility</p:attrName>
                                        </p:attrNameLst>
                                      </p:cBhvr>
                                      <p:to>
                                        <p:strVal val="visible"/>
                                      </p:to>
                                    </p:set>
                                    <p:anim calcmode="lin" valueType="num">
                                      <p:cBhvr>
                                        <p:cTn id="253" dur="500" fill="hold"/>
                                        <p:tgtEl>
                                          <p:spTgt spid="193657"/>
                                        </p:tgtEl>
                                        <p:attrNameLst>
                                          <p:attrName>ppt_x</p:attrName>
                                        </p:attrNameLst>
                                      </p:cBhvr>
                                      <p:tavLst>
                                        <p:tav tm="0">
                                          <p:val>
                                            <p:strVal val="#ppt_x"/>
                                          </p:val>
                                        </p:tav>
                                        <p:tav tm="100000">
                                          <p:val>
                                            <p:strVal val="#ppt_x"/>
                                          </p:val>
                                        </p:tav>
                                      </p:tavLst>
                                    </p:anim>
                                    <p:anim calcmode="lin" valueType="num">
                                      <p:cBhvr>
                                        <p:cTn id="254" dur="500" fill="hold"/>
                                        <p:tgtEl>
                                          <p:spTgt spid="193657"/>
                                        </p:tgtEl>
                                        <p:attrNameLst>
                                          <p:attrName>ppt_y</p:attrName>
                                        </p:attrNameLst>
                                      </p:cBhvr>
                                      <p:tavLst>
                                        <p:tav tm="0">
                                          <p:val>
                                            <p:strVal val="#ppt_y+#ppt_h/2"/>
                                          </p:val>
                                        </p:tav>
                                        <p:tav tm="100000">
                                          <p:val>
                                            <p:strVal val="#ppt_y"/>
                                          </p:val>
                                        </p:tav>
                                      </p:tavLst>
                                    </p:anim>
                                    <p:anim calcmode="lin" valueType="num">
                                      <p:cBhvr>
                                        <p:cTn id="255" dur="500" fill="hold"/>
                                        <p:tgtEl>
                                          <p:spTgt spid="193657"/>
                                        </p:tgtEl>
                                        <p:attrNameLst>
                                          <p:attrName>ppt_w</p:attrName>
                                        </p:attrNameLst>
                                      </p:cBhvr>
                                      <p:tavLst>
                                        <p:tav tm="0">
                                          <p:val>
                                            <p:strVal val="#ppt_w"/>
                                          </p:val>
                                        </p:tav>
                                        <p:tav tm="100000">
                                          <p:val>
                                            <p:strVal val="#ppt_w"/>
                                          </p:val>
                                        </p:tav>
                                      </p:tavLst>
                                    </p:anim>
                                    <p:anim calcmode="lin" valueType="num">
                                      <p:cBhvr>
                                        <p:cTn id="256" dur="500" fill="hold"/>
                                        <p:tgtEl>
                                          <p:spTgt spid="193657"/>
                                        </p:tgtEl>
                                        <p:attrNameLst>
                                          <p:attrName>ppt_h</p:attrName>
                                        </p:attrNameLst>
                                      </p:cBhvr>
                                      <p:tavLst>
                                        <p:tav tm="0">
                                          <p:val>
                                            <p:fltVal val="0"/>
                                          </p:val>
                                        </p:tav>
                                        <p:tav tm="100000">
                                          <p:val>
                                            <p:strVal val="#ppt_h"/>
                                          </p:val>
                                        </p:tav>
                                      </p:tavLst>
                                    </p:anim>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93656"/>
                                        </p:tgtEl>
                                        <p:attrNameLst>
                                          <p:attrName>style.visibility</p:attrName>
                                        </p:attrNameLst>
                                      </p:cBhvr>
                                      <p:to>
                                        <p:strVal val="visible"/>
                                      </p:to>
                                    </p:set>
                                    <p:anim calcmode="lin" valueType="num">
                                      <p:cBhvr additive="base">
                                        <p:cTn id="261" dur="500" fill="hold"/>
                                        <p:tgtEl>
                                          <p:spTgt spid="193656"/>
                                        </p:tgtEl>
                                        <p:attrNameLst>
                                          <p:attrName>ppt_x</p:attrName>
                                        </p:attrNameLst>
                                      </p:cBhvr>
                                      <p:tavLst>
                                        <p:tav tm="0">
                                          <p:val>
                                            <p:strVal val="#ppt_x"/>
                                          </p:val>
                                        </p:tav>
                                        <p:tav tm="100000">
                                          <p:val>
                                            <p:strVal val="#ppt_x"/>
                                          </p:val>
                                        </p:tav>
                                      </p:tavLst>
                                    </p:anim>
                                    <p:anim calcmode="lin" valueType="num">
                                      <p:cBhvr additive="base">
                                        <p:cTn id="262" dur="500" fill="hold"/>
                                        <p:tgtEl>
                                          <p:spTgt spid="193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0" grpId="0" animBg="1"/>
      <p:bldP spid="193571" grpId="0" animBg="1"/>
      <p:bldP spid="193572" grpId="0" animBg="1"/>
      <p:bldP spid="193573" grpId="0" autoUpdateAnimBg="0"/>
      <p:bldP spid="193574" grpId="0" autoUpdateAnimBg="0"/>
      <p:bldP spid="193575" grpId="0" autoUpdateAnimBg="0"/>
      <p:bldP spid="193599" grpId="0" animBg="1" autoUpdateAnimBg="0"/>
      <p:bldP spid="193600" grpId="0" animBg="1" autoUpdateAnimBg="0"/>
      <p:bldP spid="193601" grpId="0" animBg="1" autoUpdateAnimBg="0"/>
      <p:bldP spid="193602" grpId="0" animBg="1"/>
      <p:bldP spid="193603" grpId="0" animBg="1"/>
      <p:bldP spid="193604" grpId="0" animBg="1"/>
      <p:bldP spid="193608" grpId="0" animBg="1"/>
      <p:bldP spid="193609" grpId="0" animBg="1"/>
      <p:bldP spid="193610" grpId="0" animBg="1"/>
      <p:bldP spid="193614" grpId="0" animBg="1"/>
      <p:bldP spid="193615" grpId="0" autoUpdateAnimBg="0"/>
      <p:bldP spid="193616" grpId="0" autoUpdateAnimBg="0"/>
      <p:bldP spid="193617" grpId="0" autoUpdateAnimBg="0"/>
      <p:bldP spid="193622" grpId="0" autoUpdateAnimBg="0"/>
      <p:bldP spid="193641" grpId="0" autoUpdateAnimBg="0"/>
      <p:bldP spid="193648" grpId="0" autoUpdateAnimBg="0"/>
      <p:bldP spid="193652" grpId="0" animBg="1"/>
      <p:bldP spid="193653" grpId="0" animBg="1"/>
      <p:bldP spid="193654" grpId="0" animBg="1"/>
      <p:bldP spid="193655" grpId="0" autoUpdateAnimBg="0"/>
      <p:bldP spid="193656" grpId="0" animBg="1" autoUpdateAnimBg="0"/>
      <p:bldP spid="1936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4681538" y="28575"/>
            <a:ext cx="4419600" cy="2819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587" name="Text Box 3"/>
          <p:cNvSpPr txBox="1">
            <a:spLocks noChangeArrowheads="1"/>
          </p:cNvSpPr>
          <p:nvPr/>
        </p:nvSpPr>
        <p:spPr bwMode="auto">
          <a:xfrm>
            <a:off x="45333" y="273621"/>
            <a:ext cx="45929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600" b="1" dirty="0" smtClean="0">
                <a:solidFill>
                  <a:srgbClr val="CC3300"/>
                </a:solidFill>
                <a:latin typeface="Arial" panose="020B0604020202020204" pitchFamily="34" charset="0"/>
              </a:rPr>
              <a:t>Diagram </a:t>
            </a:r>
            <a:r>
              <a:rPr lang="en-US" altLang="en-US" sz="1600" b="1" dirty="0">
                <a:solidFill>
                  <a:srgbClr val="CC3300"/>
                </a:solidFill>
                <a:latin typeface="Arial" panose="020B0604020202020204" pitchFamily="34" charset="0"/>
              </a:rPr>
              <a:t>showing graphical relations </a:t>
            </a:r>
          </a:p>
          <a:p>
            <a:pPr algn="ctr" eaLnBrk="1" hangingPunct="1"/>
            <a:r>
              <a:rPr lang="en-US" altLang="en-US" sz="1600" b="1" dirty="0">
                <a:solidFill>
                  <a:srgbClr val="CC3300"/>
                </a:solidFill>
                <a:latin typeface="Arial" panose="020B0604020202020204" pitchFamily="34" charset="0"/>
              </a:rPr>
              <a:t>among all important parameters of this topic</a:t>
            </a:r>
            <a:r>
              <a:rPr lang="en-US" altLang="en-US" sz="1600" b="1" dirty="0" smtClean="0">
                <a:solidFill>
                  <a:srgbClr val="CC3300"/>
                </a:solidFill>
                <a:latin typeface="Arial" panose="020B0604020202020204" pitchFamily="34" charset="0"/>
              </a:rPr>
              <a:t>.</a:t>
            </a:r>
            <a:endParaRPr lang="en-US" altLang="en-US" sz="1600" b="1" dirty="0">
              <a:solidFill>
                <a:srgbClr val="CC3300"/>
              </a:solidFill>
              <a:latin typeface="Arial" panose="020B0604020202020204" pitchFamily="34" charset="0"/>
            </a:endParaRPr>
          </a:p>
        </p:txBody>
      </p:sp>
      <p:grpSp>
        <p:nvGrpSpPr>
          <p:cNvPr id="195588" name="Group 4"/>
          <p:cNvGrpSpPr>
            <a:grpSpLocks/>
          </p:cNvGrpSpPr>
          <p:nvPr/>
        </p:nvGrpSpPr>
        <p:grpSpPr bwMode="auto">
          <a:xfrm>
            <a:off x="4202803" y="5067300"/>
            <a:ext cx="4670741" cy="1790699"/>
            <a:chOff x="2832" y="3264"/>
            <a:chExt cx="2928" cy="1008"/>
          </a:xfrm>
        </p:grpSpPr>
        <p:sp>
          <p:nvSpPr>
            <p:cNvPr id="195589" name="AutoShape 5"/>
            <p:cNvSpPr>
              <a:spLocks noChangeArrowheads="1"/>
            </p:cNvSpPr>
            <p:nvPr/>
          </p:nvSpPr>
          <p:spPr bwMode="auto">
            <a:xfrm>
              <a:off x="2832" y="3264"/>
              <a:ext cx="2928" cy="1008"/>
            </a:xfrm>
            <a:prstGeom prst="cloudCallout">
              <a:avLst>
                <a:gd name="adj1" fmla="val -51162"/>
                <a:gd name="adj2" fmla="val -45042"/>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dirty="0">
                <a:latin typeface="Arial" panose="020B0604020202020204" pitchFamily="34" charset="0"/>
              </a:endParaRPr>
            </a:p>
          </p:txBody>
        </p:sp>
        <p:sp>
          <p:nvSpPr>
            <p:cNvPr id="195590" name="Text Box 6"/>
            <p:cNvSpPr txBox="1">
              <a:spLocks noChangeArrowheads="1"/>
            </p:cNvSpPr>
            <p:nvPr/>
          </p:nvSpPr>
          <p:spPr bwMode="auto">
            <a:xfrm>
              <a:off x="3060" y="3516"/>
              <a:ext cx="26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dirty="0">
                  <a:solidFill>
                    <a:srgbClr val="CC3300"/>
                  </a:solidFill>
                  <a:latin typeface="Arial" panose="020B0604020202020204" pitchFamily="34" charset="0"/>
                </a:rPr>
                <a:t>True Length is never rotated. It’s horizontal component is drawn &amp; it is further rotated to locate view.</a:t>
              </a:r>
            </a:p>
          </p:txBody>
        </p:sp>
        <p:sp>
          <p:nvSpPr>
            <p:cNvPr id="195591" name="Text Box 7"/>
            <p:cNvSpPr txBox="1">
              <a:spLocks noChangeArrowheads="1"/>
            </p:cNvSpPr>
            <p:nvPr/>
          </p:nvSpPr>
          <p:spPr bwMode="auto">
            <a:xfrm>
              <a:off x="2906" y="3821"/>
              <a:ext cx="268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dirty="0">
                  <a:latin typeface="Arial" panose="020B0604020202020204" pitchFamily="34" charset="0"/>
                </a:rPr>
                <a:t>Views are always rotated, made horizontal &amp; further extended to locate TL, </a:t>
              </a:r>
              <a:r>
                <a:rPr lang="en-US" altLang="en-US" sz="1400" dirty="0">
                  <a:latin typeface="Times New Roman" panose="02020603050405020304" pitchFamily="18" charset="0"/>
                  <a:sym typeface="Symbol" panose="05050102010706020507" pitchFamily="18" charset="2"/>
                </a:rPr>
                <a:t></a:t>
              </a:r>
              <a:r>
                <a:rPr lang="en-US" altLang="en-US" sz="1200" dirty="0">
                  <a:latin typeface="Times New Roman" panose="02020603050405020304" pitchFamily="18" charset="0"/>
                  <a:sym typeface="WP Greek Courier" pitchFamily="49" charset="2"/>
                </a:rPr>
                <a:t> &amp;  Ø</a:t>
              </a:r>
            </a:p>
          </p:txBody>
        </p:sp>
        <p:sp>
          <p:nvSpPr>
            <p:cNvPr id="195592" name="Text Box 8"/>
            <p:cNvSpPr txBox="1">
              <a:spLocks noChangeArrowheads="1"/>
            </p:cNvSpPr>
            <p:nvPr/>
          </p:nvSpPr>
          <p:spPr bwMode="auto">
            <a:xfrm>
              <a:off x="3934" y="3359"/>
              <a:ext cx="9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i="1" dirty="0">
                  <a:latin typeface="Arial" panose="020B0604020202020204" pitchFamily="34" charset="0"/>
                </a:rPr>
                <a:t>Also </a:t>
              </a:r>
              <a:r>
                <a:rPr lang="en-US" altLang="en-US" sz="1400" b="1" i="1" dirty="0" smtClean="0">
                  <a:latin typeface="Arial" panose="020B0604020202020204" pitchFamily="34" charset="0"/>
                </a:rPr>
                <a:t>remember</a:t>
              </a:r>
              <a:endParaRPr lang="en-US" altLang="en-US" sz="1400" b="1" i="1" dirty="0">
                <a:latin typeface="Arial" panose="020B0604020202020204" pitchFamily="34" charset="0"/>
              </a:endParaRPr>
            </a:p>
          </p:txBody>
        </p:sp>
      </p:grpSp>
      <p:sp>
        <p:nvSpPr>
          <p:cNvPr id="195593" name="AutoShape 9"/>
          <p:cNvSpPr>
            <a:spLocks noChangeArrowheads="1"/>
          </p:cNvSpPr>
          <p:nvPr/>
        </p:nvSpPr>
        <p:spPr bwMode="auto">
          <a:xfrm>
            <a:off x="7367589" y="293312"/>
            <a:ext cx="1676400" cy="1066800"/>
          </a:xfrm>
          <a:prstGeom prst="wedgeRoundRectCallout">
            <a:avLst>
              <a:gd name="adj1" fmla="val -60889"/>
              <a:gd name="adj2" fmla="val -26639"/>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sp>
        <p:nvSpPr>
          <p:cNvPr id="195594" name="Text Box 10"/>
          <p:cNvSpPr txBox="1">
            <a:spLocks noChangeArrowheads="1"/>
          </p:cNvSpPr>
          <p:nvPr/>
        </p:nvSpPr>
        <p:spPr bwMode="auto">
          <a:xfrm>
            <a:off x="7476331" y="277661"/>
            <a:ext cx="1716089"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300" dirty="0" smtClean="0">
                <a:solidFill>
                  <a:schemeClr val="accent2"/>
                </a:solidFill>
                <a:latin typeface="Arial" panose="020B0604020202020204" pitchFamily="34" charset="0"/>
              </a:rPr>
              <a:t>TEN </a:t>
            </a:r>
            <a:r>
              <a:rPr lang="en-US" altLang="en-US" sz="1300" dirty="0">
                <a:latin typeface="Arial" panose="020B0604020202020204" pitchFamily="34" charset="0"/>
              </a:rPr>
              <a:t>i</a:t>
            </a:r>
            <a:r>
              <a:rPr lang="en-US" altLang="en-US" sz="1300" dirty="0" smtClean="0">
                <a:latin typeface="Arial" panose="020B0604020202020204" pitchFamily="34" charset="0"/>
              </a:rPr>
              <a:t>mportant</a:t>
            </a:r>
          </a:p>
          <a:p>
            <a:pPr eaLnBrk="1" hangingPunct="1"/>
            <a:r>
              <a:rPr lang="en-US" altLang="en-US" sz="1300" dirty="0" smtClean="0">
                <a:latin typeface="Arial" panose="020B0604020202020204" pitchFamily="34" charset="0"/>
              </a:rPr>
              <a:t>parameters </a:t>
            </a:r>
            <a:endParaRPr lang="en-US" altLang="en-US" sz="1300" dirty="0">
              <a:latin typeface="Arial" panose="020B0604020202020204" pitchFamily="34" charset="0"/>
            </a:endParaRPr>
          </a:p>
          <a:p>
            <a:pPr eaLnBrk="1" hangingPunct="1"/>
            <a:r>
              <a:rPr lang="en-US" altLang="en-US" sz="1300" dirty="0">
                <a:latin typeface="Arial" panose="020B0604020202020204" pitchFamily="34" charset="0"/>
              </a:rPr>
              <a:t>to be remembered </a:t>
            </a:r>
          </a:p>
          <a:p>
            <a:pPr eaLnBrk="1" hangingPunct="1"/>
            <a:r>
              <a:rPr lang="en-US" altLang="en-US" sz="1300" dirty="0">
                <a:latin typeface="Arial" panose="020B0604020202020204" pitchFamily="34" charset="0"/>
              </a:rPr>
              <a:t>with </a:t>
            </a:r>
            <a:r>
              <a:rPr lang="en-US" altLang="en-US" sz="1300" dirty="0" smtClean="0">
                <a:latin typeface="Arial" panose="020B0604020202020204" pitchFamily="34" charset="0"/>
              </a:rPr>
              <a:t>notations </a:t>
            </a:r>
            <a:endParaRPr lang="en-US" altLang="en-US" sz="1300" dirty="0">
              <a:latin typeface="Arial" panose="020B0604020202020204" pitchFamily="34" charset="0"/>
            </a:endParaRPr>
          </a:p>
          <a:p>
            <a:pPr eaLnBrk="1" hangingPunct="1"/>
            <a:r>
              <a:rPr lang="en-US" altLang="en-US" sz="1300" dirty="0">
                <a:latin typeface="Arial" panose="020B0604020202020204" pitchFamily="34" charset="0"/>
              </a:rPr>
              <a:t>used here onward</a:t>
            </a:r>
            <a:endParaRPr lang="en-US" altLang="en-US" sz="1400" dirty="0">
              <a:latin typeface="Arial" panose="020B0604020202020204" pitchFamily="34" charset="0"/>
            </a:endParaRPr>
          </a:p>
        </p:txBody>
      </p:sp>
      <p:sp>
        <p:nvSpPr>
          <p:cNvPr id="195595" name="Text Box 11"/>
          <p:cNvSpPr txBox="1">
            <a:spLocks noChangeArrowheads="1"/>
          </p:cNvSpPr>
          <p:nvPr/>
        </p:nvSpPr>
        <p:spPr bwMode="auto">
          <a:xfrm>
            <a:off x="6762750" y="48101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dirty="0">
                <a:solidFill>
                  <a:schemeClr val="accent6">
                    <a:lumMod val="75000"/>
                  </a:schemeClr>
                </a:solidFill>
                <a:latin typeface="Times New Roman" panose="02020603050405020304" pitchFamily="18" charset="0"/>
                <a:sym typeface="WP Greek Courier" pitchFamily="49" charset="2"/>
              </a:rPr>
              <a:t>Ø</a:t>
            </a:r>
          </a:p>
        </p:txBody>
      </p:sp>
      <p:sp>
        <p:nvSpPr>
          <p:cNvPr id="195596" name="Text Box 12"/>
          <p:cNvSpPr txBox="1">
            <a:spLocks noChangeArrowheads="1"/>
          </p:cNvSpPr>
          <p:nvPr/>
        </p:nvSpPr>
        <p:spPr bwMode="auto">
          <a:xfrm>
            <a:off x="6810794" y="725287"/>
            <a:ext cx="37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597" name="Text Box 13"/>
          <p:cNvSpPr txBox="1">
            <a:spLocks noChangeArrowheads="1"/>
          </p:cNvSpPr>
          <p:nvPr/>
        </p:nvSpPr>
        <p:spPr bwMode="auto">
          <a:xfrm>
            <a:off x="6767513" y="1084265"/>
            <a:ext cx="32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dirty="0">
                <a:solidFill>
                  <a:srgbClr val="FFC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598" name="Rectangle 14"/>
          <p:cNvSpPr>
            <a:spLocks noChangeArrowheads="1"/>
          </p:cNvSpPr>
          <p:nvPr/>
        </p:nvSpPr>
        <p:spPr bwMode="auto">
          <a:xfrm>
            <a:off x="6781800" y="180975"/>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dirty="0">
                <a:latin typeface="Times New Roman" panose="02020603050405020304" pitchFamily="18" charset="0"/>
                <a:sym typeface="Symbol" panose="05050102010706020507" pitchFamily="18" charset="2"/>
              </a:rPr>
              <a:t></a:t>
            </a:r>
          </a:p>
        </p:txBody>
      </p:sp>
      <p:grpSp>
        <p:nvGrpSpPr>
          <p:cNvPr id="195599" name="Group 15"/>
          <p:cNvGrpSpPr>
            <a:grpSpLocks/>
          </p:cNvGrpSpPr>
          <p:nvPr/>
        </p:nvGrpSpPr>
        <p:grpSpPr bwMode="auto">
          <a:xfrm>
            <a:off x="4724400" y="0"/>
            <a:ext cx="3943351" cy="2856692"/>
            <a:chOff x="336" y="823"/>
            <a:chExt cx="2484" cy="1445"/>
          </a:xfrm>
        </p:grpSpPr>
        <p:sp>
          <p:nvSpPr>
            <p:cNvPr id="195600" name="Text Box 16"/>
            <p:cNvSpPr txBox="1">
              <a:spLocks noChangeArrowheads="1"/>
            </p:cNvSpPr>
            <p:nvPr/>
          </p:nvSpPr>
          <p:spPr bwMode="auto">
            <a:xfrm>
              <a:off x="336" y="823"/>
              <a:ext cx="185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r>
                <a:rPr lang="en-US" altLang="en-US" sz="1400" dirty="0">
                  <a:solidFill>
                    <a:srgbClr val="FF0000"/>
                  </a:solidFill>
                </a:rPr>
                <a:t>1</a:t>
              </a:r>
              <a:r>
                <a:rPr lang="en-US" altLang="en-US" sz="1400" b="1" dirty="0">
                  <a:solidFill>
                    <a:srgbClr val="FF0000"/>
                  </a:solidFill>
                </a:rPr>
                <a:t>) True Length </a:t>
              </a:r>
              <a:r>
                <a:rPr lang="en-US" altLang="en-US" sz="1400" b="1" dirty="0" smtClean="0">
                  <a:solidFill>
                    <a:srgbClr val="FF0000"/>
                  </a:solidFill>
                </a:rPr>
                <a:t>(TL</a:t>
              </a:r>
              <a:r>
                <a:rPr lang="en-US" altLang="en-US" sz="1400" b="1" dirty="0">
                  <a:solidFill>
                    <a:srgbClr val="FF0000"/>
                  </a:solidFill>
                </a:rPr>
                <a:t>) – a’ b</a:t>
              </a:r>
              <a:r>
                <a:rPr lang="en-US" altLang="en-US" sz="1400" b="1" baseline="-25000" dirty="0">
                  <a:solidFill>
                    <a:srgbClr val="FF0000"/>
                  </a:solidFill>
                </a:rPr>
                <a:t>1</a:t>
              </a:r>
              <a:r>
                <a:rPr lang="en-US" altLang="en-US" sz="1400" b="1" dirty="0">
                  <a:solidFill>
                    <a:srgbClr val="FF0000"/>
                  </a:solidFill>
                </a:rPr>
                <a:t>’ &amp; a </a:t>
              </a:r>
              <a:r>
                <a:rPr lang="en-US" altLang="en-US" sz="1400" b="1" dirty="0" smtClean="0">
                  <a:solidFill>
                    <a:srgbClr val="FF0000"/>
                  </a:solidFill>
                  <a:latin typeface="Times New Roman" panose="02020603050405020304" pitchFamily="18" charset="0"/>
                </a:rPr>
                <a:t>b</a:t>
              </a:r>
              <a:r>
                <a:rPr lang="en-US" altLang="en-US" sz="1400" b="1" baseline="-25000" dirty="0" smtClean="0">
                  <a:solidFill>
                    <a:srgbClr val="FF0000"/>
                  </a:solidFill>
                  <a:latin typeface="Times New Roman" panose="02020603050405020304" pitchFamily="18" charset="0"/>
                </a:rPr>
                <a:t>1</a:t>
              </a:r>
              <a:endParaRPr lang="en-US" altLang="en-US" sz="1400" b="1" baseline="-25000" dirty="0">
                <a:solidFill>
                  <a:srgbClr val="FF0000"/>
                </a:solidFill>
                <a:latin typeface="Times New Roman" panose="02020603050405020304" pitchFamily="18" charset="0"/>
              </a:endParaRPr>
            </a:p>
          </p:txBody>
        </p:sp>
        <p:sp>
          <p:nvSpPr>
            <p:cNvPr id="195601" name="Text Box 17"/>
            <p:cNvSpPr txBox="1">
              <a:spLocks noChangeArrowheads="1"/>
            </p:cNvSpPr>
            <p:nvPr/>
          </p:nvSpPr>
          <p:spPr bwMode="auto">
            <a:xfrm>
              <a:off x="343" y="960"/>
              <a:ext cx="137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t>2) Angle of TL with </a:t>
              </a:r>
              <a:r>
                <a:rPr lang="en-US" altLang="en-US" sz="1400" b="1" dirty="0" smtClean="0"/>
                <a:t>HP </a:t>
              </a:r>
              <a:r>
                <a:rPr lang="en-US" altLang="en-US" sz="1400" b="1" dirty="0"/>
                <a:t>-</a:t>
              </a:r>
            </a:p>
          </p:txBody>
        </p:sp>
        <p:sp>
          <p:nvSpPr>
            <p:cNvPr id="195602" name="Text Box 18"/>
            <p:cNvSpPr txBox="1">
              <a:spLocks noChangeArrowheads="1"/>
            </p:cNvSpPr>
            <p:nvPr/>
          </p:nvSpPr>
          <p:spPr bwMode="auto">
            <a:xfrm>
              <a:off x="336" y="1104"/>
              <a:ext cx="139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chemeClr val="accent6">
                      <a:lumMod val="75000"/>
                    </a:schemeClr>
                  </a:solidFill>
                </a:rPr>
                <a:t>3) Angle of TL with </a:t>
              </a:r>
              <a:r>
                <a:rPr lang="en-US" altLang="en-US" sz="1400" b="1" dirty="0" smtClean="0">
                  <a:solidFill>
                    <a:schemeClr val="accent6">
                      <a:lumMod val="75000"/>
                    </a:schemeClr>
                  </a:solidFill>
                </a:rPr>
                <a:t>VP </a:t>
              </a:r>
              <a:r>
                <a:rPr lang="en-US" altLang="en-US" sz="1400" dirty="0">
                  <a:solidFill>
                    <a:schemeClr val="accent6">
                      <a:lumMod val="75000"/>
                    </a:schemeClr>
                  </a:solidFill>
                </a:rPr>
                <a:t>–</a:t>
              </a:r>
            </a:p>
          </p:txBody>
        </p:sp>
        <p:sp>
          <p:nvSpPr>
            <p:cNvPr id="195603" name="Text Box 19"/>
            <p:cNvSpPr txBox="1">
              <a:spLocks noChangeArrowheads="1"/>
            </p:cNvSpPr>
            <p:nvPr/>
          </p:nvSpPr>
          <p:spPr bwMode="auto">
            <a:xfrm>
              <a:off x="336" y="1248"/>
              <a:ext cx="140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70C0"/>
                  </a:solidFill>
                </a:rPr>
                <a:t>4) Angle of FV with </a:t>
              </a:r>
              <a:r>
                <a:rPr lang="en-US" altLang="en-US" sz="1400" b="1" dirty="0" smtClean="0">
                  <a:solidFill>
                    <a:srgbClr val="0070C0"/>
                  </a:solidFill>
                </a:rPr>
                <a:t>XY </a:t>
              </a:r>
              <a:r>
                <a:rPr lang="en-US" altLang="en-US" sz="1400" b="1" dirty="0">
                  <a:solidFill>
                    <a:srgbClr val="0070C0"/>
                  </a:solidFill>
                </a:rPr>
                <a:t>–</a:t>
              </a:r>
            </a:p>
          </p:txBody>
        </p:sp>
        <p:sp>
          <p:nvSpPr>
            <p:cNvPr id="195604" name="Text Box 20"/>
            <p:cNvSpPr txBox="1">
              <a:spLocks noChangeArrowheads="1"/>
            </p:cNvSpPr>
            <p:nvPr/>
          </p:nvSpPr>
          <p:spPr bwMode="auto">
            <a:xfrm>
              <a:off x="336" y="1392"/>
              <a:ext cx="140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FFC000"/>
                  </a:solidFill>
                </a:rPr>
                <a:t>5) Angle of TV with </a:t>
              </a:r>
              <a:r>
                <a:rPr lang="en-US" altLang="en-US" sz="1400" b="1" dirty="0" smtClean="0">
                  <a:solidFill>
                    <a:srgbClr val="FFC000"/>
                  </a:solidFill>
                </a:rPr>
                <a:t>XY </a:t>
              </a:r>
              <a:r>
                <a:rPr lang="en-US" altLang="en-US" sz="1400" b="1" dirty="0">
                  <a:solidFill>
                    <a:srgbClr val="FFC000"/>
                  </a:solidFill>
                </a:rPr>
                <a:t>–</a:t>
              </a:r>
            </a:p>
          </p:txBody>
        </p:sp>
        <p:sp>
          <p:nvSpPr>
            <p:cNvPr id="195605" name="Text Box 21"/>
            <p:cNvSpPr txBox="1">
              <a:spLocks noChangeArrowheads="1"/>
            </p:cNvSpPr>
            <p:nvPr/>
          </p:nvSpPr>
          <p:spPr bwMode="auto">
            <a:xfrm>
              <a:off x="336" y="1536"/>
              <a:ext cx="222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chemeClr val="tx2"/>
                  </a:solidFill>
                </a:rPr>
                <a:t>6) LTV (length of FV) – Component (a-1)</a:t>
              </a:r>
            </a:p>
          </p:txBody>
        </p:sp>
        <p:sp>
          <p:nvSpPr>
            <p:cNvPr id="195606" name="Text Box 22"/>
            <p:cNvSpPr txBox="1">
              <a:spLocks noChangeArrowheads="1"/>
            </p:cNvSpPr>
            <p:nvPr/>
          </p:nvSpPr>
          <p:spPr bwMode="auto">
            <a:xfrm>
              <a:off x="336" y="1680"/>
              <a:ext cx="2299"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FF0000"/>
                  </a:solidFill>
                </a:rPr>
                <a:t>7) LFV (length of TV) – Component (a’-1’)</a:t>
              </a:r>
            </a:p>
          </p:txBody>
        </p:sp>
        <p:sp>
          <p:nvSpPr>
            <p:cNvPr id="195607" name="Text Box 23"/>
            <p:cNvSpPr txBox="1">
              <a:spLocks noChangeArrowheads="1"/>
            </p:cNvSpPr>
            <p:nvPr/>
          </p:nvSpPr>
          <p:spPr bwMode="auto">
            <a:xfrm>
              <a:off x="336" y="1824"/>
              <a:ext cx="246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B050"/>
                  </a:solidFill>
                </a:rPr>
                <a:t>8) Position of A- Distances of a &amp; a’ </a:t>
              </a:r>
              <a:r>
                <a:rPr lang="en-US" altLang="en-US" sz="1400" b="1" dirty="0" smtClean="0">
                  <a:solidFill>
                    <a:srgbClr val="00B050"/>
                  </a:solidFill>
                </a:rPr>
                <a:t>from XY</a:t>
              </a:r>
              <a:endParaRPr lang="en-US" altLang="en-US" sz="1400" b="1" dirty="0">
                <a:solidFill>
                  <a:srgbClr val="00B050"/>
                </a:solidFill>
              </a:endParaRPr>
            </a:p>
          </p:txBody>
        </p:sp>
        <p:sp>
          <p:nvSpPr>
            <p:cNvPr id="195608" name="Text Box 24"/>
            <p:cNvSpPr txBox="1">
              <a:spLocks noChangeArrowheads="1"/>
            </p:cNvSpPr>
            <p:nvPr/>
          </p:nvSpPr>
          <p:spPr bwMode="auto">
            <a:xfrm>
              <a:off x="336" y="1968"/>
              <a:ext cx="248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solidFill>
                    <a:srgbClr val="0070C0"/>
                  </a:solidFill>
                </a:rPr>
                <a:t>9) Position of B- Distances of b &amp; b’ from </a:t>
              </a:r>
              <a:r>
                <a:rPr lang="en-US" altLang="en-US" sz="1400" b="1" dirty="0" smtClean="0">
                  <a:solidFill>
                    <a:srgbClr val="0070C0"/>
                  </a:solidFill>
                </a:rPr>
                <a:t>XY</a:t>
              </a:r>
              <a:endParaRPr lang="en-US" altLang="en-US" sz="1400" b="1" dirty="0">
                <a:solidFill>
                  <a:srgbClr val="0070C0"/>
                </a:solidFill>
              </a:endParaRPr>
            </a:p>
          </p:txBody>
        </p:sp>
        <p:sp>
          <p:nvSpPr>
            <p:cNvPr id="195609" name="Text Box 25"/>
            <p:cNvSpPr txBox="1">
              <a:spLocks noChangeArrowheads="1"/>
            </p:cNvSpPr>
            <p:nvPr/>
          </p:nvSpPr>
          <p:spPr bwMode="auto">
            <a:xfrm>
              <a:off x="336" y="2112"/>
              <a:ext cx="2095"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1" dirty="0"/>
                <a:t>10) Distance between End Projectors</a:t>
              </a:r>
            </a:p>
          </p:txBody>
        </p:sp>
      </p:grpSp>
      <p:grpSp>
        <p:nvGrpSpPr>
          <p:cNvPr id="195610" name="Group 26"/>
          <p:cNvGrpSpPr>
            <a:grpSpLocks/>
          </p:cNvGrpSpPr>
          <p:nvPr/>
        </p:nvGrpSpPr>
        <p:grpSpPr bwMode="auto">
          <a:xfrm>
            <a:off x="304802" y="1143002"/>
            <a:ext cx="3757613" cy="4756151"/>
            <a:chOff x="0" y="720"/>
            <a:chExt cx="2367" cy="2996"/>
          </a:xfrm>
        </p:grpSpPr>
        <p:grpSp>
          <p:nvGrpSpPr>
            <p:cNvPr id="195611" name="Group 27"/>
            <p:cNvGrpSpPr>
              <a:grpSpLocks/>
            </p:cNvGrpSpPr>
            <p:nvPr/>
          </p:nvGrpSpPr>
          <p:grpSpPr bwMode="auto">
            <a:xfrm>
              <a:off x="0" y="720"/>
              <a:ext cx="2367" cy="2996"/>
              <a:chOff x="401" y="891"/>
              <a:chExt cx="2367" cy="2996"/>
            </a:xfrm>
          </p:grpSpPr>
          <p:sp>
            <p:nvSpPr>
              <p:cNvPr id="195612" name="Rectangle 28"/>
              <p:cNvSpPr>
                <a:spLocks noChangeArrowheads="1"/>
              </p:cNvSpPr>
              <p:nvPr/>
            </p:nvSpPr>
            <p:spPr bwMode="auto">
              <a:xfrm>
                <a:off x="669" y="912"/>
                <a:ext cx="1857" cy="159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13" name="Rectangle 29"/>
              <p:cNvSpPr>
                <a:spLocks noChangeArrowheads="1"/>
              </p:cNvSpPr>
              <p:nvPr/>
            </p:nvSpPr>
            <p:spPr bwMode="auto">
              <a:xfrm>
                <a:off x="669" y="2398"/>
                <a:ext cx="1857" cy="144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14" name="Line 30"/>
              <p:cNvSpPr>
                <a:spLocks noChangeShapeType="1"/>
              </p:cNvSpPr>
              <p:nvPr/>
            </p:nvSpPr>
            <p:spPr bwMode="auto">
              <a:xfrm>
                <a:off x="427" y="2395"/>
                <a:ext cx="23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15" name="Text Box 31"/>
              <p:cNvSpPr txBox="1">
                <a:spLocks noChangeArrowheads="1"/>
              </p:cNvSpPr>
              <p:nvPr/>
            </p:nvSpPr>
            <p:spPr bwMode="auto">
              <a:xfrm>
                <a:off x="401" y="23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X</a:t>
                </a:r>
              </a:p>
            </p:txBody>
          </p:sp>
          <p:sp>
            <p:nvSpPr>
              <p:cNvPr id="195616" name="Text Box 32"/>
              <p:cNvSpPr txBox="1">
                <a:spLocks noChangeArrowheads="1"/>
              </p:cNvSpPr>
              <p:nvPr/>
            </p:nvSpPr>
            <p:spPr bwMode="auto">
              <a:xfrm>
                <a:off x="2541" y="2380"/>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Y</a:t>
                </a:r>
              </a:p>
            </p:txBody>
          </p:sp>
          <p:sp>
            <p:nvSpPr>
              <p:cNvPr id="195617" name="Text Box 33"/>
              <p:cNvSpPr txBox="1">
                <a:spLocks noChangeArrowheads="1"/>
              </p:cNvSpPr>
              <p:nvPr/>
            </p:nvSpPr>
            <p:spPr bwMode="auto">
              <a:xfrm>
                <a:off x="645" y="3654"/>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H.P.</a:t>
                </a:r>
              </a:p>
            </p:txBody>
          </p:sp>
          <p:sp>
            <p:nvSpPr>
              <p:cNvPr id="195618" name="Text Box 34"/>
              <p:cNvSpPr txBox="1">
                <a:spLocks noChangeArrowheads="1"/>
              </p:cNvSpPr>
              <p:nvPr/>
            </p:nvSpPr>
            <p:spPr bwMode="auto">
              <a:xfrm>
                <a:off x="644" y="891"/>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V.P.</a:t>
                </a:r>
              </a:p>
            </p:txBody>
          </p:sp>
          <p:sp>
            <p:nvSpPr>
              <p:cNvPr id="195619" name="Line 35"/>
              <p:cNvSpPr>
                <a:spLocks noChangeShapeType="1"/>
              </p:cNvSpPr>
              <p:nvPr/>
            </p:nvSpPr>
            <p:spPr bwMode="auto">
              <a:xfrm>
                <a:off x="1856" y="1104"/>
                <a:ext cx="1" cy="270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20" name="Line 36"/>
              <p:cNvSpPr>
                <a:spLocks noChangeShapeType="1"/>
              </p:cNvSpPr>
              <p:nvPr/>
            </p:nvSpPr>
            <p:spPr bwMode="auto">
              <a:xfrm>
                <a:off x="1403" y="3662"/>
                <a:ext cx="911"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nvGrpSpPr>
              <p:cNvPr id="195621" name="Group 37"/>
              <p:cNvGrpSpPr>
                <a:grpSpLocks/>
              </p:cNvGrpSpPr>
              <p:nvPr/>
            </p:nvGrpSpPr>
            <p:grpSpPr bwMode="auto">
              <a:xfrm>
                <a:off x="2066" y="2687"/>
                <a:ext cx="4" cy="975"/>
                <a:chOff x="5038" y="2274"/>
                <a:chExt cx="2" cy="596"/>
              </a:xfrm>
            </p:grpSpPr>
            <p:sp>
              <p:nvSpPr>
                <p:cNvPr id="195622" name="Line 38"/>
                <p:cNvSpPr>
                  <a:spLocks noChangeShapeType="1"/>
                </p:cNvSpPr>
                <p:nvPr/>
              </p:nvSpPr>
              <p:spPr bwMode="auto">
                <a:xfrm>
                  <a:off x="5040" y="2304"/>
                  <a:ext cx="0" cy="566"/>
                </a:xfrm>
                <a:prstGeom prst="line">
                  <a:avLst/>
                </a:prstGeom>
                <a:noFill/>
                <a:ln w="63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23" name="Line 39"/>
                <p:cNvSpPr>
                  <a:spLocks noChangeShapeType="1"/>
                </p:cNvSpPr>
                <p:nvPr/>
              </p:nvSpPr>
              <p:spPr bwMode="auto">
                <a:xfrm flipV="1">
                  <a:off x="5038" y="2274"/>
                  <a:ext cx="0" cy="147"/>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5624" name="Line 40"/>
              <p:cNvSpPr>
                <a:spLocks noChangeShapeType="1"/>
              </p:cNvSpPr>
              <p:nvPr/>
            </p:nvSpPr>
            <p:spPr bwMode="auto">
              <a:xfrm flipH="1" flipV="1">
                <a:off x="2067" y="2064"/>
                <a:ext cx="3" cy="96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25" name="Text Box 41"/>
              <p:cNvSpPr txBox="1">
                <a:spLocks noChangeArrowheads="1"/>
              </p:cNvSpPr>
              <p:nvPr/>
            </p:nvSpPr>
            <p:spPr bwMode="auto">
              <a:xfrm>
                <a:off x="1949" y="2551"/>
                <a:ext cx="172"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rgbClr val="FF0000"/>
                    </a:solidFill>
                    <a:latin typeface="Times New Roman" panose="02020603050405020304" pitchFamily="18" charset="0"/>
                  </a:rPr>
                  <a:t>1</a:t>
                </a:r>
              </a:p>
            </p:txBody>
          </p:sp>
          <p:sp>
            <p:nvSpPr>
              <p:cNvPr id="195626" name="Line 42"/>
              <p:cNvSpPr>
                <a:spLocks noChangeShapeType="1"/>
              </p:cNvSpPr>
              <p:nvPr/>
            </p:nvSpPr>
            <p:spPr bwMode="auto">
              <a:xfrm>
                <a:off x="905" y="1056"/>
                <a:ext cx="0" cy="185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27" name="Text Box 43"/>
              <p:cNvSpPr txBox="1">
                <a:spLocks noChangeArrowheads="1"/>
              </p:cNvSpPr>
              <p:nvPr/>
            </p:nvSpPr>
            <p:spPr bwMode="auto">
              <a:xfrm>
                <a:off x="765" y="2548"/>
                <a:ext cx="17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solidFill>
                      <a:srgbClr val="FF0000"/>
                    </a:solidFill>
                    <a:latin typeface="Times New Roman" panose="02020603050405020304" pitchFamily="18" charset="0"/>
                  </a:rPr>
                  <a:t>a</a:t>
                </a:r>
              </a:p>
            </p:txBody>
          </p:sp>
          <p:sp>
            <p:nvSpPr>
              <p:cNvPr id="195628" name="Line 44"/>
              <p:cNvSpPr>
                <a:spLocks noChangeShapeType="1"/>
              </p:cNvSpPr>
              <p:nvPr/>
            </p:nvSpPr>
            <p:spPr bwMode="auto">
              <a:xfrm flipV="1">
                <a:off x="2173" y="1163"/>
                <a:ext cx="0" cy="1525"/>
              </a:xfrm>
              <a:prstGeom prst="line">
                <a:avLst/>
              </a:prstGeom>
              <a:noFill/>
              <a:ln w="63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29" name="Arc 45"/>
              <p:cNvSpPr>
                <a:spLocks/>
              </p:cNvSpPr>
              <p:nvPr/>
            </p:nvSpPr>
            <p:spPr bwMode="auto">
              <a:xfrm>
                <a:off x="1013" y="2694"/>
                <a:ext cx="1161" cy="953"/>
              </a:xfrm>
              <a:custGeom>
                <a:avLst/>
                <a:gdLst>
                  <a:gd name="G0" fmla="+- 0 0 0"/>
                  <a:gd name="G1" fmla="+- 799 0 0"/>
                  <a:gd name="G2" fmla="+- 21600 0 0"/>
                  <a:gd name="T0" fmla="*/ 21585 w 21600"/>
                  <a:gd name="T1" fmla="*/ 0 h 15460"/>
                  <a:gd name="T2" fmla="*/ 15863 w 21600"/>
                  <a:gd name="T3" fmla="*/ 15460 h 15460"/>
                  <a:gd name="T4" fmla="*/ 0 w 21600"/>
                  <a:gd name="T5" fmla="*/ 799 h 15460"/>
                </a:gdLst>
                <a:ahLst/>
                <a:cxnLst>
                  <a:cxn ang="0">
                    <a:pos x="T0" y="T1"/>
                  </a:cxn>
                  <a:cxn ang="0">
                    <a:pos x="T2" y="T3"/>
                  </a:cxn>
                  <a:cxn ang="0">
                    <a:pos x="T4" y="T5"/>
                  </a:cxn>
                </a:cxnLst>
                <a:rect l="0" t="0" r="r" b="b"/>
                <a:pathLst>
                  <a:path w="21600" h="15460" fill="none" extrusionOk="0">
                    <a:moveTo>
                      <a:pt x="21585" y="-1"/>
                    </a:moveTo>
                    <a:cubicBezTo>
                      <a:pt x="21595" y="266"/>
                      <a:pt x="21600" y="532"/>
                      <a:pt x="21600" y="799"/>
                    </a:cubicBezTo>
                    <a:cubicBezTo>
                      <a:pt x="21600" y="6233"/>
                      <a:pt x="19551" y="11468"/>
                      <a:pt x="15862" y="15459"/>
                    </a:cubicBezTo>
                  </a:path>
                  <a:path w="21600" h="15460" stroke="0" extrusionOk="0">
                    <a:moveTo>
                      <a:pt x="21585" y="-1"/>
                    </a:moveTo>
                    <a:cubicBezTo>
                      <a:pt x="21595" y="266"/>
                      <a:pt x="21600" y="532"/>
                      <a:pt x="21600" y="799"/>
                    </a:cubicBezTo>
                    <a:cubicBezTo>
                      <a:pt x="21600" y="6233"/>
                      <a:pt x="19551" y="11468"/>
                      <a:pt x="15862" y="15459"/>
                    </a:cubicBezTo>
                    <a:lnTo>
                      <a:pt x="0" y="799"/>
                    </a:lnTo>
                    <a:close/>
                  </a:path>
                </a:pathLst>
              </a:custGeom>
              <a:noFill/>
              <a:ln w="63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30" name="Text Box 46"/>
              <p:cNvSpPr txBox="1">
                <a:spLocks noChangeArrowheads="1"/>
              </p:cNvSpPr>
              <p:nvPr/>
            </p:nvSpPr>
            <p:spPr bwMode="auto">
              <a:xfrm>
                <a:off x="1697" y="3647"/>
                <a:ext cx="1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latin typeface="Times New Roman" panose="02020603050405020304" pitchFamily="18" charset="0"/>
                  </a:rPr>
                  <a:t>b</a:t>
                </a:r>
              </a:p>
            </p:txBody>
          </p:sp>
          <p:sp>
            <p:nvSpPr>
              <p:cNvPr id="195631" name="Arc 47"/>
              <p:cNvSpPr>
                <a:spLocks/>
              </p:cNvSpPr>
              <p:nvPr/>
            </p:nvSpPr>
            <p:spPr bwMode="auto">
              <a:xfrm rot="3722031">
                <a:off x="1284" y="2736"/>
                <a:ext cx="380" cy="380"/>
              </a:xfrm>
              <a:custGeom>
                <a:avLst/>
                <a:gdLst>
                  <a:gd name="G0" fmla="+- 0 0 0"/>
                  <a:gd name="G1" fmla="+- 21570 0 0"/>
                  <a:gd name="G2" fmla="+- 21600 0 0"/>
                  <a:gd name="T0" fmla="*/ 1132 w 21600"/>
                  <a:gd name="T1" fmla="*/ 0 h 21570"/>
                  <a:gd name="T2" fmla="*/ 21600 w 21600"/>
                  <a:gd name="T3" fmla="*/ 21570 h 21570"/>
                  <a:gd name="T4" fmla="*/ 0 w 21600"/>
                  <a:gd name="T5" fmla="*/ 21570 h 21570"/>
                </a:gdLst>
                <a:ahLst/>
                <a:cxnLst>
                  <a:cxn ang="0">
                    <a:pos x="T0" y="T1"/>
                  </a:cxn>
                  <a:cxn ang="0">
                    <a:pos x="T2" y="T3"/>
                  </a:cxn>
                  <a:cxn ang="0">
                    <a:pos x="T4" y="T5"/>
                  </a:cxn>
                </a:cxnLst>
                <a:rect l="0" t="0" r="r" b="b"/>
                <a:pathLst>
                  <a:path w="21600" h="21570" fill="none" extrusionOk="0">
                    <a:moveTo>
                      <a:pt x="1132" y="-1"/>
                    </a:moveTo>
                    <a:cubicBezTo>
                      <a:pt x="12605" y="601"/>
                      <a:pt x="21600" y="10080"/>
                      <a:pt x="21600" y="21570"/>
                    </a:cubicBezTo>
                  </a:path>
                  <a:path w="21600" h="21570" stroke="0" extrusionOk="0">
                    <a:moveTo>
                      <a:pt x="1132" y="-1"/>
                    </a:moveTo>
                    <a:cubicBezTo>
                      <a:pt x="12605" y="601"/>
                      <a:pt x="21600" y="10080"/>
                      <a:pt x="21600" y="21570"/>
                    </a:cubicBezTo>
                    <a:lnTo>
                      <a:pt x="0" y="21570"/>
                    </a:lnTo>
                    <a:close/>
                  </a:path>
                </a:pathLst>
              </a:custGeom>
              <a:noFill/>
              <a:ln w="9525">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32" name="Text Box 48"/>
              <p:cNvSpPr txBox="1">
                <a:spLocks noChangeArrowheads="1"/>
              </p:cNvSpPr>
              <p:nvPr/>
            </p:nvSpPr>
            <p:spPr bwMode="auto">
              <a:xfrm>
                <a:off x="1403" y="2821"/>
                <a:ext cx="17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solidFill>
                      <a:srgbClr val="FFC0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33" name="Line 49"/>
              <p:cNvSpPr>
                <a:spLocks noChangeShapeType="1"/>
              </p:cNvSpPr>
              <p:nvPr/>
            </p:nvSpPr>
            <p:spPr bwMode="auto">
              <a:xfrm>
                <a:off x="912" y="2682"/>
                <a:ext cx="1162" cy="969"/>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solidFill>
                    <a:srgbClr val="FF0000"/>
                  </a:solidFill>
                </a:endParaRPr>
              </a:p>
            </p:txBody>
          </p:sp>
          <p:sp>
            <p:nvSpPr>
              <p:cNvPr id="195634" name="Text Box 50"/>
              <p:cNvSpPr txBox="1">
                <a:spLocks noChangeArrowheads="1"/>
              </p:cNvSpPr>
              <p:nvPr/>
            </p:nvSpPr>
            <p:spPr bwMode="auto">
              <a:xfrm>
                <a:off x="2045" y="3635"/>
                <a:ext cx="21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rgbClr val="FF0000"/>
                    </a:solidFill>
                    <a:latin typeface="Times New Roman" panose="02020603050405020304" pitchFamily="18" charset="0"/>
                  </a:rPr>
                  <a:t>b</a:t>
                </a:r>
                <a:r>
                  <a:rPr lang="en-US" altLang="en-US" sz="1400" b="1" baseline="-25000" dirty="0">
                    <a:solidFill>
                      <a:srgbClr val="FF0000"/>
                    </a:solidFill>
                    <a:latin typeface="Times New Roman" panose="02020603050405020304" pitchFamily="18" charset="0"/>
                  </a:rPr>
                  <a:t>1</a:t>
                </a:r>
              </a:p>
            </p:txBody>
          </p:sp>
          <p:sp>
            <p:nvSpPr>
              <p:cNvPr id="195635" name="Text Box 51"/>
              <p:cNvSpPr txBox="1">
                <a:spLocks noChangeArrowheads="1"/>
              </p:cNvSpPr>
              <p:nvPr/>
            </p:nvSpPr>
            <p:spPr bwMode="auto">
              <a:xfrm>
                <a:off x="1145" y="2727"/>
                <a:ext cx="19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a:solidFill>
                      <a:schemeClr val="accent6">
                        <a:lumMod val="75000"/>
                      </a:schemeClr>
                    </a:solidFill>
                    <a:latin typeface="Times New Roman" panose="02020603050405020304" pitchFamily="18" charset="0"/>
                    <a:sym typeface="Symbol" panose="05050102010706020507" pitchFamily="18" charset="2"/>
                  </a:rPr>
                  <a:t>Ø</a:t>
                </a:r>
              </a:p>
            </p:txBody>
          </p:sp>
          <p:sp>
            <p:nvSpPr>
              <p:cNvPr id="195636" name="Arc 52"/>
              <p:cNvSpPr>
                <a:spLocks/>
              </p:cNvSpPr>
              <p:nvPr/>
            </p:nvSpPr>
            <p:spPr bwMode="auto">
              <a:xfrm rot="3722031">
                <a:off x="1195" y="2725"/>
                <a:ext cx="223" cy="20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accent6">
                    <a:lumMod val="7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solidFill>
                    <a:schemeClr val="accent6">
                      <a:lumMod val="75000"/>
                    </a:schemeClr>
                  </a:solidFill>
                </a:endParaRPr>
              </a:p>
            </p:txBody>
          </p:sp>
          <p:sp>
            <p:nvSpPr>
              <p:cNvPr id="195637" name="Text Box 53"/>
              <p:cNvSpPr txBox="1">
                <a:spLocks noChangeArrowheads="1"/>
              </p:cNvSpPr>
              <p:nvPr/>
            </p:nvSpPr>
            <p:spPr bwMode="auto">
              <a:xfrm rot="2448983">
                <a:off x="1560" y="3168"/>
                <a:ext cx="3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dirty="0">
                    <a:solidFill>
                      <a:srgbClr val="FF0000"/>
                    </a:solidFill>
                    <a:latin typeface="Times New Roman" panose="02020603050405020304" pitchFamily="18" charset="0"/>
                  </a:rPr>
                  <a:t>TL</a:t>
                </a:r>
              </a:p>
            </p:txBody>
          </p:sp>
          <p:sp>
            <p:nvSpPr>
              <p:cNvPr id="195638" name="Line 54"/>
              <p:cNvSpPr>
                <a:spLocks noChangeShapeType="1"/>
              </p:cNvSpPr>
              <p:nvPr/>
            </p:nvSpPr>
            <p:spPr bwMode="auto">
              <a:xfrm>
                <a:off x="906" y="2694"/>
                <a:ext cx="951" cy="96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39" name="Text Box 55"/>
              <p:cNvSpPr txBox="1">
                <a:spLocks noChangeArrowheads="1"/>
              </p:cNvSpPr>
              <p:nvPr/>
            </p:nvSpPr>
            <p:spPr bwMode="auto">
              <a:xfrm rot="2786111">
                <a:off x="1265" y="3242"/>
                <a:ext cx="27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smtClean="0">
                    <a:solidFill>
                      <a:srgbClr val="FFC000"/>
                    </a:solidFill>
                    <a:latin typeface="Times New Roman" panose="02020603050405020304" pitchFamily="18" charset="0"/>
                  </a:rPr>
                  <a:t>TV</a:t>
                </a:r>
                <a:endParaRPr lang="en-US" altLang="en-US" sz="1400" b="1" dirty="0">
                  <a:solidFill>
                    <a:srgbClr val="FFC000"/>
                  </a:solidFill>
                  <a:latin typeface="Times New Roman" panose="02020603050405020304" pitchFamily="18" charset="0"/>
                </a:endParaRPr>
              </a:p>
            </p:txBody>
          </p:sp>
          <p:sp>
            <p:nvSpPr>
              <p:cNvPr id="195640" name="Text Box 56"/>
              <p:cNvSpPr txBox="1">
                <a:spLocks noChangeArrowheads="1"/>
              </p:cNvSpPr>
              <p:nvPr/>
            </p:nvSpPr>
            <p:spPr bwMode="auto">
              <a:xfrm>
                <a:off x="1439" y="2519"/>
                <a:ext cx="32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smtClean="0">
                    <a:solidFill>
                      <a:srgbClr val="FF0000"/>
                    </a:solidFill>
                    <a:latin typeface="Arial" panose="020B0604020202020204" pitchFamily="34" charset="0"/>
                  </a:rPr>
                  <a:t>LFV</a:t>
                </a:r>
                <a:endParaRPr lang="en-US" altLang="en-US" sz="1400" b="1" dirty="0">
                  <a:solidFill>
                    <a:srgbClr val="FF0000"/>
                  </a:solidFill>
                  <a:latin typeface="Arial" panose="020B0604020202020204" pitchFamily="34" charset="0"/>
                </a:endParaRPr>
              </a:p>
            </p:txBody>
          </p:sp>
          <p:sp>
            <p:nvSpPr>
              <p:cNvPr id="195641" name="Line 57"/>
              <p:cNvSpPr>
                <a:spLocks noChangeShapeType="1"/>
              </p:cNvSpPr>
              <p:nvPr/>
            </p:nvSpPr>
            <p:spPr bwMode="auto">
              <a:xfrm flipV="1">
                <a:off x="906" y="1355"/>
                <a:ext cx="951" cy="72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42" name="Line 58"/>
              <p:cNvSpPr>
                <a:spLocks noChangeShapeType="1"/>
              </p:cNvSpPr>
              <p:nvPr/>
            </p:nvSpPr>
            <p:spPr bwMode="auto">
              <a:xfrm>
                <a:off x="1327" y="1355"/>
                <a:ext cx="1118" cy="1"/>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43" name="Arc 59"/>
              <p:cNvSpPr>
                <a:spLocks/>
              </p:cNvSpPr>
              <p:nvPr/>
            </p:nvSpPr>
            <p:spPr bwMode="auto">
              <a:xfrm>
                <a:off x="961" y="1353"/>
                <a:ext cx="1122" cy="775"/>
              </a:xfrm>
              <a:custGeom>
                <a:avLst/>
                <a:gdLst>
                  <a:gd name="G0" fmla="+- 0 0 0"/>
                  <a:gd name="G1" fmla="+- 12982 0 0"/>
                  <a:gd name="G2" fmla="+- 21600 0 0"/>
                  <a:gd name="T0" fmla="*/ 17263 w 21597"/>
                  <a:gd name="T1" fmla="*/ 0 h 12982"/>
                  <a:gd name="T2" fmla="*/ 21597 w 21597"/>
                  <a:gd name="T3" fmla="*/ 12599 h 12982"/>
                  <a:gd name="T4" fmla="*/ 0 w 21597"/>
                  <a:gd name="T5" fmla="*/ 12982 h 12982"/>
                </a:gdLst>
                <a:ahLst/>
                <a:cxnLst>
                  <a:cxn ang="0">
                    <a:pos x="T0" y="T1"/>
                  </a:cxn>
                  <a:cxn ang="0">
                    <a:pos x="T2" y="T3"/>
                  </a:cxn>
                  <a:cxn ang="0">
                    <a:pos x="T4" y="T5"/>
                  </a:cxn>
                </a:cxnLst>
                <a:rect l="0" t="0" r="r" b="b"/>
                <a:pathLst>
                  <a:path w="21597" h="12982" fill="none" extrusionOk="0">
                    <a:moveTo>
                      <a:pt x="17263" y="-1"/>
                    </a:moveTo>
                    <a:cubicBezTo>
                      <a:pt x="19999" y="3637"/>
                      <a:pt x="21515" y="8047"/>
                      <a:pt x="21596" y="12599"/>
                    </a:cubicBezTo>
                  </a:path>
                  <a:path w="21597" h="12982" stroke="0" extrusionOk="0">
                    <a:moveTo>
                      <a:pt x="17263" y="-1"/>
                    </a:moveTo>
                    <a:cubicBezTo>
                      <a:pt x="19999" y="3637"/>
                      <a:pt x="21515" y="8047"/>
                      <a:pt x="21596" y="12599"/>
                    </a:cubicBezTo>
                    <a:lnTo>
                      <a:pt x="0" y="12982"/>
                    </a:lnTo>
                    <a:close/>
                  </a:path>
                </a:pathLst>
              </a:custGeom>
              <a:noFill/>
              <a:ln w="3175">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44" name="Text Box 60"/>
              <p:cNvSpPr txBox="1">
                <a:spLocks noChangeArrowheads="1"/>
              </p:cNvSpPr>
              <p:nvPr/>
            </p:nvSpPr>
            <p:spPr bwMode="auto">
              <a:xfrm>
                <a:off x="756" y="198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smtClean="0">
                    <a:solidFill>
                      <a:schemeClr val="tx2"/>
                    </a:solidFill>
                    <a:latin typeface="Times New Roman" panose="02020603050405020304" pitchFamily="18" charset="0"/>
                  </a:rPr>
                  <a:t>a</a:t>
                </a:r>
                <a:r>
                  <a:rPr lang="en-US" altLang="en-US" sz="1400" b="1" dirty="0">
                    <a:solidFill>
                      <a:schemeClr val="tx2"/>
                    </a:solidFill>
                    <a:latin typeface="Arial" panose="020B0604020202020204" pitchFamily="34" charset="0"/>
                  </a:rPr>
                  <a:t>´</a:t>
                </a:r>
              </a:p>
              <a:p>
                <a:pPr eaLnBrk="1" hangingPunct="1"/>
                <a:endParaRPr lang="en-US" altLang="en-US" sz="1400" b="1" dirty="0">
                  <a:solidFill>
                    <a:srgbClr val="FF0000"/>
                  </a:solidFill>
                  <a:latin typeface="Times New Roman" panose="02020603050405020304" pitchFamily="18" charset="0"/>
                </a:endParaRPr>
              </a:p>
            </p:txBody>
          </p:sp>
          <p:sp>
            <p:nvSpPr>
              <p:cNvPr id="195645" name="Text Box 61"/>
              <p:cNvSpPr txBox="1">
                <a:spLocks noChangeArrowheads="1"/>
              </p:cNvSpPr>
              <p:nvPr/>
            </p:nvSpPr>
            <p:spPr bwMode="auto">
              <a:xfrm>
                <a:off x="1833" y="1171"/>
                <a:ext cx="2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smtClean="0">
                    <a:latin typeface="Times New Roman" panose="02020603050405020304" pitchFamily="18" charset="0"/>
                  </a:rPr>
                  <a:t>b</a:t>
                </a:r>
                <a:r>
                  <a:rPr lang="en-US" altLang="en-US" sz="1400" b="1"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5646" name="Line 62"/>
              <p:cNvSpPr>
                <a:spLocks noChangeShapeType="1"/>
              </p:cNvSpPr>
              <p:nvPr/>
            </p:nvSpPr>
            <p:spPr bwMode="auto">
              <a:xfrm>
                <a:off x="2174" y="1935"/>
                <a:ext cx="1" cy="15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647" name="Text Box 63"/>
              <p:cNvSpPr txBox="1">
                <a:spLocks noChangeArrowheads="1"/>
              </p:cNvSpPr>
              <p:nvPr/>
            </p:nvSpPr>
            <p:spPr bwMode="auto">
              <a:xfrm>
                <a:off x="2220" y="1910"/>
                <a:ext cx="2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smtClean="0">
                    <a:solidFill>
                      <a:schemeClr val="tx2"/>
                    </a:solidFill>
                    <a:latin typeface="Times New Roman" panose="02020603050405020304" pitchFamily="18" charset="0"/>
                  </a:rPr>
                  <a:t>1</a:t>
                </a:r>
                <a:r>
                  <a:rPr lang="en-US" altLang="en-US" sz="1400" b="1" dirty="0">
                    <a:solidFill>
                      <a:schemeClr val="tx2"/>
                    </a:solidFill>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195648" name="Line 64"/>
              <p:cNvSpPr>
                <a:spLocks noChangeShapeType="1"/>
              </p:cNvSpPr>
              <p:nvPr/>
            </p:nvSpPr>
            <p:spPr bwMode="auto">
              <a:xfrm flipV="1">
                <a:off x="906" y="1355"/>
                <a:ext cx="1267" cy="7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solidFill>
                    <a:srgbClr val="FF0000"/>
                  </a:solidFill>
                </a:endParaRPr>
              </a:p>
            </p:txBody>
          </p:sp>
          <p:sp>
            <p:nvSpPr>
              <p:cNvPr id="195649" name="Text Box 65"/>
              <p:cNvSpPr txBox="1">
                <a:spLocks noChangeArrowheads="1"/>
              </p:cNvSpPr>
              <p:nvPr/>
            </p:nvSpPr>
            <p:spPr bwMode="auto">
              <a:xfrm>
                <a:off x="2159" y="1171"/>
                <a:ext cx="25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dirty="0" smtClean="0">
                    <a:solidFill>
                      <a:srgbClr val="FF0000"/>
                    </a:solidFill>
                    <a:latin typeface="Times New Roman" panose="02020603050405020304" pitchFamily="18" charset="0"/>
                  </a:rPr>
                  <a:t>b</a:t>
                </a:r>
                <a:r>
                  <a:rPr lang="en-US" altLang="en-US" sz="1400" b="1" baseline="-25000" dirty="0" smtClean="0">
                    <a:solidFill>
                      <a:srgbClr val="FF0000"/>
                    </a:solidFill>
                    <a:latin typeface="Times New Roman" panose="02020603050405020304" pitchFamily="18" charset="0"/>
                  </a:rPr>
                  <a:t>1</a:t>
                </a:r>
                <a:r>
                  <a:rPr lang="en-US" altLang="en-US" sz="1400" b="1" dirty="0">
                    <a:solidFill>
                      <a:srgbClr val="FF0000"/>
                    </a:solidFill>
                    <a:latin typeface="Arial" panose="020B0604020202020204" pitchFamily="34" charset="0"/>
                  </a:rPr>
                  <a:t>´</a:t>
                </a:r>
              </a:p>
              <a:p>
                <a:pPr eaLnBrk="1" hangingPunct="1"/>
                <a:endParaRPr lang="en-US" altLang="en-US" sz="1400" b="1" baseline="30000" dirty="0">
                  <a:solidFill>
                    <a:srgbClr val="FF0000"/>
                  </a:solidFill>
                  <a:latin typeface="Times New Roman" panose="02020603050405020304" pitchFamily="18" charset="0"/>
                </a:endParaRPr>
              </a:p>
            </p:txBody>
          </p:sp>
          <p:sp>
            <p:nvSpPr>
              <p:cNvPr id="195650" name="Arc 66"/>
              <p:cNvSpPr>
                <a:spLocks/>
              </p:cNvSpPr>
              <p:nvPr/>
            </p:nvSpPr>
            <p:spPr bwMode="auto">
              <a:xfrm rot="2761421">
                <a:off x="1126" y="1917"/>
                <a:ext cx="194" cy="235"/>
              </a:xfrm>
              <a:custGeom>
                <a:avLst/>
                <a:gdLst>
                  <a:gd name="G0" fmla="+- 0 0 0"/>
                  <a:gd name="G1" fmla="+- 21600 0 0"/>
                  <a:gd name="G2" fmla="+- 21600 0 0"/>
                  <a:gd name="T0" fmla="*/ 0 w 17855"/>
                  <a:gd name="T1" fmla="*/ 0 h 21600"/>
                  <a:gd name="T2" fmla="*/ 17855 w 17855"/>
                  <a:gd name="T3" fmla="*/ 9445 h 21600"/>
                  <a:gd name="T4" fmla="*/ 0 w 17855"/>
                  <a:gd name="T5" fmla="*/ 21600 h 21600"/>
                </a:gdLst>
                <a:ahLst/>
                <a:cxnLst>
                  <a:cxn ang="0">
                    <a:pos x="T0" y="T1"/>
                  </a:cxn>
                  <a:cxn ang="0">
                    <a:pos x="T2" y="T3"/>
                  </a:cxn>
                  <a:cxn ang="0">
                    <a:pos x="T4" y="T5"/>
                  </a:cxn>
                </a:cxnLst>
                <a:rect l="0" t="0" r="r" b="b"/>
                <a:pathLst>
                  <a:path w="17855" h="21600" fill="none" extrusionOk="0">
                    <a:moveTo>
                      <a:pt x="0" y="0"/>
                    </a:moveTo>
                    <a:cubicBezTo>
                      <a:pt x="7147" y="0"/>
                      <a:pt x="13832" y="3536"/>
                      <a:pt x="17855" y="9444"/>
                    </a:cubicBezTo>
                  </a:path>
                  <a:path w="17855" h="21600" stroke="0" extrusionOk="0">
                    <a:moveTo>
                      <a:pt x="0" y="0"/>
                    </a:moveTo>
                    <a:cubicBezTo>
                      <a:pt x="7147" y="0"/>
                      <a:pt x="13832" y="3536"/>
                      <a:pt x="17855" y="9444"/>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95651" name="Arc 67"/>
              <p:cNvSpPr>
                <a:spLocks/>
              </p:cNvSpPr>
              <p:nvPr/>
            </p:nvSpPr>
            <p:spPr bwMode="auto">
              <a:xfrm rot="2244294">
                <a:off x="1284" y="1762"/>
                <a:ext cx="354" cy="355"/>
              </a:xfrm>
              <a:custGeom>
                <a:avLst/>
                <a:gdLst>
                  <a:gd name="G0" fmla="+- 0 0 0"/>
                  <a:gd name="G1" fmla="+- 21600 0 0"/>
                  <a:gd name="G2" fmla="+- 21600 0 0"/>
                  <a:gd name="T0" fmla="*/ 0 w 20082"/>
                  <a:gd name="T1" fmla="*/ 0 h 21600"/>
                  <a:gd name="T2" fmla="*/ 20082 w 20082"/>
                  <a:gd name="T3" fmla="*/ 13646 h 21600"/>
                  <a:gd name="T4" fmla="*/ 0 w 20082"/>
                  <a:gd name="T5" fmla="*/ 21600 h 21600"/>
                </a:gdLst>
                <a:ahLst/>
                <a:cxnLst>
                  <a:cxn ang="0">
                    <a:pos x="T0" y="T1"/>
                  </a:cxn>
                  <a:cxn ang="0">
                    <a:pos x="T2" y="T3"/>
                  </a:cxn>
                  <a:cxn ang="0">
                    <a:pos x="T4" y="T5"/>
                  </a:cxn>
                </a:cxnLst>
                <a:rect l="0" t="0" r="r" b="b"/>
                <a:pathLst>
                  <a:path w="20082" h="21600" fill="none" extrusionOk="0">
                    <a:moveTo>
                      <a:pt x="0" y="0"/>
                    </a:moveTo>
                    <a:cubicBezTo>
                      <a:pt x="8859" y="0"/>
                      <a:pt x="16819" y="5409"/>
                      <a:pt x="20082" y="13645"/>
                    </a:cubicBezTo>
                  </a:path>
                  <a:path w="20082" h="21600" stroke="0" extrusionOk="0">
                    <a:moveTo>
                      <a:pt x="0" y="0"/>
                    </a:moveTo>
                    <a:cubicBezTo>
                      <a:pt x="8859" y="0"/>
                      <a:pt x="16819" y="5409"/>
                      <a:pt x="20082" y="13645"/>
                    </a:cubicBezTo>
                    <a:lnTo>
                      <a:pt x="0" y="21600"/>
                    </a:lnTo>
                    <a:close/>
                  </a:path>
                </a:pathLst>
              </a:cu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652" name="Text Box 68"/>
              <p:cNvSpPr txBox="1">
                <a:spLocks noChangeArrowheads="1"/>
              </p:cNvSpPr>
              <p:nvPr/>
            </p:nvSpPr>
            <p:spPr bwMode="auto">
              <a:xfrm>
                <a:off x="1392" y="1814"/>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53" name="Text Box 69"/>
              <p:cNvSpPr txBox="1">
                <a:spLocks noChangeArrowheads="1"/>
              </p:cNvSpPr>
              <p:nvPr/>
            </p:nvSpPr>
            <p:spPr bwMode="auto">
              <a:xfrm rot="19599140">
                <a:off x="1549" y="1621"/>
                <a:ext cx="2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dirty="0">
                    <a:solidFill>
                      <a:srgbClr val="FF0000"/>
                    </a:solidFill>
                    <a:latin typeface="Times New Roman" panose="02020603050405020304" pitchFamily="18" charset="0"/>
                  </a:rPr>
                  <a:t>TL</a:t>
                </a:r>
              </a:p>
            </p:txBody>
          </p:sp>
          <p:sp>
            <p:nvSpPr>
              <p:cNvPr id="195654" name="Text Box 70"/>
              <p:cNvSpPr txBox="1">
                <a:spLocks noChangeArrowheads="1"/>
              </p:cNvSpPr>
              <p:nvPr/>
            </p:nvSpPr>
            <p:spPr bwMode="auto">
              <a:xfrm rot="19073893">
                <a:off x="1275" y="1533"/>
                <a:ext cx="2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dirty="0" smtClean="0">
                    <a:solidFill>
                      <a:srgbClr val="0070C0"/>
                    </a:solidFill>
                    <a:latin typeface="Times New Roman" panose="02020603050405020304" pitchFamily="18" charset="0"/>
                  </a:rPr>
                  <a:t>FV</a:t>
                </a:r>
                <a:endParaRPr lang="en-US" altLang="en-US" sz="1200" b="1" dirty="0">
                  <a:solidFill>
                    <a:srgbClr val="0070C0"/>
                  </a:solidFill>
                  <a:latin typeface="Times New Roman" panose="02020603050405020304" pitchFamily="18" charset="0"/>
                </a:endParaRPr>
              </a:p>
            </p:txBody>
          </p:sp>
          <p:sp>
            <p:nvSpPr>
              <p:cNvPr id="195655" name="Text Box 71"/>
              <p:cNvSpPr txBox="1">
                <a:spLocks noChangeArrowheads="1"/>
              </p:cNvSpPr>
              <p:nvPr/>
            </p:nvSpPr>
            <p:spPr bwMode="auto">
              <a:xfrm>
                <a:off x="1113" y="1920"/>
                <a:ext cx="1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dirty="0">
                    <a:latin typeface="Times New Roman" panose="02020603050405020304" pitchFamily="18" charset="0"/>
                    <a:sym typeface="Symbol" panose="05050102010706020507" pitchFamily="18" charset="2"/>
                  </a:rPr>
                  <a:t></a:t>
                </a:r>
              </a:p>
            </p:txBody>
          </p:sp>
          <p:sp>
            <p:nvSpPr>
              <p:cNvPr id="195656" name="Text Box 72"/>
              <p:cNvSpPr txBox="1">
                <a:spLocks noChangeArrowheads="1"/>
              </p:cNvSpPr>
              <p:nvPr/>
            </p:nvSpPr>
            <p:spPr bwMode="auto">
              <a:xfrm>
                <a:off x="1424" y="2064"/>
                <a:ext cx="3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chemeClr val="tx2"/>
                    </a:solidFill>
                    <a:latin typeface="Arial" panose="020B0604020202020204" pitchFamily="34" charset="0"/>
                  </a:rPr>
                  <a:t>LTV</a:t>
                </a:r>
              </a:p>
            </p:txBody>
          </p:sp>
          <p:sp>
            <p:nvSpPr>
              <p:cNvPr id="195657" name="Line 73"/>
              <p:cNvSpPr>
                <a:spLocks noChangeShapeType="1"/>
              </p:cNvSpPr>
              <p:nvPr/>
            </p:nvSpPr>
            <p:spPr bwMode="auto">
              <a:xfrm>
                <a:off x="896" y="1152"/>
                <a:ext cx="960" cy="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95658" name="Group 74"/>
              <p:cNvGrpSpPr>
                <a:grpSpLocks/>
              </p:cNvGrpSpPr>
              <p:nvPr/>
            </p:nvGrpSpPr>
            <p:grpSpPr bwMode="auto">
              <a:xfrm>
                <a:off x="799" y="2073"/>
                <a:ext cx="1585" cy="624"/>
                <a:chOff x="4263" y="1610"/>
                <a:chExt cx="969" cy="668"/>
              </a:xfrm>
            </p:grpSpPr>
            <p:sp>
              <p:nvSpPr>
                <p:cNvPr id="195659" name="Line 75"/>
                <p:cNvSpPr>
                  <a:spLocks noChangeShapeType="1"/>
                </p:cNvSpPr>
                <p:nvPr/>
              </p:nvSpPr>
              <p:spPr bwMode="auto">
                <a:xfrm>
                  <a:off x="4328" y="1610"/>
                  <a:ext cx="840" cy="0"/>
                </a:xfrm>
                <a:prstGeom prst="line">
                  <a:avLst/>
                </a:prstGeom>
                <a:ln>
                  <a:solidFill>
                    <a:schemeClr val="tx2"/>
                  </a:solidFill>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5660" name="Line 76"/>
                <p:cNvSpPr>
                  <a:spLocks noChangeShapeType="1"/>
                </p:cNvSpPr>
                <p:nvPr/>
              </p:nvSpPr>
              <p:spPr bwMode="auto">
                <a:xfrm>
                  <a:off x="4263" y="2278"/>
                  <a:ext cx="969" cy="0"/>
                </a:xfrm>
                <a:prstGeom prst="line">
                  <a:avLst/>
                </a:prstGeom>
                <a:ln>
                  <a:solidFill>
                    <a:srgbClr val="FF0000"/>
                  </a:solidFill>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grpSp>
        <p:sp>
          <p:nvSpPr>
            <p:cNvPr id="195661" name="Text Box 77"/>
            <p:cNvSpPr txBox="1">
              <a:spLocks noChangeArrowheads="1"/>
            </p:cNvSpPr>
            <p:nvPr/>
          </p:nvSpPr>
          <p:spPr bwMode="auto">
            <a:xfrm>
              <a:off x="624" y="874"/>
              <a:ext cx="7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900">
                  <a:latin typeface="Arial" panose="020B0604020202020204" pitchFamily="34" charset="0"/>
                </a:rPr>
                <a:t>Distance between </a:t>
              </a:r>
            </a:p>
            <a:p>
              <a:pPr algn="ctr" eaLnBrk="1" hangingPunct="1"/>
              <a:r>
                <a:rPr lang="en-US" altLang="en-US" sz="900">
                  <a:latin typeface="Arial" panose="020B0604020202020204" pitchFamily="34" charset="0"/>
                </a:rPr>
                <a:t>End Projectors.</a:t>
              </a:r>
            </a:p>
          </p:txBody>
        </p:sp>
      </p:grpSp>
      <p:grpSp>
        <p:nvGrpSpPr>
          <p:cNvPr id="195662" name="Group 78"/>
          <p:cNvGrpSpPr>
            <a:grpSpLocks/>
          </p:cNvGrpSpPr>
          <p:nvPr/>
        </p:nvGrpSpPr>
        <p:grpSpPr bwMode="auto">
          <a:xfrm>
            <a:off x="4876800" y="2971800"/>
            <a:ext cx="3067050" cy="1995488"/>
            <a:chOff x="2835" y="1872"/>
            <a:chExt cx="1932" cy="1257"/>
          </a:xfrm>
        </p:grpSpPr>
        <p:sp>
          <p:nvSpPr>
            <p:cNvPr id="195663" name="AutoShape 79"/>
            <p:cNvSpPr>
              <a:spLocks noChangeArrowheads="1"/>
            </p:cNvSpPr>
            <p:nvPr/>
          </p:nvSpPr>
          <p:spPr bwMode="auto">
            <a:xfrm>
              <a:off x="2835" y="1872"/>
              <a:ext cx="1932" cy="1257"/>
            </a:xfrm>
            <a:prstGeom prst="cloudCallout">
              <a:avLst>
                <a:gd name="adj1" fmla="val -66509"/>
                <a:gd name="adj2" fmla="val 2903"/>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400">
                <a:latin typeface="Arial" panose="020B0604020202020204" pitchFamily="34" charset="0"/>
              </a:endParaRPr>
            </a:p>
          </p:txBody>
        </p:sp>
        <p:grpSp>
          <p:nvGrpSpPr>
            <p:cNvPr id="195664" name="Group 80"/>
            <p:cNvGrpSpPr>
              <a:grpSpLocks/>
            </p:cNvGrpSpPr>
            <p:nvPr/>
          </p:nvGrpSpPr>
          <p:grpSpPr bwMode="auto">
            <a:xfrm>
              <a:off x="2918" y="2004"/>
              <a:ext cx="1627" cy="931"/>
              <a:chOff x="2918" y="2004"/>
              <a:chExt cx="1627" cy="931"/>
            </a:xfrm>
          </p:grpSpPr>
          <p:sp>
            <p:nvSpPr>
              <p:cNvPr id="195665" name="Text Box 81"/>
              <p:cNvSpPr txBox="1">
                <a:spLocks noChangeArrowheads="1"/>
              </p:cNvSpPr>
              <p:nvPr/>
            </p:nvSpPr>
            <p:spPr bwMode="auto">
              <a:xfrm>
                <a:off x="2918" y="2455"/>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a:latin typeface="Arial" panose="020B0604020202020204" pitchFamily="34" charset="0"/>
                </a:endParaRPr>
              </a:p>
            </p:txBody>
          </p:sp>
          <p:grpSp>
            <p:nvGrpSpPr>
              <p:cNvPr id="195666" name="Group 82"/>
              <p:cNvGrpSpPr>
                <a:grpSpLocks/>
              </p:cNvGrpSpPr>
              <p:nvPr/>
            </p:nvGrpSpPr>
            <p:grpSpPr bwMode="auto">
              <a:xfrm>
                <a:off x="3061" y="2103"/>
                <a:ext cx="1484" cy="322"/>
                <a:chOff x="3061" y="2103"/>
                <a:chExt cx="1484" cy="322"/>
              </a:xfrm>
            </p:grpSpPr>
            <p:grpSp>
              <p:nvGrpSpPr>
                <p:cNvPr id="195667" name="Group 83"/>
                <p:cNvGrpSpPr>
                  <a:grpSpLocks/>
                </p:cNvGrpSpPr>
                <p:nvPr/>
              </p:nvGrpSpPr>
              <p:grpSpPr bwMode="auto">
                <a:xfrm>
                  <a:off x="3061" y="2103"/>
                  <a:ext cx="512" cy="322"/>
                  <a:chOff x="3253" y="2067"/>
                  <a:chExt cx="512" cy="322"/>
                </a:xfrm>
              </p:grpSpPr>
              <p:sp>
                <p:nvSpPr>
                  <p:cNvPr id="195668" name="Text Box 84"/>
                  <p:cNvSpPr txBox="1">
                    <a:spLocks noChangeArrowheads="1"/>
                  </p:cNvSpPr>
                  <p:nvPr/>
                </p:nvSpPr>
                <p:spPr bwMode="auto">
                  <a:xfrm>
                    <a:off x="3528" y="2067"/>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69" name="Rectangle 85"/>
                  <p:cNvSpPr>
                    <a:spLocks noChangeArrowheads="1"/>
                  </p:cNvSpPr>
                  <p:nvPr/>
                </p:nvSpPr>
                <p:spPr bwMode="auto">
                  <a:xfrm>
                    <a:off x="3253" y="2101"/>
                    <a:ext cx="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solidFill>
                          <a:srgbClr val="A50021"/>
                        </a:solidFill>
                        <a:latin typeface="Times New Roman" panose="02020603050405020304" pitchFamily="18" charset="0"/>
                        <a:sym typeface="Symbol" panose="05050102010706020507" pitchFamily="18" charset="2"/>
                      </a:rPr>
                      <a:t></a:t>
                    </a:r>
                  </a:p>
                </p:txBody>
              </p:sp>
              <p:sp>
                <p:nvSpPr>
                  <p:cNvPr id="195670" name="Text Box 86"/>
                  <p:cNvSpPr txBox="1">
                    <a:spLocks noChangeArrowheads="1"/>
                  </p:cNvSpPr>
                  <p:nvPr/>
                </p:nvSpPr>
                <p:spPr bwMode="auto">
                  <a:xfrm>
                    <a:off x="3408" y="2160"/>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&amp;</a:t>
                    </a:r>
                  </a:p>
                </p:txBody>
              </p:sp>
            </p:grpSp>
            <p:sp>
              <p:nvSpPr>
                <p:cNvPr id="195671" name="Text Box 87"/>
                <p:cNvSpPr txBox="1">
                  <a:spLocks noChangeArrowheads="1"/>
                </p:cNvSpPr>
                <p:nvPr/>
              </p:nvSpPr>
              <p:spPr bwMode="auto">
                <a:xfrm>
                  <a:off x="3566" y="2185"/>
                  <a:ext cx="97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Construct with </a:t>
                  </a:r>
                  <a:r>
                    <a:rPr lang="en-US" altLang="en-US" sz="1400" i="1">
                      <a:latin typeface="Arial" panose="020B0604020202020204" pitchFamily="34" charset="0"/>
                    </a:rPr>
                    <a:t>a’ </a:t>
                  </a:r>
                </a:p>
              </p:txBody>
            </p:sp>
          </p:grpSp>
          <p:grpSp>
            <p:nvGrpSpPr>
              <p:cNvPr id="195672" name="Group 88"/>
              <p:cNvGrpSpPr>
                <a:grpSpLocks/>
              </p:cNvGrpSpPr>
              <p:nvPr/>
            </p:nvGrpSpPr>
            <p:grpSpPr bwMode="auto">
              <a:xfrm>
                <a:off x="3073" y="2352"/>
                <a:ext cx="1410" cy="257"/>
                <a:chOff x="3313" y="2832"/>
                <a:chExt cx="1410" cy="257"/>
              </a:xfrm>
            </p:grpSpPr>
            <p:grpSp>
              <p:nvGrpSpPr>
                <p:cNvPr id="195673" name="Group 89"/>
                <p:cNvGrpSpPr>
                  <a:grpSpLocks/>
                </p:cNvGrpSpPr>
                <p:nvPr/>
              </p:nvGrpSpPr>
              <p:grpSpPr bwMode="auto">
                <a:xfrm>
                  <a:off x="3313" y="2832"/>
                  <a:ext cx="491" cy="257"/>
                  <a:chOff x="3313" y="2832"/>
                  <a:chExt cx="491" cy="257"/>
                </a:xfrm>
              </p:grpSpPr>
              <p:sp>
                <p:nvSpPr>
                  <p:cNvPr id="195674" name="Text Box 90"/>
                  <p:cNvSpPr txBox="1">
                    <a:spLocks noChangeArrowheads="1"/>
                  </p:cNvSpPr>
                  <p:nvPr/>
                </p:nvSpPr>
                <p:spPr bwMode="auto">
                  <a:xfrm>
                    <a:off x="3313" y="2839"/>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solidFill>
                          <a:srgbClr val="A50021"/>
                        </a:solidFill>
                        <a:latin typeface="Times New Roman" panose="02020603050405020304" pitchFamily="18" charset="0"/>
                        <a:sym typeface="WP Greek Courier" pitchFamily="49" charset="2"/>
                      </a:rPr>
                      <a:t>Ø</a:t>
                    </a:r>
                  </a:p>
                </p:txBody>
              </p:sp>
              <p:grpSp>
                <p:nvGrpSpPr>
                  <p:cNvPr id="195675" name="Group 91"/>
                  <p:cNvGrpSpPr>
                    <a:grpSpLocks/>
                  </p:cNvGrpSpPr>
                  <p:nvPr/>
                </p:nvGrpSpPr>
                <p:grpSpPr bwMode="auto">
                  <a:xfrm>
                    <a:off x="3474" y="2832"/>
                    <a:ext cx="330" cy="250"/>
                    <a:chOff x="3474" y="2832"/>
                    <a:chExt cx="330" cy="250"/>
                  </a:xfrm>
                </p:grpSpPr>
                <p:sp>
                  <p:nvSpPr>
                    <p:cNvPr id="195676" name="Text Box 92"/>
                    <p:cNvSpPr txBox="1">
                      <a:spLocks noChangeArrowheads="1"/>
                    </p:cNvSpPr>
                    <p:nvPr/>
                  </p:nvSpPr>
                  <p:spPr bwMode="auto">
                    <a:xfrm>
                      <a:off x="3600" y="2832"/>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solidFill>
                            <a:srgbClr val="CC3300"/>
                          </a:solidFill>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95677" name="Text Box 93"/>
                    <p:cNvSpPr txBox="1">
                      <a:spLocks noChangeArrowheads="1"/>
                    </p:cNvSpPr>
                    <p:nvPr/>
                  </p:nvSpPr>
                  <p:spPr bwMode="auto">
                    <a:xfrm>
                      <a:off x="3474" y="2859"/>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&amp;</a:t>
                      </a:r>
                    </a:p>
                  </p:txBody>
                </p:sp>
              </p:grpSp>
            </p:grpSp>
            <p:sp>
              <p:nvSpPr>
                <p:cNvPr id="195678" name="Text Box 94"/>
                <p:cNvSpPr txBox="1">
                  <a:spLocks noChangeArrowheads="1"/>
                </p:cNvSpPr>
                <p:nvPr/>
              </p:nvSpPr>
              <p:spPr bwMode="auto">
                <a:xfrm>
                  <a:off x="3744" y="2862"/>
                  <a:ext cx="97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  Construct with </a:t>
                  </a:r>
                  <a:r>
                    <a:rPr lang="en-US" altLang="en-US" sz="1400" i="1">
                      <a:latin typeface="Arial" panose="020B0604020202020204" pitchFamily="34" charset="0"/>
                    </a:rPr>
                    <a:t>a</a:t>
                  </a:r>
                </a:p>
              </p:txBody>
            </p:sp>
          </p:grpSp>
          <p:sp>
            <p:nvSpPr>
              <p:cNvPr id="195679" name="Text Box 95"/>
              <p:cNvSpPr txBox="1">
                <a:spLocks noChangeArrowheads="1"/>
              </p:cNvSpPr>
              <p:nvPr/>
            </p:nvSpPr>
            <p:spPr bwMode="auto">
              <a:xfrm>
                <a:off x="3111" y="2741"/>
                <a:ext cx="127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b  &amp;  b</a:t>
                </a:r>
                <a:r>
                  <a:rPr lang="en-US" altLang="en-US" sz="1400" baseline="-25000" dirty="0">
                    <a:latin typeface="Arial" panose="020B0604020202020204" pitchFamily="34" charset="0"/>
                  </a:rPr>
                  <a:t>1</a:t>
                </a:r>
                <a:r>
                  <a:rPr lang="en-US" altLang="en-US" sz="1400" dirty="0">
                    <a:latin typeface="Arial" panose="020B0604020202020204" pitchFamily="34" charset="0"/>
                  </a:rPr>
                  <a:t> on same locus.</a:t>
                </a:r>
              </a:p>
            </p:txBody>
          </p:sp>
          <p:sp>
            <p:nvSpPr>
              <p:cNvPr id="195680" name="Text Box 96"/>
              <p:cNvSpPr txBox="1">
                <a:spLocks noChangeArrowheads="1"/>
              </p:cNvSpPr>
              <p:nvPr/>
            </p:nvSpPr>
            <p:spPr bwMode="auto">
              <a:xfrm>
                <a:off x="3093" y="2592"/>
                <a:ext cx="13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b’  &amp;  b</a:t>
                </a:r>
                <a:r>
                  <a:rPr lang="en-US" altLang="en-US" sz="1400" baseline="-25000" dirty="0">
                    <a:latin typeface="Arial" panose="020B0604020202020204" pitchFamily="34" charset="0"/>
                  </a:rPr>
                  <a:t>1</a:t>
                </a:r>
                <a:r>
                  <a:rPr lang="en-US" altLang="en-US" sz="1400" dirty="0">
                    <a:latin typeface="Arial" panose="020B0604020202020204" pitchFamily="34" charset="0"/>
                  </a:rPr>
                  <a:t>’ on same locus.</a:t>
                </a:r>
              </a:p>
            </p:txBody>
          </p:sp>
          <p:sp>
            <p:nvSpPr>
              <p:cNvPr id="195681" name="Text Box 97"/>
              <p:cNvSpPr txBox="1">
                <a:spLocks noChangeArrowheads="1"/>
              </p:cNvSpPr>
              <p:nvPr/>
            </p:nvSpPr>
            <p:spPr bwMode="auto">
              <a:xfrm>
                <a:off x="3518" y="2004"/>
                <a:ext cx="7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ltLang="en-US" sz="1400" b="1" i="1" dirty="0">
                    <a:latin typeface="Arial" panose="020B0604020202020204" pitchFamily="34" charset="0"/>
                  </a:rPr>
                  <a:t>NOTE </a:t>
                </a:r>
              </a:p>
            </p:txBody>
          </p:sp>
        </p:grpSp>
      </p:grpSp>
      <p:sp>
        <p:nvSpPr>
          <p:cNvPr id="2" name="Slide Number Placeholder 1"/>
          <p:cNvSpPr>
            <a:spLocks noGrp="1"/>
          </p:cNvSpPr>
          <p:nvPr>
            <p:ph type="sldNum" sz="quarter" idx="12"/>
          </p:nvPr>
        </p:nvSpPr>
        <p:spPr>
          <a:xfrm>
            <a:off x="7115177" y="6551914"/>
            <a:ext cx="2057400" cy="365125"/>
          </a:xfrm>
        </p:spPr>
        <p:txBody>
          <a:bodyPr/>
          <a:lstStyle/>
          <a:p>
            <a:fld id="{EE8E09DC-0268-440F-8276-54ADABB93829}" type="slidenum">
              <a:rPr lang="en-IN" smtClean="0"/>
              <a:t>16</a:t>
            </a:fld>
            <a:endParaRPr lang="en-IN" dirty="0"/>
          </a:p>
        </p:txBody>
      </p:sp>
    </p:spTree>
    <p:extLst>
      <p:ext uri="{BB962C8B-B14F-4D97-AF65-F5344CB8AC3E}">
        <p14:creationId xmlns:p14="http://schemas.microsoft.com/office/powerpoint/2010/main" val="6871328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Group 2"/>
          <p:cNvGrpSpPr>
            <a:grpSpLocks/>
          </p:cNvGrpSpPr>
          <p:nvPr/>
        </p:nvGrpSpPr>
        <p:grpSpPr bwMode="auto">
          <a:xfrm rot="-815632">
            <a:off x="5266989" y="2591133"/>
            <a:ext cx="333748" cy="579438"/>
            <a:chOff x="768" y="2640"/>
            <a:chExt cx="414" cy="432"/>
          </a:xfrm>
        </p:grpSpPr>
        <p:sp>
          <p:nvSpPr>
            <p:cNvPr id="197635" name="Oval 3"/>
            <p:cNvSpPr>
              <a:spLocks noChangeArrowheads="1"/>
            </p:cNvSpPr>
            <p:nvPr/>
          </p:nvSpPr>
          <p:spPr bwMode="auto">
            <a:xfrm>
              <a:off x="894" y="2674"/>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36"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7637" name="Group 5"/>
          <p:cNvGrpSpPr>
            <a:grpSpLocks/>
          </p:cNvGrpSpPr>
          <p:nvPr/>
        </p:nvGrpSpPr>
        <p:grpSpPr bwMode="auto">
          <a:xfrm rot="1382953">
            <a:off x="4840288" y="3898900"/>
            <a:ext cx="309562" cy="579438"/>
            <a:chOff x="768" y="2640"/>
            <a:chExt cx="384" cy="432"/>
          </a:xfrm>
        </p:grpSpPr>
        <p:sp>
          <p:nvSpPr>
            <p:cNvPr id="197638" name="Oval 6"/>
            <p:cNvSpPr>
              <a:spLocks noChangeArrowheads="1"/>
            </p:cNvSpPr>
            <p:nvPr/>
          </p:nvSpPr>
          <p:spPr bwMode="auto">
            <a:xfrm>
              <a:off x="864" y="2688"/>
              <a:ext cx="288" cy="28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39" name="Rectangle 7"/>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7640" name="Line 8"/>
          <p:cNvSpPr>
            <a:spLocks noChangeShapeType="1"/>
          </p:cNvSpPr>
          <p:nvPr/>
        </p:nvSpPr>
        <p:spPr bwMode="auto">
          <a:xfrm>
            <a:off x="4114800" y="3565525"/>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1" name="Line 9"/>
          <p:cNvSpPr>
            <a:spLocks noChangeShapeType="1"/>
          </p:cNvSpPr>
          <p:nvPr/>
        </p:nvSpPr>
        <p:spPr bwMode="auto">
          <a:xfrm>
            <a:off x="4495800" y="2000252"/>
            <a:ext cx="0" cy="2879725"/>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3" name="Text Box 11"/>
          <p:cNvSpPr txBox="1">
            <a:spLocks noChangeArrowheads="1"/>
          </p:cNvSpPr>
          <p:nvPr/>
        </p:nvSpPr>
        <p:spPr bwMode="auto">
          <a:xfrm>
            <a:off x="4142886" y="2785763"/>
            <a:ext cx="4235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latin typeface="Times New Roman" panose="02020603050405020304" pitchFamily="18" charset="0"/>
              </a:rPr>
              <a:t>a</a:t>
            </a:r>
            <a:r>
              <a:rPr lang="en-US" altLang="en-US" sz="2400" dirty="0">
                <a:latin typeface="Arial" panose="020B0604020202020204" pitchFamily="34" charset="0"/>
              </a:rPr>
              <a:t>´</a:t>
            </a:r>
          </a:p>
          <a:p>
            <a:pPr eaLnBrk="1" hangingPunct="1"/>
            <a:endParaRPr lang="en-US" altLang="en-US" sz="2400" dirty="0">
              <a:latin typeface="Times New Roman" panose="02020603050405020304" pitchFamily="18" charset="0"/>
            </a:endParaRPr>
          </a:p>
        </p:txBody>
      </p:sp>
      <p:sp>
        <p:nvSpPr>
          <p:cNvPr id="197644" name="Line 12"/>
          <p:cNvSpPr>
            <a:spLocks noChangeShapeType="1"/>
          </p:cNvSpPr>
          <p:nvPr/>
        </p:nvSpPr>
        <p:spPr bwMode="auto">
          <a:xfrm flipV="1">
            <a:off x="4516472" y="2976565"/>
            <a:ext cx="3441615" cy="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5" name="Line 13"/>
          <p:cNvSpPr>
            <a:spLocks noChangeShapeType="1"/>
          </p:cNvSpPr>
          <p:nvPr/>
        </p:nvSpPr>
        <p:spPr bwMode="auto">
          <a:xfrm flipV="1">
            <a:off x="4494663" y="1562100"/>
            <a:ext cx="2744336" cy="143496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6" name="Text Box 14"/>
          <p:cNvSpPr txBox="1">
            <a:spLocks noChangeArrowheads="1"/>
          </p:cNvSpPr>
          <p:nvPr/>
        </p:nvSpPr>
        <p:spPr bwMode="auto">
          <a:xfrm>
            <a:off x="7010400" y="1069977"/>
            <a:ext cx="4411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latin typeface="Times New Roman" panose="02020603050405020304" pitchFamily="18" charset="0"/>
              </a:rPr>
              <a:t>b</a:t>
            </a:r>
            <a:r>
              <a:rPr lang="en-US" altLang="en-US" sz="2400" dirty="0">
                <a:latin typeface="Arial" panose="020B0604020202020204" pitchFamily="34" charset="0"/>
              </a:rPr>
              <a:t>´</a:t>
            </a:r>
          </a:p>
          <a:p>
            <a:pPr eaLnBrk="1" hangingPunct="1"/>
            <a:endParaRPr lang="en-US" altLang="en-US" sz="2400" dirty="0">
              <a:latin typeface="Times New Roman" panose="02020603050405020304" pitchFamily="18" charset="0"/>
            </a:endParaRPr>
          </a:p>
        </p:txBody>
      </p:sp>
      <p:sp>
        <p:nvSpPr>
          <p:cNvPr id="197647" name="Line 15"/>
          <p:cNvSpPr>
            <a:spLocks noChangeShapeType="1"/>
          </p:cNvSpPr>
          <p:nvPr/>
        </p:nvSpPr>
        <p:spPr bwMode="auto">
          <a:xfrm>
            <a:off x="7239000" y="1393825"/>
            <a:ext cx="0" cy="4629150"/>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48" name="Text Box 16"/>
          <p:cNvSpPr txBox="1">
            <a:spLocks noChangeArrowheads="1"/>
          </p:cNvSpPr>
          <p:nvPr/>
        </p:nvSpPr>
        <p:spPr bwMode="auto">
          <a:xfrm>
            <a:off x="4153719" y="378858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a</a:t>
            </a:r>
          </a:p>
        </p:txBody>
      </p:sp>
      <p:sp>
        <p:nvSpPr>
          <p:cNvPr id="197649" name="Text Box 17"/>
          <p:cNvSpPr txBox="1">
            <a:spLocks noChangeArrowheads="1"/>
          </p:cNvSpPr>
          <p:nvPr/>
        </p:nvSpPr>
        <p:spPr bwMode="auto">
          <a:xfrm>
            <a:off x="7010400" y="5946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p>
        </p:txBody>
      </p:sp>
      <p:sp>
        <p:nvSpPr>
          <p:cNvPr id="197650" name="Arc 18"/>
          <p:cNvSpPr>
            <a:spLocks/>
          </p:cNvSpPr>
          <p:nvPr/>
        </p:nvSpPr>
        <p:spPr bwMode="auto">
          <a:xfrm rot="377064">
            <a:off x="6769100" y="1595438"/>
            <a:ext cx="1219200" cy="1346200"/>
          </a:xfrm>
          <a:custGeom>
            <a:avLst/>
            <a:gdLst>
              <a:gd name="G0" fmla="+- 0 0 0"/>
              <a:gd name="G1" fmla="+- 20345 0 0"/>
              <a:gd name="G2" fmla="+- 21600 0 0"/>
              <a:gd name="T0" fmla="*/ 7256 w 21599"/>
              <a:gd name="T1" fmla="*/ 0 h 20345"/>
              <a:gd name="T2" fmla="*/ 21599 w 21599"/>
              <a:gd name="T3" fmla="*/ 20122 h 20345"/>
              <a:gd name="T4" fmla="*/ 0 w 21599"/>
              <a:gd name="T5" fmla="*/ 20345 h 20345"/>
            </a:gdLst>
            <a:ahLst/>
            <a:cxnLst>
              <a:cxn ang="0">
                <a:pos x="T0" y="T1"/>
              </a:cxn>
              <a:cxn ang="0">
                <a:pos x="T2" y="T3"/>
              </a:cxn>
              <a:cxn ang="0">
                <a:pos x="T4" y="T5"/>
              </a:cxn>
            </a:cxnLst>
            <a:rect l="0" t="0" r="r" b="b"/>
            <a:pathLst>
              <a:path w="21599" h="20345" fill="none" extrusionOk="0">
                <a:moveTo>
                  <a:pt x="7255" y="0"/>
                </a:moveTo>
                <a:cubicBezTo>
                  <a:pt x="15780" y="3040"/>
                  <a:pt x="21505" y="11072"/>
                  <a:pt x="21598" y="20122"/>
                </a:cubicBezTo>
              </a:path>
              <a:path w="21599" h="20345" stroke="0" extrusionOk="0">
                <a:moveTo>
                  <a:pt x="7255" y="0"/>
                </a:moveTo>
                <a:cubicBezTo>
                  <a:pt x="15780" y="3040"/>
                  <a:pt x="21505" y="11072"/>
                  <a:pt x="21598" y="20122"/>
                </a:cubicBezTo>
                <a:lnTo>
                  <a:pt x="0" y="20345"/>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51" name="Line 19"/>
          <p:cNvSpPr>
            <a:spLocks noChangeShapeType="1"/>
          </p:cNvSpPr>
          <p:nvPr/>
        </p:nvSpPr>
        <p:spPr bwMode="auto">
          <a:xfrm rot="4106982" flipV="1">
            <a:off x="4426744" y="4109244"/>
            <a:ext cx="2895600" cy="18399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2" name="Line 20"/>
          <p:cNvSpPr>
            <a:spLocks noChangeShapeType="1"/>
          </p:cNvSpPr>
          <p:nvPr/>
        </p:nvSpPr>
        <p:spPr bwMode="auto">
          <a:xfrm>
            <a:off x="5715000" y="6022975"/>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3" name="Line 21"/>
          <p:cNvSpPr>
            <a:spLocks noChangeShapeType="1"/>
          </p:cNvSpPr>
          <p:nvPr/>
        </p:nvSpPr>
        <p:spPr bwMode="auto">
          <a:xfrm>
            <a:off x="7911769" y="3998913"/>
            <a:ext cx="1" cy="2024061"/>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4" name="Line 22"/>
          <p:cNvSpPr>
            <a:spLocks noChangeShapeType="1"/>
          </p:cNvSpPr>
          <p:nvPr/>
        </p:nvSpPr>
        <p:spPr bwMode="auto">
          <a:xfrm>
            <a:off x="4495800" y="4041775"/>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5" name="Line 23"/>
          <p:cNvSpPr>
            <a:spLocks noChangeShapeType="1"/>
          </p:cNvSpPr>
          <p:nvPr/>
        </p:nvSpPr>
        <p:spPr bwMode="auto">
          <a:xfrm>
            <a:off x="4495800" y="4041775"/>
            <a:ext cx="342900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6" name="Line 24"/>
          <p:cNvSpPr>
            <a:spLocks noChangeShapeType="1"/>
          </p:cNvSpPr>
          <p:nvPr/>
        </p:nvSpPr>
        <p:spPr bwMode="auto">
          <a:xfrm rot="-3087692">
            <a:off x="4619135" y="1285716"/>
            <a:ext cx="3434057" cy="19925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7" name="Line 25"/>
          <p:cNvSpPr>
            <a:spLocks noChangeShapeType="1"/>
          </p:cNvSpPr>
          <p:nvPr/>
        </p:nvSpPr>
        <p:spPr bwMode="auto">
          <a:xfrm>
            <a:off x="6400800" y="1565275"/>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7658" name="Text Box 26"/>
          <p:cNvSpPr txBox="1">
            <a:spLocks noChangeArrowheads="1"/>
          </p:cNvSpPr>
          <p:nvPr/>
        </p:nvSpPr>
        <p:spPr bwMode="auto">
          <a:xfrm>
            <a:off x="3810000" y="3352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dirty="0">
                <a:latin typeface="Times New Roman" panose="02020603050405020304" pitchFamily="18" charset="0"/>
              </a:rPr>
              <a:t>X</a:t>
            </a:r>
          </a:p>
        </p:txBody>
      </p:sp>
      <p:sp>
        <p:nvSpPr>
          <p:cNvPr id="197659" name="Text Box 27"/>
          <p:cNvSpPr txBox="1">
            <a:spLocks noChangeArrowheads="1"/>
          </p:cNvSpPr>
          <p:nvPr/>
        </p:nvSpPr>
        <p:spPr bwMode="auto">
          <a:xfrm>
            <a:off x="8229602" y="3352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197661" name="Text Box 29"/>
          <p:cNvSpPr txBox="1">
            <a:spLocks noChangeArrowheads="1"/>
          </p:cNvSpPr>
          <p:nvPr/>
        </p:nvSpPr>
        <p:spPr bwMode="auto">
          <a:xfrm>
            <a:off x="8077199" y="1146175"/>
            <a:ext cx="5540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latin typeface="Times New Roman" panose="02020603050405020304" pitchFamily="18" charset="0"/>
              </a:rPr>
              <a:t>b</a:t>
            </a:r>
            <a:r>
              <a:rPr lang="en-US" altLang="en-US" sz="2400" dirty="0" smtClean="0">
                <a:latin typeface="Arial" panose="020B0604020202020204" pitchFamily="34" charset="0"/>
              </a:rPr>
              <a:t>´</a:t>
            </a:r>
            <a:r>
              <a:rPr lang="en-US" altLang="en-US" sz="2400" baseline="-25000" dirty="0" smtClean="0">
                <a:latin typeface="Times New Roman" panose="02020603050405020304" pitchFamily="18" charset="0"/>
              </a:rPr>
              <a:t>1</a:t>
            </a:r>
            <a:endParaRPr lang="en-US" altLang="en-US" sz="2400" baseline="-25000" dirty="0">
              <a:latin typeface="Times New Roman" panose="02020603050405020304" pitchFamily="18" charset="0"/>
            </a:endParaRPr>
          </a:p>
        </p:txBody>
      </p:sp>
      <p:sp>
        <p:nvSpPr>
          <p:cNvPr id="197662" name="Text Box 30"/>
          <p:cNvSpPr txBox="1">
            <a:spLocks noChangeArrowheads="1"/>
          </p:cNvSpPr>
          <p:nvPr/>
        </p:nvSpPr>
        <p:spPr bwMode="auto">
          <a:xfrm>
            <a:off x="7772400" y="59467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b</a:t>
            </a:r>
            <a:r>
              <a:rPr lang="en-US" altLang="en-US" sz="2400" baseline="-25000" dirty="0">
                <a:latin typeface="Times New Roman" panose="02020603050405020304" pitchFamily="18" charset="0"/>
              </a:rPr>
              <a:t>1</a:t>
            </a:r>
          </a:p>
        </p:txBody>
      </p:sp>
      <p:sp>
        <p:nvSpPr>
          <p:cNvPr id="197663" name="Text Box 31"/>
          <p:cNvSpPr txBox="1">
            <a:spLocks noChangeArrowheads="1"/>
          </p:cNvSpPr>
          <p:nvPr/>
        </p:nvSpPr>
        <p:spPr bwMode="auto">
          <a:xfrm>
            <a:off x="4800632" y="3950969"/>
            <a:ext cx="358909" cy="40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2000" dirty="0">
                <a:latin typeface="Times New Roman" panose="02020603050405020304" pitchFamily="18" charset="0"/>
                <a:sym typeface="WP Greek Courier" pitchFamily="49" charset="2"/>
              </a:rPr>
              <a:t>Ø</a:t>
            </a:r>
          </a:p>
        </p:txBody>
      </p:sp>
      <p:sp>
        <p:nvSpPr>
          <p:cNvPr id="197664" name="Text Box 32"/>
          <p:cNvSpPr txBox="1">
            <a:spLocks noChangeArrowheads="1"/>
          </p:cNvSpPr>
          <p:nvPr/>
        </p:nvSpPr>
        <p:spPr bwMode="auto">
          <a:xfrm>
            <a:off x="5143500" y="2606675"/>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smtClean="0">
                <a:latin typeface="Times New Roman" panose="02020603050405020304" pitchFamily="18" charset="0"/>
                <a:sym typeface="Symbol" panose="05050102010706020507" pitchFamily="18" charset="2"/>
              </a:rPr>
              <a:t></a:t>
            </a:r>
            <a:endParaRPr lang="en-US" altLang="en-US" sz="2400" dirty="0">
              <a:latin typeface="Times New Roman" panose="02020603050405020304" pitchFamily="18" charset="0"/>
              <a:sym typeface="Symbol" panose="05050102010706020507" pitchFamily="18" charset="2"/>
            </a:endParaRPr>
          </a:p>
        </p:txBody>
      </p:sp>
      <p:sp>
        <p:nvSpPr>
          <p:cNvPr id="197666" name="Text Box 34"/>
          <p:cNvSpPr txBox="1">
            <a:spLocks noChangeArrowheads="1"/>
          </p:cNvSpPr>
          <p:nvPr/>
        </p:nvSpPr>
        <p:spPr bwMode="auto">
          <a:xfrm>
            <a:off x="41131" y="282227"/>
            <a:ext cx="87218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dirty="0" smtClean="0">
                <a:solidFill>
                  <a:schemeClr val="accent2"/>
                </a:solidFill>
                <a:latin typeface="Arial" panose="020B0604020202020204" pitchFamily="34" charset="0"/>
              </a:rPr>
              <a:t>PROBLEM:</a:t>
            </a:r>
            <a:endParaRPr lang="en-US" altLang="en-US" sz="1600" b="1" dirty="0">
              <a:solidFill>
                <a:schemeClr val="accent2"/>
              </a:solidFill>
              <a:latin typeface="Arial" panose="020B0604020202020204" pitchFamily="34" charset="0"/>
            </a:endParaRPr>
          </a:p>
          <a:p>
            <a:pPr eaLnBrk="1" hangingPunct="1"/>
            <a:r>
              <a:rPr lang="en-US" altLang="en-US" sz="1600" b="1" dirty="0">
                <a:latin typeface="Arial" panose="020B0604020202020204" pitchFamily="34" charset="0"/>
              </a:rPr>
              <a:t>Line AB is 75 mm long and it is 30</a:t>
            </a:r>
            <a:r>
              <a:rPr lang="en-US" altLang="en-US" sz="1600" b="1" baseline="30000" dirty="0">
                <a:latin typeface="Arial" panose="020B0604020202020204" pitchFamily="34" charset="0"/>
              </a:rPr>
              <a:t>0</a:t>
            </a:r>
            <a:r>
              <a:rPr lang="en-US" altLang="en-US" sz="1600" b="1" dirty="0">
                <a:latin typeface="Arial" panose="020B0604020202020204" pitchFamily="34" charset="0"/>
              </a:rPr>
              <a:t> &amp; </a:t>
            </a:r>
            <a:r>
              <a:rPr lang="en-US" altLang="en-US" sz="1600" b="1" dirty="0" smtClean="0">
                <a:latin typeface="Arial" panose="020B0604020202020204" pitchFamily="34" charset="0"/>
              </a:rPr>
              <a:t>40</a:t>
            </a:r>
            <a:r>
              <a:rPr lang="en-US" altLang="en-US" sz="1600" b="1" baseline="30000" dirty="0" smtClean="0">
                <a:latin typeface="Arial" panose="020B0604020202020204" pitchFamily="34" charset="0"/>
              </a:rPr>
              <a:t>0 </a:t>
            </a:r>
            <a:r>
              <a:rPr lang="en-US" altLang="en-US" sz="1600" b="1" dirty="0" smtClean="0">
                <a:latin typeface="Arial" panose="020B0604020202020204" pitchFamily="34" charset="0"/>
              </a:rPr>
              <a:t>inclined </a:t>
            </a:r>
            <a:r>
              <a:rPr lang="en-US" altLang="en-US" sz="1600" b="1" dirty="0">
                <a:latin typeface="Arial" panose="020B0604020202020204" pitchFamily="34" charset="0"/>
              </a:rPr>
              <a:t>to </a:t>
            </a:r>
            <a:r>
              <a:rPr lang="en-US" altLang="en-US" sz="1600" b="1" dirty="0" smtClean="0">
                <a:latin typeface="Arial" panose="020B0604020202020204" pitchFamily="34" charset="0"/>
              </a:rPr>
              <a:t>HP </a:t>
            </a:r>
            <a:r>
              <a:rPr lang="en-US" altLang="en-US" sz="1600" b="1" dirty="0">
                <a:latin typeface="Arial" panose="020B0604020202020204" pitchFamily="34" charset="0"/>
              </a:rPr>
              <a:t>&amp; </a:t>
            </a:r>
            <a:r>
              <a:rPr lang="en-US" altLang="en-US" sz="1600" b="1" dirty="0" smtClean="0">
                <a:latin typeface="Arial" panose="020B0604020202020204" pitchFamily="34" charset="0"/>
              </a:rPr>
              <a:t>VP respectively. End </a:t>
            </a:r>
            <a:r>
              <a:rPr lang="en-US" altLang="en-US" sz="1600" b="1" dirty="0">
                <a:latin typeface="Arial" panose="020B0604020202020204" pitchFamily="34" charset="0"/>
              </a:rPr>
              <a:t>A is 12mm above </a:t>
            </a:r>
            <a:r>
              <a:rPr lang="en-US" altLang="en-US" sz="1600" b="1" dirty="0" smtClean="0">
                <a:latin typeface="Arial" panose="020B0604020202020204" pitchFamily="34" charset="0"/>
              </a:rPr>
              <a:t>HP </a:t>
            </a:r>
            <a:r>
              <a:rPr lang="en-US" altLang="en-US" sz="1600" b="1" dirty="0">
                <a:latin typeface="Arial" panose="020B0604020202020204" pitchFamily="34" charset="0"/>
              </a:rPr>
              <a:t>and </a:t>
            </a:r>
            <a:r>
              <a:rPr lang="en-US" altLang="en-US" sz="1600" b="1" dirty="0" smtClean="0">
                <a:latin typeface="Arial" panose="020B0604020202020204" pitchFamily="34" charset="0"/>
              </a:rPr>
              <a:t>10 </a:t>
            </a:r>
            <a:r>
              <a:rPr lang="en-US" altLang="en-US" sz="1600" b="1" dirty="0">
                <a:latin typeface="Arial" panose="020B0604020202020204" pitchFamily="34" charset="0"/>
              </a:rPr>
              <a:t>mm </a:t>
            </a:r>
            <a:r>
              <a:rPr lang="en-US" altLang="en-US" sz="1600" b="1" dirty="0" smtClean="0">
                <a:latin typeface="Arial" panose="020B0604020202020204" pitchFamily="34" charset="0"/>
              </a:rPr>
              <a:t>in </a:t>
            </a:r>
            <a:r>
              <a:rPr lang="en-US" altLang="en-US" sz="1600" b="1" dirty="0">
                <a:latin typeface="Arial" panose="020B0604020202020204" pitchFamily="34" charset="0"/>
              </a:rPr>
              <a:t>front of </a:t>
            </a:r>
            <a:r>
              <a:rPr lang="en-US" altLang="en-US" sz="1600" b="1" dirty="0" smtClean="0">
                <a:latin typeface="Arial" panose="020B0604020202020204" pitchFamily="34" charset="0"/>
              </a:rPr>
              <a:t>VP.  Draw projections. Line is in 1</a:t>
            </a:r>
            <a:r>
              <a:rPr lang="en-US" altLang="en-US" sz="1600" b="1" baseline="30000" dirty="0" smtClean="0">
                <a:latin typeface="Arial" panose="020B0604020202020204" pitchFamily="34" charset="0"/>
              </a:rPr>
              <a:t>st</a:t>
            </a:r>
            <a:r>
              <a:rPr lang="en-US" altLang="en-US" sz="1600" b="1" dirty="0" smtClean="0">
                <a:latin typeface="Arial" panose="020B0604020202020204" pitchFamily="34" charset="0"/>
              </a:rPr>
              <a:t> quadrant</a:t>
            </a:r>
            <a:r>
              <a:rPr lang="en-US" altLang="en-US" sz="1600" dirty="0" smtClean="0">
                <a:solidFill>
                  <a:srgbClr val="FF0000"/>
                </a:solidFill>
                <a:latin typeface="Arial" panose="020B0604020202020204" pitchFamily="34" charset="0"/>
              </a:rPr>
              <a:t>.</a:t>
            </a:r>
            <a:endParaRPr lang="en-US" altLang="en-US" sz="1600" dirty="0">
              <a:solidFill>
                <a:srgbClr val="FF0000"/>
              </a:solidFill>
              <a:latin typeface="Arial" panose="020B0604020202020204" pitchFamily="34" charset="0"/>
            </a:endParaRPr>
          </a:p>
        </p:txBody>
      </p:sp>
      <p:sp>
        <p:nvSpPr>
          <p:cNvPr id="197667" name="Text Box 35"/>
          <p:cNvSpPr txBox="1">
            <a:spLocks noChangeArrowheads="1"/>
          </p:cNvSpPr>
          <p:nvPr/>
        </p:nvSpPr>
        <p:spPr bwMode="auto">
          <a:xfrm>
            <a:off x="203199" y="1441876"/>
            <a:ext cx="336676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600" b="1" u="sng" dirty="0" smtClean="0">
                <a:solidFill>
                  <a:srgbClr val="FF0000"/>
                </a:solidFill>
              </a:rPr>
              <a:t>Solution steps:</a:t>
            </a:r>
          </a:p>
          <a:p>
            <a:pPr algn="just" eaLnBrk="1" hangingPunct="1"/>
            <a:r>
              <a:rPr lang="en-US" altLang="en-US" sz="1600" dirty="0" smtClean="0"/>
              <a:t>1</a:t>
            </a:r>
            <a:r>
              <a:rPr lang="en-US" altLang="en-US" sz="1600" dirty="0"/>
              <a:t>) Draw </a:t>
            </a:r>
            <a:r>
              <a:rPr lang="en-US" altLang="en-US" sz="1600" dirty="0" smtClean="0"/>
              <a:t>XY </a:t>
            </a:r>
            <a:r>
              <a:rPr lang="en-US" altLang="en-US" sz="1600" dirty="0"/>
              <a:t>line and one projector.</a:t>
            </a:r>
          </a:p>
          <a:p>
            <a:pPr algn="just"/>
            <a:r>
              <a:rPr lang="en-US" altLang="en-US" sz="1600" dirty="0"/>
              <a:t>2) Locate </a:t>
            </a:r>
            <a:r>
              <a:rPr lang="en-US" altLang="en-US" sz="1600" dirty="0" smtClean="0"/>
              <a:t>a´</a:t>
            </a:r>
            <a:r>
              <a:rPr lang="en-US" altLang="en-US" sz="1600" dirty="0"/>
              <a:t> </a:t>
            </a:r>
            <a:r>
              <a:rPr lang="en-US" altLang="en-US" sz="1600" dirty="0" smtClean="0"/>
              <a:t>12mm </a:t>
            </a:r>
            <a:r>
              <a:rPr lang="en-US" altLang="en-US" sz="1600" dirty="0"/>
              <a:t>above XY line           </a:t>
            </a:r>
          </a:p>
          <a:p>
            <a:pPr algn="just"/>
            <a:r>
              <a:rPr lang="en-US" altLang="en-US" sz="1600" dirty="0"/>
              <a:t>    &amp; a 10mm below XY line.</a:t>
            </a:r>
          </a:p>
          <a:p>
            <a:pPr algn="just" eaLnBrk="1" hangingPunct="1"/>
            <a:r>
              <a:rPr lang="en-US" altLang="en-US" sz="1600" dirty="0"/>
              <a:t>3) Take 30</a:t>
            </a:r>
            <a:r>
              <a:rPr lang="en-US" altLang="en-US" sz="1600" baseline="30000" dirty="0"/>
              <a:t>0</a:t>
            </a:r>
            <a:r>
              <a:rPr lang="en-US" altLang="en-US" sz="1600" dirty="0"/>
              <a:t> angle from </a:t>
            </a:r>
            <a:r>
              <a:rPr lang="en-US" altLang="en-US" sz="1600" dirty="0" smtClean="0"/>
              <a:t>a´ </a:t>
            </a:r>
            <a:r>
              <a:rPr lang="en-US" altLang="en-US" sz="1600" dirty="0"/>
              <a:t>&amp; </a:t>
            </a:r>
            <a:r>
              <a:rPr lang="en-US" altLang="en-US" sz="1600" dirty="0" smtClean="0"/>
              <a:t>40</a:t>
            </a:r>
            <a:r>
              <a:rPr lang="en-US" altLang="en-US" sz="1600" baseline="30000" dirty="0" smtClean="0"/>
              <a:t>0</a:t>
            </a:r>
            <a:r>
              <a:rPr lang="en-US" altLang="en-US" sz="1600" dirty="0"/>
              <a:t> </a:t>
            </a:r>
            <a:r>
              <a:rPr lang="en-US" altLang="en-US" sz="1600" dirty="0" smtClean="0"/>
              <a:t>from </a:t>
            </a:r>
            <a:r>
              <a:rPr lang="en-US" altLang="en-US" sz="1600" dirty="0"/>
              <a:t>a </a:t>
            </a:r>
            <a:r>
              <a:rPr lang="en-US" altLang="en-US" sz="1600" dirty="0" smtClean="0"/>
              <a:t>and </a:t>
            </a:r>
            <a:r>
              <a:rPr lang="en-US" altLang="en-US" sz="1600" dirty="0"/>
              <a:t>mark </a:t>
            </a:r>
            <a:r>
              <a:rPr lang="en-US" altLang="en-US" sz="1600" dirty="0" smtClean="0"/>
              <a:t>TL, i.e., </a:t>
            </a:r>
            <a:r>
              <a:rPr lang="en-US" altLang="en-US" sz="1600" dirty="0"/>
              <a:t>75mm on </a:t>
            </a:r>
            <a:r>
              <a:rPr lang="en-US" altLang="en-US" sz="1600" dirty="0" smtClean="0"/>
              <a:t>both lines</a:t>
            </a:r>
            <a:r>
              <a:rPr lang="en-US" altLang="en-US" sz="1600" dirty="0"/>
              <a:t>. Name those points </a:t>
            </a:r>
            <a:r>
              <a:rPr lang="en-US" altLang="en-US" sz="1600" dirty="0" smtClean="0"/>
              <a:t>b</a:t>
            </a:r>
            <a:r>
              <a:rPr lang="en-US" altLang="en-US" sz="1600" baseline="-25000" dirty="0" smtClean="0"/>
              <a:t>1</a:t>
            </a:r>
            <a:r>
              <a:rPr lang="en-US" altLang="en-US" sz="1600" dirty="0"/>
              <a:t>´</a:t>
            </a:r>
            <a:r>
              <a:rPr lang="en-US" altLang="en-US" sz="1600" dirty="0" smtClean="0"/>
              <a:t> </a:t>
            </a:r>
            <a:r>
              <a:rPr lang="en-US" altLang="en-US" sz="1600" dirty="0"/>
              <a:t>and </a:t>
            </a:r>
            <a:r>
              <a:rPr lang="en-US" altLang="en-US" sz="1600" dirty="0" smtClean="0"/>
              <a:t>b</a:t>
            </a:r>
            <a:r>
              <a:rPr lang="en-US" altLang="en-US" sz="1600" baseline="-25000" dirty="0"/>
              <a:t> </a:t>
            </a:r>
            <a:r>
              <a:rPr lang="en-US" altLang="en-US" sz="1600" dirty="0" smtClean="0"/>
              <a:t>respectively</a:t>
            </a:r>
            <a:r>
              <a:rPr lang="en-US" altLang="en-US" sz="1600" dirty="0"/>
              <a:t>. </a:t>
            </a:r>
          </a:p>
          <a:p>
            <a:pPr algn="just" eaLnBrk="1" hangingPunct="1"/>
            <a:r>
              <a:rPr lang="en-US" altLang="en-US" sz="1600" dirty="0"/>
              <a:t>4</a:t>
            </a:r>
            <a:r>
              <a:rPr lang="en-US" altLang="en-US" sz="1600" dirty="0" smtClean="0"/>
              <a:t>) </a:t>
            </a:r>
            <a:r>
              <a:rPr lang="en-US" altLang="en-US" sz="1600" dirty="0"/>
              <a:t>Draw horizontal component of </a:t>
            </a:r>
            <a:r>
              <a:rPr lang="en-US" altLang="en-US" sz="1600" dirty="0" smtClean="0"/>
              <a:t>TL a </a:t>
            </a:r>
            <a:r>
              <a:rPr lang="en-US" altLang="en-US" sz="1600" dirty="0"/>
              <a:t>b</a:t>
            </a:r>
            <a:r>
              <a:rPr lang="en-US" altLang="en-US" sz="1600" baseline="-25000" dirty="0"/>
              <a:t>1</a:t>
            </a:r>
            <a:r>
              <a:rPr lang="en-US" altLang="en-US" sz="1600" dirty="0"/>
              <a:t> from point b</a:t>
            </a:r>
            <a:r>
              <a:rPr lang="en-US" altLang="en-US" sz="1600" baseline="-25000" dirty="0"/>
              <a:t>1</a:t>
            </a:r>
            <a:r>
              <a:rPr lang="en-US" altLang="en-US" sz="1600" dirty="0"/>
              <a:t> and name it 1</a:t>
            </a:r>
            <a:r>
              <a:rPr lang="en-US" altLang="en-US" sz="1600" dirty="0" smtClean="0"/>
              <a:t>. (the </a:t>
            </a:r>
            <a:r>
              <a:rPr lang="en-US" altLang="en-US" sz="1600" dirty="0"/>
              <a:t>length a-1 gives length of </a:t>
            </a:r>
            <a:r>
              <a:rPr lang="en-US" altLang="en-US" sz="1600" dirty="0" smtClean="0"/>
              <a:t>FV </a:t>
            </a:r>
            <a:r>
              <a:rPr lang="en-US" altLang="en-US" sz="1600" dirty="0"/>
              <a:t>as we have seen </a:t>
            </a:r>
            <a:r>
              <a:rPr lang="en-US" altLang="en-US" sz="1600" dirty="0" smtClean="0"/>
              <a:t>already)</a:t>
            </a:r>
            <a:endParaRPr lang="en-US" altLang="en-US" sz="1600" dirty="0"/>
          </a:p>
          <a:p>
            <a:pPr algn="just" eaLnBrk="1" hangingPunct="1"/>
            <a:r>
              <a:rPr lang="en-US" altLang="en-US" sz="1600" dirty="0" smtClean="0"/>
              <a:t>5) </a:t>
            </a:r>
            <a:r>
              <a:rPr lang="en-US" altLang="en-US" sz="1600" dirty="0"/>
              <a:t>Extend it up to locus of </a:t>
            </a:r>
            <a:r>
              <a:rPr lang="en-US" altLang="en-US" sz="1600" dirty="0" smtClean="0"/>
              <a:t>a </a:t>
            </a:r>
            <a:r>
              <a:rPr lang="en-US" altLang="en-US" sz="1600" dirty="0"/>
              <a:t>and rotating  a’ as center locate </a:t>
            </a:r>
            <a:r>
              <a:rPr lang="en-US" altLang="en-US" sz="1600" dirty="0" smtClean="0"/>
              <a:t>b´ </a:t>
            </a:r>
            <a:r>
              <a:rPr lang="en-US" altLang="en-US" sz="1600" dirty="0"/>
              <a:t>as shown. Join </a:t>
            </a:r>
            <a:r>
              <a:rPr lang="en-US" altLang="en-US" sz="1600" dirty="0" smtClean="0"/>
              <a:t>a´ b´ </a:t>
            </a:r>
            <a:r>
              <a:rPr lang="en-US" altLang="en-US" sz="1600" dirty="0"/>
              <a:t>as </a:t>
            </a:r>
            <a:r>
              <a:rPr lang="en-US" altLang="en-US" sz="1600" dirty="0" smtClean="0"/>
              <a:t>FV.</a:t>
            </a:r>
            <a:endParaRPr lang="en-US" altLang="en-US" sz="1600" dirty="0"/>
          </a:p>
          <a:p>
            <a:pPr algn="just" eaLnBrk="1" hangingPunct="1"/>
            <a:r>
              <a:rPr lang="en-US" altLang="en-US" sz="1600" dirty="0" smtClean="0"/>
              <a:t>6) </a:t>
            </a:r>
            <a:r>
              <a:rPr lang="en-US" altLang="en-US" sz="1600" dirty="0"/>
              <a:t>From </a:t>
            </a:r>
            <a:r>
              <a:rPr lang="en-US" altLang="en-US" sz="1600" dirty="0" smtClean="0"/>
              <a:t>b´ drop </a:t>
            </a:r>
            <a:r>
              <a:rPr lang="en-US" altLang="en-US" sz="1600" dirty="0"/>
              <a:t>a projector </a:t>
            </a:r>
            <a:r>
              <a:rPr lang="en-US" altLang="en-US" sz="1600" dirty="0" smtClean="0"/>
              <a:t>downward  </a:t>
            </a:r>
            <a:r>
              <a:rPr lang="en-US" altLang="en-US" sz="1600" dirty="0"/>
              <a:t>&amp; get point b. Join a &amp; </a:t>
            </a:r>
            <a:r>
              <a:rPr lang="en-US" altLang="en-US" sz="1600" dirty="0" smtClean="0"/>
              <a:t>b, </a:t>
            </a:r>
            <a:r>
              <a:rPr lang="en-US" altLang="en-US" sz="1600" dirty="0"/>
              <a:t>i</a:t>
            </a:r>
            <a:r>
              <a:rPr lang="en-US" altLang="en-US" sz="1600" dirty="0" smtClean="0"/>
              <a:t>.e., TV.   </a:t>
            </a:r>
            <a:endParaRPr lang="en-US" altLang="en-US" sz="1600" dirty="0"/>
          </a:p>
        </p:txBody>
      </p:sp>
      <p:sp>
        <p:nvSpPr>
          <p:cNvPr id="197671" name="Text Box 39"/>
          <p:cNvSpPr txBox="1">
            <a:spLocks noChangeArrowheads="1"/>
          </p:cNvSpPr>
          <p:nvPr/>
        </p:nvSpPr>
        <p:spPr bwMode="auto">
          <a:xfrm>
            <a:off x="6553200" y="3776663"/>
            <a:ext cx="50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LFV</a:t>
            </a:r>
          </a:p>
        </p:txBody>
      </p:sp>
      <p:sp>
        <p:nvSpPr>
          <p:cNvPr id="197672" name="Text Box 40"/>
          <p:cNvSpPr txBox="1">
            <a:spLocks noChangeArrowheads="1"/>
          </p:cNvSpPr>
          <p:nvPr/>
        </p:nvSpPr>
        <p:spPr bwMode="auto">
          <a:xfrm>
            <a:off x="6781802" y="2057400"/>
            <a:ext cx="390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TL</a:t>
            </a:r>
          </a:p>
        </p:txBody>
      </p:sp>
      <p:sp>
        <p:nvSpPr>
          <p:cNvPr id="197673" name="Text Box 41"/>
          <p:cNvSpPr txBox="1">
            <a:spLocks noChangeArrowheads="1"/>
          </p:cNvSpPr>
          <p:nvPr/>
        </p:nvSpPr>
        <p:spPr bwMode="auto">
          <a:xfrm>
            <a:off x="6629402" y="5105400"/>
            <a:ext cx="390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TL</a:t>
            </a:r>
          </a:p>
        </p:txBody>
      </p:sp>
      <p:sp>
        <p:nvSpPr>
          <p:cNvPr id="197674" name="Text Box 42"/>
          <p:cNvSpPr txBox="1">
            <a:spLocks noChangeArrowheads="1"/>
          </p:cNvSpPr>
          <p:nvPr/>
        </p:nvSpPr>
        <p:spPr bwMode="auto">
          <a:xfrm>
            <a:off x="5715002" y="1905000"/>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FV</a:t>
            </a:r>
          </a:p>
        </p:txBody>
      </p:sp>
      <p:sp>
        <p:nvSpPr>
          <p:cNvPr id="197675" name="Text Box 43"/>
          <p:cNvSpPr txBox="1">
            <a:spLocks noChangeArrowheads="1"/>
          </p:cNvSpPr>
          <p:nvPr/>
        </p:nvSpPr>
        <p:spPr bwMode="auto">
          <a:xfrm>
            <a:off x="5562602" y="5105400"/>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TV</a:t>
            </a:r>
          </a:p>
        </p:txBody>
      </p:sp>
      <p:sp>
        <p:nvSpPr>
          <p:cNvPr id="2" name="Slide Number Placeholder 1"/>
          <p:cNvSpPr>
            <a:spLocks noGrp="1"/>
          </p:cNvSpPr>
          <p:nvPr>
            <p:ph type="sldNum" sz="quarter" idx="12"/>
          </p:nvPr>
        </p:nvSpPr>
        <p:spPr>
          <a:xfrm>
            <a:off x="7086600" y="6499224"/>
            <a:ext cx="2057400" cy="365125"/>
          </a:xfrm>
        </p:spPr>
        <p:txBody>
          <a:bodyPr/>
          <a:lstStyle/>
          <a:p>
            <a:fld id="{EE8E09DC-0268-440F-8276-54ADABB93829}" type="slidenum">
              <a:rPr lang="en-IN" smtClean="0"/>
              <a:t>17</a:t>
            </a:fld>
            <a:endParaRPr lang="en-IN" dirty="0"/>
          </a:p>
        </p:txBody>
      </p:sp>
      <p:sp>
        <p:nvSpPr>
          <p:cNvPr id="44" name="Line 21"/>
          <p:cNvSpPr>
            <a:spLocks noChangeShapeType="1"/>
          </p:cNvSpPr>
          <p:nvPr/>
        </p:nvSpPr>
        <p:spPr bwMode="auto">
          <a:xfrm>
            <a:off x="7911768" y="2951215"/>
            <a:ext cx="2" cy="113024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 Box 27"/>
          <p:cNvSpPr txBox="1">
            <a:spLocks noChangeArrowheads="1"/>
          </p:cNvSpPr>
          <p:nvPr/>
        </p:nvSpPr>
        <p:spPr bwMode="auto">
          <a:xfrm>
            <a:off x="7902740" y="382904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smtClean="0">
                <a:latin typeface="Times New Roman" panose="02020603050405020304" pitchFamily="18" charset="0"/>
              </a:rPr>
              <a:t>1</a:t>
            </a:r>
            <a:endParaRPr lang="en-US" altLang="en-US" sz="2400" dirty="0">
              <a:latin typeface="Times New Roman" panose="02020603050405020304" pitchFamily="18" charset="0"/>
            </a:endParaRPr>
          </a:p>
        </p:txBody>
      </p:sp>
      <p:sp>
        <p:nvSpPr>
          <p:cNvPr id="3" name="TextBox 2"/>
          <p:cNvSpPr txBox="1"/>
          <p:nvPr/>
        </p:nvSpPr>
        <p:spPr>
          <a:xfrm>
            <a:off x="3307468" y="26054"/>
            <a:ext cx="2418008" cy="369332"/>
          </a:xfrm>
          <a:prstGeom prst="rect">
            <a:avLst/>
          </a:prstGeom>
          <a:noFill/>
        </p:spPr>
        <p:txBody>
          <a:bodyPr wrap="square" rtlCol="0">
            <a:spAutoFit/>
          </a:bodyPr>
          <a:lstStyle/>
          <a:p>
            <a:r>
              <a:rPr lang="en-IN" b="1" u="sng" dirty="0" smtClean="0">
                <a:solidFill>
                  <a:srgbClr val="FF0000"/>
                </a:solidFill>
                <a:effectLst>
                  <a:outerShdw blurRad="38100" dist="38100" dir="2700000" algn="tl">
                    <a:srgbClr val="000000">
                      <a:alpha val="43137"/>
                    </a:srgbClr>
                  </a:outerShdw>
                </a:effectLst>
              </a:rPr>
              <a:t>INCLINED TO HP &amp; VP</a:t>
            </a:r>
            <a:endParaRPr lang="en-IN"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4458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67">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9764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9765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765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76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7667">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766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76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7654"/>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9764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9764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7667">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765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76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9766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76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976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766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767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767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9765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9765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9766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9766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97667">
                                            <p:txEl>
                                              <p:pRg st="5" end="5"/>
                                            </p:txEl>
                                          </p:spTgt>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1976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9767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97667">
                                            <p:txEl>
                                              <p:pRg st="6" end="6"/>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765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976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9764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76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197667">
                                            <p:txEl>
                                              <p:pRg st="7" end="7"/>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97647"/>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9764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9765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97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animBg="1"/>
      <p:bldP spid="197641" grpId="0" animBg="1"/>
      <p:bldP spid="197643" grpId="0"/>
      <p:bldP spid="197644" grpId="0" animBg="1"/>
      <p:bldP spid="197645" grpId="0" animBg="1"/>
      <p:bldP spid="197646" grpId="0"/>
      <p:bldP spid="197647" grpId="0" animBg="1"/>
      <p:bldP spid="197648" grpId="0"/>
      <p:bldP spid="197649" grpId="0"/>
      <p:bldP spid="197650" grpId="0" animBg="1"/>
      <p:bldP spid="197651" grpId="0" animBg="1"/>
      <p:bldP spid="197652" grpId="0" animBg="1"/>
      <p:bldP spid="197653" grpId="0" animBg="1"/>
      <p:bldP spid="197654" grpId="0" animBg="1"/>
      <p:bldP spid="197655" grpId="0" animBg="1"/>
      <p:bldP spid="197656" grpId="0" animBg="1"/>
      <p:bldP spid="197657" grpId="0" animBg="1"/>
      <p:bldP spid="197658" grpId="0"/>
      <p:bldP spid="197659" grpId="0"/>
      <p:bldP spid="197661" grpId="0"/>
      <p:bldP spid="197662" grpId="0"/>
      <p:bldP spid="197663" grpId="0"/>
      <p:bldP spid="197664" grpId="0"/>
      <p:bldP spid="197671" grpId="0"/>
      <p:bldP spid="197672" grpId="0"/>
      <p:bldP spid="197673" grpId="0"/>
      <p:bldP spid="197674" grpId="0"/>
      <p:bldP spid="197675" grpId="0"/>
      <p:bldP spid="44" grpId="0" animBg="1"/>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471988" y="320040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199683" name="Line 3"/>
          <p:cNvSpPr>
            <a:spLocks noChangeShapeType="1"/>
          </p:cNvSpPr>
          <p:nvPr/>
        </p:nvSpPr>
        <p:spPr bwMode="auto">
          <a:xfrm>
            <a:off x="5197475" y="1831975"/>
            <a:ext cx="0" cy="388620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9684" name="Line 4"/>
          <p:cNvSpPr>
            <a:spLocks noChangeShapeType="1"/>
          </p:cNvSpPr>
          <p:nvPr/>
        </p:nvSpPr>
        <p:spPr bwMode="auto">
          <a:xfrm flipV="1">
            <a:off x="4724402" y="3429000"/>
            <a:ext cx="3444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85" name="Text Box 5"/>
          <p:cNvSpPr txBox="1">
            <a:spLocks noChangeArrowheads="1"/>
          </p:cNvSpPr>
          <p:nvPr/>
        </p:nvSpPr>
        <p:spPr bwMode="auto">
          <a:xfrm>
            <a:off x="8077200" y="3166382"/>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smtClean="0">
                <a:latin typeface="Times New Roman" panose="02020603050405020304" pitchFamily="18" charset="0"/>
              </a:rPr>
              <a:t>Y</a:t>
            </a:r>
            <a:endParaRPr lang="en-US" altLang="en-US" sz="2400" dirty="0">
              <a:latin typeface="Times New Roman" panose="02020603050405020304" pitchFamily="18" charset="0"/>
            </a:endParaRPr>
          </a:p>
        </p:txBody>
      </p:sp>
      <p:sp>
        <p:nvSpPr>
          <p:cNvPr id="199687" name="Line 7"/>
          <p:cNvSpPr>
            <a:spLocks noChangeShapeType="1"/>
          </p:cNvSpPr>
          <p:nvPr/>
        </p:nvSpPr>
        <p:spPr bwMode="auto">
          <a:xfrm>
            <a:off x="5207905" y="3036666"/>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89" name="Text Box 9"/>
          <p:cNvSpPr txBox="1">
            <a:spLocks noChangeArrowheads="1"/>
          </p:cNvSpPr>
          <p:nvPr/>
        </p:nvSpPr>
        <p:spPr bwMode="auto">
          <a:xfrm>
            <a:off x="4876802" y="38100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199690" name="Line 10"/>
          <p:cNvSpPr>
            <a:spLocks noChangeShapeType="1"/>
          </p:cNvSpPr>
          <p:nvPr/>
        </p:nvSpPr>
        <p:spPr bwMode="auto">
          <a:xfrm>
            <a:off x="5197475" y="4019282"/>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91" name="Text Box 11"/>
          <p:cNvSpPr txBox="1">
            <a:spLocks noChangeArrowheads="1"/>
          </p:cNvSpPr>
          <p:nvPr/>
        </p:nvSpPr>
        <p:spPr bwMode="auto">
          <a:xfrm>
            <a:off x="4860927" y="2982913"/>
            <a:ext cx="3241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smtClean="0">
                <a:latin typeface="Arial" panose="020B0604020202020204" pitchFamily="34" charset="0"/>
              </a:rPr>
              <a:t>´</a:t>
            </a:r>
            <a:endParaRPr lang="en-US" altLang="en-US" sz="1400" dirty="0">
              <a:latin typeface="Times New Roman" panose="02020603050405020304" pitchFamily="18" charset="0"/>
            </a:endParaRPr>
          </a:p>
        </p:txBody>
      </p:sp>
      <p:sp>
        <p:nvSpPr>
          <p:cNvPr id="199692" name="Text Box 12"/>
          <p:cNvSpPr txBox="1">
            <a:spLocks noChangeArrowheads="1"/>
          </p:cNvSpPr>
          <p:nvPr/>
        </p:nvSpPr>
        <p:spPr bwMode="auto">
          <a:xfrm>
            <a:off x="7424738" y="6346827"/>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199693" name="Line 13"/>
          <p:cNvSpPr>
            <a:spLocks noChangeShapeType="1"/>
          </p:cNvSpPr>
          <p:nvPr/>
        </p:nvSpPr>
        <p:spPr bwMode="auto">
          <a:xfrm rot="4589744" flipV="1">
            <a:off x="4905375" y="4408488"/>
            <a:ext cx="2819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94" name="Text Box 14"/>
          <p:cNvSpPr txBox="1">
            <a:spLocks noChangeArrowheads="1"/>
          </p:cNvSpPr>
          <p:nvPr/>
        </p:nvSpPr>
        <p:spPr bwMode="auto">
          <a:xfrm rot="-2817022">
            <a:off x="5603336" y="4121663"/>
            <a:ext cx="5501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45</a:t>
            </a:r>
            <a:r>
              <a:rPr lang="en-US" altLang="en-US"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199695" name="Text Box 15"/>
          <p:cNvSpPr txBox="1">
            <a:spLocks noChangeArrowheads="1"/>
          </p:cNvSpPr>
          <p:nvPr/>
        </p:nvSpPr>
        <p:spPr bwMode="auto">
          <a:xfrm rot="3322370">
            <a:off x="6562725" y="5351463"/>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TL</a:t>
            </a:r>
            <a:endParaRPr lang="en-US" altLang="en-US" sz="1400" baseline="-25000">
              <a:latin typeface="Times New Roman" panose="02020603050405020304" pitchFamily="18" charset="0"/>
            </a:endParaRPr>
          </a:p>
        </p:txBody>
      </p:sp>
      <p:sp>
        <p:nvSpPr>
          <p:cNvPr id="199696" name="Arc 16"/>
          <p:cNvSpPr>
            <a:spLocks/>
          </p:cNvSpPr>
          <p:nvPr/>
        </p:nvSpPr>
        <p:spPr bwMode="auto">
          <a:xfrm rot="2540338">
            <a:off x="5364163" y="3913188"/>
            <a:ext cx="304800" cy="374650"/>
          </a:xfrm>
          <a:custGeom>
            <a:avLst/>
            <a:gdLst>
              <a:gd name="G0" fmla="+- 0 0 0"/>
              <a:gd name="G1" fmla="+- 13506 0 0"/>
              <a:gd name="G2" fmla="+- 21600 0 0"/>
              <a:gd name="T0" fmla="*/ 16857 w 21600"/>
              <a:gd name="T1" fmla="*/ 0 h 26615"/>
              <a:gd name="T2" fmla="*/ 17168 w 21600"/>
              <a:gd name="T3" fmla="*/ 26615 h 26615"/>
              <a:gd name="T4" fmla="*/ 0 w 21600"/>
              <a:gd name="T5" fmla="*/ 13506 h 26615"/>
            </a:gdLst>
            <a:ahLst/>
            <a:cxnLst>
              <a:cxn ang="0">
                <a:pos x="T0" y="T1"/>
              </a:cxn>
              <a:cxn ang="0">
                <a:pos x="T2" y="T3"/>
              </a:cxn>
              <a:cxn ang="0">
                <a:pos x="T4" y="T5"/>
              </a:cxn>
            </a:cxnLst>
            <a:rect l="0" t="0" r="r" b="b"/>
            <a:pathLst>
              <a:path w="21600" h="26615" fill="none" extrusionOk="0">
                <a:moveTo>
                  <a:pt x="16856" y="0"/>
                </a:moveTo>
                <a:cubicBezTo>
                  <a:pt x="19927" y="3832"/>
                  <a:pt x="21600" y="8595"/>
                  <a:pt x="21600" y="13506"/>
                </a:cubicBezTo>
                <a:cubicBezTo>
                  <a:pt x="21600" y="18243"/>
                  <a:pt x="20042" y="22849"/>
                  <a:pt x="17167" y="26614"/>
                </a:cubicBezTo>
              </a:path>
              <a:path w="21600" h="26615" stroke="0" extrusionOk="0">
                <a:moveTo>
                  <a:pt x="16856" y="0"/>
                </a:moveTo>
                <a:cubicBezTo>
                  <a:pt x="19927" y="3832"/>
                  <a:pt x="21600" y="8595"/>
                  <a:pt x="21600" y="13506"/>
                </a:cubicBezTo>
                <a:cubicBezTo>
                  <a:pt x="21600" y="18243"/>
                  <a:pt x="20042" y="22849"/>
                  <a:pt x="17167" y="26614"/>
                </a:cubicBezTo>
                <a:lnTo>
                  <a:pt x="0" y="13506"/>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697" name="Text Box 17"/>
          <p:cNvSpPr txBox="1">
            <a:spLocks noChangeArrowheads="1"/>
          </p:cNvSpPr>
          <p:nvPr/>
        </p:nvSpPr>
        <p:spPr bwMode="auto">
          <a:xfrm>
            <a:off x="7467600" y="3903663"/>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sp>
        <p:nvSpPr>
          <p:cNvPr id="199698" name="Line 18"/>
          <p:cNvSpPr>
            <a:spLocks noChangeShapeType="1"/>
          </p:cNvSpPr>
          <p:nvPr/>
        </p:nvSpPr>
        <p:spPr bwMode="auto">
          <a:xfrm flipV="1">
            <a:off x="5203065" y="1455541"/>
            <a:ext cx="2848858" cy="15838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699" name="Text Box 19"/>
          <p:cNvSpPr txBox="1">
            <a:spLocks noChangeArrowheads="1"/>
          </p:cNvSpPr>
          <p:nvPr/>
        </p:nvSpPr>
        <p:spPr bwMode="auto">
          <a:xfrm>
            <a:off x="7886700" y="1147765"/>
            <a:ext cx="4427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smtClean="0">
                <a:latin typeface="Arial" panose="020B0604020202020204" pitchFamily="34" charset="0"/>
              </a:rPr>
              <a:t>´ </a:t>
            </a:r>
            <a:r>
              <a:rPr lang="en-US" altLang="en-US" sz="1400" baseline="-25000" dirty="0" smtClean="0">
                <a:latin typeface="Times New Roman" panose="02020603050405020304" pitchFamily="18" charset="0"/>
              </a:rPr>
              <a:t>1</a:t>
            </a:r>
            <a:endParaRPr lang="en-US" altLang="en-US" sz="1400" baseline="-25000" dirty="0">
              <a:latin typeface="Times New Roman" panose="02020603050405020304" pitchFamily="18" charset="0"/>
            </a:endParaRPr>
          </a:p>
        </p:txBody>
      </p:sp>
      <p:sp>
        <p:nvSpPr>
          <p:cNvPr id="199700" name="Line 20"/>
          <p:cNvSpPr>
            <a:spLocks noChangeShapeType="1"/>
          </p:cNvSpPr>
          <p:nvPr/>
        </p:nvSpPr>
        <p:spPr bwMode="auto">
          <a:xfrm>
            <a:off x="7391400" y="4038600"/>
            <a:ext cx="0" cy="2362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1" name="Line 21"/>
          <p:cNvSpPr>
            <a:spLocks noChangeShapeType="1"/>
          </p:cNvSpPr>
          <p:nvPr/>
        </p:nvSpPr>
        <p:spPr bwMode="auto">
          <a:xfrm flipV="1">
            <a:off x="5867400" y="1455542"/>
            <a:ext cx="3143250" cy="17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2" name="Line 22"/>
          <p:cNvSpPr>
            <a:spLocks noChangeShapeType="1"/>
          </p:cNvSpPr>
          <p:nvPr/>
        </p:nvSpPr>
        <p:spPr bwMode="auto">
          <a:xfrm>
            <a:off x="6096000" y="638175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3" name="Line 23"/>
          <p:cNvSpPr>
            <a:spLocks noChangeShapeType="1"/>
          </p:cNvSpPr>
          <p:nvPr/>
        </p:nvSpPr>
        <p:spPr bwMode="auto">
          <a:xfrm flipV="1">
            <a:off x="7391400" y="30480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4" name="Arc 24"/>
          <p:cNvSpPr>
            <a:spLocks/>
          </p:cNvSpPr>
          <p:nvPr/>
        </p:nvSpPr>
        <p:spPr bwMode="auto">
          <a:xfrm>
            <a:off x="6324600" y="1458915"/>
            <a:ext cx="1066800" cy="1616075"/>
          </a:xfrm>
          <a:custGeom>
            <a:avLst/>
            <a:gdLst>
              <a:gd name="G0" fmla="+- 0 0 0"/>
              <a:gd name="G1" fmla="+- 21466 0 0"/>
              <a:gd name="G2" fmla="+- 21600 0 0"/>
              <a:gd name="T0" fmla="*/ 2403 w 21600"/>
              <a:gd name="T1" fmla="*/ 0 h 22904"/>
              <a:gd name="T2" fmla="*/ 21552 w 21600"/>
              <a:gd name="T3" fmla="*/ 22904 h 22904"/>
              <a:gd name="T4" fmla="*/ 0 w 21600"/>
              <a:gd name="T5" fmla="*/ 21466 h 22904"/>
            </a:gdLst>
            <a:ahLst/>
            <a:cxnLst>
              <a:cxn ang="0">
                <a:pos x="T0" y="T1"/>
              </a:cxn>
              <a:cxn ang="0">
                <a:pos x="T2" y="T3"/>
              </a:cxn>
              <a:cxn ang="0">
                <a:pos x="T4" y="T5"/>
              </a:cxn>
            </a:cxnLst>
            <a:rect l="0" t="0" r="r" b="b"/>
            <a:pathLst>
              <a:path w="21600" h="22904" fill="none" extrusionOk="0">
                <a:moveTo>
                  <a:pt x="2402" y="0"/>
                </a:moveTo>
                <a:cubicBezTo>
                  <a:pt x="13334" y="1223"/>
                  <a:pt x="21600" y="10466"/>
                  <a:pt x="21600" y="21466"/>
                </a:cubicBezTo>
                <a:cubicBezTo>
                  <a:pt x="21600" y="21945"/>
                  <a:pt x="21584" y="22425"/>
                  <a:pt x="21552" y="22904"/>
                </a:cubicBezTo>
              </a:path>
              <a:path w="21600" h="22904" stroke="0" extrusionOk="0">
                <a:moveTo>
                  <a:pt x="2402" y="0"/>
                </a:moveTo>
                <a:cubicBezTo>
                  <a:pt x="13334" y="1223"/>
                  <a:pt x="21600" y="10466"/>
                  <a:pt x="21600" y="21466"/>
                </a:cubicBezTo>
                <a:cubicBezTo>
                  <a:pt x="21600" y="21945"/>
                  <a:pt x="21584" y="22425"/>
                  <a:pt x="21552" y="22904"/>
                </a:cubicBezTo>
                <a:lnTo>
                  <a:pt x="0" y="21466"/>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705" name="Line 25"/>
          <p:cNvSpPr>
            <a:spLocks noChangeShapeType="1"/>
          </p:cNvSpPr>
          <p:nvPr/>
        </p:nvSpPr>
        <p:spPr bwMode="auto">
          <a:xfrm flipV="1">
            <a:off x="5181600" y="1447800"/>
            <a:ext cx="12954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06" name="Text Box 26"/>
          <p:cNvSpPr txBox="1">
            <a:spLocks noChangeArrowheads="1"/>
          </p:cNvSpPr>
          <p:nvPr/>
        </p:nvSpPr>
        <p:spPr bwMode="auto">
          <a:xfrm>
            <a:off x="6391275" y="1171575"/>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b</a:t>
            </a:r>
            <a:r>
              <a:rPr lang="en-US" altLang="en-US" sz="1400" dirty="0" smtClean="0">
                <a:latin typeface="Arial" panose="020B0604020202020204" pitchFamily="34" charset="0"/>
              </a:rPr>
              <a:t>´</a:t>
            </a:r>
            <a:endParaRPr lang="en-US" altLang="en-US" sz="1400" baseline="-25000" dirty="0">
              <a:latin typeface="Times New Roman" panose="02020603050405020304" pitchFamily="18" charset="0"/>
            </a:endParaRPr>
          </a:p>
        </p:txBody>
      </p:sp>
      <p:sp>
        <p:nvSpPr>
          <p:cNvPr id="199707" name="Text Box 27"/>
          <p:cNvSpPr txBox="1">
            <a:spLocks noChangeArrowheads="1"/>
          </p:cNvSpPr>
          <p:nvPr/>
        </p:nvSpPr>
        <p:spPr bwMode="auto">
          <a:xfrm>
            <a:off x="6684640" y="3771900"/>
            <a:ext cx="519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LFV</a:t>
            </a:r>
            <a:endParaRPr lang="en-US" altLang="en-US" sz="1400" baseline="-25000" dirty="0">
              <a:latin typeface="Times New Roman" panose="02020603050405020304" pitchFamily="18" charset="0"/>
            </a:endParaRPr>
          </a:p>
        </p:txBody>
      </p:sp>
      <p:sp>
        <p:nvSpPr>
          <p:cNvPr id="199708" name="Text Box 28"/>
          <p:cNvSpPr txBox="1">
            <a:spLocks noChangeArrowheads="1"/>
          </p:cNvSpPr>
          <p:nvPr/>
        </p:nvSpPr>
        <p:spPr bwMode="auto">
          <a:xfrm rot="-2966121">
            <a:off x="5525295" y="1958182"/>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199709" name="Text Box 29"/>
          <p:cNvSpPr txBox="1">
            <a:spLocks noChangeArrowheads="1"/>
          </p:cNvSpPr>
          <p:nvPr/>
        </p:nvSpPr>
        <p:spPr bwMode="auto">
          <a:xfrm rot="-1807669">
            <a:off x="6580188" y="212407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199710" name="Text Box 30"/>
          <p:cNvSpPr txBox="1">
            <a:spLocks noChangeArrowheads="1"/>
          </p:cNvSpPr>
          <p:nvPr/>
        </p:nvSpPr>
        <p:spPr bwMode="auto">
          <a:xfrm>
            <a:off x="5649915" y="2347913"/>
            <a:ext cx="492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55</a:t>
            </a:r>
            <a:r>
              <a:rPr lang="en-US" altLang="en-US" baseline="30000" dirty="0" smtClean="0">
                <a:latin typeface="Times New Roman" panose="02020603050405020304" pitchFamily="18" charset="0"/>
                <a:cs typeface="Times New Roman" panose="02020603050405020304" pitchFamily="18" charset="0"/>
                <a:sym typeface="Symbol" panose="05050102010706020507" pitchFamily="18" charset="2"/>
              </a:rPr>
              <a:t>0</a:t>
            </a:r>
            <a:endParaRPr lang="en-US" altLang="en-US" baseline="300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99711" name="Arc 31"/>
          <p:cNvSpPr>
            <a:spLocks/>
          </p:cNvSpPr>
          <p:nvPr/>
        </p:nvSpPr>
        <p:spPr bwMode="auto">
          <a:xfrm>
            <a:off x="4953000" y="2514602"/>
            <a:ext cx="914400" cy="531813"/>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712" name="Line 32"/>
          <p:cNvSpPr>
            <a:spLocks noChangeShapeType="1"/>
          </p:cNvSpPr>
          <p:nvPr/>
        </p:nvSpPr>
        <p:spPr bwMode="auto">
          <a:xfrm>
            <a:off x="6477000" y="1447800"/>
            <a:ext cx="0" cy="495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13" name="Text Box 33"/>
          <p:cNvSpPr txBox="1">
            <a:spLocks noChangeArrowheads="1"/>
          </p:cNvSpPr>
          <p:nvPr/>
        </p:nvSpPr>
        <p:spPr bwMode="auto">
          <a:xfrm>
            <a:off x="6477000" y="632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199714" name="Line 34"/>
          <p:cNvSpPr>
            <a:spLocks noChangeShapeType="1"/>
          </p:cNvSpPr>
          <p:nvPr/>
        </p:nvSpPr>
        <p:spPr bwMode="auto">
          <a:xfrm flipH="1" flipV="1">
            <a:off x="5211765" y="4019550"/>
            <a:ext cx="1255712" cy="2362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9715" name="Text Box 35"/>
          <p:cNvSpPr txBox="1">
            <a:spLocks noChangeArrowheads="1"/>
          </p:cNvSpPr>
          <p:nvPr/>
        </p:nvSpPr>
        <p:spPr bwMode="auto">
          <a:xfrm rot="3854757">
            <a:off x="5639594" y="5328444"/>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endParaRPr lang="en-US" altLang="en-US" sz="1400" baseline="-25000" dirty="0">
              <a:latin typeface="Times New Roman" panose="02020603050405020304" pitchFamily="18" charset="0"/>
            </a:endParaRPr>
          </a:p>
        </p:txBody>
      </p:sp>
      <p:sp>
        <p:nvSpPr>
          <p:cNvPr id="199716" name="Text Box 36"/>
          <p:cNvSpPr txBox="1">
            <a:spLocks noChangeArrowheads="1"/>
          </p:cNvSpPr>
          <p:nvPr/>
        </p:nvSpPr>
        <p:spPr bwMode="auto">
          <a:xfrm>
            <a:off x="80962" y="282022"/>
            <a:ext cx="8782051" cy="800219"/>
          </a:xfrm>
          <a:prstGeom prst="rect">
            <a:avLst/>
          </a:prstGeom>
          <a:solidFill>
            <a:srgbClr val="92D050"/>
          </a:solidFill>
          <a:ln>
            <a:noFill/>
          </a:ln>
          <a:effectLst/>
          <a:extLst/>
        </p:spPr>
        <p:txBody>
          <a:bodyPr wrap="square">
            <a:spAutoFit/>
          </a:bodyPr>
          <a:lstStyle/>
          <a:p>
            <a:pPr eaLnBrk="1" hangingPunct="1"/>
            <a:r>
              <a:rPr lang="en-US" altLang="en-US" b="1" dirty="0" smtClean="0">
                <a:solidFill>
                  <a:srgbClr val="0070C0"/>
                </a:solidFill>
                <a:latin typeface="Arial" panose="020B0604020202020204" pitchFamily="34" charset="0"/>
              </a:rPr>
              <a:t>PROBLEM:</a:t>
            </a:r>
            <a:endParaRPr lang="en-US" altLang="en-US" b="1" dirty="0">
              <a:solidFill>
                <a:srgbClr val="0070C0"/>
              </a:solidFill>
              <a:latin typeface="Arial" panose="020B0604020202020204" pitchFamily="34" charset="0"/>
            </a:endParaRPr>
          </a:p>
          <a:p>
            <a:pPr eaLnBrk="1" hangingPunct="1"/>
            <a:r>
              <a:rPr lang="en-US" altLang="en-US" sz="1400" b="1" dirty="0">
                <a:latin typeface="Arial" panose="020B0604020202020204" pitchFamily="34" charset="0"/>
              </a:rPr>
              <a:t>Line AB 75mm long makes 45</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inclination with </a:t>
            </a:r>
            <a:r>
              <a:rPr lang="en-US" altLang="en-US" sz="1400" b="1" dirty="0" smtClean="0">
                <a:latin typeface="Arial" panose="020B0604020202020204" pitchFamily="34" charset="0"/>
              </a:rPr>
              <a:t>VP </a:t>
            </a:r>
            <a:r>
              <a:rPr lang="en-US" altLang="en-US" sz="1400" b="1" dirty="0">
                <a:latin typeface="Arial" panose="020B0604020202020204" pitchFamily="34" charset="0"/>
              </a:rPr>
              <a:t>while it’s </a:t>
            </a:r>
            <a:r>
              <a:rPr lang="en-US" altLang="en-US" sz="1400" b="1" dirty="0" smtClean="0">
                <a:latin typeface="Arial" panose="020B0604020202020204" pitchFamily="34" charset="0"/>
              </a:rPr>
              <a:t>FV </a:t>
            </a:r>
            <a:r>
              <a:rPr lang="en-US" altLang="en-US" sz="1400" b="1" dirty="0">
                <a:latin typeface="Arial" panose="020B0604020202020204" pitchFamily="34" charset="0"/>
              </a:rPr>
              <a:t>makes </a:t>
            </a:r>
            <a:r>
              <a:rPr lang="en-US" altLang="en-US" sz="1400" b="1" dirty="0" smtClean="0">
                <a:latin typeface="Arial" panose="020B0604020202020204" pitchFamily="34" charset="0"/>
              </a:rPr>
              <a:t>55</a:t>
            </a:r>
            <a:r>
              <a:rPr lang="en-US" altLang="en-US" sz="1400" b="1" baseline="30000" dirty="0" smtClean="0">
                <a:latin typeface="Arial" panose="020B0604020202020204" pitchFamily="34" charset="0"/>
              </a:rPr>
              <a:t>0</a:t>
            </a:r>
            <a:r>
              <a:rPr lang="en-US" altLang="en-US" sz="1400" b="1" dirty="0" smtClean="0">
                <a:latin typeface="Arial" panose="020B0604020202020204" pitchFamily="34" charset="0"/>
              </a:rPr>
              <a:t>. End </a:t>
            </a:r>
            <a:r>
              <a:rPr lang="en-US" altLang="en-US" sz="1400" b="1" dirty="0">
                <a:latin typeface="Arial" panose="020B0604020202020204" pitchFamily="34" charset="0"/>
              </a:rPr>
              <a:t>A is 10 mm above </a:t>
            </a:r>
            <a:r>
              <a:rPr lang="en-US" altLang="en-US" sz="1400" b="1" dirty="0" smtClean="0">
                <a:latin typeface="Arial" panose="020B0604020202020204" pitchFamily="34" charset="0"/>
              </a:rPr>
              <a:t>HP </a:t>
            </a:r>
            <a:r>
              <a:rPr lang="en-US" altLang="en-US" sz="1400" b="1" dirty="0">
                <a:latin typeface="Arial" panose="020B0604020202020204" pitchFamily="34" charset="0"/>
              </a:rPr>
              <a:t>and 15 mm in front of </a:t>
            </a:r>
            <a:r>
              <a:rPr lang="en-US" altLang="en-US" sz="1400" b="1" dirty="0" smtClean="0">
                <a:latin typeface="Arial" panose="020B0604020202020204" pitchFamily="34" charset="0"/>
              </a:rPr>
              <a:t>VP. If </a:t>
            </a:r>
            <a:r>
              <a:rPr lang="en-US" altLang="en-US" sz="1400" b="1" dirty="0">
                <a:latin typeface="Arial" panose="020B0604020202020204" pitchFamily="34" charset="0"/>
              </a:rPr>
              <a:t>line is in 1</a:t>
            </a:r>
            <a:r>
              <a:rPr lang="en-US" altLang="en-US" sz="1400" b="1" baseline="30000" dirty="0">
                <a:latin typeface="Arial" panose="020B0604020202020204" pitchFamily="34" charset="0"/>
              </a:rPr>
              <a:t>st</a:t>
            </a:r>
            <a:r>
              <a:rPr lang="en-US" altLang="en-US" sz="1400" b="1" dirty="0">
                <a:latin typeface="Arial" panose="020B0604020202020204" pitchFamily="34" charset="0"/>
              </a:rPr>
              <a:t> quadrant </a:t>
            </a:r>
            <a:r>
              <a:rPr lang="en-US" altLang="en-US" sz="1400" b="1" dirty="0" smtClean="0">
                <a:latin typeface="Arial" panose="020B0604020202020204" pitchFamily="34" charset="0"/>
              </a:rPr>
              <a:t>draw </a:t>
            </a:r>
            <a:r>
              <a:rPr lang="en-US" altLang="en-US" sz="1400" b="1" dirty="0">
                <a:latin typeface="Arial" panose="020B0604020202020204" pitchFamily="34" charset="0"/>
              </a:rPr>
              <a:t>it’s projections and find it’s inclination with </a:t>
            </a:r>
            <a:r>
              <a:rPr lang="en-US" altLang="en-US" sz="1400" b="1" dirty="0" smtClean="0">
                <a:latin typeface="Arial" panose="020B0604020202020204" pitchFamily="34" charset="0"/>
              </a:rPr>
              <a:t>HP.</a:t>
            </a:r>
            <a:endParaRPr lang="en-US" altLang="en-US" sz="1400" b="1" dirty="0">
              <a:latin typeface="Arial" panose="020B0604020202020204" pitchFamily="34" charset="0"/>
            </a:endParaRPr>
          </a:p>
        </p:txBody>
      </p:sp>
      <p:sp>
        <p:nvSpPr>
          <p:cNvPr id="199717" name="Text Box 37"/>
          <p:cNvSpPr txBox="1">
            <a:spLocks noChangeArrowheads="1"/>
          </p:cNvSpPr>
          <p:nvPr/>
        </p:nvSpPr>
        <p:spPr bwMode="auto">
          <a:xfrm>
            <a:off x="8062912" y="6126163"/>
            <a:ext cx="1088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dirty="0">
                <a:latin typeface="Times New Roman" panose="02020603050405020304" pitchFamily="18" charset="0"/>
              </a:rPr>
              <a:t>LOCUS OF b</a:t>
            </a:r>
            <a:r>
              <a:rPr lang="en-US" altLang="en-US" sz="1200" baseline="-25000" dirty="0">
                <a:latin typeface="Times New Roman" panose="02020603050405020304" pitchFamily="18" charset="0"/>
              </a:rPr>
              <a:t>1</a:t>
            </a:r>
          </a:p>
          <a:p>
            <a:pPr eaLnBrk="1" hangingPunct="1"/>
            <a:endParaRPr lang="en-US" altLang="en-US" sz="1200" dirty="0">
              <a:latin typeface="Times New Roman" panose="02020603050405020304" pitchFamily="18" charset="0"/>
            </a:endParaRPr>
          </a:p>
        </p:txBody>
      </p:sp>
      <p:sp>
        <p:nvSpPr>
          <p:cNvPr id="199718" name="Text Box 38"/>
          <p:cNvSpPr txBox="1">
            <a:spLocks noChangeArrowheads="1"/>
          </p:cNvSpPr>
          <p:nvPr/>
        </p:nvSpPr>
        <p:spPr bwMode="auto">
          <a:xfrm>
            <a:off x="7947087" y="1456533"/>
            <a:ext cx="1168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  </a:t>
            </a:r>
            <a:r>
              <a:rPr lang="en-US" altLang="en-US" sz="1200" dirty="0" smtClean="0">
                <a:latin typeface="Times New Roman" panose="02020603050405020304" pitchFamily="18" charset="0"/>
              </a:rPr>
              <a:t>b</a:t>
            </a:r>
            <a:r>
              <a:rPr lang="en-US" altLang="en-US" sz="1200" baseline="-25000" dirty="0" smtClean="0">
                <a:latin typeface="Times New Roman" panose="02020603050405020304" pitchFamily="18" charset="0"/>
              </a:rPr>
              <a:t>1</a:t>
            </a:r>
            <a:r>
              <a:rPr lang="en-US" altLang="en-US" sz="1200" dirty="0">
                <a:latin typeface="Times New Roman" panose="02020603050405020304" pitchFamily="18" charset="0"/>
              </a:rPr>
              <a:t>´</a:t>
            </a:r>
          </a:p>
        </p:txBody>
      </p:sp>
      <p:sp>
        <p:nvSpPr>
          <p:cNvPr id="199719" name="Text Box 39"/>
          <p:cNvSpPr txBox="1">
            <a:spLocks noChangeArrowheads="1"/>
          </p:cNvSpPr>
          <p:nvPr/>
        </p:nvSpPr>
        <p:spPr bwMode="auto">
          <a:xfrm>
            <a:off x="267155" y="1256784"/>
            <a:ext cx="4013649"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u="sng" dirty="0">
                <a:solidFill>
                  <a:srgbClr val="FF3300"/>
                </a:solidFill>
                <a:latin typeface="Arial" panose="020B0604020202020204" pitchFamily="34" charset="0"/>
              </a:rPr>
              <a:t>Solution Steps</a:t>
            </a:r>
            <a:r>
              <a:rPr lang="en-US" altLang="en-US" sz="1400" b="1" u="sng" dirty="0" smtClean="0">
                <a:solidFill>
                  <a:srgbClr val="FF3300"/>
                </a:solidFill>
                <a:latin typeface="Arial" panose="020B0604020202020204" pitchFamily="34" charset="0"/>
              </a:rPr>
              <a:t>:-</a:t>
            </a:r>
          </a:p>
          <a:p>
            <a:pPr eaLnBrk="1" hangingPunct="1"/>
            <a:endParaRPr lang="en-US" altLang="en-US" sz="1400" dirty="0">
              <a:solidFill>
                <a:srgbClr val="FF3300"/>
              </a:solidFill>
              <a:latin typeface="Arial" panose="020B0604020202020204" pitchFamily="34" charset="0"/>
            </a:endParaRPr>
          </a:p>
          <a:p>
            <a:pPr eaLnBrk="1" hangingPunct="1"/>
            <a:r>
              <a:rPr lang="en-US" altLang="en-US" sz="1400" dirty="0">
                <a:latin typeface="Arial" panose="020B0604020202020204" pitchFamily="34" charset="0"/>
              </a:rPr>
              <a:t>1.Draw </a:t>
            </a:r>
            <a:r>
              <a:rPr lang="en-US" altLang="en-US" sz="1400" dirty="0" err="1" smtClean="0">
                <a:latin typeface="Arial" panose="020B0604020202020204" pitchFamily="34" charset="0"/>
              </a:rPr>
              <a:t>xy</a:t>
            </a:r>
            <a:r>
              <a:rPr lang="en-US" altLang="en-US" sz="1400" dirty="0" smtClean="0">
                <a:latin typeface="Arial" panose="020B0604020202020204" pitchFamily="34" charset="0"/>
              </a:rPr>
              <a:t> </a:t>
            </a:r>
            <a:r>
              <a:rPr lang="en-US" altLang="en-US" sz="1400" dirty="0">
                <a:latin typeface="Arial" panose="020B0604020202020204" pitchFamily="34" charset="0"/>
              </a:rPr>
              <a:t>line.</a:t>
            </a:r>
          </a:p>
          <a:p>
            <a:pPr eaLnBrk="1" hangingPunct="1"/>
            <a:r>
              <a:rPr lang="en-US" altLang="en-US" sz="1400" dirty="0">
                <a:latin typeface="Arial" panose="020B0604020202020204" pitchFamily="34" charset="0"/>
              </a:rPr>
              <a:t>2.Draw one projector for a’ &amp; a</a:t>
            </a:r>
          </a:p>
          <a:p>
            <a:pPr eaLnBrk="1" hangingPunct="1"/>
            <a:r>
              <a:rPr lang="en-US" altLang="en-US" sz="1400" dirty="0">
                <a:latin typeface="Arial" panose="020B0604020202020204" pitchFamily="34" charset="0"/>
              </a:rPr>
              <a:t>3.Locate </a:t>
            </a:r>
            <a:r>
              <a:rPr lang="en-US" altLang="en-US" sz="1400" i="1" dirty="0" smtClean="0">
                <a:latin typeface="Arial" panose="020B0604020202020204" pitchFamily="34" charset="0"/>
              </a:rPr>
              <a:t>a</a:t>
            </a:r>
            <a:r>
              <a:rPr lang="en-US" altLang="en-US" sz="1400" dirty="0" smtClean="0">
                <a:latin typeface="Arial" panose="020B0604020202020204" pitchFamily="34" charset="0"/>
              </a:rPr>
              <a:t>´ 10mm </a:t>
            </a:r>
            <a:r>
              <a:rPr lang="en-US" altLang="en-US" sz="1400" dirty="0">
                <a:latin typeface="Arial" panose="020B0604020202020204" pitchFamily="34" charset="0"/>
              </a:rPr>
              <a:t>above </a:t>
            </a:r>
            <a:r>
              <a:rPr lang="en-US" altLang="en-US" sz="1400" dirty="0" smtClean="0">
                <a:latin typeface="Arial" panose="020B0604020202020204" pitchFamily="34" charset="0"/>
              </a:rPr>
              <a:t>XY &amp; </a:t>
            </a:r>
            <a:r>
              <a:rPr lang="en-US" altLang="en-US" sz="1400" i="1" dirty="0" smtClean="0">
                <a:latin typeface="Arial" panose="020B0604020202020204" pitchFamily="34" charset="0"/>
              </a:rPr>
              <a:t>a</a:t>
            </a:r>
            <a:r>
              <a:rPr lang="en-US" altLang="en-US" sz="1400" dirty="0" smtClean="0">
                <a:latin typeface="Arial" panose="020B0604020202020204" pitchFamily="34" charset="0"/>
              </a:rPr>
              <a:t> </a:t>
            </a:r>
            <a:r>
              <a:rPr lang="en-US" altLang="en-US" sz="1400" dirty="0">
                <a:latin typeface="Arial" panose="020B0604020202020204" pitchFamily="34" charset="0"/>
              </a:rPr>
              <a:t>15 mm below </a:t>
            </a:r>
            <a:r>
              <a:rPr lang="en-US" altLang="en-US" sz="1400" dirty="0" smtClean="0">
                <a:latin typeface="Arial" panose="020B0604020202020204" pitchFamily="34" charset="0"/>
              </a:rPr>
              <a:t>XY.</a:t>
            </a:r>
            <a:endParaRPr lang="en-US" altLang="en-US" sz="1400" dirty="0">
              <a:latin typeface="Arial" panose="020B0604020202020204" pitchFamily="34" charset="0"/>
            </a:endParaRPr>
          </a:p>
          <a:p>
            <a:pPr eaLnBrk="1" hangingPunct="1"/>
            <a:r>
              <a:rPr lang="en-US" altLang="en-US" sz="1400" dirty="0">
                <a:latin typeface="Arial" panose="020B0604020202020204" pitchFamily="34" charset="0"/>
              </a:rPr>
              <a:t>4.Draw a line 45</a:t>
            </a:r>
            <a:r>
              <a:rPr lang="en-US" altLang="en-US" sz="1400" baseline="30000" dirty="0">
                <a:latin typeface="Arial" panose="020B0604020202020204" pitchFamily="34" charset="0"/>
              </a:rPr>
              <a:t>0</a:t>
            </a:r>
            <a:r>
              <a:rPr lang="en-US" altLang="en-US" sz="1400" dirty="0">
                <a:latin typeface="Arial" panose="020B0604020202020204" pitchFamily="34" charset="0"/>
              </a:rPr>
              <a:t> inclined to </a:t>
            </a:r>
            <a:r>
              <a:rPr lang="en-US" altLang="en-US" sz="1400" dirty="0" smtClean="0">
                <a:latin typeface="Arial" panose="020B0604020202020204" pitchFamily="34" charset="0"/>
              </a:rPr>
              <a:t>XY from </a:t>
            </a:r>
            <a:r>
              <a:rPr lang="en-US" altLang="en-US" sz="1400" dirty="0">
                <a:latin typeface="Arial" panose="020B0604020202020204" pitchFamily="34" charset="0"/>
              </a:rPr>
              <a:t>point </a:t>
            </a:r>
            <a:r>
              <a:rPr lang="en-US" altLang="en-US" sz="1400" i="1" dirty="0">
                <a:latin typeface="Arial" panose="020B0604020202020204" pitchFamily="34" charset="0"/>
              </a:rPr>
              <a:t>a</a:t>
            </a:r>
            <a:r>
              <a:rPr lang="en-US" altLang="en-US" sz="1400" dirty="0">
                <a:latin typeface="Arial" panose="020B0604020202020204" pitchFamily="34" charset="0"/>
              </a:rPr>
              <a:t> and cut TL 75 </a:t>
            </a:r>
            <a:r>
              <a:rPr lang="en-US" altLang="en-US" sz="1400" dirty="0" smtClean="0">
                <a:latin typeface="Arial" panose="020B0604020202020204" pitchFamily="34" charset="0"/>
              </a:rPr>
              <a:t>mm on </a:t>
            </a:r>
            <a:r>
              <a:rPr lang="en-US" altLang="en-US" sz="1400" dirty="0">
                <a:latin typeface="Arial" panose="020B0604020202020204" pitchFamily="34" charset="0"/>
              </a:rPr>
              <a:t>it and name that point </a:t>
            </a:r>
            <a:r>
              <a:rPr lang="en-US" altLang="en-US" sz="1400" i="1" dirty="0" smtClean="0">
                <a:latin typeface="Arial" panose="020B0604020202020204" pitchFamily="34" charset="0"/>
              </a:rPr>
              <a:t>b</a:t>
            </a:r>
            <a:r>
              <a:rPr lang="en-US" altLang="en-US" sz="1400" i="1" baseline="-25000" dirty="0" smtClean="0">
                <a:latin typeface="Arial" panose="020B0604020202020204" pitchFamily="34" charset="0"/>
              </a:rPr>
              <a:t>1.</a:t>
            </a:r>
          </a:p>
          <a:p>
            <a:pPr eaLnBrk="1" hangingPunct="1"/>
            <a:r>
              <a:rPr lang="en-US" altLang="en-US" sz="1400" dirty="0" smtClean="0">
                <a:latin typeface="Arial" panose="020B0604020202020204" pitchFamily="34" charset="0"/>
              </a:rPr>
              <a:t>5</a:t>
            </a:r>
            <a:r>
              <a:rPr lang="en-US" altLang="en-US" sz="1400" i="1" dirty="0" smtClean="0">
                <a:latin typeface="Arial" panose="020B0604020202020204" pitchFamily="34" charset="0"/>
              </a:rPr>
              <a:t>.</a:t>
            </a:r>
            <a:r>
              <a:rPr lang="en-US" altLang="en-US" sz="1400" dirty="0" smtClean="0">
                <a:latin typeface="Arial" panose="020B0604020202020204" pitchFamily="34" charset="0"/>
              </a:rPr>
              <a:t>Draw locus from point </a:t>
            </a:r>
            <a:r>
              <a:rPr lang="en-US" altLang="en-US" sz="1400" i="1" dirty="0" smtClean="0">
                <a:latin typeface="Arial" panose="020B0604020202020204" pitchFamily="34" charset="0"/>
              </a:rPr>
              <a:t>b</a:t>
            </a:r>
            <a:r>
              <a:rPr lang="en-US" altLang="en-US" sz="1400" i="1" baseline="-25000" dirty="0" smtClean="0">
                <a:latin typeface="Arial" panose="020B0604020202020204" pitchFamily="34" charset="0"/>
              </a:rPr>
              <a:t>1.</a:t>
            </a:r>
          </a:p>
          <a:p>
            <a:r>
              <a:rPr lang="en-US" altLang="en-US" sz="1400" dirty="0">
                <a:latin typeface="Arial" panose="020B0604020202020204" pitchFamily="34" charset="0"/>
              </a:rPr>
              <a:t>6</a:t>
            </a:r>
            <a:r>
              <a:rPr lang="en-US" altLang="en-US" sz="1400" dirty="0" smtClean="0">
                <a:latin typeface="Arial" panose="020B0604020202020204" pitchFamily="34" charset="0"/>
              </a:rPr>
              <a:t>.Take </a:t>
            </a:r>
            <a:r>
              <a:rPr lang="en-US" altLang="en-US" sz="1400" dirty="0">
                <a:latin typeface="Arial" panose="020B0604020202020204" pitchFamily="34" charset="0"/>
              </a:rPr>
              <a:t>55</a:t>
            </a:r>
            <a:r>
              <a:rPr lang="en-US" altLang="en-US" sz="1400" baseline="30000" dirty="0">
                <a:latin typeface="Arial" panose="020B0604020202020204" pitchFamily="34" charset="0"/>
              </a:rPr>
              <a:t>0</a:t>
            </a:r>
            <a:r>
              <a:rPr lang="en-US" altLang="en-US" sz="1400" dirty="0">
                <a:latin typeface="Arial" panose="020B0604020202020204" pitchFamily="34" charset="0"/>
              </a:rPr>
              <a:t> angle from </a:t>
            </a:r>
            <a:r>
              <a:rPr lang="en-US" altLang="en-US" sz="1400" i="1" dirty="0" smtClean="0">
                <a:latin typeface="Arial" panose="020B0604020202020204" pitchFamily="34" charset="0"/>
              </a:rPr>
              <a:t>a</a:t>
            </a:r>
            <a:r>
              <a:rPr lang="en-US" altLang="en-US" sz="1400" dirty="0" smtClean="0">
                <a:latin typeface="Arial" panose="020B0604020202020204" pitchFamily="34" charset="0"/>
              </a:rPr>
              <a:t>´ </a:t>
            </a:r>
            <a:r>
              <a:rPr lang="en-US" altLang="en-US" sz="1400" dirty="0">
                <a:latin typeface="Arial" panose="020B0604020202020204" pitchFamily="34" charset="0"/>
              </a:rPr>
              <a:t>for </a:t>
            </a:r>
            <a:r>
              <a:rPr lang="en-US" altLang="en-US" sz="1400" dirty="0" smtClean="0">
                <a:latin typeface="Arial" panose="020B0604020202020204" pitchFamily="34" charset="0"/>
              </a:rPr>
              <a:t>FV above XY </a:t>
            </a:r>
            <a:r>
              <a:rPr lang="en-US" altLang="en-US" sz="1400" dirty="0">
                <a:latin typeface="Arial" panose="020B0604020202020204" pitchFamily="34" charset="0"/>
              </a:rPr>
              <a:t>line.</a:t>
            </a:r>
          </a:p>
          <a:p>
            <a:pPr eaLnBrk="1" hangingPunct="1"/>
            <a:r>
              <a:rPr lang="en-US" altLang="en-US" sz="1400" dirty="0" smtClean="0">
                <a:latin typeface="Arial" panose="020B0604020202020204" pitchFamily="34" charset="0"/>
              </a:rPr>
              <a:t>7.Draw </a:t>
            </a:r>
            <a:r>
              <a:rPr lang="en-US" altLang="en-US" sz="1400" dirty="0">
                <a:latin typeface="Arial" panose="020B0604020202020204" pitchFamily="34" charset="0"/>
              </a:rPr>
              <a:t>a vertical line from </a:t>
            </a:r>
            <a:r>
              <a:rPr lang="en-US" altLang="en-US" sz="1400" i="1" dirty="0" smtClean="0">
                <a:latin typeface="Arial" panose="020B0604020202020204" pitchFamily="34" charset="0"/>
              </a:rPr>
              <a:t>b</a:t>
            </a:r>
            <a:r>
              <a:rPr lang="en-US" altLang="en-US" sz="1400" i="1" baseline="-25000" dirty="0" smtClean="0">
                <a:latin typeface="Arial" panose="020B0604020202020204" pitchFamily="34" charset="0"/>
              </a:rPr>
              <a:t>1</a:t>
            </a:r>
            <a:r>
              <a:rPr lang="en-US" altLang="en-US" sz="1400" dirty="0" smtClean="0">
                <a:latin typeface="Arial" panose="020B0604020202020204" pitchFamily="34" charset="0"/>
              </a:rPr>
              <a:t> up </a:t>
            </a:r>
            <a:r>
              <a:rPr lang="en-US" altLang="en-US" sz="1400" dirty="0">
                <a:latin typeface="Arial" panose="020B0604020202020204" pitchFamily="34" charset="0"/>
              </a:rPr>
              <a:t>to locus of a and name it </a:t>
            </a:r>
            <a:r>
              <a:rPr lang="en-US" altLang="en-US" sz="1400" i="1" dirty="0" smtClean="0">
                <a:latin typeface="Arial" panose="020B0604020202020204" pitchFamily="34" charset="0"/>
              </a:rPr>
              <a:t>1</a:t>
            </a:r>
            <a:r>
              <a:rPr lang="en-US" altLang="en-US" sz="1400" dirty="0" smtClean="0">
                <a:latin typeface="Arial" panose="020B0604020202020204" pitchFamily="34" charset="0"/>
              </a:rPr>
              <a:t>. It </a:t>
            </a:r>
            <a:r>
              <a:rPr lang="en-US" altLang="en-US" sz="1400" dirty="0">
                <a:latin typeface="Arial" panose="020B0604020202020204" pitchFamily="34" charset="0"/>
              </a:rPr>
              <a:t>is horizontal component of  </a:t>
            </a:r>
          </a:p>
          <a:p>
            <a:pPr eaLnBrk="1" hangingPunct="1"/>
            <a:r>
              <a:rPr lang="en-US" altLang="en-US" sz="1400" dirty="0" smtClean="0">
                <a:latin typeface="Arial" panose="020B0604020202020204" pitchFamily="34" charset="0"/>
              </a:rPr>
              <a:t>TL </a:t>
            </a:r>
            <a:r>
              <a:rPr lang="en-US" altLang="en-US" sz="1400" dirty="0">
                <a:latin typeface="Arial" panose="020B0604020202020204" pitchFamily="34" charset="0"/>
              </a:rPr>
              <a:t>&amp; is LFV.</a:t>
            </a:r>
          </a:p>
          <a:p>
            <a:r>
              <a:rPr lang="en-US" altLang="en-US" sz="1400" dirty="0">
                <a:latin typeface="Arial" panose="020B0604020202020204" pitchFamily="34" charset="0"/>
              </a:rPr>
              <a:t>8</a:t>
            </a:r>
            <a:r>
              <a:rPr lang="en-US" altLang="en-US" sz="1400" dirty="0" smtClean="0">
                <a:latin typeface="Arial" panose="020B0604020202020204" pitchFamily="34" charset="0"/>
              </a:rPr>
              <a:t>.Continue </a:t>
            </a:r>
            <a:r>
              <a:rPr lang="en-US" altLang="en-US" sz="1400" dirty="0">
                <a:latin typeface="Arial" panose="020B0604020202020204" pitchFamily="34" charset="0"/>
              </a:rPr>
              <a:t>it to locus of </a:t>
            </a:r>
            <a:r>
              <a:rPr lang="en-US" altLang="en-US" sz="1400" i="1" dirty="0" smtClean="0">
                <a:latin typeface="Arial" panose="020B0604020202020204" pitchFamily="34" charset="0"/>
              </a:rPr>
              <a:t>a</a:t>
            </a:r>
            <a:r>
              <a:rPr lang="en-US" altLang="en-US" sz="1400" dirty="0" smtClean="0">
                <a:solidFill>
                  <a:prstClr val="black"/>
                </a:solidFill>
                <a:latin typeface="Arial" panose="020B0604020202020204" pitchFamily="34" charset="0"/>
              </a:rPr>
              <a:t>´</a:t>
            </a:r>
            <a:r>
              <a:rPr lang="en-US" altLang="en-US" sz="1400" dirty="0" smtClean="0">
                <a:latin typeface="Arial" panose="020B0604020202020204" pitchFamily="34" charset="0"/>
              </a:rPr>
              <a:t> and rotate </a:t>
            </a:r>
            <a:r>
              <a:rPr lang="en-US" altLang="en-US" sz="1400" dirty="0">
                <a:latin typeface="Arial" panose="020B0604020202020204" pitchFamily="34" charset="0"/>
              </a:rPr>
              <a:t>upward up to the </a:t>
            </a:r>
            <a:r>
              <a:rPr lang="en-US" altLang="en-US" sz="1400" dirty="0" smtClean="0">
                <a:latin typeface="Arial" panose="020B0604020202020204" pitchFamily="34" charset="0"/>
              </a:rPr>
              <a:t>line of FV </a:t>
            </a:r>
            <a:r>
              <a:rPr lang="en-US" altLang="en-US" sz="1400" dirty="0">
                <a:latin typeface="Arial" panose="020B0604020202020204" pitchFamily="34" charset="0"/>
              </a:rPr>
              <a:t>and name it </a:t>
            </a:r>
            <a:r>
              <a:rPr lang="en-US" altLang="en-US" sz="1400" i="1" dirty="0" smtClean="0">
                <a:latin typeface="Arial" panose="020B0604020202020204" pitchFamily="34" charset="0"/>
              </a:rPr>
              <a:t>b</a:t>
            </a:r>
            <a:r>
              <a:rPr lang="en-US" altLang="en-US" sz="1400" dirty="0" smtClean="0">
                <a:latin typeface="Arial" panose="020B0604020202020204" pitchFamily="34" charset="0"/>
              </a:rPr>
              <a:t>´. This </a:t>
            </a:r>
            <a:r>
              <a:rPr lang="en-US" altLang="en-US" sz="1400" i="1" dirty="0" smtClean="0">
                <a:latin typeface="Arial" panose="020B0604020202020204" pitchFamily="34" charset="0"/>
              </a:rPr>
              <a:t>a</a:t>
            </a:r>
            <a:r>
              <a:rPr lang="en-US" altLang="en-US" sz="1400" dirty="0" smtClean="0">
                <a:latin typeface="Arial" panose="020B0604020202020204" pitchFamily="34" charset="0"/>
              </a:rPr>
              <a:t>´ </a:t>
            </a:r>
            <a:r>
              <a:rPr lang="en-US" altLang="en-US" sz="1400" i="1" dirty="0" smtClean="0">
                <a:latin typeface="Arial" panose="020B0604020202020204" pitchFamily="34" charset="0"/>
              </a:rPr>
              <a:t>b</a:t>
            </a:r>
            <a:r>
              <a:rPr lang="en-US" altLang="en-US" sz="1400" dirty="0" smtClean="0">
                <a:latin typeface="Arial" panose="020B0604020202020204" pitchFamily="34" charset="0"/>
              </a:rPr>
              <a:t>´ line </a:t>
            </a:r>
            <a:r>
              <a:rPr lang="en-US" altLang="en-US" sz="1400" dirty="0">
                <a:latin typeface="Arial" panose="020B0604020202020204" pitchFamily="34" charset="0"/>
              </a:rPr>
              <a:t>is </a:t>
            </a:r>
            <a:r>
              <a:rPr lang="en-US" altLang="en-US" sz="1400" dirty="0" smtClean="0">
                <a:latin typeface="Arial" panose="020B0604020202020204" pitchFamily="34" charset="0"/>
              </a:rPr>
              <a:t>FV.</a:t>
            </a:r>
            <a:endParaRPr lang="en-US" altLang="en-US" sz="1400" dirty="0">
              <a:latin typeface="Arial" panose="020B0604020202020204" pitchFamily="34" charset="0"/>
            </a:endParaRPr>
          </a:p>
          <a:p>
            <a:r>
              <a:rPr lang="en-US" altLang="en-US" sz="1400" dirty="0">
                <a:latin typeface="Arial" panose="020B0604020202020204" pitchFamily="34" charset="0"/>
              </a:rPr>
              <a:t>9</a:t>
            </a:r>
            <a:r>
              <a:rPr lang="en-US" altLang="en-US" sz="1400" dirty="0" smtClean="0">
                <a:latin typeface="Arial" panose="020B0604020202020204" pitchFamily="34" charset="0"/>
              </a:rPr>
              <a:t>. </a:t>
            </a:r>
            <a:r>
              <a:rPr lang="en-US" altLang="en-US" sz="1400" dirty="0">
                <a:latin typeface="Arial" panose="020B0604020202020204" pitchFamily="34" charset="0"/>
              </a:rPr>
              <a:t>Drop a projector from </a:t>
            </a:r>
            <a:r>
              <a:rPr lang="en-US" altLang="en-US" sz="1400" dirty="0" smtClean="0">
                <a:latin typeface="Arial" panose="020B0604020202020204" pitchFamily="34" charset="0"/>
              </a:rPr>
              <a:t>b´ </a:t>
            </a:r>
            <a:r>
              <a:rPr lang="en-US" altLang="en-US" sz="1400" dirty="0">
                <a:latin typeface="Arial" panose="020B0604020202020204" pitchFamily="34" charset="0"/>
              </a:rPr>
              <a:t>on </a:t>
            </a:r>
            <a:r>
              <a:rPr lang="en-US" altLang="en-US" sz="1400" dirty="0" smtClean="0">
                <a:latin typeface="Arial" panose="020B0604020202020204" pitchFamily="34" charset="0"/>
              </a:rPr>
              <a:t>locus from point </a:t>
            </a:r>
            <a:r>
              <a:rPr lang="en-US" altLang="en-US" sz="1400" i="1" dirty="0" smtClean="0">
                <a:latin typeface="Arial" panose="020B0604020202020204" pitchFamily="34" charset="0"/>
              </a:rPr>
              <a:t>b</a:t>
            </a:r>
            <a:r>
              <a:rPr lang="en-US" altLang="en-US" sz="1400" i="1" baseline="-25000" dirty="0" smtClean="0">
                <a:latin typeface="Arial" panose="020B0604020202020204" pitchFamily="34" charset="0"/>
              </a:rPr>
              <a:t>1</a:t>
            </a:r>
            <a:r>
              <a:rPr lang="en-US" altLang="en-US" sz="1400" dirty="0" smtClean="0">
                <a:latin typeface="Arial" panose="020B0604020202020204" pitchFamily="34" charset="0"/>
              </a:rPr>
              <a:t> and name </a:t>
            </a:r>
            <a:r>
              <a:rPr lang="en-US" altLang="en-US" sz="1400" dirty="0">
                <a:latin typeface="Arial" panose="020B0604020202020204" pitchFamily="34" charset="0"/>
              </a:rPr>
              <a:t>intersecting point </a:t>
            </a:r>
            <a:r>
              <a:rPr lang="en-US" altLang="en-US" sz="1400" i="1" dirty="0" smtClean="0">
                <a:latin typeface="Arial" panose="020B0604020202020204" pitchFamily="34" charset="0"/>
              </a:rPr>
              <a:t>b</a:t>
            </a:r>
            <a:r>
              <a:rPr lang="en-US" altLang="en-US" sz="1400" dirty="0" smtClean="0">
                <a:latin typeface="Arial" panose="020B0604020202020204" pitchFamily="34" charset="0"/>
              </a:rPr>
              <a:t>. Line </a:t>
            </a:r>
            <a:r>
              <a:rPr lang="en-US" altLang="en-US" sz="1400" i="1" dirty="0" smtClean="0">
                <a:latin typeface="Arial" panose="020B0604020202020204" pitchFamily="34" charset="0"/>
              </a:rPr>
              <a:t>ab</a:t>
            </a:r>
            <a:r>
              <a:rPr lang="en-US" altLang="en-US" sz="1400" dirty="0" smtClean="0">
                <a:latin typeface="Arial" panose="020B0604020202020204" pitchFamily="34" charset="0"/>
              </a:rPr>
              <a:t> </a:t>
            </a:r>
            <a:r>
              <a:rPr lang="en-US" altLang="en-US" sz="1400" dirty="0">
                <a:latin typeface="Arial" panose="020B0604020202020204" pitchFamily="34" charset="0"/>
              </a:rPr>
              <a:t>is </a:t>
            </a:r>
            <a:r>
              <a:rPr lang="en-US" altLang="en-US" sz="1400" dirty="0" smtClean="0">
                <a:latin typeface="Arial" panose="020B0604020202020204" pitchFamily="34" charset="0"/>
              </a:rPr>
              <a:t>TV </a:t>
            </a:r>
            <a:r>
              <a:rPr lang="en-US" altLang="en-US" sz="1400" dirty="0">
                <a:latin typeface="Arial" panose="020B0604020202020204" pitchFamily="34" charset="0"/>
              </a:rPr>
              <a:t>of line </a:t>
            </a:r>
            <a:r>
              <a:rPr lang="en-US" altLang="en-US" sz="1400" dirty="0" smtClean="0">
                <a:latin typeface="Arial" panose="020B0604020202020204" pitchFamily="34" charset="0"/>
              </a:rPr>
              <a:t>ab.</a:t>
            </a:r>
            <a:endParaRPr lang="en-US" altLang="en-US" sz="1400" dirty="0">
              <a:latin typeface="Arial" panose="020B0604020202020204" pitchFamily="34" charset="0"/>
            </a:endParaRPr>
          </a:p>
          <a:p>
            <a:r>
              <a:rPr lang="en-US" altLang="en-US" sz="1400" dirty="0" smtClean="0">
                <a:latin typeface="Arial" panose="020B0604020202020204" pitchFamily="34" charset="0"/>
              </a:rPr>
              <a:t>10.Draw </a:t>
            </a:r>
            <a:r>
              <a:rPr lang="en-US" altLang="en-US" sz="1400" dirty="0">
                <a:latin typeface="Arial" panose="020B0604020202020204" pitchFamily="34" charset="0"/>
              </a:rPr>
              <a:t>locus from </a:t>
            </a:r>
            <a:r>
              <a:rPr lang="en-US" altLang="en-US" sz="1400" i="1" dirty="0" smtClean="0">
                <a:latin typeface="Arial" panose="020B0604020202020204" pitchFamily="34" charset="0"/>
              </a:rPr>
              <a:t>b</a:t>
            </a:r>
            <a:r>
              <a:rPr lang="en-US" altLang="en-US" sz="1400" dirty="0" smtClean="0">
                <a:latin typeface="Arial" panose="020B0604020202020204" pitchFamily="34" charset="0"/>
              </a:rPr>
              <a:t>´ and with </a:t>
            </a:r>
            <a:r>
              <a:rPr lang="en-US" altLang="en-US" sz="1400" dirty="0">
                <a:latin typeface="Arial" panose="020B0604020202020204" pitchFamily="34" charset="0"/>
              </a:rPr>
              <a:t>TL distance cut point </a:t>
            </a:r>
            <a:r>
              <a:rPr lang="en-US" altLang="en-US" sz="1400" i="1" dirty="0" smtClean="0">
                <a:latin typeface="Arial" panose="020B0604020202020204" pitchFamily="34" charset="0"/>
              </a:rPr>
              <a:t>b</a:t>
            </a:r>
            <a:r>
              <a:rPr lang="en-US" altLang="en-US" sz="1400" i="1" baseline="-25000" dirty="0" smtClean="0">
                <a:latin typeface="Arial" panose="020B0604020202020204" pitchFamily="34" charset="0"/>
              </a:rPr>
              <a:t>1</a:t>
            </a:r>
            <a:r>
              <a:rPr lang="en-US" altLang="en-US" sz="1400" i="1" dirty="0" smtClean="0">
                <a:latin typeface="Arial" panose="020B0604020202020204" pitchFamily="34" charset="0"/>
              </a:rPr>
              <a:t>´ </a:t>
            </a:r>
          </a:p>
          <a:p>
            <a:r>
              <a:rPr lang="en-US" altLang="en-US" sz="1400" dirty="0" smtClean="0">
                <a:latin typeface="Arial" panose="020B0604020202020204" pitchFamily="34" charset="0"/>
              </a:rPr>
              <a:t>11.Join </a:t>
            </a:r>
            <a:r>
              <a:rPr lang="en-US" altLang="en-US" sz="1400" i="1" dirty="0" smtClean="0">
                <a:latin typeface="Arial" panose="020B0604020202020204" pitchFamily="34" charset="0"/>
              </a:rPr>
              <a:t>a´ </a:t>
            </a:r>
            <a:r>
              <a:rPr lang="en-US" altLang="en-US" sz="1400" i="1" dirty="0">
                <a:latin typeface="Arial" panose="020B0604020202020204" pitchFamily="34" charset="0"/>
              </a:rPr>
              <a:t>b</a:t>
            </a:r>
            <a:r>
              <a:rPr lang="en-US" altLang="en-US" sz="1400" i="1" baseline="-25000" dirty="0" smtClean="0">
                <a:latin typeface="Arial" panose="020B0604020202020204" pitchFamily="34" charset="0"/>
              </a:rPr>
              <a:t>1</a:t>
            </a:r>
            <a:r>
              <a:rPr lang="en-US" altLang="en-US" sz="1400" i="1" dirty="0" smtClean="0">
                <a:latin typeface="Arial" panose="020B0604020202020204" pitchFamily="34" charset="0"/>
              </a:rPr>
              <a:t>´</a:t>
            </a:r>
            <a:r>
              <a:rPr lang="en-US" altLang="en-US" sz="1400" dirty="0" smtClean="0">
                <a:latin typeface="Arial" panose="020B0604020202020204" pitchFamily="34" charset="0"/>
              </a:rPr>
              <a:t> </a:t>
            </a:r>
            <a:r>
              <a:rPr lang="en-US" altLang="en-US" sz="1400" dirty="0">
                <a:latin typeface="Arial" panose="020B0604020202020204" pitchFamily="34" charset="0"/>
              </a:rPr>
              <a:t>as TL and </a:t>
            </a:r>
            <a:r>
              <a:rPr lang="en-US" altLang="en-US" sz="1400" dirty="0" smtClean="0">
                <a:latin typeface="Arial" panose="020B0604020202020204" pitchFamily="34" charset="0"/>
              </a:rPr>
              <a:t>measure it’s </a:t>
            </a:r>
            <a:r>
              <a:rPr lang="en-US" altLang="en-US" sz="1400" dirty="0">
                <a:latin typeface="Arial" panose="020B0604020202020204" pitchFamily="34" charset="0"/>
              </a:rPr>
              <a:t>angle </a:t>
            </a:r>
            <a:r>
              <a:rPr lang="el-GR" altLang="en-US" sz="1400" dirty="0" smtClean="0">
                <a:latin typeface="Arial" panose="020B0604020202020204" pitchFamily="34" charset="0"/>
              </a:rPr>
              <a:t>α</a:t>
            </a:r>
            <a:r>
              <a:rPr lang="en-IN" altLang="en-US" sz="1400" dirty="0" smtClean="0">
                <a:latin typeface="Arial" panose="020B0604020202020204" pitchFamily="34" charset="0"/>
              </a:rPr>
              <a:t> </a:t>
            </a:r>
            <a:r>
              <a:rPr lang="en-US" altLang="en-US" sz="1400" dirty="0" smtClean="0">
                <a:latin typeface="Arial" panose="020B0604020202020204" pitchFamily="34" charset="0"/>
              </a:rPr>
              <a:t>at </a:t>
            </a:r>
            <a:r>
              <a:rPr lang="en-US" altLang="en-US" sz="1400" i="1" dirty="0" smtClean="0">
                <a:latin typeface="Arial" panose="020B0604020202020204" pitchFamily="34" charset="0"/>
              </a:rPr>
              <a:t>a´.</a:t>
            </a:r>
            <a:r>
              <a:rPr lang="en-US" altLang="en-US" sz="1400" dirty="0" smtClean="0">
                <a:latin typeface="Arial" panose="020B0604020202020204" pitchFamily="34" charset="0"/>
              </a:rPr>
              <a:t> It </a:t>
            </a:r>
            <a:r>
              <a:rPr lang="en-US" altLang="en-US" sz="1400" dirty="0">
                <a:latin typeface="Arial" panose="020B0604020202020204" pitchFamily="34" charset="0"/>
              </a:rPr>
              <a:t>will be true angle of line with HP.</a:t>
            </a:r>
          </a:p>
        </p:txBody>
      </p:sp>
      <p:sp>
        <p:nvSpPr>
          <p:cNvPr id="2" name="Slide Number Placeholder 1"/>
          <p:cNvSpPr>
            <a:spLocks noGrp="1"/>
          </p:cNvSpPr>
          <p:nvPr>
            <p:ph type="sldNum" sz="quarter" idx="12"/>
          </p:nvPr>
        </p:nvSpPr>
        <p:spPr>
          <a:xfrm>
            <a:off x="7048500" y="6496050"/>
            <a:ext cx="2057400" cy="365125"/>
          </a:xfrm>
        </p:spPr>
        <p:txBody>
          <a:bodyPr/>
          <a:lstStyle/>
          <a:p>
            <a:fld id="{EE8E09DC-0268-440F-8276-54ADABB93829}" type="slidenum">
              <a:rPr lang="en-IN" smtClean="0"/>
              <a:t>18</a:t>
            </a:fld>
            <a:endParaRPr lang="en-IN" dirty="0"/>
          </a:p>
        </p:txBody>
      </p:sp>
      <p:sp>
        <p:nvSpPr>
          <p:cNvPr id="43" name="Arc 31"/>
          <p:cNvSpPr>
            <a:spLocks/>
          </p:cNvSpPr>
          <p:nvPr/>
        </p:nvSpPr>
        <p:spPr bwMode="auto">
          <a:xfrm rot="1624850">
            <a:off x="5141642" y="2508108"/>
            <a:ext cx="1081789" cy="337410"/>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rgbClr val="00B05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Text Box 30"/>
          <p:cNvSpPr txBox="1">
            <a:spLocks noChangeArrowheads="1"/>
          </p:cNvSpPr>
          <p:nvPr/>
        </p:nvSpPr>
        <p:spPr bwMode="auto">
          <a:xfrm>
            <a:off x="6020503" y="2552289"/>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l-GR" altLang="en-US" dirty="0" smtClean="0">
                <a:latin typeface="Times New Roman" panose="02020603050405020304" pitchFamily="18" charset="0"/>
                <a:cs typeface="Times New Roman" panose="02020603050405020304" pitchFamily="18" charset="0"/>
                <a:sym typeface="Symbol" panose="05050102010706020507" pitchFamily="18" charset="2"/>
              </a:rPr>
              <a:t>α</a:t>
            </a:r>
            <a:endParaRPr lang="en-US" altLang="en-US" baseline="300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 name="TextBox 40"/>
          <p:cNvSpPr txBox="1"/>
          <p:nvPr/>
        </p:nvSpPr>
        <p:spPr>
          <a:xfrm>
            <a:off x="3090931" y="0"/>
            <a:ext cx="3659120" cy="369332"/>
          </a:xfrm>
          <a:prstGeom prst="rect">
            <a:avLst/>
          </a:prstGeom>
          <a:noFill/>
        </p:spPr>
        <p:txBody>
          <a:bodyPr wrap="square" rtlCol="0">
            <a:spAutoFit/>
          </a:bodyPr>
          <a:lstStyle/>
          <a:p>
            <a:r>
              <a:rPr lang="en-IN" b="1" u="sng" dirty="0" smtClean="0">
                <a:solidFill>
                  <a:srgbClr val="FF0000"/>
                </a:solidFill>
                <a:effectLst>
                  <a:outerShdw blurRad="38100" dist="38100" dir="2700000" algn="tl">
                    <a:srgbClr val="000000">
                      <a:alpha val="43137"/>
                    </a:srgbClr>
                  </a:outerShdw>
                </a:effectLst>
              </a:rPr>
              <a:t>FINDING INCLINATION WITH HP</a:t>
            </a:r>
            <a:endParaRPr lang="en-IN"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8635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7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7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7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6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6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96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971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7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96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96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96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96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96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971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96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96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96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969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96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97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971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97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971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97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97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99705"/>
                                        </p:tgtEl>
                                        <p:attrNameLst>
                                          <p:attrName>style.visibility</p:attrName>
                                        </p:attrNameLst>
                                      </p:cBhvr>
                                      <p:to>
                                        <p:strVal val="visible"/>
                                      </p:to>
                                    </p:set>
                                    <p:animEffect transition="in" filter="fade">
                                      <p:cBhvr>
                                        <p:cTn id="95" dur="500"/>
                                        <p:tgtEl>
                                          <p:spTgt spid="199705"/>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970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99719">
                                            <p:txEl>
                                              <p:pRg st="8" end="8"/>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99719">
                                            <p:txEl>
                                              <p:pRg st="9" end="9"/>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9970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969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9970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99719">
                                            <p:txEl>
                                              <p:pRg st="10" end="10"/>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970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9970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9970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99719">
                                            <p:txEl>
                                              <p:pRg st="11" end="11"/>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9971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997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9714"/>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9971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199719">
                                            <p:txEl>
                                              <p:pRg st="12" end="12"/>
                                            </p:tx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99701"/>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99718"/>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9699"/>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99719">
                                            <p:txEl>
                                              <p:pRg st="13" end="13"/>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99698"/>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970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43"/>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animBg="1"/>
      <p:bldP spid="199684" grpId="0" animBg="1"/>
      <p:bldP spid="199685" grpId="0"/>
      <p:bldP spid="199687" grpId="0" animBg="1"/>
      <p:bldP spid="199689" grpId="0"/>
      <p:bldP spid="199690" grpId="0" animBg="1"/>
      <p:bldP spid="199691" grpId="0"/>
      <p:bldP spid="199692" grpId="0"/>
      <p:bldP spid="199693" grpId="0" animBg="1"/>
      <p:bldP spid="199694" grpId="0"/>
      <p:bldP spid="199695" grpId="0"/>
      <p:bldP spid="199696" grpId="0" animBg="1"/>
      <p:bldP spid="199697" grpId="0"/>
      <p:bldP spid="199698" grpId="0" animBg="1"/>
      <p:bldP spid="199699" grpId="0"/>
      <p:bldP spid="199700" grpId="0" animBg="1"/>
      <p:bldP spid="199701" grpId="0" animBg="1"/>
      <p:bldP spid="199702" grpId="0" animBg="1"/>
      <p:bldP spid="199703" grpId="0" animBg="1"/>
      <p:bldP spid="199704" grpId="0" animBg="1"/>
      <p:bldP spid="199705" grpId="0" animBg="1"/>
      <p:bldP spid="199706" grpId="0"/>
      <p:bldP spid="199707" grpId="0"/>
      <p:bldP spid="199708" grpId="0"/>
      <p:bldP spid="199709" grpId="0"/>
      <p:bldP spid="199710" grpId="0"/>
      <p:bldP spid="199711" grpId="0" animBg="1"/>
      <p:bldP spid="199712" grpId="0" animBg="1"/>
      <p:bldP spid="199713" grpId="0"/>
      <p:bldP spid="199714" grpId="0" animBg="1"/>
      <p:bldP spid="199715" grpId="0"/>
      <p:bldP spid="199716" grpId="0" animBg="1"/>
      <p:bldP spid="199717" grpId="0"/>
      <p:bldP spid="199718" grpId="0"/>
      <p:bldP spid="43" grpId="0" animBg="1"/>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108327" y="30146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X</a:t>
            </a:r>
          </a:p>
        </p:txBody>
      </p:sp>
      <p:sp>
        <p:nvSpPr>
          <p:cNvPr id="201731" name="Line 3"/>
          <p:cNvSpPr>
            <a:spLocks noChangeShapeType="1"/>
          </p:cNvSpPr>
          <p:nvPr/>
        </p:nvSpPr>
        <p:spPr bwMode="auto">
          <a:xfrm>
            <a:off x="4375150" y="1849553"/>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1733" name="Text Box 5"/>
          <p:cNvSpPr txBox="1">
            <a:spLocks noChangeArrowheads="1"/>
          </p:cNvSpPr>
          <p:nvPr/>
        </p:nvSpPr>
        <p:spPr bwMode="auto">
          <a:xfrm>
            <a:off x="4032249" y="278457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1734" name="Line 6"/>
          <p:cNvSpPr>
            <a:spLocks noChangeShapeType="1"/>
          </p:cNvSpPr>
          <p:nvPr/>
        </p:nvSpPr>
        <p:spPr bwMode="auto">
          <a:xfrm>
            <a:off x="3184527" y="3429000"/>
            <a:ext cx="4283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35" name="Text Box 7"/>
          <p:cNvSpPr txBox="1">
            <a:spLocks noChangeArrowheads="1"/>
          </p:cNvSpPr>
          <p:nvPr/>
        </p:nvSpPr>
        <p:spPr bwMode="auto">
          <a:xfrm>
            <a:off x="7336340" y="301019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smtClean="0">
                <a:latin typeface="Times New Roman" panose="02020603050405020304" pitchFamily="18" charset="0"/>
              </a:rPr>
              <a:t>Y</a:t>
            </a:r>
            <a:endParaRPr lang="en-US" altLang="en-US" sz="2400" dirty="0">
              <a:latin typeface="Times New Roman" panose="02020603050405020304" pitchFamily="18" charset="0"/>
            </a:endParaRPr>
          </a:p>
        </p:txBody>
      </p:sp>
      <p:sp>
        <p:nvSpPr>
          <p:cNvPr id="201737" name="Text Box 9"/>
          <p:cNvSpPr txBox="1">
            <a:spLocks noChangeArrowheads="1"/>
          </p:cNvSpPr>
          <p:nvPr/>
        </p:nvSpPr>
        <p:spPr bwMode="auto">
          <a:xfrm>
            <a:off x="4083942" y="3871913"/>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1738" name="Line 10"/>
          <p:cNvSpPr>
            <a:spLocks noChangeShapeType="1"/>
          </p:cNvSpPr>
          <p:nvPr/>
        </p:nvSpPr>
        <p:spPr bwMode="auto">
          <a:xfrm>
            <a:off x="5060950" y="145732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39" name="Line 11"/>
          <p:cNvSpPr>
            <a:spLocks noChangeShapeType="1"/>
          </p:cNvSpPr>
          <p:nvPr/>
        </p:nvSpPr>
        <p:spPr bwMode="auto">
          <a:xfrm flipV="1">
            <a:off x="4375149" y="1447800"/>
            <a:ext cx="1295401" cy="151300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0" name="Text Box 12"/>
          <p:cNvSpPr txBox="1">
            <a:spLocks noChangeArrowheads="1"/>
          </p:cNvSpPr>
          <p:nvPr/>
        </p:nvSpPr>
        <p:spPr bwMode="auto">
          <a:xfrm>
            <a:off x="5584825" y="1171575"/>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1741" name="Text Box 13"/>
          <p:cNvSpPr txBox="1">
            <a:spLocks noChangeArrowheads="1"/>
          </p:cNvSpPr>
          <p:nvPr/>
        </p:nvSpPr>
        <p:spPr bwMode="auto">
          <a:xfrm rot="-2966121">
            <a:off x="4756945" y="1980407"/>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201742" name="Text Box 14"/>
          <p:cNvSpPr txBox="1">
            <a:spLocks noChangeArrowheads="1"/>
          </p:cNvSpPr>
          <p:nvPr/>
        </p:nvSpPr>
        <p:spPr bwMode="auto">
          <a:xfrm>
            <a:off x="4849281" y="2302973"/>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50</a:t>
            </a:r>
            <a:r>
              <a:rPr lang="en-US" altLang="en-US" sz="1400"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201744" name="Line 16"/>
          <p:cNvSpPr>
            <a:spLocks noChangeShapeType="1"/>
          </p:cNvSpPr>
          <p:nvPr/>
        </p:nvSpPr>
        <p:spPr bwMode="auto">
          <a:xfrm>
            <a:off x="4371055" y="2952862"/>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5" name="Line 17"/>
          <p:cNvSpPr>
            <a:spLocks noChangeShapeType="1"/>
          </p:cNvSpPr>
          <p:nvPr/>
        </p:nvSpPr>
        <p:spPr bwMode="auto">
          <a:xfrm>
            <a:off x="4375149" y="4019551"/>
            <a:ext cx="2415527" cy="9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6" name="Line 18"/>
          <p:cNvSpPr>
            <a:spLocks noChangeShapeType="1"/>
          </p:cNvSpPr>
          <p:nvPr/>
        </p:nvSpPr>
        <p:spPr bwMode="auto">
          <a:xfrm>
            <a:off x="5670550" y="1447800"/>
            <a:ext cx="0" cy="495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7" name="Text Box 19"/>
          <p:cNvSpPr txBox="1">
            <a:spLocks noChangeArrowheads="1"/>
          </p:cNvSpPr>
          <p:nvPr/>
        </p:nvSpPr>
        <p:spPr bwMode="auto">
          <a:xfrm>
            <a:off x="5587740" y="6426802"/>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1748" name="Line 20"/>
          <p:cNvSpPr>
            <a:spLocks noChangeShapeType="1"/>
          </p:cNvSpPr>
          <p:nvPr/>
        </p:nvSpPr>
        <p:spPr bwMode="auto">
          <a:xfrm flipH="1" flipV="1">
            <a:off x="4402690" y="4034390"/>
            <a:ext cx="1281785" cy="237770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49" name="Text Box 21"/>
          <p:cNvSpPr txBox="1">
            <a:spLocks noChangeArrowheads="1"/>
          </p:cNvSpPr>
          <p:nvPr/>
        </p:nvSpPr>
        <p:spPr bwMode="auto">
          <a:xfrm>
            <a:off x="4775200" y="4148140"/>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60</a:t>
            </a:r>
            <a:r>
              <a:rPr lang="en-US" altLang="en-US" sz="1400" baseline="30000" dirty="0">
                <a:latin typeface="Times New Roman" panose="02020603050405020304" pitchFamily="18" charset="0"/>
                <a:cs typeface="Times New Roman" panose="02020603050405020304" pitchFamily="18" charset="0"/>
                <a:sym typeface="Symbol" panose="05050102010706020507" pitchFamily="18" charset="2"/>
              </a:rPr>
              <a:t>0</a:t>
            </a:r>
          </a:p>
        </p:txBody>
      </p:sp>
      <p:sp>
        <p:nvSpPr>
          <p:cNvPr id="201750" name="Arc 22"/>
          <p:cNvSpPr>
            <a:spLocks/>
          </p:cNvSpPr>
          <p:nvPr/>
        </p:nvSpPr>
        <p:spPr bwMode="auto">
          <a:xfrm rot="-18867052">
            <a:off x="4289425" y="3743325"/>
            <a:ext cx="914400" cy="742950"/>
          </a:xfrm>
          <a:custGeom>
            <a:avLst/>
            <a:gdLst>
              <a:gd name="G0" fmla="+- 0 0 0"/>
              <a:gd name="G1" fmla="+- 13772 0 0"/>
              <a:gd name="G2" fmla="+- 21600 0 0"/>
              <a:gd name="T0" fmla="*/ 16640 w 21600"/>
              <a:gd name="T1" fmla="*/ 0 h 19935"/>
              <a:gd name="T2" fmla="*/ 20702 w 21600"/>
              <a:gd name="T3" fmla="*/ 19935 h 19935"/>
              <a:gd name="T4" fmla="*/ 0 w 21600"/>
              <a:gd name="T5" fmla="*/ 13772 h 19935"/>
            </a:gdLst>
            <a:ahLst/>
            <a:cxnLst>
              <a:cxn ang="0">
                <a:pos x="T0" y="T1"/>
              </a:cxn>
              <a:cxn ang="0">
                <a:pos x="T2" y="T3"/>
              </a:cxn>
              <a:cxn ang="0">
                <a:pos x="T4" y="T5"/>
              </a:cxn>
            </a:cxnLst>
            <a:rect l="0" t="0" r="r" b="b"/>
            <a:pathLst>
              <a:path w="21600" h="19935" fill="none" extrusionOk="0">
                <a:moveTo>
                  <a:pt x="16640" y="-1"/>
                </a:moveTo>
                <a:cubicBezTo>
                  <a:pt x="19845" y="3873"/>
                  <a:pt x="21600" y="8743"/>
                  <a:pt x="21600" y="13772"/>
                </a:cubicBezTo>
                <a:cubicBezTo>
                  <a:pt x="21600" y="15858"/>
                  <a:pt x="21297" y="17934"/>
                  <a:pt x="20702" y="19935"/>
                </a:cubicBezTo>
              </a:path>
              <a:path w="21600" h="19935" stroke="0" extrusionOk="0">
                <a:moveTo>
                  <a:pt x="16640" y="-1"/>
                </a:moveTo>
                <a:cubicBezTo>
                  <a:pt x="19845" y="3873"/>
                  <a:pt x="21600" y="8743"/>
                  <a:pt x="21600" y="13772"/>
                </a:cubicBezTo>
                <a:cubicBezTo>
                  <a:pt x="21600" y="15858"/>
                  <a:pt x="21297" y="17934"/>
                  <a:pt x="20702" y="19935"/>
                </a:cubicBezTo>
                <a:lnTo>
                  <a:pt x="0" y="13772"/>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51" name="Text Box 23"/>
          <p:cNvSpPr txBox="1">
            <a:spLocks noChangeArrowheads="1"/>
          </p:cNvSpPr>
          <p:nvPr/>
        </p:nvSpPr>
        <p:spPr bwMode="auto">
          <a:xfrm>
            <a:off x="6479974" y="6400800"/>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1752" name="Line 24"/>
          <p:cNvSpPr>
            <a:spLocks noChangeShapeType="1"/>
          </p:cNvSpPr>
          <p:nvPr/>
        </p:nvSpPr>
        <p:spPr bwMode="auto">
          <a:xfrm>
            <a:off x="6584950" y="4014236"/>
            <a:ext cx="0" cy="2386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3" name="Line 25"/>
          <p:cNvSpPr>
            <a:spLocks noChangeShapeType="1"/>
          </p:cNvSpPr>
          <p:nvPr/>
        </p:nvSpPr>
        <p:spPr bwMode="auto">
          <a:xfrm>
            <a:off x="5289550" y="638175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4" name="Line 26"/>
          <p:cNvSpPr>
            <a:spLocks noChangeShapeType="1"/>
          </p:cNvSpPr>
          <p:nvPr/>
        </p:nvSpPr>
        <p:spPr bwMode="auto">
          <a:xfrm flipV="1">
            <a:off x="6584950" y="2968476"/>
            <a:ext cx="0" cy="107012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5" name="Arc 27"/>
          <p:cNvSpPr>
            <a:spLocks/>
          </p:cNvSpPr>
          <p:nvPr/>
        </p:nvSpPr>
        <p:spPr bwMode="auto">
          <a:xfrm>
            <a:off x="5518150" y="1455738"/>
            <a:ext cx="1066800" cy="1562100"/>
          </a:xfrm>
          <a:custGeom>
            <a:avLst/>
            <a:gdLst>
              <a:gd name="G0" fmla="+- 0 0 0"/>
              <a:gd name="G1" fmla="+- 21527 0 0"/>
              <a:gd name="G2" fmla="+- 21600 0 0"/>
              <a:gd name="T0" fmla="*/ 1779 w 21600"/>
              <a:gd name="T1" fmla="*/ 0 h 22135"/>
              <a:gd name="T2" fmla="*/ 21591 w 21600"/>
              <a:gd name="T3" fmla="*/ 22135 h 22135"/>
              <a:gd name="T4" fmla="*/ 0 w 21600"/>
              <a:gd name="T5" fmla="*/ 21527 h 22135"/>
            </a:gdLst>
            <a:ahLst/>
            <a:cxnLst>
              <a:cxn ang="0">
                <a:pos x="T0" y="T1"/>
              </a:cxn>
              <a:cxn ang="0">
                <a:pos x="T2" y="T3"/>
              </a:cxn>
              <a:cxn ang="0">
                <a:pos x="T4" y="T5"/>
              </a:cxn>
            </a:cxnLst>
            <a:rect l="0" t="0" r="r" b="b"/>
            <a:pathLst>
              <a:path w="21600" h="22135" fill="none" extrusionOk="0">
                <a:moveTo>
                  <a:pt x="1778" y="0"/>
                </a:moveTo>
                <a:cubicBezTo>
                  <a:pt x="12980" y="926"/>
                  <a:pt x="21600" y="10287"/>
                  <a:pt x="21600" y="21527"/>
                </a:cubicBezTo>
                <a:cubicBezTo>
                  <a:pt x="21600" y="21729"/>
                  <a:pt x="21597" y="21932"/>
                  <a:pt x="21591" y="22135"/>
                </a:cubicBezTo>
              </a:path>
              <a:path w="21600" h="22135" stroke="0" extrusionOk="0">
                <a:moveTo>
                  <a:pt x="1778" y="0"/>
                </a:moveTo>
                <a:cubicBezTo>
                  <a:pt x="12980" y="926"/>
                  <a:pt x="21600" y="10287"/>
                  <a:pt x="21600" y="21527"/>
                </a:cubicBezTo>
                <a:cubicBezTo>
                  <a:pt x="21600" y="21729"/>
                  <a:pt x="21597" y="21932"/>
                  <a:pt x="21591" y="22135"/>
                </a:cubicBezTo>
                <a:lnTo>
                  <a:pt x="0" y="21527"/>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56" name="Line 28"/>
          <p:cNvSpPr>
            <a:spLocks noChangeShapeType="1"/>
          </p:cNvSpPr>
          <p:nvPr/>
        </p:nvSpPr>
        <p:spPr bwMode="auto">
          <a:xfrm rot="4589744" flipV="1">
            <a:off x="4131766" y="4394892"/>
            <a:ext cx="2758466" cy="16099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7" name="Text Box 29"/>
          <p:cNvSpPr txBox="1">
            <a:spLocks noChangeArrowheads="1"/>
          </p:cNvSpPr>
          <p:nvPr/>
        </p:nvSpPr>
        <p:spPr bwMode="auto">
          <a:xfrm rot="3322370">
            <a:off x="5756275" y="5334000"/>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1758" name="Line 30"/>
          <p:cNvSpPr>
            <a:spLocks noChangeShapeType="1"/>
          </p:cNvSpPr>
          <p:nvPr/>
        </p:nvSpPr>
        <p:spPr bwMode="auto">
          <a:xfrm flipV="1">
            <a:off x="4375150" y="1447800"/>
            <a:ext cx="2819400" cy="15139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1759" name="Text Box 31"/>
          <p:cNvSpPr txBox="1">
            <a:spLocks noChangeArrowheads="1"/>
          </p:cNvSpPr>
          <p:nvPr/>
        </p:nvSpPr>
        <p:spPr bwMode="auto">
          <a:xfrm>
            <a:off x="7064697" y="1168598"/>
            <a:ext cx="3930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1760" name="Text Box 32"/>
          <p:cNvSpPr txBox="1">
            <a:spLocks noChangeArrowheads="1"/>
          </p:cNvSpPr>
          <p:nvPr/>
        </p:nvSpPr>
        <p:spPr bwMode="auto">
          <a:xfrm rot="-1807669">
            <a:off x="5773738" y="212407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1761" name="Arc 33"/>
          <p:cNvSpPr>
            <a:spLocks/>
          </p:cNvSpPr>
          <p:nvPr/>
        </p:nvSpPr>
        <p:spPr bwMode="auto">
          <a:xfrm>
            <a:off x="4119781" y="2436664"/>
            <a:ext cx="914400" cy="531812"/>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766" name="Text Box 38"/>
          <p:cNvSpPr txBox="1">
            <a:spLocks noChangeArrowheads="1"/>
          </p:cNvSpPr>
          <p:nvPr/>
        </p:nvSpPr>
        <p:spPr bwMode="auto">
          <a:xfrm>
            <a:off x="27205" y="363378"/>
            <a:ext cx="818515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dirty="0" smtClean="0">
                <a:solidFill>
                  <a:srgbClr val="0070C0"/>
                </a:solidFill>
                <a:latin typeface="Arial" panose="020B0604020202020204" pitchFamily="34" charset="0"/>
              </a:rPr>
              <a:t>PROBLEM: </a:t>
            </a:r>
            <a:r>
              <a:rPr lang="en-US" altLang="en-US" sz="1400" b="1" dirty="0" smtClean="0">
                <a:latin typeface="Arial" panose="020B0604020202020204" pitchFamily="34" charset="0"/>
              </a:rPr>
              <a:t>FV </a:t>
            </a:r>
            <a:r>
              <a:rPr lang="en-US" altLang="en-US" sz="1400" b="1" dirty="0">
                <a:latin typeface="Arial" panose="020B0604020202020204" pitchFamily="34" charset="0"/>
              </a:rPr>
              <a:t>of line AB is 50</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inclined to </a:t>
            </a:r>
            <a:r>
              <a:rPr lang="en-US" altLang="en-US" sz="1400" b="1" dirty="0"/>
              <a:t>XY</a:t>
            </a:r>
            <a:r>
              <a:rPr lang="en-US" altLang="en-US" sz="1400" b="1" dirty="0" smtClean="0">
                <a:latin typeface="Arial" panose="020B0604020202020204" pitchFamily="34" charset="0"/>
              </a:rPr>
              <a:t> </a:t>
            </a:r>
            <a:r>
              <a:rPr lang="en-US" altLang="en-US" sz="1400" b="1" dirty="0">
                <a:latin typeface="Arial" panose="020B0604020202020204" pitchFamily="34" charset="0"/>
              </a:rPr>
              <a:t>and measures 55 mm long while </a:t>
            </a:r>
            <a:r>
              <a:rPr lang="en-US" altLang="en-US" sz="1400" b="1" dirty="0" smtClean="0">
                <a:latin typeface="Arial" panose="020B0604020202020204" pitchFamily="34" charset="0"/>
              </a:rPr>
              <a:t>its TV </a:t>
            </a:r>
            <a:r>
              <a:rPr lang="en-US" altLang="en-US" sz="1400" b="1" dirty="0">
                <a:latin typeface="Arial" panose="020B0604020202020204" pitchFamily="34" charset="0"/>
              </a:rPr>
              <a:t>is 60</a:t>
            </a:r>
            <a:r>
              <a:rPr lang="en-US" altLang="en-US" sz="1400" b="1" baseline="30000" dirty="0">
                <a:latin typeface="Arial" panose="020B0604020202020204" pitchFamily="34" charset="0"/>
              </a:rPr>
              <a:t>0</a:t>
            </a:r>
            <a:r>
              <a:rPr lang="en-US" altLang="en-US" sz="1400" b="1" dirty="0">
                <a:latin typeface="Arial" panose="020B0604020202020204" pitchFamily="34" charset="0"/>
              </a:rPr>
              <a:t> inclined to </a:t>
            </a:r>
            <a:r>
              <a:rPr lang="en-US" altLang="en-US" sz="1400" b="1" dirty="0"/>
              <a:t>XY</a:t>
            </a:r>
            <a:r>
              <a:rPr lang="en-US" altLang="en-US" sz="1400" b="1" dirty="0" smtClean="0">
                <a:latin typeface="Arial" panose="020B0604020202020204" pitchFamily="34" charset="0"/>
              </a:rPr>
              <a:t> line. If </a:t>
            </a:r>
            <a:r>
              <a:rPr lang="en-US" altLang="en-US" sz="1400" b="1" dirty="0">
                <a:latin typeface="Arial" panose="020B0604020202020204" pitchFamily="34" charset="0"/>
              </a:rPr>
              <a:t>end A is 10 mm above </a:t>
            </a:r>
            <a:r>
              <a:rPr lang="en-US" altLang="en-US" sz="1400" b="1" dirty="0" smtClean="0">
                <a:latin typeface="Arial" panose="020B0604020202020204" pitchFamily="34" charset="0"/>
              </a:rPr>
              <a:t>HP </a:t>
            </a:r>
            <a:r>
              <a:rPr lang="en-US" altLang="en-US" sz="1400" b="1" dirty="0">
                <a:latin typeface="Arial" panose="020B0604020202020204" pitchFamily="34" charset="0"/>
              </a:rPr>
              <a:t>and 15 mm in front of </a:t>
            </a:r>
            <a:r>
              <a:rPr lang="en-US" altLang="en-US" sz="1400" b="1" dirty="0" smtClean="0">
                <a:latin typeface="Arial" panose="020B0604020202020204" pitchFamily="34" charset="0"/>
              </a:rPr>
              <a:t>VP, </a:t>
            </a:r>
            <a:r>
              <a:rPr lang="en-US" altLang="en-US" sz="1400" b="1" dirty="0">
                <a:latin typeface="Arial" panose="020B0604020202020204" pitchFamily="34" charset="0"/>
              </a:rPr>
              <a:t>draw it’s projections</a:t>
            </a:r>
            <a:r>
              <a:rPr lang="en-US" altLang="en-US" sz="1400" b="1" dirty="0" smtClean="0">
                <a:latin typeface="Arial" panose="020B0604020202020204" pitchFamily="34" charset="0"/>
              </a:rPr>
              <a:t>, find </a:t>
            </a:r>
            <a:r>
              <a:rPr lang="en-US" altLang="en-US" sz="1400" b="1" dirty="0">
                <a:latin typeface="Arial" panose="020B0604020202020204" pitchFamily="34" charset="0"/>
              </a:rPr>
              <a:t>TL, inclinations of line with </a:t>
            </a:r>
            <a:r>
              <a:rPr lang="en-US" altLang="en-US" sz="1400" b="1" dirty="0" smtClean="0">
                <a:latin typeface="Arial" panose="020B0604020202020204" pitchFamily="34" charset="0"/>
              </a:rPr>
              <a:t>HP </a:t>
            </a:r>
            <a:r>
              <a:rPr lang="en-US" altLang="en-US" sz="1400" b="1" dirty="0">
                <a:latin typeface="Arial" panose="020B0604020202020204" pitchFamily="34" charset="0"/>
              </a:rPr>
              <a:t>&amp; </a:t>
            </a:r>
            <a:r>
              <a:rPr lang="en-US" altLang="en-US" sz="1400" b="1" dirty="0" smtClean="0">
                <a:latin typeface="Arial" panose="020B0604020202020204" pitchFamily="34" charset="0"/>
              </a:rPr>
              <a:t>VP.</a:t>
            </a:r>
            <a:endParaRPr lang="en-US" altLang="en-US" sz="1400" b="1" dirty="0">
              <a:latin typeface="Arial" panose="020B0604020202020204" pitchFamily="34" charset="0"/>
            </a:endParaRPr>
          </a:p>
        </p:txBody>
      </p:sp>
      <p:sp>
        <p:nvSpPr>
          <p:cNvPr id="201767" name="Text Box 39"/>
          <p:cNvSpPr txBox="1">
            <a:spLocks noChangeArrowheads="1"/>
          </p:cNvSpPr>
          <p:nvPr/>
        </p:nvSpPr>
        <p:spPr bwMode="auto">
          <a:xfrm>
            <a:off x="156614" y="1592773"/>
            <a:ext cx="267549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u="sng" dirty="0" smtClean="0">
                <a:solidFill>
                  <a:srgbClr val="FF0000"/>
                </a:solidFill>
                <a:latin typeface="Arial" panose="020B0604020202020204" pitchFamily="34" charset="0"/>
              </a:rPr>
              <a:t>Solution steps:</a:t>
            </a:r>
          </a:p>
          <a:p>
            <a:pPr eaLnBrk="1" hangingPunct="1"/>
            <a:endParaRPr lang="en-US" altLang="en-US" sz="1400" dirty="0">
              <a:solidFill>
                <a:srgbClr val="FF0000"/>
              </a:solidFill>
              <a:latin typeface="Arial" panose="020B0604020202020204" pitchFamily="34" charset="0"/>
            </a:endParaRPr>
          </a:p>
          <a:p>
            <a:r>
              <a:rPr lang="en-US" altLang="en-US" sz="1400" dirty="0">
                <a:latin typeface="Arial" panose="020B0604020202020204" pitchFamily="34" charset="0"/>
              </a:rPr>
              <a:t>1.Draw </a:t>
            </a:r>
            <a:r>
              <a:rPr lang="en-US" altLang="en-US" sz="1400" dirty="0"/>
              <a:t>XY</a:t>
            </a:r>
            <a:r>
              <a:rPr lang="en-US" altLang="en-US" sz="1400" dirty="0" smtClean="0">
                <a:latin typeface="Arial" panose="020B0604020202020204" pitchFamily="34" charset="0"/>
              </a:rPr>
              <a:t> </a:t>
            </a:r>
            <a:r>
              <a:rPr lang="en-US" altLang="en-US" sz="1400" dirty="0">
                <a:latin typeface="Arial" panose="020B0604020202020204" pitchFamily="34" charset="0"/>
              </a:rPr>
              <a:t>line and one projector.</a:t>
            </a:r>
          </a:p>
          <a:p>
            <a:r>
              <a:rPr lang="en-US" altLang="en-US" sz="1400" dirty="0">
                <a:latin typeface="Arial" panose="020B0604020202020204" pitchFamily="34" charset="0"/>
              </a:rPr>
              <a:t>2.Locate a’ 10 mm </a:t>
            </a:r>
            <a:r>
              <a:rPr lang="en-US" altLang="en-US" sz="1400" dirty="0" smtClean="0">
                <a:latin typeface="Arial" panose="020B0604020202020204" pitchFamily="34" charset="0"/>
              </a:rPr>
              <a:t>above</a:t>
            </a:r>
            <a:r>
              <a:rPr lang="en-US" altLang="en-US" sz="1400" dirty="0"/>
              <a:t> XY </a:t>
            </a:r>
            <a:r>
              <a:rPr lang="en-US" altLang="en-US" sz="1400" dirty="0" smtClean="0">
                <a:latin typeface="Arial" panose="020B0604020202020204" pitchFamily="34" charset="0"/>
              </a:rPr>
              <a:t>and </a:t>
            </a:r>
            <a:r>
              <a:rPr lang="en-US" altLang="en-US" sz="1400" dirty="0">
                <a:latin typeface="Arial" panose="020B0604020202020204" pitchFamily="34" charset="0"/>
              </a:rPr>
              <a:t>a 15 mm below </a:t>
            </a:r>
            <a:r>
              <a:rPr lang="en-US" altLang="en-US" sz="1400" dirty="0"/>
              <a:t>XY</a:t>
            </a:r>
            <a:r>
              <a:rPr lang="en-US" altLang="en-US" sz="1400" dirty="0" smtClean="0">
                <a:latin typeface="Arial" panose="020B0604020202020204" pitchFamily="34" charset="0"/>
              </a:rPr>
              <a:t> </a:t>
            </a:r>
            <a:r>
              <a:rPr lang="en-US" altLang="en-US" sz="1400" dirty="0">
                <a:latin typeface="Arial" panose="020B0604020202020204" pitchFamily="34" charset="0"/>
              </a:rPr>
              <a:t>line.</a:t>
            </a:r>
          </a:p>
          <a:p>
            <a:pPr eaLnBrk="1" hangingPunct="1"/>
            <a:r>
              <a:rPr lang="en-US" altLang="en-US" sz="1400" dirty="0">
                <a:latin typeface="Arial" panose="020B0604020202020204" pitchFamily="34" charset="0"/>
              </a:rPr>
              <a:t>3.Draw locus from these points.</a:t>
            </a:r>
          </a:p>
          <a:p>
            <a:r>
              <a:rPr lang="en-US" altLang="en-US" sz="1400" dirty="0">
                <a:latin typeface="Arial" panose="020B0604020202020204" pitchFamily="34" charset="0"/>
              </a:rPr>
              <a:t>4.Draw </a:t>
            </a:r>
            <a:r>
              <a:rPr lang="en-US" altLang="en-US" sz="1400" dirty="0" smtClean="0">
                <a:latin typeface="Arial" panose="020B0604020202020204" pitchFamily="34" charset="0"/>
              </a:rPr>
              <a:t>FV </a:t>
            </a:r>
            <a:r>
              <a:rPr lang="en-US" altLang="en-US" sz="1400" dirty="0">
                <a:latin typeface="Arial" panose="020B0604020202020204" pitchFamily="34" charset="0"/>
              </a:rPr>
              <a:t>50</a:t>
            </a:r>
            <a:r>
              <a:rPr lang="en-US" altLang="en-US" sz="1400" baseline="30000" dirty="0">
                <a:latin typeface="Arial" panose="020B0604020202020204" pitchFamily="34" charset="0"/>
              </a:rPr>
              <a:t>0</a:t>
            </a:r>
            <a:r>
              <a:rPr lang="en-US" altLang="en-US" sz="1400" dirty="0">
                <a:latin typeface="Arial" panose="020B0604020202020204" pitchFamily="34" charset="0"/>
              </a:rPr>
              <a:t> </a:t>
            </a:r>
            <a:r>
              <a:rPr lang="en-US" altLang="en-US" sz="1400" dirty="0" smtClean="0">
                <a:latin typeface="Arial" panose="020B0604020202020204" pitchFamily="34" charset="0"/>
              </a:rPr>
              <a:t>from a</a:t>
            </a:r>
            <a:r>
              <a:rPr lang="en-US" altLang="en-US" sz="1400" dirty="0">
                <a:latin typeface="Arial" panose="020B0604020202020204" pitchFamily="34" charset="0"/>
              </a:rPr>
              <a:t>’ and </a:t>
            </a:r>
          </a:p>
          <a:p>
            <a:pPr eaLnBrk="1" hangingPunct="1"/>
            <a:r>
              <a:rPr lang="en-US" altLang="en-US" sz="1400" dirty="0">
                <a:latin typeface="Arial" panose="020B0604020202020204" pitchFamily="34" charset="0"/>
              </a:rPr>
              <a:t> mark b’ </a:t>
            </a:r>
            <a:r>
              <a:rPr lang="en-US" altLang="en-US" sz="1400" dirty="0" smtClean="0">
                <a:latin typeface="Arial" panose="020B0604020202020204" pitchFamily="34" charset="0"/>
              </a:rPr>
              <a:t>cutting </a:t>
            </a:r>
            <a:r>
              <a:rPr lang="en-US" altLang="en-US" sz="1400" dirty="0">
                <a:latin typeface="Arial" panose="020B0604020202020204" pitchFamily="34" charset="0"/>
              </a:rPr>
              <a:t>55mm on it.</a:t>
            </a:r>
          </a:p>
          <a:p>
            <a:r>
              <a:rPr lang="en-US" altLang="en-US" sz="1400" dirty="0">
                <a:latin typeface="Arial" panose="020B0604020202020204" pitchFamily="34" charset="0"/>
              </a:rPr>
              <a:t>5.Similarly draw </a:t>
            </a:r>
            <a:r>
              <a:rPr lang="en-US" altLang="en-US" sz="1400" dirty="0" smtClean="0">
                <a:latin typeface="Arial" panose="020B0604020202020204" pitchFamily="34" charset="0"/>
              </a:rPr>
              <a:t>TV </a:t>
            </a:r>
            <a:r>
              <a:rPr lang="en-US" altLang="en-US" sz="1400" dirty="0">
                <a:latin typeface="Arial" panose="020B0604020202020204" pitchFamily="34" charset="0"/>
              </a:rPr>
              <a:t>60</a:t>
            </a:r>
            <a:r>
              <a:rPr lang="en-US" altLang="en-US" sz="1400" baseline="30000" dirty="0">
                <a:latin typeface="Arial" panose="020B0604020202020204" pitchFamily="34" charset="0"/>
              </a:rPr>
              <a:t>0</a:t>
            </a:r>
            <a:r>
              <a:rPr lang="en-US" altLang="en-US" sz="1400" dirty="0">
                <a:latin typeface="Arial" panose="020B0604020202020204" pitchFamily="34" charset="0"/>
              </a:rPr>
              <a:t> </a:t>
            </a:r>
            <a:r>
              <a:rPr lang="en-US" altLang="en-US" sz="1400" dirty="0" smtClean="0">
                <a:latin typeface="Arial" panose="020B0604020202020204" pitchFamily="34" charset="0"/>
              </a:rPr>
              <a:t>from a &amp; </a:t>
            </a:r>
            <a:r>
              <a:rPr lang="en-US" altLang="en-US" sz="1400" dirty="0">
                <a:latin typeface="Arial" panose="020B0604020202020204" pitchFamily="34" charset="0"/>
              </a:rPr>
              <a:t>drawing projector from b’</a:t>
            </a:r>
          </a:p>
          <a:p>
            <a:pPr eaLnBrk="1" hangingPunct="1"/>
            <a:r>
              <a:rPr lang="en-US" altLang="en-US" sz="1400" dirty="0">
                <a:latin typeface="Arial" panose="020B0604020202020204" pitchFamily="34" charset="0"/>
              </a:rPr>
              <a:t> </a:t>
            </a:r>
            <a:r>
              <a:rPr lang="en-US" altLang="en-US" sz="1400" dirty="0" smtClean="0">
                <a:latin typeface="Arial" panose="020B0604020202020204" pitchFamily="34" charset="0"/>
              </a:rPr>
              <a:t>locate </a:t>
            </a:r>
            <a:r>
              <a:rPr lang="en-US" altLang="en-US" sz="1400" dirty="0">
                <a:latin typeface="Arial" panose="020B0604020202020204" pitchFamily="34" charset="0"/>
              </a:rPr>
              <a:t>point b and join a b.</a:t>
            </a:r>
          </a:p>
          <a:p>
            <a:pPr eaLnBrk="1" hangingPunct="1"/>
            <a:r>
              <a:rPr lang="en-US" altLang="en-US" sz="1400" dirty="0">
                <a:latin typeface="Arial" panose="020B0604020202020204" pitchFamily="34" charset="0"/>
              </a:rPr>
              <a:t>6.Then rotating views as </a:t>
            </a:r>
            <a:r>
              <a:rPr lang="en-US" altLang="en-US" sz="1400" dirty="0" smtClean="0">
                <a:latin typeface="Arial" panose="020B0604020202020204" pitchFamily="34" charset="0"/>
              </a:rPr>
              <a:t>shown, locate </a:t>
            </a:r>
            <a:r>
              <a:rPr lang="en-US" altLang="en-US" sz="1400" dirty="0">
                <a:latin typeface="Arial" panose="020B0604020202020204" pitchFamily="34" charset="0"/>
              </a:rPr>
              <a:t>True Lengths ab</a:t>
            </a:r>
            <a:r>
              <a:rPr lang="en-US" altLang="en-US" sz="1400" baseline="-25000" dirty="0">
                <a:latin typeface="Arial" panose="020B0604020202020204" pitchFamily="34" charset="0"/>
              </a:rPr>
              <a:t>1  </a:t>
            </a:r>
            <a:r>
              <a:rPr lang="en-US" altLang="en-US" sz="1400" dirty="0">
                <a:latin typeface="Arial" panose="020B0604020202020204" pitchFamily="34" charset="0"/>
              </a:rPr>
              <a:t>&amp;  a’b</a:t>
            </a:r>
            <a:r>
              <a:rPr lang="en-US" altLang="en-US" sz="1400" baseline="-25000" dirty="0">
                <a:latin typeface="Arial" panose="020B0604020202020204" pitchFamily="34" charset="0"/>
              </a:rPr>
              <a:t>1</a:t>
            </a:r>
            <a:r>
              <a:rPr lang="en-US" altLang="en-US" sz="1400" dirty="0">
                <a:latin typeface="Arial" panose="020B0604020202020204" pitchFamily="34" charset="0"/>
              </a:rPr>
              <a:t>’ </a:t>
            </a:r>
            <a:r>
              <a:rPr lang="en-US" altLang="en-US" sz="1400" dirty="0" smtClean="0">
                <a:latin typeface="Arial" panose="020B0604020202020204" pitchFamily="34" charset="0"/>
              </a:rPr>
              <a:t> and </a:t>
            </a:r>
            <a:r>
              <a:rPr lang="en-US" altLang="en-US" sz="1400" dirty="0">
                <a:latin typeface="Arial" panose="020B0604020202020204" pitchFamily="34" charset="0"/>
              </a:rPr>
              <a:t>their angles with </a:t>
            </a:r>
            <a:r>
              <a:rPr lang="en-US" altLang="en-US" sz="1400" dirty="0" smtClean="0">
                <a:latin typeface="Arial" panose="020B0604020202020204" pitchFamily="34" charset="0"/>
              </a:rPr>
              <a:t>HP </a:t>
            </a:r>
            <a:r>
              <a:rPr lang="en-US" altLang="en-US" sz="1400" dirty="0">
                <a:latin typeface="Arial" panose="020B0604020202020204" pitchFamily="34" charset="0"/>
              </a:rPr>
              <a:t>and </a:t>
            </a:r>
            <a:r>
              <a:rPr lang="en-US" altLang="en-US" sz="1400" dirty="0" smtClean="0">
                <a:latin typeface="Arial" panose="020B0604020202020204" pitchFamily="34" charset="0"/>
              </a:rPr>
              <a:t>VP.</a:t>
            </a:r>
            <a:endParaRPr lang="en-US" altLang="en-US" sz="1400" dirty="0">
              <a:latin typeface="Arial" panose="020B0604020202020204" pitchFamily="34" charset="0"/>
            </a:endParaRPr>
          </a:p>
          <a:p>
            <a:pPr eaLnBrk="1" hangingPunct="1"/>
            <a:endParaRPr lang="en-US" altLang="en-US" sz="1400" dirty="0">
              <a:solidFill>
                <a:schemeClr val="accent2"/>
              </a:solidFill>
              <a:latin typeface="Arial" panose="020B0604020202020204" pitchFamily="34" charset="0"/>
            </a:endParaRPr>
          </a:p>
        </p:txBody>
      </p:sp>
      <p:sp>
        <p:nvSpPr>
          <p:cNvPr id="2" name="Slide Number Placeholder 1"/>
          <p:cNvSpPr>
            <a:spLocks noGrp="1"/>
          </p:cNvSpPr>
          <p:nvPr>
            <p:ph type="sldNum" sz="quarter" idx="12"/>
          </p:nvPr>
        </p:nvSpPr>
        <p:spPr>
          <a:xfrm>
            <a:off x="7086600" y="6493948"/>
            <a:ext cx="2057400" cy="365125"/>
          </a:xfrm>
        </p:spPr>
        <p:txBody>
          <a:bodyPr/>
          <a:lstStyle/>
          <a:p>
            <a:fld id="{EE8E09DC-0268-440F-8276-54ADABB93829}" type="slidenum">
              <a:rPr lang="en-IN" smtClean="0"/>
              <a:t>19</a:t>
            </a:fld>
            <a:endParaRPr lang="en-IN" dirty="0"/>
          </a:p>
        </p:txBody>
      </p:sp>
      <p:sp>
        <p:nvSpPr>
          <p:cNvPr id="42" name="Text Box 29"/>
          <p:cNvSpPr txBox="1">
            <a:spLocks noChangeArrowheads="1"/>
          </p:cNvSpPr>
          <p:nvPr/>
        </p:nvSpPr>
        <p:spPr bwMode="auto">
          <a:xfrm rot="3322370">
            <a:off x="4750769" y="5209852"/>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TV</a:t>
            </a:r>
            <a:endParaRPr lang="en-US" altLang="en-US" sz="1400" baseline="-25000" dirty="0">
              <a:latin typeface="Times New Roman" panose="02020603050405020304" pitchFamily="18" charset="0"/>
            </a:endParaRPr>
          </a:p>
        </p:txBody>
      </p:sp>
      <p:sp>
        <p:nvSpPr>
          <p:cNvPr id="43" name="Arc 33"/>
          <p:cNvSpPr>
            <a:spLocks/>
          </p:cNvSpPr>
          <p:nvPr/>
        </p:nvSpPr>
        <p:spPr bwMode="auto">
          <a:xfrm>
            <a:off x="4595421" y="2514176"/>
            <a:ext cx="767155" cy="459615"/>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rgbClr val="00B05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Arc 33"/>
          <p:cNvSpPr>
            <a:spLocks/>
          </p:cNvSpPr>
          <p:nvPr/>
        </p:nvSpPr>
        <p:spPr bwMode="auto">
          <a:xfrm rot="3127459">
            <a:off x="4356212" y="3712085"/>
            <a:ext cx="1159296" cy="682327"/>
          </a:xfrm>
          <a:custGeom>
            <a:avLst/>
            <a:gdLst>
              <a:gd name="G0" fmla="+- 0 0 0"/>
              <a:gd name="G1" fmla="+- 15080 0 0"/>
              <a:gd name="G2" fmla="+- 21600 0 0"/>
              <a:gd name="T0" fmla="*/ 15464 w 21600"/>
              <a:gd name="T1" fmla="*/ 0 h 15080"/>
              <a:gd name="T2" fmla="*/ 21600 w 21600"/>
              <a:gd name="T3" fmla="*/ 15080 h 15080"/>
              <a:gd name="T4" fmla="*/ 0 w 21600"/>
              <a:gd name="T5" fmla="*/ 15080 h 15080"/>
            </a:gdLst>
            <a:ahLst/>
            <a:cxnLst>
              <a:cxn ang="0">
                <a:pos x="T0" y="T1"/>
              </a:cxn>
              <a:cxn ang="0">
                <a:pos x="T2" y="T3"/>
              </a:cxn>
              <a:cxn ang="0">
                <a:pos x="T4" y="T5"/>
              </a:cxn>
            </a:cxnLst>
            <a:rect l="0" t="0" r="r" b="b"/>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close/>
              </a:path>
            </a:pathLst>
          </a:custGeom>
          <a:noFill/>
          <a:ln w="9525">
            <a:solidFill>
              <a:srgbClr val="00B05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TextBox 36"/>
          <p:cNvSpPr txBox="1"/>
          <p:nvPr/>
        </p:nvSpPr>
        <p:spPr>
          <a:xfrm>
            <a:off x="27205" y="26054"/>
            <a:ext cx="9116795" cy="369332"/>
          </a:xfrm>
          <a:prstGeom prst="rect">
            <a:avLst/>
          </a:prstGeom>
          <a:noFill/>
        </p:spPr>
        <p:txBody>
          <a:bodyPr wrap="square" rtlCol="0">
            <a:spAutoFit/>
          </a:bodyPr>
          <a:lstStyle/>
          <a:p>
            <a:pPr algn="ctr"/>
            <a:r>
              <a:rPr lang="en-IN" b="1" u="sng" dirty="0" smtClean="0">
                <a:solidFill>
                  <a:srgbClr val="FF0000"/>
                </a:solidFill>
                <a:effectLst>
                  <a:outerShdw blurRad="38100" dist="38100" dir="2700000" algn="tl">
                    <a:srgbClr val="000000">
                      <a:alpha val="43137"/>
                    </a:srgbClr>
                  </a:outerShdw>
                </a:effectLst>
              </a:rPr>
              <a:t>FINDING TL AND INCLINATIONS</a:t>
            </a:r>
            <a:endParaRPr lang="en-IN"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150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7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17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17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176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7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17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17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176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17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17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1767">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1767">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17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17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17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17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17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17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1767">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01767">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17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17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017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17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174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175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01767">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175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0175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017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175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0175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0175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175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0175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1760">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44"/>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animBg="1"/>
      <p:bldP spid="201733" grpId="0"/>
      <p:bldP spid="201734" grpId="0" animBg="1"/>
      <p:bldP spid="201735" grpId="0"/>
      <p:bldP spid="201737" grpId="0"/>
      <p:bldP spid="201738" grpId="0" animBg="1"/>
      <p:bldP spid="201739" grpId="0" animBg="1"/>
      <p:bldP spid="201740" grpId="0"/>
      <p:bldP spid="201741" grpId="0"/>
      <p:bldP spid="201742" grpId="0"/>
      <p:bldP spid="201744" grpId="0" animBg="1"/>
      <p:bldP spid="201745" grpId="0" animBg="1"/>
      <p:bldP spid="201746" grpId="0" animBg="1"/>
      <p:bldP spid="201747" grpId="0"/>
      <p:bldP spid="201748" grpId="0" animBg="1"/>
      <p:bldP spid="201749" grpId="0"/>
      <p:bldP spid="201750" grpId="0" animBg="1"/>
      <p:bldP spid="201751" grpId="0"/>
      <p:bldP spid="201752" grpId="0" animBg="1"/>
      <p:bldP spid="201753" grpId="0" animBg="1"/>
      <p:bldP spid="201754" grpId="0" animBg="1"/>
      <p:bldP spid="201755" grpId="0" animBg="1"/>
      <p:bldP spid="201756" grpId="0" animBg="1"/>
      <p:bldP spid="201757" grpId="0"/>
      <p:bldP spid="201758" grpId="0" animBg="1"/>
      <p:bldP spid="201759" grpId="0"/>
      <p:bldP spid="201761" grpId="0" animBg="1"/>
      <p:bldP spid="42" grpId="0"/>
      <p:bldP spid="43"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767822"/>
          </a:xfrm>
        </p:spPr>
        <p:txBody>
          <a:bodyPr>
            <a:normAutofit/>
          </a:bodyPr>
          <a:lstStyle/>
          <a:p>
            <a:r>
              <a:rPr lang="en-US" sz="2800" b="1" u="sng" dirty="0" smtClean="0">
                <a:solidFill>
                  <a:srgbClr val="0070C0"/>
                </a:solidFill>
                <a:latin typeface="Arial" panose="020B0604020202020204" pitchFamily="34" charset="0"/>
                <a:cs typeface="Arial" panose="020B0604020202020204" pitchFamily="34" charset="0"/>
              </a:rPr>
              <a:t>Projection</a:t>
            </a:r>
            <a:endParaRPr lang="en-US" sz="2800" b="1" u="sng" dirty="0">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8650" y="1225022"/>
            <a:ext cx="7886700" cy="4351338"/>
          </a:xfrm>
        </p:spPr>
        <p:txBody>
          <a:bodyPr>
            <a:normAutofit/>
          </a:bodyPr>
          <a:lstStyle/>
          <a:p>
            <a:pPr algn="just"/>
            <a:r>
              <a:rPr lang="en-US" sz="1800" dirty="0" smtClean="0">
                <a:latin typeface="Arial" panose="020B0604020202020204" pitchFamily="34" charset="0"/>
                <a:cs typeface="Arial" panose="020B0604020202020204" pitchFamily="34" charset="0"/>
              </a:rPr>
              <a:t>The task of recording the shapes and sizes of 3-D objects on 2-D drawings in done using </a:t>
            </a:r>
            <a:r>
              <a:rPr lang="en-US" sz="1800" i="1" dirty="0" smtClean="0">
                <a:latin typeface="Arial" panose="020B0604020202020204" pitchFamily="34" charset="0"/>
                <a:cs typeface="Arial" panose="020B0604020202020204" pitchFamily="34" charset="0"/>
              </a:rPr>
              <a:t>Projections</a:t>
            </a:r>
            <a:r>
              <a:rPr lang="en-US" sz="1800" dirty="0" smtClean="0">
                <a:latin typeface="Arial" panose="020B0604020202020204" pitchFamily="34" charset="0"/>
                <a:cs typeface="Arial" panose="020B0604020202020204" pitchFamily="34" charset="0"/>
              </a:rPr>
              <a:t>.</a:t>
            </a:r>
          </a:p>
          <a:p>
            <a:pPr algn="just"/>
            <a:r>
              <a:rPr lang="en-US" sz="1800" b="1" i="1" dirty="0" smtClean="0">
                <a:solidFill>
                  <a:srgbClr val="00B050"/>
                </a:solidFill>
                <a:latin typeface="Arial" panose="020B0604020202020204" pitchFamily="34" charset="0"/>
                <a:cs typeface="Arial" panose="020B0604020202020204" pitchFamily="34" charset="0"/>
              </a:rPr>
              <a:t>Orthographic projection</a:t>
            </a:r>
            <a:r>
              <a:rPr lang="en-US" sz="1800" dirty="0" smtClean="0">
                <a:latin typeface="Arial" panose="020B0604020202020204" pitchFamily="34" charset="0"/>
                <a:cs typeface="Arial" panose="020B0604020202020204" pitchFamily="34" charset="0"/>
              </a:rPr>
              <a:t>: When the projectors are parallel to each other and also perpendicular to the plane, the projection is called orthographic projection.</a:t>
            </a: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E8E09DC-0268-440F-8276-54ADABB93829}" type="slidenum">
              <a:rPr lang="en-IN" sz="1100" smtClean="0">
                <a:latin typeface="Arial" panose="020B0604020202020204" pitchFamily="34" charset="0"/>
                <a:cs typeface="Arial" panose="020B0604020202020204" pitchFamily="34" charset="0"/>
              </a:rPr>
              <a:t>2</a:t>
            </a:fld>
            <a:endParaRPr lang="en-IN" sz="110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t="2352" b="11963"/>
          <a:stretch/>
        </p:blipFill>
        <p:spPr>
          <a:xfrm>
            <a:off x="973666" y="2762144"/>
            <a:ext cx="7380817" cy="3187278"/>
          </a:xfrm>
          <a:prstGeom prst="rect">
            <a:avLst/>
          </a:prstGeom>
        </p:spPr>
      </p:pic>
      <p:sp>
        <p:nvSpPr>
          <p:cNvPr id="6" name="TextBox 5"/>
          <p:cNvSpPr txBox="1"/>
          <p:nvPr/>
        </p:nvSpPr>
        <p:spPr>
          <a:xfrm>
            <a:off x="1646260" y="5972178"/>
            <a:ext cx="6035627" cy="338554"/>
          </a:xfrm>
          <a:prstGeom prst="rect">
            <a:avLst/>
          </a:prstGeom>
          <a:noFill/>
        </p:spPr>
        <p:txBody>
          <a:bodyPr wrap="none" rtlCol="0">
            <a:spAutoFit/>
          </a:bodyPr>
          <a:lstStyle/>
          <a:p>
            <a:r>
              <a:rPr lang="en-US" sz="1600" i="1" dirty="0" smtClean="0">
                <a:latin typeface="Arial" panose="020B0604020202020204" pitchFamily="34" charset="0"/>
                <a:cs typeface="Arial" panose="020B0604020202020204" pitchFamily="34" charset="0"/>
              </a:rPr>
              <a:t>Method of obtaining orthographic views (top view and front view)</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491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Line 2"/>
          <p:cNvSpPr>
            <a:spLocks noChangeShapeType="1"/>
          </p:cNvSpPr>
          <p:nvPr/>
        </p:nvSpPr>
        <p:spPr bwMode="auto">
          <a:xfrm>
            <a:off x="4030665" y="3430588"/>
            <a:ext cx="40465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79" name="Text Box 3"/>
          <p:cNvSpPr txBox="1">
            <a:spLocks noChangeArrowheads="1"/>
          </p:cNvSpPr>
          <p:nvPr/>
        </p:nvSpPr>
        <p:spPr bwMode="auto">
          <a:xfrm>
            <a:off x="3719513" y="31813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203780" name="Text Box 4"/>
          <p:cNvSpPr txBox="1">
            <a:spLocks noChangeArrowheads="1"/>
          </p:cNvSpPr>
          <p:nvPr/>
        </p:nvSpPr>
        <p:spPr bwMode="auto">
          <a:xfrm>
            <a:off x="8001002" y="318611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03781" name="Line 5"/>
          <p:cNvSpPr>
            <a:spLocks noChangeShapeType="1"/>
          </p:cNvSpPr>
          <p:nvPr/>
        </p:nvSpPr>
        <p:spPr bwMode="auto">
          <a:xfrm>
            <a:off x="4624388" y="1785519"/>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3783" name="Text Box 7"/>
          <p:cNvSpPr txBox="1">
            <a:spLocks noChangeArrowheads="1"/>
          </p:cNvSpPr>
          <p:nvPr/>
        </p:nvSpPr>
        <p:spPr bwMode="auto">
          <a:xfrm>
            <a:off x="4303713" y="2982913"/>
            <a:ext cx="322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3784" name="Line 8"/>
          <p:cNvSpPr>
            <a:spLocks noChangeShapeType="1"/>
          </p:cNvSpPr>
          <p:nvPr/>
        </p:nvSpPr>
        <p:spPr bwMode="auto">
          <a:xfrm flipV="1">
            <a:off x="4622802" y="3035065"/>
            <a:ext cx="3257482" cy="258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85" name="Text Box 9"/>
          <p:cNvSpPr txBox="1">
            <a:spLocks noChangeArrowheads="1"/>
          </p:cNvSpPr>
          <p:nvPr/>
        </p:nvSpPr>
        <p:spPr bwMode="auto">
          <a:xfrm>
            <a:off x="7443718" y="2769916"/>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sp>
        <p:nvSpPr>
          <p:cNvPr id="203787" name="Text Box 11"/>
          <p:cNvSpPr txBox="1">
            <a:spLocks noChangeArrowheads="1"/>
          </p:cNvSpPr>
          <p:nvPr/>
        </p:nvSpPr>
        <p:spPr bwMode="auto">
          <a:xfrm>
            <a:off x="4319590" y="381000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a</a:t>
            </a:r>
          </a:p>
        </p:txBody>
      </p:sp>
      <p:sp>
        <p:nvSpPr>
          <p:cNvPr id="203788" name="Line 12"/>
          <p:cNvSpPr>
            <a:spLocks noChangeShapeType="1"/>
          </p:cNvSpPr>
          <p:nvPr/>
        </p:nvSpPr>
        <p:spPr bwMode="auto">
          <a:xfrm flipH="1" flipV="1">
            <a:off x="7443786" y="1428748"/>
            <a:ext cx="14290" cy="1619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89" name="Line 13"/>
          <p:cNvSpPr>
            <a:spLocks noChangeShapeType="1"/>
          </p:cNvSpPr>
          <p:nvPr/>
        </p:nvSpPr>
        <p:spPr bwMode="auto">
          <a:xfrm flipV="1">
            <a:off x="4624388" y="1447800"/>
            <a:ext cx="2819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90" name="Text Box 14"/>
          <p:cNvSpPr txBox="1">
            <a:spLocks noChangeArrowheads="1"/>
          </p:cNvSpPr>
          <p:nvPr/>
        </p:nvSpPr>
        <p:spPr bwMode="auto">
          <a:xfrm>
            <a:off x="7375668" y="1135456"/>
            <a:ext cx="3930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tabLst>
                <a:tab pos="180975" algn="l"/>
              </a:tabLst>
            </a:pPr>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3792" name="Text Box 16"/>
          <p:cNvSpPr txBox="1">
            <a:spLocks noChangeArrowheads="1"/>
          </p:cNvSpPr>
          <p:nvPr/>
        </p:nvSpPr>
        <p:spPr bwMode="auto">
          <a:xfrm>
            <a:off x="6072190" y="2800350"/>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LTV</a:t>
            </a:r>
            <a:endParaRPr lang="en-US" altLang="en-US" sz="1400" baseline="-25000" dirty="0">
              <a:latin typeface="Times New Roman" panose="02020603050405020304" pitchFamily="18" charset="0"/>
            </a:endParaRPr>
          </a:p>
        </p:txBody>
      </p:sp>
      <p:sp>
        <p:nvSpPr>
          <p:cNvPr id="203793" name="Text Box 17"/>
          <p:cNvSpPr txBox="1">
            <a:spLocks noChangeArrowheads="1"/>
          </p:cNvSpPr>
          <p:nvPr/>
        </p:nvSpPr>
        <p:spPr bwMode="auto">
          <a:xfrm rot="-1807669">
            <a:off x="6022975" y="2124075"/>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3794" name="Line 18"/>
          <p:cNvSpPr>
            <a:spLocks noChangeShapeType="1"/>
          </p:cNvSpPr>
          <p:nvPr/>
        </p:nvSpPr>
        <p:spPr bwMode="auto">
          <a:xfrm flipV="1">
            <a:off x="4636404" y="3996241"/>
            <a:ext cx="3440797" cy="4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95" name="Text Box 19"/>
          <p:cNvSpPr txBox="1">
            <a:spLocks noChangeArrowheads="1"/>
          </p:cNvSpPr>
          <p:nvPr/>
        </p:nvSpPr>
        <p:spPr bwMode="auto">
          <a:xfrm>
            <a:off x="6716304" y="6379553"/>
            <a:ext cx="3337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r>
              <a:rPr lang="en-US" altLang="en-US" sz="1400" baseline="-25000" dirty="0">
                <a:latin typeface="Times New Roman" panose="02020603050405020304" pitchFamily="18" charset="0"/>
              </a:rPr>
              <a:t>1</a:t>
            </a:r>
          </a:p>
        </p:txBody>
      </p:sp>
      <p:sp>
        <p:nvSpPr>
          <p:cNvPr id="203797" name="Text Box 21"/>
          <p:cNvSpPr txBox="1">
            <a:spLocks noChangeArrowheads="1"/>
          </p:cNvSpPr>
          <p:nvPr/>
        </p:nvSpPr>
        <p:spPr bwMode="auto">
          <a:xfrm>
            <a:off x="6797675" y="4004274"/>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1</a:t>
            </a:r>
          </a:p>
        </p:txBody>
      </p:sp>
      <p:sp>
        <p:nvSpPr>
          <p:cNvPr id="203798" name="Line 22"/>
          <p:cNvSpPr>
            <a:spLocks noChangeShapeType="1"/>
          </p:cNvSpPr>
          <p:nvPr/>
        </p:nvSpPr>
        <p:spPr bwMode="auto">
          <a:xfrm>
            <a:off x="6827044" y="3991681"/>
            <a:ext cx="13059" cy="24091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799" name="Line 23"/>
          <p:cNvSpPr>
            <a:spLocks noChangeShapeType="1"/>
          </p:cNvSpPr>
          <p:nvPr/>
        </p:nvSpPr>
        <p:spPr bwMode="auto">
          <a:xfrm rot="4589744" flipV="1">
            <a:off x="4333875" y="4391025"/>
            <a:ext cx="2819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0" name="Line 24"/>
          <p:cNvSpPr>
            <a:spLocks noChangeShapeType="1"/>
          </p:cNvSpPr>
          <p:nvPr/>
        </p:nvSpPr>
        <p:spPr bwMode="auto">
          <a:xfrm>
            <a:off x="5524500" y="6381750"/>
            <a:ext cx="2819400" cy="0"/>
          </a:xfrm>
          <a:prstGeom prst="line">
            <a:avLst/>
          </a:prstGeom>
          <a:ln>
            <a:solidFill>
              <a:schemeClr val="accent6"/>
            </a:solidFill>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3801" name="Line 25"/>
          <p:cNvSpPr>
            <a:spLocks noChangeShapeType="1"/>
          </p:cNvSpPr>
          <p:nvPr/>
        </p:nvSpPr>
        <p:spPr bwMode="auto">
          <a:xfrm flipV="1">
            <a:off x="6819900" y="30480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2" name="Arc 26"/>
          <p:cNvSpPr>
            <a:spLocks/>
          </p:cNvSpPr>
          <p:nvPr/>
        </p:nvSpPr>
        <p:spPr bwMode="auto">
          <a:xfrm>
            <a:off x="5743575" y="1443038"/>
            <a:ext cx="1076325" cy="1631950"/>
          </a:xfrm>
          <a:custGeom>
            <a:avLst/>
            <a:gdLst>
              <a:gd name="G0" fmla="+- 0 0 0"/>
              <a:gd name="G1" fmla="+- 21269 0 0"/>
              <a:gd name="G2" fmla="+- 21600 0 0"/>
              <a:gd name="T0" fmla="*/ 3766 w 21600"/>
              <a:gd name="T1" fmla="*/ 0 h 22687"/>
              <a:gd name="T2" fmla="*/ 21553 w 21600"/>
              <a:gd name="T3" fmla="*/ 22687 h 22687"/>
              <a:gd name="T4" fmla="*/ 0 w 21600"/>
              <a:gd name="T5" fmla="*/ 21269 h 22687"/>
            </a:gdLst>
            <a:ahLst/>
            <a:cxnLst>
              <a:cxn ang="0">
                <a:pos x="T0" y="T1"/>
              </a:cxn>
              <a:cxn ang="0">
                <a:pos x="T2" y="T3"/>
              </a:cxn>
              <a:cxn ang="0">
                <a:pos x="T4" y="T5"/>
              </a:cxn>
            </a:cxnLst>
            <a:rect l="0" t="0" r="r" b="b"/>
            <a:pathLst>
              <a:path w="21600" h="22687" fill="none" extrusionOk="0">
                <a:moveTo>
                  <a:pt x="3766" y="-1"/>
                </a:moveTo>
                <a:cubicBezTo>
                  <a:pt x="14082" y="1826"/>
                  <a:pt x="21600" y="10792"/>
                  <a:pt x="21600" y="21269"/>
                </a:cubicBezTo>
                <a:cubicBezTo>
                  <a:pt x="21600" y="21742"/>
                  <a:pt x="21584" y="22214"/>
                  <a:pt x="21553" y="22687"/>
                </a:cubicBezTo>
              </a:path>
              <a:path w="21600" h="22687" stroke="0" extrusionOk="0">
                <a:moveTo>
                  <a:pt x="3766" y="-1"/>
                </a:moveTo>
                <a:cubicBezTo>
                  <a:pt x="14082" y="1826"/>
                  <a:pt x="21600" y="10792"/>
                  <a:pt x="21600" y="21269"/>
                </a:cubicBezTo>
                <a:cubicBezTo>
                  <a:pt x="21600" y="21742"/>
                  <a:pt x="21584" y="22214"/>
                  <a:pt x="21553" y="22687"/>
                </a:cubicBezTo>
                <a:lnTo>
                  <a:pt x="0" y="21269"/>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400">
              <a:latin typeface="Times New Roman" panose="02020603050405020304" pitchFamily="18" charset="0"/>
            </a:endParaRPr>
          </a:p>
        </p:txBody>
      </p:sp>
      <p:sp>
        <p:nvSpPr>
          <p:cNvPr id="203803" name="Line 27"/>
          <p:cNvSpPr>
            <a:spLocks noChangeShapeType="1"/>
          </p:cNvSpPr>
          <p:nvPr/>
        </p:nvSpPr>
        <p:spPr bwMode="auto">
          <a:xfrm flipV="1">
            <a:off x="4624388" y="1443038"/>
            <a:ext cx="1334826" cy="1604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4" name="Text Box 28"/>
          <p:cNvSpPr txBox="1">
            <a:spLocks noChangeArrowheads="1"/>
          </p:cNvSpPr>
          <p:nvPr/>
        </p:nvSpPr>
        <p:spPr bwMode="auto">
          <a:xfrm>
            <a:off x="5861438" y="1182945"/>
            <a:ext cx="331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3805" name="Text Box 29"/>
          <p:cNvSpPr txBox="1">
            <a:spLocks noChangeArrowheads="1"/>
          </p:cNvSpPr>
          <p:nvPr/>
        </p:nvSpPr>
        <p:spPr bwMode="auto">
          <a:xfrm>
            <a:off x="5785536" y="638941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b</a:t>
            </a:r>
            <a:endParaRPr lang="en-US" altLang="en-US" sz="1400" baseline="-25000" dirty="0">
              <a:latin typeface="Times New Roman" panose="02020603050405020304" pitchFamily="18" charset="0"/>
            </a:endParaRPr>
          </a:p>
        </p:txBody>
      </p:sp>
      <p:sp>
        <p:nvSpPr>
          <p:cNvPr id="203806" name="Line 30"/>
          <p:cNvSpPr>
            <a:spLocks noChangeShapeType="1"/>
          </p:cNvSpPr>
          <p:nvPr/>
        </p:nvSpPr>
        <p:spPr bwMode="auto">
          <a:xfrm flipH="1" flipV="1">
            <a:off x="4640896" y="4001662"/>
            <a:ext cx="1306301" cy="23724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07" name="Text Box 31"/>
          <p:cNvSpPr txBox="1">
            <a:spLocks noChangeArrowheads="1"/>
          </p:cNvSpPr>
          <p:nvPr/>
        </p:nvSpPr>
        <p:spPr bwMode="auto">
          <a:xfrm>
            <a:off x="6042670" y="3721569"/>
            <a:ext cx="519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LFV</a:t>
            </a:r>
            <a:endParaRPr lang="en-US" altLang="en-US" sz="1400" baseline="-25000" dirty="0">
              <a:latin typeface="Times New Roman" panose="02020603050405020304" pitchFamily="18" charset="0"/>
            </a:endParaRPr>
          </a:p>
        </p:txBody>
      </p:sp>
      <p:sp>
        <p:nvSpPr>
          <p:cNvPr id="203808" name="Text Box 32"/>
          <p:cNvSpPr txBox="1">
            <a:spLocks noChangeArrowheads="1"/>
          </p:cNvSpPr>
          <p:nvPr/>
        </p:nvSpPr>
        <p:spPr bwMode="auto">
          <a:xfrm rot="3854757">
            <a:off x="5068094" y="5328444"/>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TV</a:t>
            </a:r>
            <a:endParaRPr lang="en-US" altLang="en-US" sz="1400" baseline="-25000" dirty="0">
              <a:latin typeface="Times New Roman" panose="02020603050405020304" pitchFamily="18" charset="0"/>
            </a:endParaRPr>
          </a:p>
        </p:txBody>
      </p:sp>
      <p:sp>
        <p:nvSpPr>
          <p:cNvPr id="203809" name="Text Box 33"/>
          <p:cNvSpPr txBox="1">
            <a:spLocks noChangeArrowheads="1"/>
          </p:cNvSpPr>
          <p:nvPr/>
        </p:nvSpPr>
        <p:spPr bwMode="auto">
          <a:xfrm rot="-2966121">
            <a:off x="5006183" y="1980407"/>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FV</a:t>
            </a:r>
            <a:endParaRPr lang="en-US" altLang="en-US" sz="1400" baseline="-25000" dirty="0">
              <a:latin typeface="Times New Roman" panose="02020603050405020304" pitchFamily="18" charset="0"/>
            </a:endParaRPr>
          </a:p>
        </p:txBody>
      </p:sp>
      <p:sp>
        <p:nvSpPr>
          <p:cNvPr id="203810" name="Text Box 34"/>
          <p:cNvSpPr txBox="1">
            <a:spLocks noChangeArrowheads="1"/>
          </p:cNvSpPr>
          <p:nvPr/>
        </p:nvSpPr>
        <p:spPr bwMode="auto">
          <a:xfrm>
            <a:off x="4868550" y="3975716"/>
            <a:ext cx="360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3811" name="Text Box 35"/>
          <p:cNvSpPr txBox="1">
            <a:spLocks noChangeArrowheads="1"/>
          </p:cNvSpPr>
          <p:nvPr/>
        </p:nvSpPr>
        <p:spPr bwMode="auto">
          <a:xfrm rot="3322370">
            <a:off x="5991225" y="5334000"/>
            <a:ext cx="400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Times New Roman" panose="02020603050405020304" pitchFamily="18" charset="0"/>
              </a:rPr>
              <a:t>TL</a:t>
            </a:r>
            <a:endParaRPr lang="en-US" altLang="en-US" sz="1400" baseline="-25000" dirty="0">
              <a:latin typeface="Times New Roman" panose="02020603050405020304" pitchFamily="18" charset="0"/>
            </a:endParaRPr>
          </a:p>
        </p:txBody>
      </p:sp>
      <p:sp>
        <p:nvSpPr>
          <p:cNvPr id="203812" name="Line 36"/>
          <p:cNvSpPr>
            <a:spLocks noChangeShapeType="1"/>
          </p:cNvSpPr>
          <p:nvPr/>
        </p:nvSpPr>
        <p:spPr bwMode="auto">
          <a:xfrm>
            <a:off x="5959214" y="1452693"/>
            <a:ext cx="6385" cy="4921394"/>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3813" name="Text Box 37"/>
          <p:cNvSpPr txBox="1">
            <a:spLocks noChangeArrowheads="1"/>
          </p:cNvSpPr>
          <p:nvPr/>
        </p:nvSpPr>
        <p:spPr bwMode="auto">
          <a:xfrm>
            <a:off x="5128035" y="2726258"/>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3814" name="Text Box 38"/>
          <p:cNvSpPr txBox="1">
            <a:spLocks noChangeArrowheads="1"/>
          </p:cNvSpPr>
          <p:nvPr/>
        </p:nvSpPr>
        <p:spPr bwMode="auto">
          <a:xfrm>
            <a:off x="69851" y="227381"/>
            <a:ext cx="9043989" cy="984885"/>
          </a:xfrm>
          <a:prstGeom prst="rect">
            <a:avLst/>
          </a:prstGeom>
          <a:solidFill>
            <a:srgbClr val="92D050"/>
          </a:solidFill>
          <a:ln>
            <a:noFill/>
          </a:ln>
          <a:effectLst/>
          <a:extLst/>
        </p:spPr>
        <p:txBody>
          <a:bodyPr wrap="square">
            <a:spAutoFit/>
          </a:bodyPr>
          <a:lstStyle/>
          <a:p>
            <a:pPr eaLnBrk="1" hangingPunct="1"/>
            <a:r>
              <a:rPr lang="en-US" altLang="en-US" sz="1600" b="1" dirty="0" smtClean="0">
                <a:solidFill>
                  <a:schemeClr val="accent2"/>
                </a:solidFill>
                <a:latin typeface="Arial" panose="020B0604020202020204" pitchFamily="34" charset="0"/>
              </a:rPr>
              <a:t>PROBLEM:</a:t>
            </a:r>
            <a:endParaRPr lang="en-US" altLang="en-US" sz="1600" b="1" dirty="0">
              <a:solidFill>
                <a:schemeClr val="accent2"/>
              </a:solidFill>
              <a:latin typeface="Arial" panose="020B0604020202020204" pitchFamily="34" charset="0"/>
            </a:endParaRPr>
          </a:p>
          <a:p>
            <a:pPr eaLnBrk="1" hangingPunct="1"/>
            <a:r>
              <a:rPr lang="en-US" altLang="en-US" sz="1400" b="1" dirty="0">
                <a:latin typeface="Arial" panose="020B0604020202020204" pitchFamily="34" charset="0"/>
              </a:rPr>
              <a:t>Line AB is 75 mm </a:t>
            </a:r>
            <a:r>
              <a:rPr lang="en-US" altLang="en-US" sz="1400" b="1" dirty="0" smtClean="0">
                <a:latin typeface="Arial" panose="020B0604020202020204" pitchFamily="34" charset="0"/>
              </a:rPr>
              <a:t>long. It’s FV and TV measure </a:t>
            </a:r>
            <a:r>
              <a:rPr lang="en-US" altLang="en-US" sz="1400" b="1" dirty="0">
                <a:latin typeface="Arial" panose="020B0604020202020204" pitchFamily="34" charset="0"/>
              </a:rPr>
              <a:t>50 mm &amp; 60 mm long </a:t>
            </a:r>
            <a:r>
              <a:rPr lang="en-US" altLang="en-US" sz="1400" b="1" dirty="0" smtClean="0">
                <a:latin typeface="Arial" panose="020B0604020202020204" pitchFamily="34" charset="0"/>
              </a:rPr>
              <a:t>respectively. An end </a:t>
            </a:r>
            <a:r>
              <a:rPr lang="en-US" altLang="en-US" sz="1400" b="1" dirty="0">
                <a:latin typeface="Arial" panose="020B0604020202020204" pitchFamily="34" charset="0"/>
              </a:rPr>
              <a:t>is 10 </a:t>
            </a:r>
            <a:r>
              <a:rPr lang="en-US" altLang="en-US" sz="1400" b="1" dirty="0" smtClean="0">
                <a:latin typeface="Arial" panose="020B0604020202020204" pitchFamily="34" charset="0"/>
              </a:rPr>
              <a:t>mm above HP </a:t>
            </a:r>
            <a:r>
              <a:rPr lang="en-US" altLang="en-US" sz="1400" b="1" dirty="0">
                <a:latin typeface="Arial" panose="020B0604020202020204" pitchFamily="34" charset="0"/>
              </a:rPr>
              <a:t>and 15 mm in front of </a:t>
            </a:r>
            <a:r>
              <a:rPr lang="en-US" altLang="en-US" sz="1400" b="1" dirty="0" smtClean="0">
                <a:latin typeface="Arial" panose="020B0604020202020204" pitchFamily="34" charset="0"/>
              </a:rPr>
              <a:t>VP. </a:t>
            </a:r>
            <a:r>
              <a:rPr lang="en-US" altLang="en-US" sz="1400" b="1" dirty="0">
                <a:latin typeface="Arial" panose="020B0604020202020204" pitchFamily="34" charset="0"/>
              </a:rPr>
              <a:t>Draw projections of line </a:t>
            </a:r>
            <a:r>
              <a:rPr lang="en-US" altLang="en-US" sz="1400" b="1" dirty="0" smtClean="0">
                <a:latin typeface="Arial" panose="020B0604020202020204" pitchFamily="34" charset="0"/>
              </a:rPr>
              <a:t>AB if </a:t>
            </a:r>
            <a:r>
              <a:rPr lang="en-US" altLang="en-US" sz="1400" b="1" dirty="0">
                <a:latin typeface="Arial" panose="020B0604020202020204" pitchFamily="34" charset="0"/>
              </a:rPr>
              <a:t>end B is in first quadrant</a:t>
            </a:r>
            <a:r>
              <a:rPr lang="en-US" altLang="en-US" sz="1400" b="1" dirty="0" smtClean="0">
                <a:latin typeface="Arial" panose="020B0604020202020204" pitchFamily="34" charset="0"/>
              </a:rPr>
              <a:t>. Find </a:t>
            </a:r>
            <a:r>
              <a:rPr lang="en-US" altLang="en-US" sz="1400" b="1" dirty="0">
                <a:latin typeface="Arial" panose="020B0604020202020204" pitchFamily="34" charset="0"/>
              </a:rPr>
              <a:t>angle with </a:t>
            </a:r>
            <a:r>
              <a:rPr lang="en-US" altLang="en-US" sz="1400" b="1" dirty="0" smtClean="0">
                <a:latin typeface="Arial" panose="020B0604020202020204" pitchFamily="34" charset="0"/>
              </a:rPr>
              <a:t>HP </a:t>
            </a:r>
            <a:r>
              <a:rPr lang="en-US" altLang="en-US" sz="1400" b="1" dirty="0">
                <a:latin typeface="Arial" panose="020B0604020202020204" pitchFamily="34" charset="0"/>
              </a:rPr>
              <a:t>and </a:t>
            </a:r>
            <a:r>
              <a:rPr lang="en-US" altLang="en-US" sz="1400" b="1" dirty="0" smtClean="0">
                <a:latin typeface="Arial" panose="020B0604020202020204" pitchFamily="34" charset="0"/>
              </a:rPr>
              <a:t>VP.</a:t>
            </a:r>
            <a:endParaRPr lang="en-US" altLang="en-US" sz="1400" b="1" dirty="0">
              <a:latin typeface="Arial" panose="020B0604020202020204" pitchFamily="34" charset="0"/>
            </a:endParaRPr>
          </a:p>
        </p:txBody>
      </p:sp>
      <p:sp>
        <p:nvSpPr>
          <p:cNvPr id="2" name="Slide Number Placeholder 1"/>
          <p:cNvSpPr>
            <a:spLocks noGrp="1"/>
          </p:cNvSpPr>
          <p:nvPr>
            <p:ph type="sldNum" sz="quarter" idx="12"/>
          </p:nvPr>
        </p:nvSpPr>
        <p:spPr>
          <a:xfrm>
            <a:off x="7070725" y="6481892"/>
            <a:ext cx="2057400" cy="365125"/>
          </a:xfrm>
        </p:spPr>
        <p:txBody>
          <a:bodyPr/>
          <a:lstStyle/>
          <a:p>
            <a:fld id="{EE8E09DC-0268-440F-8276-54ADABB93829}" type="slidenum">
              <a:rPr lang="en-IN" smtClean="0"/>
              <a:t>20</a:t>
            </a:fld>
            <a:endParaRPr lang="en-IN" dirty="0"/>
          </a:p>
        </p:txBody>
      </p:sp>
      <p:sp>
        <p:nvSpPr>
          <p:cNvPr id="4" name="Rectangle 3"/>
          <p:cNvSpPr/>
          <p:nvPr/>
        </p:nvSpPr>
        <p:spPr>
          <a:xfrm>
            <a:off x="0" y="1323975"/>
            <a:ext cx="2274982" cy="369332"/>
          </a:xfrm>
          <a:prstGeom prst="rect">
            <a:avLst/>
          </a:prstGeom>
        </p:spPr>
        <p:txBody>
          <a:bodyPr wrap="none">
            <a:spAutoFit/>
          </a:bodyPr>
          <a:lstStyle/>
          <a:p>
            <a:r>
              <a:rPr lang="en-US" altLang="en-US" b="1" u="sng" dirty="0">
                <a:solidFill>
                  <a:srgbClr val="FF0000"/>
                </a:solidFill>
                <a:latin typeface="Arial" panose="020B0604020202020204" pitchFamily="34" charset="0"/>
              </a:rPr>
              <a:t>SOLUTION STEPS:</a:t>
            </a:r>
          </a:p>
        </p:txBody>
      </p:sp>
      <p:sp>
        <p:nvSpPr>
          <p:cNvPr id="5" name="Rectangle 4"/>
          <p:cNvSpPr/>
          <p:nvPr/>
        </p:nvSpPr>
        <p:spPr>
          <a:xfrm>
            <a:off x="107954" y="1822436"/>
            <a:ext cx="4572000" cy="4401205"/>
          </a:xfrm>
          <a:prstGeom prst="rect">
            <a:avLst/>
          </a:prstGeom>
        </p:spPr>
        <p:txBody>
          <a:bodyPr>
            <a:spAutoFit/>
          </a:bodyPr>
          <a:lstStyle/>
          <a:p>
            <a:r>
              <a:rPr lang="en-US" altLang="en-US" sz="1400" dirty="0">
                <a:latin typeface="Arial" panose="020B0604020202020204" pitchFamily="34" charset="0"/>
              </a:rPr>
              <a:t>1.Draw </a:t>
            </a:r>
            <a:r>
              <a:rPr lang="en-US" altLang="en-US" sz="1400" dirty="0"/>
              <a:t>XY</a:t>
            </a:r>
            <a:r>
              <a:rPr lang="en-US" altLang="en-US" sz="1400" dirty="0">
                <a:latin typeface="Arial" panose="020B0604020202020204" pitchFamily="34" charset="0"/>
              </a:rPr>
              <a:t> line and one projector.</a:t>
            </a:r>
          </a:p>
          <a:p>
            <a:r>
              <a:rPr lang="en-US" altLang="en-US" sz="1400" dirty="0">
                <a:latin typeface="Arial" panose="020B0604020202020204" pitchFamily="34" charset="0"/>
              </a:rPr>
              <a:t>2.Locate a’ 10 mm above </a:t>
            </a:r>
            <a:r>
              <a:rPr lang="en-US" altLang="en-US" sz="1400" dirty="0"/>
              <a:t>XY</a:t>
            </a:r>
            <a:r>
              <a:rPr lang="en-US" altLang="en-US" sz="1400" dirty="0">
                <a:latin typeface="Arial" panose="020B0604020202020204" pitchFamily="34" charset="0"/>
              </a:rPr>
              <a:t> and </a:t>
            </a:r>
          </a:p>
          <a:p>
            <a:r>
              <a:rPr lang="en-US" altLang="en-US" sz="1400" dirty="0">
                <a:latin typeface="Arial" panose="020B0604020202020204" pitchFamily="34" charset="0"/>
              </a:rPr>
              <a:t>  a 15 mm below </a:t>
            </a:r>
            <a:r>
              <a:rPr lang="en-US" altLang="en-US" sz="1400" dirty="0"/>
              <a:t>XY</a:t>
            </a:r>
            <a:r>
              <a:rPr lang="en-US" altLang="en-US" sz="1400" dirty="0">
                <a:latin typeface="Arial" panose="020B0604020202020204" pitchFamily="34" charset="0"/>
              </a:rPr>
              <a:t> line.</a:t>
            </a:r>
          </a:p>
          <a:p>
            <a:r>
              <a:rPr lang="en-US" altLang="en-US" sz="1400" dirty="0">
                <a:latin typeface="Arial" panose="020B0604020202020204" pitchFamily="34" charset="0"/>
              </a:rPr>
              <a:t>3.Draw locus from these points.</a:t>
            </a:r>
          </a:p>
          <a:p>
            <a:r>
              <a:rPr lang="en-US" altLang="en-US" sz="1400" dirty="0">
                <a:latin typeface="Arial" panose="020B0604020202020204" pitchFamily="34" charset="0"/>
              </a:rPr>
              <a:t>4.Cut 60mm distance on locus of a’</a:t>
            </a:r>
          </a:p>
          <a:p>
            <a:r>
              <a:rPr lang="en-US" altLang="en-US" sz="1400" dirty="0">
                <a:latin typeface="Arial" panose="020B0604020202020204" pitchFamily="34" charset="0"/>
              </a:rPr>
              <a:t>   &amp; mark 1’ on it as it is LTV.</a:t>
            </a:r>
          </a:p>
          <a:p>
            <a:r>
              <a:rPr lang="en-US" altLang="en-US" sz="1400" dirty="0">
                <a:latin typeface="Arial" panose="020B0604020202020204" pitchFamily="34" charset="0"/>
              </a:rPr>
              <a:t>5.Similarly cut 50mm </a:t>
            </a:r>
            <a:r>
              <a:rPr lang="en-US" altLang="en-US" sz="1400" dirty="0" smtClean="0">
                <a:latin typeface="Arial" panose="020B0604020202020204" pitchFamily="34" charset="0"/>
              </a:rPr>
              <a:t>on locus </a:t>
            </a:r>
            <a:r>
              <a:rPr lang="en-US" altLang="en-US" sz="1400" dirty="0">
                <a:latin typeface="Arial" panose="020B0604020202020204" pitchFamily="34" charset="0"/>
              </a:rPr>
              <a:t>of </a:t>
            </a:r>
            <a:r>
              <a:rPr lang="en-US" altLang="en-US" sz="1400" dirty="0" smtClean="0">
                <a:latin typeface="Arial" panose="020B0604020202020204" pitchFamily="34" charset="0"/>
              </a:rPr>
              <a:t>a</a:t>
            </a:r>
          </a:p>
          <a:p>
            <a:r>
              <a:rPr lang="en-US" altLang="en-US" sz="1400" dirty="0" smtClean="0">
                <a:latin typeface="Arial" panose="020B0604020202020204" pitchFamily="34" charset="0"/>
              </a:rPr>
              <a:t> </a:t>
            </a:r>
            <a:r>
              <a:rPr lang="en-US" altLang="en-US" sz="1400" dirty="0">
                <a:latin typeface="Arial" panose="020B0604020202020204" pitchFamily="34" charset="0"/>
              </a:rPr>
              <a:t>and mark point 1 as it is LFV.</a:t>
            </a:r>
          </a:p>
          <a:p>
            <a:r>
              <a:rPr lang="en-US" altLang="en-US" sz="1400" dirty="0">
                <a:latin typeface="Arial" panose="020B0604020202020204" pitchFamily="34" charset="0"/>
              </a:rPr>
              <a:t>6.From 1’ draw a vertical line upward</a:t>
            </a:r>
          </a:p>
          <a:p>
            <a:r>
              <a:rPr lang="en-US" altLang="en-US" sz="1400" dirty="0">
                <a:latin typeface="Arial" panose="020B0604020202020204" pitchFamily="34" charset="0"/>
              </a:rPr>
              <a:t>   and from a’ taking TL (75mm ) in </a:t>
            </a:r>
          </a:p>
          <a:p>
            <a:r>
              <a:rPr lang="en-US" altLang="en-US" sz="1400" dirty="0">
                <a:latin typeface="Arial" panose="020B0604020202020204" pitchFamily="34" charset="0"/>
              </a:rPr>
              <a:t>   compass, mark b’</a:t>
            </a:r>
            <a:r>
              <a:rPr lang="en-US" altLang="en-US" sz="1400" baseline="-25000" dirty="0">
                <a:latin typeface="Arial" panose="020B0604020202020204" pitchFamily="34" charset="0"/>
              </a:rPr>
              <a:t>1</a:t>
            </a:r>
            <a:r>
              <a:rPr lang="en-US" altLang="en-US" sz="1400" dirty="0">
                <a:latin typeface="Arial" panose="020B0604020202020204" pitchFamily="34" charset="0"/>
              </a:rPr>
              <a:t> point on it.</a:t>
            </a:r>
          </a:p>
          <a:p>
            <a:r>
              <a:rPr lang="en-US" altLang="en-US" sz="1400" dirty="0">
                <a:latin typeface="Arial" panose="020B0604020202020204" pitchFamily="34" charset="0"/>
              </a:rPr>
              <a:t>   Join a’ b’</a:t>
            </a:r>
            <a:r>
              <a:rPr lang="en-US" altLang="en-US" sz="1400" baseline="-25000" dirty="0">
                <a:latin typeface="Arial" panose="020B0604020202020204" pitchFamily="34" charset="0"/>
              </a:rPr>
              <a:t>1</a:t>
            </a:r>
            <a:r>
              <a:rPr lang="en-US" altLang="en-US" sz="1400" dirty="0">
                <a:latin typeface="Arial" panose="020B0604020202020204" pitchFamily="34" charset="0"/>
              </a:rPr>
              <a:t> points.</a:t>
            </a:r>
          </a:p>
          <a:p>
            <a:r>
              <a:rPr lang="en-US" altLang="en-US" sz="1400" dirty="0">
                <a:latin typeface="Arial" panose="020B0604020202020204" pitchFamily="34" charset="0"/>
              </a:rPr>
              <a:t>7. Draw locus from b’</a:t>
            </a:r>
            <a:r>
              <a:rPr lang="en-US" altLang="en-US" sz="1400" baseline="-25000" dirty="0">
                <a:latin typeface="Arial" panose="020B0604020202020204" pitchFamily="34" charset="0"/>
              </a:rPr>
              <a:t>1</a:t>
            </a:r>
            <a:r>
              <a:rPr lang="en-US" altLang="en-US" sz="1400" dirty="0">
                <a:latin typeface="Arial" panose="020B0604020202020204" pitchFamily="34" charset="0"/>
              </a:rPr>
              <a:t> </a:t>
            </a:r>
          </a:p>
          <a:p>
            <a:r>
              <a:rPr lang="en-US" altLang="en-US" sz="1400" dirty="0">
                <a:latin typeface="Arial" panose="020B0604020202020204" pitchFamily="34" charset="0"/>
              </a:rPr>
              <a:t>8. With same steps below get b</a:t>
            </a:r>
            <a:r>
              <a:rPr lang="en-US" altLang="en-US" sz="1400" baseline="-25000" dirty="0">
                <a:latin typeface="Arial" panose="020B0604020202020204" pitchFamily="34" charset="0"/>
              </a:rPr>
              <a:t>1 </a:t>
            </a:r>
            <a:r>
              <a:rPr lang="en-US" altLang="en-US" sz="1400" dirty="0">
                <a:latin typeface="Arial" panose="020B0604020202020204" pitchFamily="34" charset="0"/>
              </a:rPr>
              <a:t>point</a:t>
            </a:r>
          </a:p>
          <a:p>
            <a:r>
              <a:rPr lang="en-US" altLang="en-US" sz="1400" dirty="0">
                <a:latin typeface="Arial" panose="020B0604020202020204" pitchFamily="34" charset="0"/>
              </a:rPr>
              <a:t>    and draw also locus from it.</a:t>
            </a:r>
          </a:p>
          <a:p>
            <a:r>
              <a:rPr lang="en-US" altLang="en-US" sz="1400" dirty="0">
                <a:latin typeface="Arial" panose="020B0604020202020204" pitchFamily="34" charset="0"/>
              </a:rPr>
              <a:t>9. Now rotating one of the components</a:t>
            </a:r>
          </a:p>
          <a:p>
            <a:r>
              <a:rPr lang="en-US" altLang="en-US" sz="1400" dirty="0">
                <a:latin typeface="Arial" panose="020B0604020202020204" pitchFamily="34" charset="0"/>
              </a:rPr>
              <a:t>   i.e., a-1  locate b’ and join a’ with it </a:t>
            </a:r>
          </a:p>
          <a:p>
            <a:r>
              <a:rPr lang="en-US" altLang="en-US" sz="1400" dirty="0">
                <a:latin typeface="Arial" panose="020B0604020202020204" pitchFamily="34" charset="0"/>
              </a:rPr>
              <a:t>    to get FV.</a:t>
            </a:r>
          </a:p>
          <a:p>
            <a:r>
              <a:rPr lang="en-US" altLang="en-US" sz="1400" dirty="0">
                <a:latin typeface="Arial" panose="020B0604020202020204" pitchFamily="34" charset="0"/>
              </a:rPr>
              <a:t>10. Locate TV similarly and measure</a:t>
            </a:r>
          </a:p>
          <a:p>
            <a:r>
              <a:rPr lang="en-US" altLang="en-US" sz="1400" dirty="0">
                <a:latin typeface="Arial" panose="020B0604020202020204" pitchFamily="34" charset="0"/>
              </a:rPr>
              <a:t>      angles </a:t>
            </a:r>
          </a:p>
        </p:txBody>
      </p:sp>
      <p:sp>
        <p:nvSpPr>
          <p:cNvPr id="49" name="Text Box 37"/>
          <p:cNvSpPr txBox="1">
            <a:spLocks noChangeArrowheads="1"/>
          </p:cNvSpPr>
          <p:nvPr/>
        </p:nvSpPr>
        <p:spPr bwMode="auto">
          <a:xfrm>
            <a:off x="997924" y="5854309"/>
            <a:ext cx="930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and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a:p>
            <a:pPr eaLnBrk="1" hangingPunct="1"/>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0" name="Line 15"/>
          <p:cNvSpPr>
            <a:spLocks noChangeShapeType="1"/>
          </p:cNvSpPr>
          <p:nvPr/>
        </p:nvSpPr>
        <p:spPr bwMode="auto">
          <a:xfrm flipV="1">
            <a:off x="4630774" y="3039308"/>
            <a:ext cx="2854770" cy="24331"/>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51" name="Line 15"/>
          <p:cNvSpPr>
            <a:spLocks noChangeShapeType="1"/>
          </p:cNvSpPr>
          <p:nvPr/>
        </p:nvSpPr>
        <p:spPr bwMode="auto">
          <a:xfrm flipV="1">
            <a:off x="4630774" y="3990458"/>
            <a:ext cx="2166900" cy="11205"/>
          </a:xfrm>
          <a:prstGeom prst="line">
            <a:avLst/>
          </a:prstGeom>
          <a:ln>
            <a:headEnd/>
            <a:tailEnd/>
          </a:ln>
          <a:extLst/>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52" name="Line 15"/>
          <p:cNvSpPr>
            <a:spLocks noChangeShapeType="1"/>
          </p:cNvSpPr>
          <p:nvPr/>
        </p:nvSpPr>
        <p:spPr bwMode="auto">
          <a:xfrm>
            <a:off x="5266417" y="1441873"/>
            <a:ext cx="3372758" cy="10049"/>
          </a:xfrm>
          <a:prstGeom prst="line">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TextBox 41"/>
          <p:cNvSpPr txBox="1"/>
          <p:nvPr/>
        </p:nvSpPr>
        <p:spPr>
          <a:xfrm>
            <a:off x="494073" y="-59149"/>
            <a:ext cx="8178083" cy="369332"/>
          </a:xfrm>
          <a:prstGeom prst="rect">
            <a:avLst/>
          </a:prstGeom>
          <a:noFill/>
        </p:spPr>
        <p:txBody>
          <a:bodyPr wrap="square" rtlCol="0">
            <a:spAutoFit/>
          </a:bodyPr>
          <a:lstStyle/>
          <a:p>
            <a:pPr algn="ctr"/>
            <a:r>
              <a:rPr lang="en-IN" b="1" u="sng" dirty="0" smtClean="0">
                <a:solidFill>
                  <a:srgbClr val="FF0000"/>
                </a:solidFill>
                <a:effectLst>
                  <a:outerShdw blurRad="38100" dist="38100" dir="2700000" algn="tl">
                    <a:srgbClr val="000000">
                      <a:alpha val="43137"/>
                    </a:srgbClr>
                  </a:outerShdw>
                </a:effectLst>
              </a:rPr>
              <a:t>FINDING ANGLE WITH HP &amp; VP</a:t>
            </a:r>
            <a:endParaRPr lang="en-IN"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68938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37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37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7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37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37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37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37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379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37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37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379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380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9" end="9"/>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37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379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0378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0379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
                                            <p:txEl>
                                              <p:pRg st="13" end="13"/>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0379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037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0379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0380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0381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
                                            <p:txEl>
                                              <p:pRg st="15" end="15"/>
                                            </p:txEl>
                                          </p:spTgt>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
                                            <p:txEl>
                                              <p:pRg st="16" end="16"/>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0380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03802"/>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0380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20380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203809">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5">
                                            <p:txEl>
                                              <p:pRg st="18" end="18"/>
                                            </p:txEl>
                                          </p:spTgt>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03812"/>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20380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0380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20380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0381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203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nimBg="1"/>
      <p:bldP spid="203779" grpId="0"/>
      <p:bldP spid="203780" grpId="0"/>
      <p:bldP spid="203781" grpId="0" animBg="1"/>
      <p:bldP spid="203783" grpId="0"/>
      <p:bldP spid="203784" grpId="0" animBg="1"/>
      <p:bldP spid="203785" grpId="0"/>
      <p:bldP spid="203787" grpId="0"/>
      <p:bldP spid="203788" grpId="0" animBg="1"/>
      <p:bldP spid="203789" grpId="0" animBg="1"/>
      <p:bldP spid="203790" grpId="0"/>
      <p:bldP spid="203792" grpId="0"/>
      <p:bldP spid="203793" grpId="0"/>
      <p:bldP spid="203794" grpId="0" animBg="1"/>
      <p:bldP spid="203795" grpId="0"/>
      <p:bldP spid="203797" grpId="0"/>
      <p:bldP spid="203798" grpId="0" animBg="1"/>
      <p:bldP spid="203799" grpId="0" animBg="1"/>
      <p:bldP spid="203800" grpId="0" animBg="1"/>
      <p:bldP spid="203801" grpId="0" animBg="1"/>
      <p:bldP spid="203802" grpId="0" animBg="1"/>
      <p:bldP spid="203803" grpId="0" animBg="1"/>
      <p:bldP spid="203804" grpId="0"/>
      <p:bldP spid="203805" grpId="0"/>
      <p:bldP spid="203806" grpId="0" animBg="1"/>
      <p:bldP spid="203807" grpId="0"/>
      <p:bldP spid="203808" grpId="0"/>
      <p:bldP spid="203810" grpId="0"/>
      <p:bldP spid="203811" grpId="0"/>
      <p:bldP spid="203812" grpId="0" animBg="1"/>
      <p:bldP spid="203813" grpId="0"/>
      <p:bldP spid="203814" grpId="0" animBg="1"/>
      <p:bldP spid="4" grpId="0"/>
      <p:bldP spid="49" grpId="0"/>
      <p:bldP spid="50" grpId="0" animBg="1"/>
      <p:bldP spid="51"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Line 2"/>
          <p:cNvSpPr>
            <a:spLocks noChangeShapeType="1"/>
          </p:cNvSpPr>
          <p:nvPr/>
        </p:nvSpPr>
        <p:spPr bwMode="auto">
          <a:xfrm>
            <a:off x="3754438" y="3414713"/>
            <a:ext cx="472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827" name="Text Box 3"/>
          <p:cNvSpPr txBox="1">
            <a:spLocks noChangeArrowheads="1"/>
          </p:cNvSpPr>
          <p:nvPr/>
        </p:nvSpPr>
        <p:spPr bwMode="auto">
          <a:xfrm>
            <a:off x="3259166" y="33162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X</a:t>
            </a:r>
          </a:p>
        </p:txBody>
      </p:sp>
      <p:sp>
        <p:nvSpPr>
          <p:cNvPr id="205828" name="Text Box 4"/>
          <p:cNvSpPr txBox="1">
            <a:spLocks noChangeArrowheads="1"/>
          </p:cNvSpPr>
          <p:nvPr/>
        </p:nvSpPr>
        <p:spPr bwMode="auto">
          <a:xfrm>
            <a:off x="8426511" y="3294997"/>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a:latin typeface="Times New Roman" panose="02020603050405020304" pitchFamily="18" charset="0"/>
              </a:rPr>
              <a:t>Y</a:t>
            </a:r>
          </a:p>
        </p:txBody>
      </p:sp>
      <p:sp>
        <p:nvSpPr>
          <p:cNvPr id="205829" name="Line 5"/>
          <p:cNvSpPr>
            <a:spLocks noChangeShapeType="1"/>
          </p:cNvSpPr>
          <p:nvPr/>
        </p:nvSpPr>
        <p:spPr bwMode="auto">
          <a:xfrm>
            <a:off x="3744913" y="1830388"/>
            <a:ext cx="0" cy="3886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32" name="Text Box 8"/>
          <p:cNvSpPr txBox="1">
            <a:spLocks noChangeArrowheads="1"/>
          </p:cNvSpPr>
          <p:nvPr/>
        </p:nvSpPr>
        <p:spPr bwMode="auto">
          <a:xfrm>
            <a:off x="3455169" y="3094446"/>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c’</a:t>
            </a:r>
          </a:p>
        </p:txBody>
      </p:sp>
      <p:sp>
        <p:nvSpPr>
          <p:cNvPr id="205833" name="Text Box 9"/>
          <p:cNvSpPr txBox="1">
            <a:spLocks noChangeArrowheads="1"/>
          </p:cNvSpPr>
          <p:nvPr/>
        </p:nvSpPr>
        <p:spPr bwMode="auto">
          <a:xfrm>
            <a:off x="3452813" y="5454650"/>
            <a:ext cx="2872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c</a:t>
            </a:r>
          </a:p>
        </p:txBody>
      </p:sp>
      <p:sp>
        <p:nvSpPr>
          <p:cNvPr id="205834" name="Line 10"/>
          <p:cNvSpPr>
            <a:spLocks noChangeShapeType="1"/>
          </p:cNvSpPr>
          <p:nvPr/>
        </p:nvSpPr>
        <p:spPr bwMode="auto">
          <a:xfrm>
            <a:off x="3744913" y="3887788"/>
            <a:ext cx="46482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35" name="Text Box 11"/>
          <p:cNvSpPr txBox="1">
            <a:spLocks noChangeArrowheads="1"/>
          </p:cNvSpPr>
          <p:nvPr/>
        </p:nvSpPr>
        <p:spPr bwMode="auto">
          <a:xfrm>
            <a:off x="7980212" y="3512441"/>
            <a:ext cx="10887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a:t>
            </a:r>
            <a:r>
              <a:rPr lang="en-US" altLang="en-US" sz="1200" dirty="0" smtClean="0">
                <a:latin typeface="Times New Roman" panose="02020603050405020304" pitchFamily="18" charset="0"/>
              </a:rPr>
              <a:t>OF</a:t>
            </a:r>
            <a:r>
              <a:rPr lang="en-US" altLang="en-US" sz="2400" dirty="0" smtClean="0">
                <a:latin typeface="Times New Roman" panose="02020603050405020304" pitchFamily="18" charset="0"/>
              </a:rPr>
              <a:t> </a:t>
            </a:r>
            <a:r>
              <a:rPr lang="en-US" altLang="en-US" sz="1400" dirty="0" smtClean="0">
                <a:latin typeface="Times New Roman" panose="02020603050405020304" pitchFamily="18" charset="0"/>
              </a:rPr>
              <a:t>d</a:t>
            </a:r>
            <a:endParaRPr lang="en-US" altLang="en-US" sz="1400" baseline="-25000" dirty="0">
              <a:latin typeface="Times New Roman" panose="02020603050405020304" pitchFamily="18" charset="0"/>
            </a:endParaRPr>
          </a:p>
        </p:txBody>
      </p:sp>
      <p:sp>
        <p:nvSpPr>
          <p:cNvPr id="205836" name="Line 12"/>
          <p:cNvSpPr>
            <a:spLocks noChangeShapeType="1"/>
          </p:cNvSpPr>
          <p:nvPr/>
        </p:nvSpPr>
        <p:spPr bwMode="auto">
          <a:xfrm flipV="1">
            <a:off x="3778169" y="3887787"/>
            <a:ext cx="1947944" cy="18139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837" name="Oval 13"/>
          <p:cNvSpPr>
            <a:spLocks noChangeArrowheads="1"/>
          </p:cNvSpPr>
          <p:nvPr/>
        </p:nvSpPr>
        <p:spPr bwMode="auto">
          <a:xfrm>
            <a:off x="5678488" y="38592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38" name="Line 14"/>
          <p:cNvSpPr>
            <a:spLocks noChangeShapeType="1"/>
          </p:cNvSpPr>
          <p:nvPr/>
        </p:nvSpPr>
        <p:spPr bwMode="auto">
          <a:xfrm flipV="1">
            <a:off x="3754438" y="3915938"/>
            <a:ext cx="3470273" cy="180099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05839" name="Oval 15"/>
          <p:cNvSpPr>
            <a:spLocks noChangeArrowheads="1"/>
          </p:cNvSpPr>
          <p:nvPr/>
        </p:nvSpPr>
        <p:spPr bwMode="auto">
          <a:xfrm>
            <a:off x="7192963" y="38401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40" name="Text Box 16"/>
          <p:cNvSpPr txBox="1">
            <a:spLocks noChangeArrowheads="1"/>
          </p:cNvSpPr>
          <p:nvPr/>
        </p:nvSpPr>
        <p:spPr bwMode="auto">
          <a:xfrm>
            <a:off x="5699847" y="3518031"/>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Times New Roman" panose="02020603050405020304" pitchFamily="18" charset="0"/>
              </a:rPr>
              <a:t>d</a:t>
            </a:r>
          </a:p>
        </p:txBody>
      </p:sp>
      <p:sp>
        <p:nvSpPr>
          <p:cNvPr id="205841" name="Text Box 17"/>
          <p:cNvSpPr txBox="1">
            <a:spLocks noChangeArrowheads="1"/>
          </p:cNvSpPr>
          <p:nvPr/>
        </p:nvSpPr>
        <p:spPr bwMode="auto">
          <a:xfrm>
            <a:off x="7234238" y="350520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d</a:t>
            </a:r>
            <a:r>
              <a:rPr lang="en-US" altLang="en-US" baseline="-25000" dirty="0">
                <a:latin typeface="Times New Roman" panose="02020603050405020304" pitchFamily="18" charset="0"/>
              </a:rPr>
              <a:t>1</a:t>
            </a:r>
          </a:p>
        </p:txBody>
      </p:sp>
      <p:sp>
        <p:nvSpPr>
          <p:cNvPr id="205842" name="Line 18"/>
          <p:cNvSpPr>
            <a:spLocks noChangeShapeType="1"/>
          </p:cNvSpPr>
          <p:nvPr/>
        </p:nvSpPr>
        <p:spPr bwMode="auto">
          <a:xfrm flipV="1">
            <a:off x="5716588" y="1266825"/>
            <a:ext cx="0" cy="259238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45" name="Line 21"/>
          <p:cNvSpPr>
            <a:spLocks noChangeShapeType="1"/>
          </p:cNvSpPr>
          <p:nvPr/>
        </p:nvSpPr>
        <p:spPr bwMode="auto">
          <a:xfrm flipH="1">
            <a:off x="3754438" y="1268318"/>
            <a:ext cx="1981200" cy="213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05846" name="Group 22"/>
          <p:cNvGrpSpPr>
            <a:grpSpLocks/>
          </p:cNvGrpSpPr>
          <p:nvPr/>
        </p:nvGrpSpPr>
        <p:grpSpPr bwMode="auto">
          <a:xfrm>
            <a:off x="5014911" y="1283217"/>
            <a:ext cx="2209800" cy="2133600"/>
            <a:chOff x="2705" y="992"/>
            <a:chExt cx="1351" cy="1411"/>
          </a:xfrm>
        </p:grpSpPr>
        <p:sp>
          <p:nvSpPr>
            <p:cNvPr id="205847" name="Arc 23"/>
            <p:cNvSpPr>
              <a:spLocks/>
            </p:cNvSpPr>
            <p:nvPr/>
          </p:nvSpPr>
          <p:spPr bwMode="auto">
            <a:xfrm>
              <a:off x="2705" y="992"/>
              <a:ext cx="1351" cy="1411"/>
            </a:xfrm>
            <a:custGeom>
              <a:avLst/>
              <a:gdLst>
                <a:gd name="G0" fmla="+- 0 0 0"/>
                <a:gd name="G1" fmla="+- 20464 0 0"/>
                <a:gd name="G2" fmla="+- 21600 0 0"/>
                <a:gd name="T0" fmla="*/ 6912 w 21600"/>
                <a:gd name="T1" fmla="*/ 0 h 20464"/>
                <a:gd name="T2" fmla="*/ 21600 w 21600"/>
                <a:gd name="T3" fmla="*/ 20464 h 20464"/>
                <a:gd name="T4" fmla="*/ 0 w 21600"/>
                <a:gd name="T5" fmla="*/ 20464 h 20464"/>
              </a:gdLst>
              <a:ahLst/>
              <a:cxnLst>
                <a:cxn ang="0">
                  <a:pos x="T0" y="T1"/>
                </a:cxn>
                <a:cxn ang="0">
                  <a:pos x="T2" y="T3"/>
                </a:cxn>
                <a:cxn ang="0">
                  <a:pos x="T4" y="T5"/>
                </a:cxn>
              </a:cxnLst>
              <a:rect l="0" t="0" r="r" b="b"/>
              <a:pathLst>
                <a:path w="21600" h="20464" fill="none" extrusionOk="0">
                  <a:moveTo>
                    <a:pt x="6912" y="-1"/>
                  </a:moveTo>
                  <a:cubicBezTo>
                    <a:pt x="15690" y="2964"/>
                    <a:pt x="21600" y="11198"/>
                    <a:pt x="21600" y="20464"/>
                  </a:cubicBezTo>
                </a:path>
                <a:path w="21600" h="20464" stroke="0" extrusionOk="0">
                  <a:moveTo>
                    <a:pt x="6912" y="-1"/>
                  </a:moveTo>
                  <a:cubicBezTo>
                    <a:pt x="15690" y="2964"/>
                    <a:pt x="21600" y="11198"/>
                    <a:pt x="21600" y="20464"/>
                  </a:cubicBezTo>
                  <a:lnTo>
                    <a:pt x="0" y="20464"/>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48" name="Line 24"/>
            <p:cNvSpPr>
              <a:spLocks noChangeShapeType="1"/>
            </p:cNvSpPr>
            <p:nvPr/>
          </p:nvSpPr>
          <p:spPr bwMode="auto">
            <a:xfrm flipH="1" flipV="1">
              <a:off x="3886" y="1669"/>
              <a:ext cx="110" cy="259"/>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205849" name="Line 25"/>
          <p:cNvSpPr>
            <a:spLocks noChangeShapeType="1"/>
          </p:cNvSpPr>
          <p:nvPr/>
        </p:nvSpPr>
        <p:spPr bwMode="auto">
          <a:xfrm>
            <a:off x="5754688" y="1266825"/>
            <a:ext cx="27432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50" name="Line 26"/>
          <p:cNvSpPr>
            <a:spLocks noChangeShapeType="1"/>
          </p:cNvSpPr>
          <p:nvPr/>
        </p:nvSpPr>
        <p:spPr bwMode="auto">
          <a:xfrm flipV="1">
            <a:off x="3729038" y="1295400"/>
            <a:ext cx="3276600" cy="21336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51" name="Text Box 27"/>
          <p:cNvSpPr txBox="1">
            <a:spLocks noChangeArrowheads="1"/>
          </p:cNvSpPr>
          <p:nvPr/>
        </p:nvSpPr>
        <p:spPr bwMode="auto">
          <a:xfrm>
            <a:off x="6822718" y="940453"/>
            <a:ext cx="4539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d’</a:t>
            </a:r>
            <a:r>
              <a:rPr lang="en-US" altLang="en-US" baseline="-25000" dirty="0">
                <a:latin typeface="Times New Roman" panose="02020603050405020304" pitchFamily="18" charset="0"/>
              </a:rPr>
              <a:t>1</a:t>
            </a:r>
          </a:p>
        </p:txBody>
      </p:sp>
      <p:sp>
        <p:nvSpPr>
          <p:cNvPr id="205852" name="Line 28"/>
          <p:cNvSpPr>
            <a:spLocks noChangeShapeType="1"/>
          </p:cNvSpPr>
          <p:nvPr/>
        </p:nvSpPr>
        <p:spPr bwMode="auto">
          <a:xfrm>
            <a:off x="3725064" y="5716588"/>
            <a:ext cx="3886200"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5853" name="Text Box 29"/>
          <p:cNvSpPr txBox="1">
            <a:spLocks noChangeArrowheads="1"/>
          </p:cNvSpPr>
          <p:nvPr/>
        </p:nvSpPr>
        <p:spPr bwMode="auto">
          <a:xfrm rot="-2206479">
            <a:off x="4262440" y="4479409"/>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TV</a:t>
            </a:r>
          </a:p>
        </p:txBody>
      </p:sp>
      <p:sp>
        <p:nvSpPr>
          <p:cNvPr id="205854" name="Text Box 30"/>
          <p:cNvSpPr txBox="1">
            <a:spLocks noChangeArrowheads="1"/>
          </p:cNvSpPr>
          <p:nvPr/>
        </p:nvSpPr>
        <p:spPr bwMode="auto">
          <a:xfrm rot="-3101359">
            <a:off x="4546602" y="1785422"/>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FV</a:t>
            </a:r>
          </a:p>
        </p:txBody>
      </p:sp>
      <p:sp>
        <p:nvSpPr>
          <p:cNvPr id="205855" name="Text Box 31"/>
          <p:cNvSpPr txBox="1">
            <a:spLocks noChangeArrowheads="1"/>
          </p:cNvSpPr>
          <p:nvPr/>
        </p:nvSpPr>
        <p:spPr bwMode="auto">
          <a:xfrm rot="-1607487">
            <a:off x="5786440" y="4098409"/>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TL</a:t>
            </a:r>
          </a:p>
        </p:txBody>
      </p:sp>
      <p:sp>
        <p:nvSpPr>
          <p:cNvPr id="205856" name="Text Box 32"/>
          <p:cNvSpPr txBox="1">
            <a:spLocks noChangeArrowheads="1"/>
          </p:cNvSpPr>
          <p:nvPr/>
        </p:nvSpPr>
        <p:spPr bwMode="auto">
          <a:xfrm rot="-1792448">
            <a:off x="5776915" y="1860034"/>
            <a:ext cx="625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dirty="0">
                <a:latin typeface="Times New Roman" panose="02020603050405020304" pitchFamily="18" charset="0"/>
              </a:rPr>
              <a:t>TL</a:t>
            </a:r>
          </a:p>
        </p:txBody>
      </p:sp>
      <p:sp>
        <p:nvSpPr>
          <p:cNvPr id="205857" name="Text Box 33"/>
          <p:cNvSpPr txBox="1">
            <a:spLocks noChangeArrowheads="1"/>
          </p:cNvSpPr>
          <p:nvPr/>
        </p:nvSpPr>
        <p:spPr bwMode="auto">
          <a:xfrm>
            <a:off x="4271965" y="3032798"/>
            <a:ext cx="3904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5858" name="Text Box 34"/>
          <p:cNvSpPr txBox="1">
            <a:spLocks noChangeArrowheads="1"/>
          </p:cNvSpPr>
          <p:nvPr/>
        </p:nvSpPr>
        <p:spPr bwMode="auto">
          <a:xfrm>
            <a:off x="4632186" y="5277251"/>
            <a:ext cx="4543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205859" name="Arc 35"/>
          <p:cNvSpPr>
            <a:spLocks/>
          </p:cNvSpPr>
          <p:nvPr/>
        </p:nvSpPr>
        <p:spPr bwMode="auto">
          <a:xfrm>
            <a:off x="3957638" y="3138490"/>
            <a:ext cx="304800" cy="320675"/>
          </a:xfrm>
          <a:custGeom>
            <a:avLst/>
            <a:gdLst>
              <a:gd name="G0" fmla="+- 0 0 0"/>
              <a:gd name="G1" fmla="+- 13506 0 0"/>
              <a:gd name="G2" fmla="+- 21600 0 0"/>
              <a:gd name="T0" fmla="*/ 16857 w 21600"/>
              <a:gd name="T1" fmla="*/ 0 h 22819"/>
              <a:gd name="T2" fmla="*/ 19489 w 21600"/>
              <a:gd name="T3" fmla="*/ 22819 h 22819"/>
              <a:gd name="T4" fmla="*/ 0 w 21600"/>
              <a:gd name="T5" fmla="*/ 13506 h 22819"/>
            </a:gdLst>
            <a:ahLst/>
            <a:cxnLst>
              <a:cxn ang="0">
                <a:pos x="T0" y="T1"/>
              </a:cxn>
              <a:cxn ang="0">
                <a:pos x="T2" y="T3"/>
              </a:cxn>
              <a:cxn ang="0">
                <a:pos x="T4" y="T5"/>
              </a:cxn>
            </a:cxnLst>
            <a:rect l="0" t="0" r="r" b="b"/>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60" name="Arc 36"/>
          <p:cNvSpPr>
            <a:spLocks/>
          </p:cNvSpPr>
          <p:nvPr/>
        </p:nvSpPr>
        <p:spPr bwMode="auto">
          <a:xfrm>
            <a:off x="4140300" y="5412212"/>
            <a:ext cx="350738" cy="317681"/>
          </a:xfrm>
          <a:custGeom>
            <a:avLst/>
            <a:gdLst>
              <a:gd name="G0" fmla="+- 0 0 0"/>
              <a:gd name="G1" fmla="+- 13506 0 0"/>
              <a:gd name="G2" fmla="+- 21600 0 0"/>
              <a:gd name="T0" fmla="*/ 16857 w 21600"/>
              <a:gd name="T1" fmla="*/ 0 h 22819"/>
              <a:gd name="T2" fmla="*/ 19489 w 21600"/>
              <a:gd name="T3" fmla="*/ 22819 h 22819"/>
              <a:gd name="T4" fmla="*/ 0 w 21600"/>
              <a:gd name="T5" fmla="*/ 13506 h 22819"/>
            </a:gdLst>
            <a:ahLst/>
            <a:cxnLst>
              <a:cxn ang="0">
                <a:pos x="T0" y="T1"/>
              </a:cxn>
              <a:cxn ang="0">
                <a:pos x="T2" y="T3"/>
              </a:cxn>
              <a:cxn ang="0">
                <a:pos x="T4" y="T5"/>
              </a:cxn>
            </a:cxnLst>
            <a:rect l="0" t="0" r="r" b="b"/>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861" name="Text Box 37"/>
          <p:cNvSpPr txBox="1">
            <a:spLocks noChangeArrowheads="1"/>
          </p:cNvSpPr>
          <p:nvPr/>
        </p:nvSpPr>
        <p:spPr bwMode="auto">
          <a:xfrm>
            <a:off x="7876194" y="900380"/>
            <a:ext cx="11796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LOCUS OF</a:t>
            </a:r>
            <a:r>
              <a:rPr lang="en-US" altLang="en-US" sz="2400" dirty="0">
                <a:latin typeface="Times New Roman" panose="02020603050405020304" pitchFamily="18" charset="0"/>
              </a:rPr>
              <a:t> </a:t>
            </a:r>
            <a:r>
              <a:rPr lang="en-US" altLang="en-US" sz="1400" dirty="0" smtClean="0">
                <a:latin typeface="Times New Roman" panose="02020603050405020304" pitchFamily="18" charset="0"/>
              </a:rPr>
              <a:t>d’</a:t>
            </a:r>
            <a:endParaRPr lang="en-US" altLang="en-US" sz="1400" baseline="-25000" dirty="0">
              <a:latin typeface="Times New Roman" panose="02020603050405020304" pitchFamily="18" charset="0"/>
            </a:endParaRPr>
          </a:p>
        </p:txBody>
      </p:sp>
      <p:sp>
        <p:nvSpPr>
          <p:cNvPr id="205862" name="Text Box 38"/>
          <p:cNvSpPr txBox="1">
            <a:spLocks noChangeArrowheads="1"/>
          </p:cNvSpPr>
          <p:nvPr/>
        </p:nvSpPr>
        <p:spPr bwMode="auto">
          <a:xfrm>
            <a:off x="-27782" y="316704"/>
            <a:ext cx="90376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b="1" smtClean="0">
                <a:solidFill>
                  <a:schemeClr val="accent2"/>
                </a:solidFill>
                <a:latin typeface="Arial" panose="020B0604020202020204" pitchFamily="34" charset="0"/>
              </a:rPr>
              <a:t>PROBLEM:</a:t>
            </a:r>
            <a:r>
              <a:rPr lang="en-US" altLang="en-US" sz="1600" b="1" smtClean="0">
                <a:latin typeface="Times New Roman" panose="02020603050405020304" pitchFamily="18" charset="0"/>
              </a:rPr>
              <a:t> </a:t>
            </a:r>
            <a:r>
              <a:rPr lang="en-US" altLang="en-US" sz="1400" b="1" dirty="0" smtClean="0">
                <a:latin typeface="Arial" panose="020B0604020202020204" pitchFamily="34" charset="0"/>
              </a:rPr>
              <a:t>TV </a:t>
            </a:r>
            <a:r>
              <a:rPr lang="en-US" altLang="en-US" sz="1400" b="1" dirty="0">
                <a:latin typeface="Arial" panose="020B0604020202020204" pitchFamily="34" charset="0"/>
              </a:rPr>
              <a:t>of a 75 mm long </a:t>
            </a:r>
            <a:r>
              <a:rPr lang="en-US" altLang="en-US" sz="1400" b="1" dirty="0" smtClean="0">
                <a:latin typeface="Arial" panose="020B0604020202020204" pitchFamily="34" charset="0"/>
              </a:rPr>
              <a:t>line </a:t>
            </a:r>
            <a:r>
              <a:rPr lang="en-US" altLang="en-US" sz="1400" b="1" dirty="0">
                <a:latin typeface="Arial" panose="020B0604020202020204" pitchFamily="34" charset="0"/>
              </a:rPr>
              <a:t>CD, measures 50 </a:t>
            </a:r>
            <a:r>
              <a:rPr lang="en-US" altLang="en-US" sz="1400" b="1" dirty="0" smtClean="0">
                <a:latin typeface="Arial" panose="020B0604020202020204" pitchFamily="34" charset="0"/>
              </a:rPr>
              <a:t>mm. End </a:t>
            </a:r>
            <a:r>
              <a:rPr lang="en-US" altLang="en-US" sz="1400" b="1" dirty="0">
                <a:latin typeface="Arial" panose="020B0604020202020204" pitchFamily="34" charset="0"/>
              </a:rPr>
              <a:t>C is in </a:t>
            </a:r>
            <a:r>
              <a:rPr lang="en-US" altLang="en-US" sz="1400" b="1" dirty="0" smtClean="0">
                <a:latin typeface="Arial" panose="020B0604020202020204" pitchFamily="34" charset="0"/>
              </a:rPr>
              <a:t>HP and </a:t>
            </a:r>
            <a:r>
              <a:rPr lang="en-US" altLang="en-US" sz="1400" b="1" dirty="0">
                <a:latin typeface="Arial" panose="020B0604020202020204" pitchFamily="34" charset="0"/>
              </a:rPr>
              <a:t>50 mm in front of </a:t>
            </a:r>
            <a:r>
              <a:rPr lang="en-US" altLang="en-US" sz="1400" b="1" dirty="0" smtClean="0">
                <a:latin typeface="Arial" panose="020B0604020202020204" pitchFamily="34" charset="0"/>
              </a:rPr>
              <a:t>VP. End </a:t>
            </a:r>
            <a:r>
              <a:rPr lang="en-US" altLang="en-US" sz="1400" b="1" dirty="0">
                <a:latin typeface="Arial" panose="020B0604020202020204" pitchFamily="34" charset="0"/>
              </a:rPr>
              <a:t>D is 15 mm in front of </a:t>
            </a:r>
            <a:r>
              <a:rPr lang="en-US" altLang="en-US" sz="1400" b="1" dirty="0" smtClean="0">
                <a:latin typeface="Arial" panose="020B0604020202020204" pitchFamily="34" charset="0"/>
              </a:rPr>
              <a:t>VP </a:t>
            </a:r>
            <a:r>
              <a:rPr lang="en-US" altLang="en-US" sz="1400" b="1" dirty="0">
                <a:latin typeface="Arial" panose="020B0604020202020204" pitchFamily="34" charset="0"/>
              </a:rPr>
              <a:t>and it is above </a:t>
            </a:r>
            <a:r>
              <a:rPr lang="en-US" altLang="en-US" sz="1400" b="1" dirty="0" smtClean="0">
                <a:latin typeface="Arial" panose="020B0604020202020204" pitchFamily="34" charset="0"/>
              </a:rPr>
              <a:t>HP. Draw </a:t>
            </a:r>
            <a:r>
              <a:rPr lang="en-US" altLang="en-US" sz="1400" b="1" dirty="0">
                <a:latin typeface="Arial" panose="020B0604020202020204" pitchFamily="34" charset="0"/>
              </a:rPr>
              <a:t>projections of CD and find angles with </a:t>
            </a:r>
            <a:r>
              <a:rPr lang="en-US" altLang="en-US" sz="1400" b="1" dirty="0" smtClean="0">
                <a:latin typeface="Arial" panose="020B0604020202020204" pitchFamily="34" charset="0"/>
              </a:rPr>
              <a:t>HP </a:t>
            </a:r>
            <a:r>
              <a:rPr lang="en-US" altLang="en-US" sz="1400" b="1" dirty="0">
                <a:latin typeface="Arial" panose="020B0604020202020204" pitchFamily="34" charset="0"/>
              </a:rPr>
              <a:t>and </a:t>
            </a:r>
            <a:r>
              <a:rPr lang="en-US" altLang="en-US" sz="1400" b="1" dirty="0" smtClean="0">
                <a:latin typeface="Arial" panose="020B0604020202020204" pitchFamily="34" charset="0"/>
              </a:rPr>
              <a:t>VP.</a:t>
            </a:r>
            <a:endParaRPr lang="en-US" altLang="en-US" sz="1400" b="1" dirty="0">
              <a:latin typeface="Arial" panose="020B0604020202020204" pitchFamily="34" charset="0"/>
            </a:endParaRPr>
          </a:p>
        </p:txBody>
      </p:sp>
      <p:sp>
        <p:nvSpPr>
          <p:cNvPr id="205863" name="Line 39"/>
          <p:cNvSpPr>
            <a:spLocks noChangeShapeType="1"/>
          </p:cNvSpPr>
          <p:nvPr/>
        </p:nvSpPr>
        <p:spPr bwMode="auto">
          <a:xfrm flipH="1" flipV="1">
            <a:off x="7231061" y="3382962"/>
            <a:ext cx="8549" cy="545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5865" name="Text Box 41"/>
          <p:cNvSpPr txBox="1">
            <a:spLocks noChangeArrowheads="1"/>
          </p:cNvSpPr>
          <p:nvPr/>
        </p:nvSpPr>
        <p:spPr bwMode="auto">
          <a:xfrm>
            <a:off x="10320" y="1402555"/>
            <a:ext cx="1841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dirty="0">
              <a:latin typeface="Arial" panose="020B0604020202020204" pitchFamily="34" charset="0"/>
            </a:endParaRPr>
          </a:p>
        </p:txBody>
      </p:sp>
      <p:sp>
        <p:nvSpPr>
          <p:cNvPr id="2" name="Slide Number Placeholder 1"/>
          <p:cNvSpPr>
            <a:spLocks noGrp="1"/>
          </p:cNvSpPr>
          <p:nvPr>
            <p:ph type="sldNum" sz="quarter" idx="12"/>
          </p:nvPr>
        </p:nvSpPr>
        <p:spPr>
          <a:xfrm>
            <a:off x="7019288" y="6486366"/>
            <a:ext cx="2057400" cy="365125"/>
          </a:xfrm>
        </p:spPr>
        <p:txBody>
          <a:bodyPr/>
          <a:lstStyle/>
          <a:p>
            <a:fld id="{EE8E09DC-0268-440F-8276-54ADABB93829}" type="slidenum">
              <a:rPr lang="en-IN" smtClean="0"/>
              <a:t>21</a:t>
            </a:fld>
            <a:endParaRPr lang="en-IN" dirty="0"/>
          </a:p>
        </p:txBody>
      </p:sp>
      <p:sp>
        <p:nvSpPr>
          <p:cNvPr id="3" name="Rectangle 2"/>
          <p:cNvSpPr/>
          <p:nvPr/>
        </p:nvSpPr>
        <p:spPr>
          <a:xfrm>
            <a:off x="-6309" y="965756"/>
            <a:ext cx="2274982" cy="369332"/>
          </a:xfrm>
          <a:prstGeom prst="rect">
            <a:avLst/>
          </a:prstGeom>
        </p:spPr>
        <p:txBody>
          <a:bodyPr wrap="none">
            <a:spAutoFit/>
          </a:bodyPr>
          <a:lstStyle/>
          <a:p>
            <a:r>
              <a:rPr lang="en-US" altLang="en-US" b="1" u="sng" dirty="0">
                <a:solidFill>
                  <a:srgbClr val="FF0000"/>
                </a:solidFill>
                <a:latin typeface="Arial" panose="020B0604020202020204" pitchFamily="34" charset="0"/>
              </a:rPr>
              <a:t>SOLUTION STEPS:</a:t>
            </a:r>
          </a:p>
        </p:txBody>
      </p:sp>
      <p:sp>
        <p:nvSpPr>
          <p:cNvPr id="4" name="Rectangle 3"/>
          <p:cNvSpPr/>
          <p:nvPr/>
        </p:nvSpPr>
        <p:spPr>
          <a:xfrm>
            <a:off x="82985" y="1546344"/>
            <a:ext cx="2969599" cy="3970318"/>
          </a:xfrm>
          <a:prstGeom prst="rect">
            <a:avLst/>
          </a:prstGeom>
        </p:spPr>
        <p:txBody>
          <a:bodyPr wrap="square">
            <a:spAutoFit/>
          </a:bodyPr>
          <a:lstStyle/>
          <a:p>
            <a:r>
              <a:rPr lang="en-US" altLang="en-US" sz="1400" dirty="0">
                <a:latin typeface="Arial" panose="020B0604020202020204" pitchFamily="34" charset="0"/>
              </a:rPr>
              <a:t>1.Draw </a:t>
            </a:r>
            <a:r>
              <a:rPr lang="en-US" altLang="en-US" sz="1400" dirty="0"/>
              <a:t>XY</a:t>
            </a:r>
            <a:r>
              <a:rPr lang="en-US" altLang="en-US" sz="1400" dirty="0">
                <a:latin typeface="Arial" panose="020B0604020202020204" pitchFamily="34" charset="0"/>
              </a:rPr>
              <a:t> line and one projector.</a:t>
            </a:r>
          </a:p>
          <a:p>
            <a:r>
              <a:rPr lang="en-US" altLang="en-US" sz="1400" dirty="0">
                <a:latin typeface="Arial" panose="020B0604020202020204" pitchFamily="34" charset="0"/>
              </a:rPr>
              <a:t>2.Locate c’ on </a:t>
            </a:r>
            <a:r>
              <a:rPr lang="en-US" altLang="en-US" sz="1400" dirty="0"/>
              <a:t>XY</a:t>
            </a:r>
            <a:r>
              <a:rPr lang="en-US" altLang="en-US" sz="1400" dirty="0">
                <a:latin typeface="Arial" panose="020B0604020202020204" pitchFamily="34" charset="0"/>
              </a:rPr>
              <a:t> and </a:t>
            </a:r>
            <a:r>
              <a:rPr lang="en-US" altLang="en-US" sz="1400" dirty="0" smtClean="0">
                <a:latin typeface="Arial" panose="020B0604020202020204" pitchFamily="34" charset="0"/>
              </a:rPr>
              <a:t>c </a:t>
            </a:r>
            <a:r>
              <a:rPr lang="en-US" altLang="en-US" sz="1400" dirty="0">
                <a:latin typeface="Arial" panose="020B0604020202020204" pitchFamily="34" charset="0"/>
              </a:rPr>
              <a:t>50mm below </a:t>
            </a:r>
            <a:r>
              <a:rPr lang="en-US" altLang="en-US" sz="1400" dirty="0"/>
              <a:t>XY </a:t>
            </a:r>
            <a:r>
              <a:rPr lang="en-US" altLang="en-US" sz="1400" dirty="0">
                <a:latin typeface="Arial" panose="020B0604020202020204" pitchFamily="34" charset="0"/>
              </a:rPr>
              <a:t>line.</a:t>
            </a:r>
          </a:p>
          <a:p>
            <a:r>
              <a:rPr lang="en-US" altLang="en-US" sz="1400" dirty="0">
                <a:latin typeface="Arial" panose="020B0604020202020204" pitchFamily="34" charset="0"/>
              </a:rPr>
              <a:t>3.Draw locus from these points.</a:t>
            </a:r>
          </a:p>
          <a:p>
            <a:r>
              <a:rPr lang="en-US" altLang="en-US" sz="1400" dirty="0">
                <a:latin typeface="Arial" panose="020B0604020202020204" pitchFamily="34" charset="0"/>
              </a:rPr>
              <a:t>4.Draw locus of d 15 mm below </a:t>
            </a:r>
            <a:r>
              <a:rPr lang="en-US" altLang="en-US" sz="1400" dirty="0"/>
              <a:t>XY. </a:t>
            </a:r>
          </a:p>
          <a:p>
            <a:r>
              <a:rPr lang="en-US" altLang="en-US" sz="1400" dirty="0">
                <a:latin typeface="Arial" panose="020B0604020202020204" pitchFamily="34" charset="0"/>
              </a:rPr>
              <a:t>5.Cut 50mm &amp; 75 mm distances on </a:t>
            </a:r>
          </a:p>
          <a:p>
            <a:r>
              <a:rPr lang="en-US" altLang="en-US" sz="1400" dirty="0">
                <a:latin typeface="Arial" panose="020B0604020202020204" pitchFamily="34" charset="0"/>
              </a:rPr>
              <a:t>   locus of d from c and mark points </a:t>
            </a:r>
          </a:p>
          <a:p>
            <a:r>
              <a:rPr lang="en-US" altLang="en-US" sz="1400" dirty="0">
                <a:latin typeface="Arial" panose="020B0604020202020204" pitchFamily="34" charset="0"/>
              </a:rPr>
              <a:t>   d &amp; d</a:t>
            </a:r>
            <a:r>
              <a:rPr lang="en-US" altLang="en-US" sz="1400" baseline="-25000" dirty="0">
                <a:latin typeface="Arial" panose="020B0604020202020204" pitchFamily="34" charset="0"/>
              </a:rPr>
              <a:t>1</a:t>
            </a:r>
            <a:r>
              <a:rPr lang="en-US" altLang="en-US" sz="1400" dirty="0">
                <a:latin typeface="Arial" panose="020B0604020202020204" pitchFamily="34" charset="0"/>
              </a:rPr>
              <a:t> as these are TV and </a:t>
            </a:r>
            <a:r>
              <a:rPr lang="en-US" altLang="en-US" sz="1400" dirty="0" smtClean="0">
                <a:latin typeface="Arial" panose="020B0604020202020204" pitchFamily="34" charset="0"/>
              </a:rPr>
              <a:t>TL. </a:t>
            </a:r>
            <a:r>
              <a:rPr lang="en-US" altLang="en-US" sz="1400" dirty="0">
                <a:latin typeface="Arial" panose="020B0604020202020204" pitchFamily="34" charset="0"/>
              </a:rPr>
              <a:t>J</a:t>
            </a:r>
            <a:r>
              <a:rPr lang="en-US" altLang="en-US" sz="1400" dirty="0" smtClean="0">
                <a:latin typeface="Arial" panose="020B0604020202020204" pitchFamily="34" charset="0"/>
              </a:rPr>
              <a:t>oin </a:t>
            </a:r>
            <a:r>
              <a:rPr lang="en-US" altLang="en-US" sz="1400" dirty="0">
                <a:latin typeface="Arial" panose="020B0604020202020204" pitchFamily="34" charset="0"/>
              </a:rPr>
              <a:t>both with c.</a:t>
            </a:r>
          </a:p>
          <a:p>
            <a:r>
              <a:rPr lang="en-US" altLang="en-US" sz="1400" dirty="0">
                <a:latin typeface="Arial" panose="020B0604020202020204" pitchFamily="34" charset="0"/>
              </a:rPr>
              <a:t>6.From d</a:t>
            </a:r>
            <a:r>
              <a:rPr lang="en-US" altLang="en-US" sz="1400" baseline="-25000" dirty="0">
                <a:latin typeface="Arial" panose="020B0604020202020204" pitchFamily="34" charset="0"/>
              </a:rPr>
              <a:t>1</a:t>
            </a:r>
            <a:r>
              <a:rPr lang="en-US" altLang="en-US" sz="1400" dirty="0">
                <a:latin typeface="Arial" panose="020B0604020202020204" pitchFamily="34" charset="0"/>
              </a:rPr>
              <a:t> draw a vertical line </a:t>
            </a:r>
            <a:r>
              <a:rPr lang="en-US" altLang="en-US" sz="1400" dirty="0" smtClean="0">
                <a:latin typeface="Arial" panose="020B0604020202020204" pitchFamily="34" charset="0"/>
              </a:rPr>
              <a:t>upward up </a:t>
            </a:r>
            <a:r>
              <a:rPr lang="en-US" altLang="en-US" sz="1400" dirty="0">
                <a:latin typeface="Arial" panose="020B0604020202020204" pitchFamily="34" charset="0"/>
              </a:rPr>
              <a:t>to </a:t>
            </a:r>
            <a:r>
              <a:rPr lang="en-US" altLang="en-US" sz="1400" dirty="0"/>
              <a:t>XY</a:t>
            </a:r>
            <a:r>
              <a:rPr lang="en-US" altLang="en-US" sz="1400" dirty="0">
                <a:latin typeface="Arial" panose="020B0604020202020204" pitchFamily="34" charset="0"/>
              </a:rPr>
              <a:t> i.e., up to locus of c’ and </a:t>
            </a:r>
            <a:r>
              <a:rPr lang="en-US" altLang="en-US" sz="1400" dirty="0" smtClean="0">
                <a:latin typeface="Arial" panose="020B0604020202020204" pitchFamily="34" charset="0"/>
              </a:rPr>
              <a:t>draw </a:t>
            </a:r>
            <a:r>
              <a:rPr lang="en-US" altLang="en-US" sz="1400" dirty="0">
                <a:latin typeface="Arial" panose="020B0604020202020204" pitchFamily="34" charset="0"/>
              </a:rPr>
              <a:t>an arc as shown.</a:t>
            </a:r>
          </a:p>
          <a:p>
            <a:r>
              <a:rPr lang="en-US" altLang="en-US" sz="1400" dirty="0">
                <a:latin typeface="Arial" panose="020B0604020202020204" pitchFamily="34" charset="0"/>
              </a:rPr>
              <a:t>7 Then draw one projector from d </a:t>
            </a:r>
            <a:r>
              <a:rPr lang="en-US" altLang="en-US" sz="1400" dirty="0" smtClean="0">
                <a:latin typeface="Arial" panose="020B0604020202020204" pitchFamily="34" charset="0"/>
              </a:rPr>
              <a:t>to meet </a:t>
            </a:r>
            <a:r>
              <a:rPr lang="en-US" altLang="en-US" sz="1400" dirty="0">
                <a:latin typeface="Arial" panose="020B0604020202020204" pitchFamily="34" charset="0"/>
              </a:rPr>
              <a:t>this arc in d’ point &amp; join  c’ d’</a:t>
            </a:r>
          </a:p>
          <a:p>
            <a:r>
              <a:rPr lang="en-US" altLang="en-US" sz="1400" dirty="0">
                <a:latin typeface="Arial" panose="020B0604020202020204" pitchFamily="34" charset="0"/>
              </a:rPr>
              <a:t>8. Draw locus of d’ and cut 75 mm </a:t>
            </a:r>
          </a:p>
          <a:p>
            <a:r>
              <a:rPr lang="en-US" altLang="en-US" sz="1400" dirty="0">
                <a:latin typeface="Arial" panose="020B0604020202020204" pitchFamily="34" charset="0"/>
              </a:rPr>
              <a:t>    on it from c’ as TL</a:t>
            </a:r>
          </a:p>
          <a:p>
            <a:r>
              <a:rPr lang="en-US" altLang="en-US" sz="1400" dirty="0">
                <a:latin typeface="Arial" panose="020B0604020202020204" pitchFamily="34" charset="0"/>
              </a:rPr>
              <a:t>9.Measure </a:t>
            </a:r>
            <a:r>
              <a:rPr lang="en-US" altLang="en-US" sz="1400" dirty="0" smtClean="0">
                <a:latin typeface="Arial" panose="020B0604020202020204" pitchFamily="34" charset="0"/>
              </a:rPr>
              <a:t>angles  </a:t>
            </a:r>
            <a:endParaRPr lang="en-US" altLang="en-US" sz="1400" dirty="0">
              <a:latin typeface="Arial" panose="020B0604020202020204" pitchFamily="34" charset="0"/>
            </a:endParaRPr>
          </a:p>
        </p:txBody>
      </p:sp>
      <p:sp>
        <p:nvSpPr>
          <p:cNvPr id="49" name="Text Box 37"/>
          <p:cNvSpPr txBox="1">
            <a:spLocks noChangeArrowheads="1"/>
          </p:cNvSpPr>
          <p:nvPr/>
        </p:nvSpPr>
        <p:spPr bwMode="auto">
          <a:xfrm>
            <a:off x="1519239" y="5138752"/>
            <a:ext cx="9300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and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a:p>
            <a:pPr eaLnBrk="1" hangingPunct="1"/>
            <a:r>
              <a:rPr lang="en-US" altLang="en-US"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6" name="TextBox 45"/>
          <p:cNvSpPr txBox="1"/>
          <p:nvPr/>
        </p:nvSpPr>
        <p:spPr>
          <a:xfrm>
            <a:off x="334851" y="26054"/>
            <a:ext cx="8178083" cy="369332"/>
          </a:xfrm>
          <a:prstGeom prst="rect">
            <a:avLst/>
          </a:prstGeom>
          <a:noFill/>
        </p:spPr>
        <p:txBody>
          <a:bodyPr wrap="square" rtlCol="0">
            <a:spAutoFit/>
          </a:bodyPr>
          <a:lstStyle/>
          <a:p>
            <a:pPr algn="ctr"/>
            <a:r>
              <a:rPr lang="en-IN" b="1" u="sng" dirty="0" smtClean="0">
                <a:solidFill>
                  <a:srgbClr val="FF0000"/>
                </a:solidFill>
                <a:effectLst>
                  <a:outerShdw blurRad="38100" dist="38100" dir="2700000" algn="tl">
                    <a:srgbClr val="000000">
                      <a:alpha val="43137"/>
                    </a:srgbClr>
                  </a:outerShdw>
                </a:effectLst>
              </a:rPr>
              <a:t>FINDING ANGLE WITH HP &amp; VP</a:t>
            </a:r>
            <a:endParaRPr lang="en-IN" b="1" u="sng" dirty="0">
              <a:solidFill>
                <a:srgbClr val="FF0000"/>
              </a:solidFill>
              <a:effectLst>
                <a:outerShdw blurRad="38100" dist="38100" dir="2700000" algn="tl">
                  <a:srgbClr val="000000">
                    <a:alpha val="43137"/>
                  </a:srgbClr>
                </a:outerShdw>
              </a:effectLst>
            </a:endParaRPr>
          </a:p>
        </p:txBody>
      </p:sp>
      <p:sp>
        <p:nvSpPr>
          <p:cNvPr id="47" name="Text Box 27"/>
          <p:cNvSpPr txBox="1">
            <a:spLocks noChangeArrowheads="1"/>
          </p:cNvSpPr>
          <p:nvPr/>
        </p:nvSpPr>
        <p:spPr bwMode="auto">
          <a:xfrm>
            <a:off x="5349087" y="990418"/>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latin typeface="Times New Roman" panose="02020603050405020304" pitchFamily="18" charset="0"/>
              </a:rPr>
              <a:t>d</a:t>
            </a:r>
            <a:r>
              <a:rPr lang="en-US" altLang="en-US" dirty="0" smtClean="0">
                <a:latin typeface="Times New Roman" panose="02020603050405020304" pitchFamily="18" charset="0"/>
              </a:rPr>
              <a:t>’</a:t>
            </a:r>
            <a:endParaRPr lang="en-US" altLang="en-US" baseline="-25000" dirty="0">
              <a:latin typeface="Times New Roman" panose="02020603050405020304" pitchFamily="18" charset="0"/>
            </a:endParaRPr>
          </a:p>
        </p:txBody>
      </p:sp>
    </p:spTree>
    <p:extLst>
      <p:ext uri="{BB962C8B-B14F-4D97-AF65-F5344CB8AC3E}">
        <p14:creationId xmlns:p14="http://schemas.microsoft.com/office/powerpoint/2010/main" val="2607222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8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8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8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8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58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8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58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58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58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58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58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58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58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58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585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58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058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58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58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584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0584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58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4">
                                            <p:txEl>
                                              <p:pRg st="9" end="9"/>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0584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0585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05856"/>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058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0586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
                                            <p:txEl>
                                              <p:pRg st="11" end="11"/>
                                            </p:txEl>
                                          </p:spTgt>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058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0585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586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205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p:bldP spid="205827" grpId="0"/>
      <p:bldP spid="205828" grpId="0"/>
      <p:bldP spid="205829" grpId="0" animBg="1"/>
      <p:bldP spid="205832" grpId="0"/>
      <p:bldP spid="205833" grpId="0"/>
      <p:bldP spid="205834" grpId="0" animBg="1"/>
      <p:bldP spid="205835" grpId="0"/>
      <p:bldP spid="205836" grpId="0" animBg="1"/>
      <p:bldP spid="205837" grpId="0" animBg="1"/>
      <p:bldP spid="205838" grpId="0" animBg="1"/>
      <p:bldP spid="205839" grpId="0" animBg="1"/>
      <p:bldP spid="205840" grpId="0"/>
      <p:bldP spid="205841" grpId="0"/>
      <p:bldP spid="205842" grpId="0" animBg="1"/>
      <p:bldP spid="205845" grpId="0" animBg="1"/>
      <p:bldP spid="205849" grpId="0" animBg="1"/>
      <p:bldP spid="205850" grpId="0" animBg="1"/>
      <p:bldP spid="205851" grpId="0"/>
      <p:bldP spid="205852" grpId="0" animBg="1"/>
      <p:bldP spid="205853" grpId="0"/>
      <p:bldP spid="205854" grpId="0"/>
      <p:bldP spid="205855" grpId="0"/>
      <p:bldP spid="205856" grpId="0"/>
      <p:bldP spid="205857" grpId="0"/>
      <p:bldP spid="205858" grpId="0"/>
      <p:bldP spid="205859" grpId="0" animBg="1"/>
      <p:bldP spid="205860" grpId="0" animBg="1"/>
      <p:bldP spid="205861" grpId="0"/>
      <p:bldP spid="205862" grpId="0"/>
      <p:bldP spid="205863" grpId="0" animBg="1"/>
      <p:bldP spid="3"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57378" y="768231"/>
            <a:ext cx="868832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b="1" i="1" u="sng" dirty="0">
                <a:latin typeface="Arial" panose="020B0604020202020204" pitchFamily="34" charset="0"/>
              </a:rPr>
              <a:t>TRACES </a:t>
            </a:r>
            <a:r>
              <a:rPr lang="en-US" altLang="en-US" b="1" i="1" u="sng" dirty="0" smtClean="0">
                <a:latin typeface="Arial" panose="020B0604020202020204" pitchFamily="34" charset="0"/>
              </a:rPr>
              <a:t>OF THE </a:t>
            </a:r>
            <a:r>
              <a:rPr lang="en-US" altLang="en-US" b="1" i="1" u="sng" dirty="0">
                <a:latin typeface="Arial" panose="020B0604020202020204" pitchFamily="34" charset="0"/>
              </a:rPr>
              <a:t>LINE:-</a:t>
            </a:r>
          </a:p>
          <a:p>
            <a:pPr eaLnBrk="1" hangingPunct="1"/>
            <a:endParaRPr lang="en-US" altLang="en-US" dirty="0">
              <a:solidFill>
                <a:srgbClr val="FFCCFF"/>
              </a:solidFill>
              <a:latin typeface="Arial" panose="020B0604020202020204" pitchFamily="34" charset="0"/>
            </a:endParaRPr>
          </a:p>
          <a:p>
            <a:pPr eaLnBrk="1" hangingPunct="1"/>
            <a:r>
              <a:rPr lang="en-US" altLang="en-US" dirty="0" smtClean="0">
                <a:solidFill>
                  <a:srgbClr val="00B050"/>
                </a:solidFill>
                <a:latin typeface="Arial" panose="020B0604020202020204" pitchFamily="34" charset="0"/>
              </a:rPr>
              <a:t>These are the points of intersections of a line ( or it’s extension )  with respect to reference planes.</a:t>
            </a:r>
          </a:p>
          <a:p>
            <a:pPr eaLnBrk="1" hangingPunct="1"/>
            <a:endParaRPr lang="en-US" altLang="en-US" dirty="0">
              <a:solidFill>
                <a:srgbClr val="CCFF33"/>
              </a:solidFill>
              <a:latin typeface="Arial" panose="020B0604020202020204" pitchFamily="34" charset="0"/>
            </a:endParaRPr>
          </a:p>
          <a:p>
            <a:pPr eaLnBrk="1" hangingPunct="1"/>
            <a:r>
              <a:rPr lang="en-US" altLang="en-US" i="1" dirty="0" smtClean="0">
                <a:solidFill>
                  <a:schemeClr val="accent2"/>
                </a:solidFill>
                <a:latin typeface="Arial" panose="020B0604020202020204" pitchFamily="34" charset="0"/>
              </a:rPr>
              <a:t>A line itself or its  extension, where ever touches H.P., that point is called </a:t>
            </a:r>
            <a:r>
              <a:rPr lang="en-US" altLang="en-US" b="1" dirty="0" smtClean="0">
                <a:solidFill>
                  <a:schemeClr val="accent2"/>
                </a:solidFill>
                <a:latin typeface="Arial" panose="020B0604020202020204" pitchFamily="34" charset="0"/>
              </a:rPr>
              <a:t>TRACE </a:t>
            </a:r>
            <a:r>
              <a:rPr lang="en-US" altLang="en-US" b="1" dirty="0">
                <a:solidFill>
                  <a:schemeClr val="accent2"/>
                </a:solidFill>
                <a:latin typeface="Arial" panose="020B0604020202020204" pitchFamily="34" charset="0"/>
              </a:rPr>
              <a:t>OF THE LINE ON H.P</a:t>
            </a:r>
            <a:r>
              <a:rPr lang="en-US" altLang="en-US" b="1" dirty="0" smtClean="0">
                <a:solidFill>
                  <a:schemeClr val="accent2"/>
                </a:solidFill>
                <a:latin typeface="Arial" panose="020B0604020202020204" pitchFamily="34" charset="0"/>
              </a:rPr>
              <a:t>. </a:t>
            </a:r>
            <a:r>
              <a:rPr lang="en-US" altLang="en-US" i="1" dirty="0" smtClean="0">
                <a:solidFill>
                  <a:schemeClr val="accent2"/>
                </a:solidFill>
                <a:latin typeface="Arial" panose="020B0604020202020204" pitchFamily="34" charset="0"/>
              </a:rPr>
              <a:t>(It is called H.T</a:t>
            </a:r>
            <a:r>
              <a:rPr lang="en-US" altLang="en-US" i="1" dirty="0">
                <a:solidFill>
                  <a:schemeClr val="accent2"/>
                </a:solidFill>
                <a:latin typeface="Arial" panose="020B0604020202020204" pitchFamily="34" charset="0"/>
              </a:rPr>
              <a:t>.) </a:t>
            </a:r>
          </a:p>
          <a:p>
            <a:pPr eaLnBrk="1" hangingPunct="1"/>
            <a:endParaRPr lang="en-US" altLang="en-US" i="1" dirty="0">
              <a:solidFill>
                <a:srgbClr val="00B050"/>
              </a:solidFill>
              <a:latin typeface="Arial" panose="020B0604020202020204" pitchFamily="34" charset="0"/>
            </a:endParaRPr>
          </a:p>
          <a:p>
            <a:pPr eaLnBrk="1" hangingPunct="1"/>
            <a:r>
              <a:rPr lang="en-US" altLang="en-US" dirty="0" smtClean="0">
                <a:solidFill>
                  <a:srgbClr val="00B050"/>
                </a:solidFill>
                <a:latin typeface="Arial" panose="020B0604020202020204" pitchFamily="34" charset="0"/>
              </a:rPr>
              <a:t>Similarly, a line itself or it’s  extension, where ever touches V.P</a:t>
            </a:r>
            <a:r>
              <a:rPr lang="en-US" altLang="en-US" dirty="0">
                <a:solidFill>
                  <a:srgbClr val="00B050"/>
                </a:solidFill>
                <a:latin typeface="Arial" panose="020B0604020202020204" pitchFamily="34" charset="0"/>
              </a:rPr>
              <a:t>., </a:t>
            </a:r>
            <a:r>
              <a:rPr lang="en-US" altLang="en-US" dirty="0" smtClean="0">
                <a:solidFill>
                  <a:srgbClr val="00B050"/>
                </a:solidFill>
                <a:latin typeface="Arial" panose="020B0604020202020204" pitchFamily="34" charset="0"/>
              </a:rPr>
              <a:t>that point is called </a:t>
            </a:r>
            <a:r>
              <a:rPr lang="en-US" altLang="en-US" b="1" dirty="0" smtClean="0">
                <a:solidFill>
                  <a:srgbClr val="00B050"/>
                </a:solidFill>
                <a:latin typeface="Arial" panose="020B0604020202020204" pitchFamily="34" charset="0"/>
              </a:rPr>
              <a:t>TRACE </a:t>
            </a:r>
            <a:r>
              <a:rPr lang="en-US" altLang="en-US" b="1" dirty="0">
                <a:solidFill>
                  <a:srgbClr val="00B050"/>
                </a:solidFill>
                <a:latin typeface="Arial" panose="020B0604020202020204" pitchFamily="34" charset="0"/>
              </a:rPr>
              <a:t>OF THE LINE ON V.P</a:t>
            </a:r>
            <a:r>
              <a:rPr lang="en-US" altLang="en-US" b="1" dirty="0" smtClean="0">
                <a:solidFill>
                  <a:srgbClr val="00B050"/>
                </a:solidFill>
                <a:latin typeface="Arial" panose="020B0604020202020204" pitchFamily="34" charset="0"/>
              </a:rPr>
              <a:t>. </a:t>
            </a:r>
            <a:r>
              <a:rPr lang="en-US" altLang="en-US" dirty="0" smtClean="0">
                <a:solidFill>
                  <a:srgbClr val="00B050"/>
                </a:solidFill>
                <a:latin typeface="Arial" panose="020B0604020202020204" pitchFamily="34" charset="0"/>
              </a:rPr>
              <a:t>(it is called V.T</a:t>
            </a:r>
            <a:r>
              <a:rPr lang="en-US" altLang="en-US" dirty="0">
                <a:solidFill>
                  <a:srgbClr val="00B050"/>
                </a:solidFill>
                <a:latin typeface="Arial" panose="020B0604020202020204" pitchFamily="34" charset="0"/>
              </a:rPr>
              <a:t>.) </a:t>
            </a:r>
          </a:p>
          <a:p>
            <a:pPr eaLnBrk="1" hangingPunct="1"/>
            <a:endParaRPr lang="en-US" altLang="en-US" dirty="0">
              <a:solidFill>
                <a:srgbClr val="FFFF99"/>
              </a:solidFill>
              <a:latin typeface="Arial" panose="020B0604020202020204" pitchFamily="34" charset="0"/>
            </a:endParaRPr>
          </a:p>
          <a:p>
            <a:pPr eaLnBrk="1" hangingPunct="1"/>
            <a:r>
              <a:rPr lang="en-US" altLang="en-US" sz="2400" i="1" dirty="0">
                <a:solidFill>
                  <a:srgbClr val="0070C0"/>
                </a:solidFill>
                <a:latin typeface="Arial" panose="020B0604020202020204" pitchFamily="34" charset="0"/>
              </a:rPr>
              <a:t>V.T</a:t>
            </a:r>
            <a:r>
              <a:rPr lang="en-US" altLang="en-US" dirty="0">
                <a:solidFill>
                  <a:srgbClr val="0070C0"/>
                </a:solidFill>
                <a:latin typeface="Arial" panose="020B0604020202020204" pitchFamily="34" charset="0"/>
              </a:rPr>
              <a:t>.:- 	It is a point on </a:t>
            </a:r>
            <a:r>
              <a:rPr lang="en-US" altLang="en-US" dirty="0" smtClean="0">
                <a:solidFill>
                  <a:srgbClr val="0070C0"/>
                </a:solidFill>
                <a:latin typeface="Arial" panose="020B0604020202020204" pitchFamily="34" charset="0"/>
              </a:rPr>
              <a:t>VP. </a:t>
            </a:r>
            <a:endParaRPr lang="en-US" altLang="en-US" dirty="0">
              <a:solidFill>
                <a:srgbClr val="0070C0"/>
              </a:solidFill>
              <a:latin typeface="Arial" panose="020B0604020202020204" pitchFamily="34" charset="0"/>
            </a:endParaRPr>
          </a:p>
          <a:p>
            <a:pPr eaLnBrk="1" hangingPunct="1"/>
            <a:r>
              <a:rPr lang="en-US" altLang="en-US" dirty="0">
                <a:solidFill>
                  <a:srgbClr val="0070C0"/>
                </a:solidFill>
                <a:latin typeface="Arial" panose="020B0604020202020204" pitchFamily="34" charset="0"/>
              </a:rPr>
              <a:t>	Hence it is called</a:t>
            </a:r>
            <a:r>
              <a:rPr lang="en-US" altLang="en-US" i="1" dirty="0">
                <a:solidFill>
                  <a:srgbClr val="0070C0"/>
                </a:solidFill>
                <a:latin typeface="Arial" panose="020B0604020202020204" pitchFamily="34" charset="0"/>
              </a:rPr>
              <a:t> </a:t>
            </a:r>
            <a:r>
              <a:rPr lang="en-US" altLang="en-US" i="1" dirty="0" smtClean="0">
                <a:solidFill>
                  <a:srgbClr val="0070C0"/>
                </a:solidFill>
                <a:latin typeface="Arial" panose="020B0604020202020204" pitchFamily="34" charset="0"/>
              </a:rPr>
              <a:t>FV </a:t>
            </a:r>
            <a:r>
              <a:rPr lang="en-US" altLang="en-US" dirty="0" smtClean="0">
                <a:solidFill>
                  <a:srgbClr val="0070C0"/>
                </a:solidFill>
                <a:latin typeface="Arial" panose="020B0604020202020204" pitchFamily="34" charset="0"/>
              </a:rPr>
              <a:t>of </a:t>
            </a:r>
            <a:r>
              <a:rPr lang="en-US" altLang="en-US" dirty="0">
                <a:solidFill>
                  <a:srgbClr val="0070C0"/>
                </a:solidFill>
                <a:latin typeface="Arial" panose="020B0604020202020204" pitchFamily="34" charset="0"/>
              </a:rPr>
              <a:t>a point in </a:t>
            </a:r>
            <a:r>
              <a:rPr lang="en-US" altLang="en-US" dirty="0" smtClean="0">
                <a:solidFill>
                  <a:srgbClr val="0070C0"/>
                </a:solidFill>
                <a:latin typeface="Arial" panose="020B0604020202020204" pitchFamily="34" charset="0"/>
              </a:rPr>
              <a:t>VP. </a:t>
            </a:r>
            <a:endParaRPr lang="en-US" altLang="en-US" dirty="0">
              <a:solidFill>
                <a:srgbClr val="0070C0"/>
              </a:solidFill>
              <a:latin typeface="Arial" panose="020B0604020202020204" pitchFamily="34" charset="0"/>
            </a:endParaRPr>
          </a:p>
          <a:p>
            <a:pPr eaLnBrk="1" hangingPunct="1"/>
            <a:r>
              <a:rPr lang="en-US" altLang="en-US" dirty="0">
                <a:solidFill>
                  <a:srgbClr val="0070C0"/>
                </a:solidFill>
                <a:latin typeface="Arial" panose="020B0604020202020204" pitchFamily="34" charset="0"/>
              </a:rPr>
              <a:t>	Hence it’s </a:t>
            </a:r>
            <a:r>
              <a:rPr lang="en-US" altLang="en-US" i="1" dirty="0" smtClean="0">
                <a:solidFill>
                  <a:srgbClr val="0070C0"/>
                </a:solidFill>
                <a:latin typeface="Arial" panose="020B0604020202020204" pitchFamily="34" charset="0"/>
              </a:rPr>
              <a:t>TV</a:t>
            </a:r>
            <a:r>
              <a:rPr lang="en-US" altLang="en-US" dirty="0" smtClean="0">
                <a:solidFill>
                  <a:srgbClr val="0070C0"/>
                </a:solidFill>
                <a:latin typeface="Arial" panose="020B0604020202020204" pitchFamily="34" charset="0"/>
              </a:rPr>
              <a:t> </a:t>
            </a:r>
            <a:r>
              <a:rPr lang="en-US" altLang="en-US" dirty="0">
                <a:solidFill>
                  <a:srgbClr val="0070C0"/>
                </a:solidFill>
                <a:latin typeface="Arial" panose="020B0604020202020204" pitchFamily="34" charset="0"/>
              </a:rPr>
              <a:t>comes on XY line.( Here onward </a:t>
            </a:r>
            <a:r>
              <a:rPr lang="en-US" altLang="en-US" dirty="0" smtClean="0">
                <a:solidFill>
                  <a:srgbClr val="0070C0"/>
                </a:solidFill>
                <a:latin typeface="Arial" panose="020B0604020202020204" pitchFamily="34" charset="0"/>
              </a:rPr>
              <a:t>denoted </a:t>
            </a:r>
            <a:r>
              <a:rPr lang="en-US" altLang="en-US" dirty="0">
                <a:solidFill>
                  <a:srgbClr val="0070C0"/>
                </a:solidFill>
                <a:latin typeface="Arial" panose="020B0604020202020204" pitchFamily="34" charset="0"/>
              </a:rPr>
              <a:t>as </a:t>
            </a:r>
            <a:r>
              <a:rPr lang="en-US" altLang="en-US" dirty="0" smtClean="0">
                <a:solidFill>
                  <a:srgbClr val="0070C0"/>
                </a:solidFill>
                <a:latin typeface="Arial" panose="020B0604020202020204" pitchFamily="34" charset="0"/>
              </a:rPr>
              <a:t>‘</a:t>
            </a:r>
            <a:r>
              <a:rPr lang="en-US" altLang="en-US" sz="2400" dirty="0" smtClean="0">
                <a:solidFill>
                  <a:srgbClr val="0070C0"/>
                </a:solidFill>
                <a:latin typeface="Arial" panose="020B0604020202020204" pitchFamily="34" charset="0"/>
              </a:rPr>
              <a:t>v’)</a:t>
            </a:r>
            <a:r>
              <a:rPr lang="en-US" altLang="en-US" dirty="0" smtClean="0">
                <a:solidFill>
                  <a:srgbClr val="0070C0"/>
                </a:solidFill>
                <a:latin typeface="Arial" panose="020B0604020202020204" pitchFamily="34" charset="0"/>
              </a:rPr>
              <a:t> </a:t>
            </a:r>
            <a:endParaRPr lang="en-US" altLang="en-US" dirty="0">
              <a:solidFill>
                <a:srgbClr val="0070C0"/>
              </a:solidFill>
              <a:latin typeface="Arial" panose="020B0604020202020204" pitchFamily="34" charset="0"/>
            </a:endParaRPr>
          </a:p>
          <a:p>
            <a:pPr eaLnBrk="1" hangingPunct="1"/>
            <a:r>
              <a:rPr lang="en-US" altLang="en-US" sz="2400" i="1" dirty="0">
                <a:solidFill>
                  <a:srgbClr val="C00000"/>
                </a:solidFill>
                <a:latin typeface="Arial" panose="020B0604020202020204" pitchFamily="34" charset="0"/>
              </a:rPr>
              <a:t>H.T</a:t>
            </a:r>
            <a:r>
              <a:rPr lang="en-US" altLang="en-US" dirty="0">
                <a:solidFill>
                  <a:srgbClr val="C00000"/>
                </a:solidFill>
                <a:latin typeface="Arial" panose="020B0604020202020204" pitchFamily="34" charset="0"/>
              </a:rPr>
              <a:t>.:- 	It is a point on </a:t>
            </a:r>
            <a:r>
              <a:rPr lang="en-US" altLang="en-US" dirty="0" smtClean="0">
                <a:solidFill>
                  <a:srgbClr val="C00000"/>
                </a:solidFill>
                <a:latin typeface="Arial" panose="020B0604020202020204" pitchFamily="34" charset="0"/>
              </a:rPr>
              <a:t>HP. </a:t>
            </a:r>
            <a:endParaRPr lang="en-US" altLang="en-US" dirty="0">
              <a:solidFill>
                <a:srgbClr val="C00000"/>
              </a:solidFill>
              <a:latin typeface="Arial" panose="020B0604020202020204" pitchFamily="34" charset="0"/>
            </a:endParaRPr>
          </a:p>
          <a:p>
            <a:pPr eaLnBrk="1" hangingPunct="1"/>
            <a:r>
              <a:rPr lang="en-US" altLang="en-US" dirty="0">
                <a:solidFill>
                  <a:srgbClr val="C00000"/>
                </a:solidFill>
                <a:latin typeface="Arial" panose="020B0604020202020204" pitchFamily="34" charset="0"/>
              </a:rPr>
              <a:t>	Hence it is called </a:t>
            </a:r>
            <a:r>
              <a:rPr lang="en-US" altLang="en-US" i="1" dirty="0" smtClean="0">
                <a:solidFill>
                  <a:srgbClr val="C00000"/>
                </a:solidFill>
                <a:latin typeface="Arial" panose="020B0604020202020204" pitchFamily="34" charset="0"/>
              </a:rPr>
              <a:t>TV</a:t>
            </a:r>
            <a:r>
              <a:rPr lang="en-US"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of a point in </a:t>
            </a:r>
            <a:r>
              <a:rPr lang="en-US" altLang="en-US" dirty="0" smtClean="0">
                <a:solidFill>
                  <a:srgbClr val="C00000"/>
                </a:solidFill>
                <a:latin typeface="Arial" panose="020B0604020202020204" pitchFamily="34" charset="0"/>
              </a:rPr>
              <a:t>HP. </a:t>
            </a:r>
            <a:endParaRPr lang="en-US" altLang="en-US" dirty="0">
              <a:solidFill>
                <a:srgbClr val="C00000"/>
              </a:solidFill>
              <a:latin typeface="Arial" panose="020B0604020202020204" pitchFamily="34" charset="0"/>
            </a:endParaRPr>
          </a:p>
          <a:p>
            <a:pPr eaLnBrk="1" hangingPunct="1"/>
            <a:r>
              <a:rPr lang="en-US" altLang="en-US" dirty="0">
                <a:solidFill>
                  <a:srgbClr val="C00000"/>
                </a:solidFill>
                <a:latin typeface="Arial" panose="020B0604020202020204" pitchFamily="34" charset="0"/>
              </a:rPr>
              <a:t>	Hence it’s </a:t>
            </a:r>
            <a:r>
              <a:rPr lang="en-US" altLang="en-US" i="1" dirty="0" smtClean="0">
                <a:solidFill>
                  <a:srgbClr val="C00000"/>
                </a:solidFill>
                <a:latin typeface="Arial" panose="020B0604020202020204" pitchFamily="34" charset="0"/>
              </a:rPr>
              <a:t>FV</a:t>
            </a:r>
            <a:r>
              <a:rPr lang="en-US" altLang="en-US" dirty="0" smtClean="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comes on XY line.( Here onward </a:t>
            </a:r>
            <a:r>
              <a:rPr lang="en-US" altLang="en-US" dirty="0" smtClean="0">
                <a:solidFill>
                  <a:srgbClr val="C00000"/>
                </a:solidFill>
                <a:latin typeface="Arial" panose="020B0604020202020204" pitchFamily="34" charset="0"/>
              </a:rPr>
              <a:t>denoted </a:t>
            </a:r>
            <a:r>
              <a:rPr lang="en-US" altLang="en-US" dirty="0">
                <a:solidFill>
                  <a:srgbClr val="C00000"/>
                </a:solidFill>
                <a:latin typeface="Arial" panose="020B0604020202020204" pitchFamily="34" charset="0"/>
              </a:rPr>
              <a:t>as </a:t>
            </a:r>
            <a:r>
              <a:rPr lang="en-US" altLang="en-US" sz="2400" dirty="0" smtClean="0">
                <a:solidFill>
                  <a:srgbClr val="C00000"/>
                </a:solidFill>
                <a:latin typeface="Arial" panose="020B0604020202020204" pitchFamily="34" charset="0"/>
              </a:rPr>
              <a:t>‘h</a:t>
            </a:r>
            <a:r>
              <a:rPr lang="en-US" altLang="en-US" sz="2400" dirty="0">
                <a:solidFill>
                  <a:srgbClr val="C00000"/>
                </a:solidFill>
                <a:latin typeface="Arial" panose="020B0604020202020204" pitchFamily="34" charset="0"/>
              </a:rPr>
              <a:t>’ )</a:t>
            </a:r>
            <a:r>
              <a:rPr lang="en-US" altLang="en-US" dirty="0">
                <a:solidFill>
                  <a:srgbClr val="C00000"/>
                </a:solidFill>
                <a:latin typeface="Arial" panose="020B0604020202020204" pitchFamily="34" charset="0"/>
              </a:rPr>
              <a:t> </a:t>
            </a:r>
          </a:p>
          <a:p>
            <a:pPr eaLnBrk="1" hangingPunct="1"/>
            <a:endParaRPr lang="en-US" altLang="en-US" dirty="0">
              <a:solidFill>
                <a:srgbClr val="CCFF33"/>
              </a:solidFill>
              <a:latin typeface="Arial" panose="020B0604020202020204" pitchFamily="34" charset="0"/>
            </a:endParaRPr>
          </a:p>
          <a:p>
            <a:pPr eaLnBrk="1" hangingPunct="1"/>
            <a:endParaRPr lang="en-US" altLang="en-US" dirty="0">
              <a:solidFill>
                <a:schemeClr val="accent2"/>
              </a:solidFill>
              <a:latin typeface="Arial" panose="020B0604020202020204" pitchFamily="34" charset="0"/>
            </a:endParaRPr>
          </a:p>
        </p:txBody>
      </p:sp>
      <p:sp>
        <p:nvSpPr>
          <p:cNvPr id="2" name="Slide Number Placeholder 1"/>
          <p:cNvSpPr>
            <a:spLocks noGrp="1"/>
          </p:cNvSpPr>
          <p:nvPr>
            <p:ph type="sldNum" sz="quarter" idx="12"/>
          </p:nvPr>
        </p:nvSpPr>
        <p:spPr>
          <a:xfrm>
            <a:off x="7086600" y="6492875"/>
            <a:ext cx="2057400" cy="365125"/>
          </a:xfrm>
        </p:spPr>
        <p:txBody>
          <a:bodyPr/>
          <a:lstStyle/>
          <a:p>
            <a:fld id="{EE8E09DC-0268-440F-8276-54ADABB93829}" type="slidenum">
              <a:rPr lang="en-IN" smtClean="0"/>
              <a:t>22</a:t>
            </a:fld>
            <a:endParaRPr lang="en-IN" dirty="0"/>
          </a:p>
        </p:txBody>
      </p:sp>
    </p:spTree>
    <p:extLst>
      <p:ext uri="{BB962C8B-B14F-4D97-AF65-F5344CB8AC3E}">
        <p14:creationId xmlns:p14="http://schemas.microsoft.com/office/powerpoint/2010/main" val="2079281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207874"/>
                                        </p:tgtEl>
                                        <p:attrNameLst>
                                          <p:attrName>style.visibility</p:attrName>
                                        </p:attrNameLst>
                                      </p:cBhvr>
                                      <p:to>
                                        <p:strVal val="visible"/>
                                      </p:to>
                                    </p:set>
                                    <p:anim calcmode="lin" valueType="num">
                                      <p:cBhvr>
                                        <p:cTn id="7" dur="300" fill="hold"/>
                                        <p:tgtEl>
                                          <p:spTgt spid="207874"/>
                                        </p:tgtEl>
                                        <p:attrNameLst>
                                          <p:attrName>ppt_x</p:attrName>
                                        </p:attrNameLst>
                                      </p:cBhvr>
                                      <p:tavLst>
                                        <p:tav tm="0">
                                          <p:val>
                                            <p:strVal val="#ppt_x-#ppt_w/2"/>
                                          </p:val>
                                        </p:tav>
                                        <p:tav tm="100000">
                                          <p:val>
                                            <p:strVal val="#ppt_x"/>
                                          </p:val>
                                        </p:tav>
                                      </p:tavLst>
                                    </p:anim>
                                    <p:anim calcmode="lin" valueType="num">
                                      <p:cBhvr>
                                        <p:cTn id="8" dur="300" fill="hold"/>
                                        <p:tgtEl>
                                          <p:spTgt spid="207874"/>
                                        </p:tgtEl>
                                        <p:attrNameLst>
                                          <p:attrName>ppt_y</p:attrName>
                                        </p:attrNameLst>
                                      </p:cBhvr>
                                      <p:tavLst>
                                        <p:tav tm="0">
                                          <p:val>
                                            <p:strVal val="#ppt_y"/>
                                          </p:val>
                                        </p:tav>
                                        <p:tav tm="100000">
                                          <p:val>
                                            <p:strVal val="#ppt_y"/>
                                          </p:val>
                                        </p:tav>
                                      </p:tavLst>
                                    </p:anim>
                                    <p:anim calcmode="lin" valueType="num">
                                      <p:cBhvr>
                                        <p:cTn id="9" dur="300" fill="hold"/>
                                        <p:tgtEl>
                                          <p:spTgt spid="207874"/>
                                        </p:tgtEl>
                                        <p:attrNameLst>
                                          <p:attrName>ppt_w</p:attrName>
                                        </p:attrNameLst>
                                      </p:cBhvr>
                                      <p:tavLst>
                                        <p:tav tm="0">
                                          <p:val>
                                            <p:fltVal val="0"/>
                                          </p:val>
                                        </p:tav>
                                        <p:tav tm="100000">
                                          <p:val>
                                            <p:strVal val="#ppt_w"/>
                                          </p:val>
                                        </p:tav>
                                      </p:tavLst>
                                    </p:anim>
                                    <p:anim calcmode="lin" valueType="num">
                                      <p:cBhvr>
                                        <p:cTn id="10" dur="300" fill="hold"/>
                                        <p:tgtEl>
                                          <p:spTgt spid="2078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Text Box 3"/>
          <p:cNvSpPr txBox="1">
            <a:spLocks noChangeArrowheads="1"/>
          </p:cNvSpPr>
          <p:nvPr/>
        </p:nvSpPr>
        <p:spPr bwMode="auto">
          <a:xfrm>
            <a:off x="192088" y="1028700"/>
            <a:ext cx="464185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dirty="0">
              <a:solidFill>
                <a:srgbClr val="FF3300"/>
              </a:solidFill>
              <a:latin typeface="Times New Roman" panose="02020603050405020304" pitchFamily="18" charset="0"/>
            </a:endParaRPr>
          </a:p>
          <a:p>
            <a:pPr eaLnBrk="1" hangingPunct="1">
              <a:buFontTx/>
              <a:buAutoNum type="arabicPeriod"/>
            </a:pPr>
            <a:r>
              <a:rPr lang="en-US" altLang="en-US" dirty="0">
                <a:solidFill>
                  <a:srgbClr val="FF3300"/>
                </a:solidFill>
                <a:latin typeface="Times New Roman" panose="02020603050405020304" pitchFamily="18" charset="0"/>
              </a:rPr>
              <a:t>Begin with FV. Extend FV up to XY line.</a:t>
            </a:r>
          </a:p>
          <a:p>
            <a:pPr eaLnBrk="1" hangingPunct="1">
              <a:buFontTx/>
              <a:buAutoNum type="arabicPeriod"/>
            </a:pPr>
            <a:r>
              <a:rPr lang="en-US" altLang="en-US" dirty="0">
                <a:solidFill>
                  <a:srgbClr val="FF3300"/>
                </a:solidFill>
                <a:latin typeface="Times New Roman" panose="02020603050405020304" pitchFamily="18" charset="0"/>
              </a:rPr>
              <a:t>Name this point  </a:t>
            </a:r>
            <a:r>
              <a:rPr lang="en-US" altLang="en-US" sz="2400" dirty="0">
                <a:latin typeface="Times New Roman" panose="02020603050405020304" pitchFamily="18" charset="0"/>
              </a:rPr>
              <a:t>h’</a:t>
            </a:r>
          </a:p>
          <a:p>
            <a:pPr eaLnBrk="1" hangingPunct="1"/>
            <a:r>
              <a:rPr lang="en-US" altLang="en-US" dirty="0">
                <a:latin typeface="Times New Roman" panose="02020603050405020304" pitchFamily="18" charset="0"/>
              </a:rPr>
              <a:t>	</a:t>
            </a:r>
            <a:r>
              <a:rPr lang="en-US" altLang="en-US" dirty="0" smtClean="0">
                <a:latin typeface="Times New Roman" panose="02020603050405020304" pitchFamily="18" charset="0"/>
              </a:rPr>
              <a:t>(as </a:t>
            </a:r>
            <a:r>
              <a:rPr lang="en-US" altLang="en-US" dirty="0">
                <a:latin typeface="Times New Roman" panose="02020603050405020304" pitchFamily="18" charset="0"/>
              </a:rPr>
              <a:t>it is a </a:t>
            </a:r>
            <a:r>
              <a:rPr lang="en-US" altLang="en-US" dirty="0" smtClean="0">
                <a:latin typeface="Times New Roman" panose="02020603050405020304" pitchFamily="18" charset="0"/>
              </a:rPr>
              <a:t>FV </a:t>
            </a:r>
            <a:r>
              <a:rPr lang="en-US" altLang="en-US" dirty="0">
                <a:latin typeface="Times New Roman" panose="02020603050405020304" pitchFamily="18" charset="0"/>
              </a:rPr>
              <a:t>of a point in </a:t>
            </a:r>
            <a:r>
              <a:rPr lang="en-US" altLang="en-US" dirty="0" smtClean="0">
                <a:latin typeface="Times New Roman" panose="02020603050405020304" pitchFamily="18" charset="0"/>
              </a:rPr>
              <a:t>HP)</a:t>
            </a:r>
            <a:endParaRPr lang="en-US" altLang="en-US" dirty="0">
              <a:latin typeface="Times New Roman" panose="02020603050405020304" pitchFamily="18" charset="0"/>
            </a:endParaRPr>
          </a:p>
          <a:p>
            <a:pPr eaLnBrk="1" hangingPunct="1"/>
            <a:r>
              <a:rPr lang="en-US" altLang="en-US" dirty="0">
                <a:solidFill>
                  <a:srgbClr val="FF3300"/>
                </a:solidFill>
                <a:latin typeface="Times New Roman" panose="02020603050405020304" pitchFamily="18" charset="0"/>
              </a:rPr>
              <a:t>3.	Draw one projector from</a:t>
            </a:r>
            <a:r>
              <a:rPr lang="en-US" altLang="en-US" dirty="0">
                <a:latin typeface="Times New Roman" panose="02020603050405020304" pitchFamily="18" charset="0"/>
              </a:rPr>
              <a:t> h’.</a:t>
            </a:r>
          </a:p>
          <a:p>
            <a:pPr eaLnBrk="1" hangingPunct="1"/>
            <a:r>
              <a:rPr lang="en-US" altLang="en-US" dirty="0">
                <a:solidFill>
                  <a:srgbClr val="FF3300"/>
                </a:solidFill>
                <a:latin typeface="Times New Roman" panose="02020603050405020304" pitchFamily="18" charset="0"/>
              </a:rPr>
              <a:t>4.	Now extend </a:t>
            </a:r>
            <a:r>
              <a:rPr lang="en-US" altLang="en-US" dirty="0" smtClean="0">
                <a:solidFill>
                  <a:srgbClr val="FF3300"/>
                </a:solidFill>
                <a:latin typeface="Times New Roman" panose="02020603050405020304" pitchFamily="18" charset="0"/>
              </a:rPr>
              <a:t>TV to </a:t>
            </a:r>
            <a:r>
              <a:rPr lang="en-US" altLang="en-US" dirty="0">
                <a:solidFill>
                  <a:srgbClr val="FF3300"/>
                </a:solidFill>
                <a:latin typeface="Times New Roman" panose="02020603050405020304" pitchFamily="18" charset="0"/>
              </a:rPr>
              <a:t>meet this projector</a:t>
            </a:r>
            <a:r>
              <a:rPr lang="en-US" altLang="en-US" dirty="0">
                <a:latin typeface="Times New Roman" panose="02020603050405020304" pitchFamily="18" charset="0"/>
              </a:rPr>
              <a:t>.</a:t>
            </a:r>
          </a:p>
          <a:p>
            <a:pPr eaLnBrk="1" hangingPunct="1"/>
            <a:r>
              <a:rPr lang="en-US" altLang="en-US" dirty="0">
                <a:latin typeface="Times New Roman" panose="02020603050405020304" pitchFamily="18" charset="0"/>
              </a:rPr>
              <a:t>	This point is HT</a:t>
            </a:r>
          </a:p>
          <a:p>
            <a:pPr eaLnBrk="1" hangingPunct="1"/>
            <a:endParaRPr lang="en-US" altLang="en-US" sz="1400" dirty="0">
              <a:latin typeface="Times New Roman" panose="02020603050405020304" pitchFamily="18" charset="0"/>
            </a:endParaRPr>
          </a:p>
        </p:txBody>
      </p:sp>
      <p:sp>
        <p:nvSpPr>
          <p:cNvPr id="209924" name="Text Box 4"/>
          <p:cNvSpPr txBox="1">
            <a:spLocks noChangeArrowheads="1"/>
          </p:cNvSpPr>
          <p:nvPr/>
        </p:nvSpPr>
        <p:spPr bwMode="auto">
          <a:xfrm>
            <a:off x="152402" y="609602"/>
            <a:ext cx="39421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i="1" u="sng" dirty="0">
                <a:solidFill>
                  <a:srgbClr val="C00000"/>
                </a:solidFill>
                <a:latin typeface="Times New Roman" panose="02020603050405020304" pitchFamily="18" charset="0"/>
              </a:rPr>
              <a:t>STEPS TO LOCATE </a:t>
            </a:r>
            <a:r>
              <a:rPr lang="en-US" altLang="en-US" b="1" i="1" u="sng" dirty="0" smtClean="0">
                <a:solidFill>
                  <a:srgbClr val="C00000"/>
                </a:solidFill>
                <a:latin typeface="Times New Roman" panose="02020603050405020304" pitchFamily="18" charset="0"/>
              </a:rPr>
              <a:t>HT </a:t>
            </a:r>
            <a:endParaRPr lang="en-US" altLang="en-US" b="1" i="1" u="sng" dirty="0">
              <a:solidFill>
                <a:srgbClr val="C00000"/>
              </a:solidFill>
              <a:latin typeface="Times New Roman" panose="02020603050405020304" pitchFamily="18" charset="0"/>
            </a:endParaRPr>
          </a:p>
          <a:p>
            <a:pPr eaLnBrk="1" hangingPunct="1"/>
            <a:r>
              <a:rPr lang="en-US" altLang="en-US" dirty="0">
                <a:solidFill>
                  <a:srgbClr val="C00000"/>
                </a:solidFill>
                <a:latin typeface="Times New Roman" panose="02020603050405020304" pitchFamily="18" charset="0"/>
              </a:rPr>
              <a:t>(WHEN PROJECTIONS ARE </a:t>
            </a:r>
            <a:r>
              <a:rPr lang="en-US" altLang="en-US" dirty="0" smtClean="0">
                <a:solidFill>
                  <a:srgbClr val="C00000"/>
                </a:solidFill>
                <a:latin typeface="Times New Roman" panose="02020603050405020304" pitchFamily="18" charset="0"/>
              </a:rPr>
              <a:t>GIVEN)</a:t>
            </a:r>
            <a:endParaRPr lang="en-US" altLang="en-US" sz="1400" dirty="0">
              <a:solidFill>
                <a:srgbClr val="C00000"/>
              </a:solidFill>
              <a:latin typeface="Times New Roman" panose="02020603050405020304" pitchFamily="18" charset="0"/>
            </a:endParaRPr>
          </a:p>
        </p:txBody>
      </p:sp>
      <p:sp>
        <p:nvSpPr>
          <p:cNvPr id="209925" name="Text Box 5"/>
          <p:cNvSpPr txBox="1">
            <a:spLocks noChangeArrowheads="1"/>
          </p:cNvSpPr>
          <p:nvPr/>
        </p:nvSpPr>
        <p:spPr bwMode="auto">
          <a:xfrm>
            <a:off x="223838" y="3700463"/>
            <a:ext cx="466725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endParaRPr lang="en-US" altLang="en-US" dirty="0">
              <a:solidFill>
                <a:srgbClr val="FF3300"/>
              </a:solidFill>
              <a:latin typeface="Times New Roman" panose="02020603050405020304" pitchFamily="18" charset="0"/>
            </a:endParaRPr>
          </a:p>
          <a:p>
            <a:pPr eaLnBrk="1" hangingPunct="1">
              <a:buFontTx/>
              <a:buAutoNum type="arabicPeriod"/>
            </a:pPr>
            <a:r>
              <a:rPr lang="en-US" altLang="en-US" dirty="0">
                <a:solidFill>
                  <a:srgbClr val="FF3300"/>
                </a:solidFill>
                <a:latin typeface="Times New Roman" panose="02020603050405020304" pitchFamily="18" charset="0"/>
              </a:rPr>
              <a:t>Begin with TV. Extend TV up to XY line.</a:t>
            </a:r>
          </a:p>
          <a:p>
            <a:pPr eaLnBrk="1" hangingPunct="1">
              <a:buFontTx/>
              <a:buAutoNum type="arabicPeriod"/>
            </a:pPr>
            <a:r>
              <a:rPr lang="en-US" altLang="en-US" dirty="0">
                <a:solidFill>
                  <a:srgbClr val="FF3300"/>
                </a:solidFill>
                <a:latin typeface="Times New Roman" panose="02020603050405020304" pitchFamily="18" charset="0"/>
              </a:rPr>
              <a:t>Name this point </a:t>
            </a:r>
            <a:r>
              <a:rPr lang="en-US" altLang="en-US" sz="2400" dirty="0" smtClean="0">
                <a:latin typeface="Times New Roman" panose="02020603050405020304" pitchFamily="18" charset="0"/>
              </a:rPr>
              <a:t>v </a:t>
            </a:r>
            <a:endParaRPr lang="en-US" altLang="en-US" sz="2400" dirty="0">
              <a:latin typeface="Times New Roman" panose="02020603050405020304" pitchFamily="18" charset="0"/>
            </a:endParaRPr>
          </a:p>
          <a:p>
            <a:pPr eaLnBrk="1" hangingPunct="1"/>
            <a:r>
              <a:rPr lang="en-US" altLang="en-US" dirty="0">
                <a:latin typeface="Times New Roman" panose="02020603050405020304" pitchFamily="18" charset="0"/>
              </a:rPr>
              <a:t>	</a:t>
            </a:r>
            <a:r>
              <a:rPr lang="en-US" altLang="en-US" dirty="0" smtClean="0">
                <a:latin typeface="Times New Roman" panose="02020603050405020304" pitchFamily="18" charset="0"/>
              </a:rPr>
              <a:t>(as </a:t>
            </a:r>
            <a:r>
              <a:rPr lang="en-US" altLang="en-US" dirty="0">
                <a:latin typeface="Times New Roman" panose="02020603050405020304" pitchFamily="18" charset="0"/>
              </a:rPr>
              <a:t>it is a </a:t>
            </a:r>
            <a:r>
              <a:rPr lang="en-US" altLang="en-US" dirty="0" smtClean="0">
                <a:latin typeface="Times New Roman" panose="02020603050405020304" pitchFamily="18" charset="0"/>
              </a:rPr>
              <a:t>TV </a:t>
            </a:r>
            <a:r>
              <a:rPr lang="en-US" altLang="en-US" dirty="0">
                <a:latin typeface="Times New Roman" panose="02020603050405020304" pitchFamily="18" charset="0"/>
              </a:rPr>
              <a:t>of a point in </a:t>
            </a:r>
            <a:r>
              <a:rPr lang="en-US" altLang="en-US" dirty="0" smtClean="0">
                <a:latin typeface="Times New Roman" panose="02020603050405020304" pitchFamily="18" charset="0"/>
              </a:rPr>
              <a:t>VP)</a:t>
            </a:r>
            <a:endParaRPr lang="en-US" altLang="en-US" dirty="0">
              <a:latin typeface="Times New Roman" panose="02020603050405020304" pitchFamily="18" charset="0"/>
            </a:endParaRPr>
          </a:p>
          <a:p>
            <a:pPr eaLnBrk="1" hangingPunct="1"/>
            <a:r>
              <a:rPr lang="en-US" altLang="en-US" dirty="0">
                <a:solidFill>
                  <a:srgbClr val="FF3300"/>
                </a:solidFill>
                <a:latin typeface="Times New Roman" panose="02020603050405020304" pitchFamily="18" charset="0"/>
              </a:rPr>
              <a:t>3.	Draw one projector from</a:t>
            </a:r>
            <a:r>
              <a:rPr lang="en-US" altLang="en-US" dirty="0">
                <a:latin typeface="Times New Roman" panose="02020603050405020304" pitchFamily="18" charset="0"/>
              </a:rPr>
              <a:t> v.</a:t>
            </a:r>
          </a:p>
          <a:p>
            <a:pPr eaLnBrk="1" hangingPunct="1"/>
            <a:r>
              <a:rPr lang="en-US" altLang="en-US" dirty="0">
                <a:solidFill>
                  <a:srgbClr val="FF3300"/>
                </a:solidFill>
                <a:latin typeface="Times New Roman" panose="02020603050405020304" pitchFamily="18" charset="0"/>
              </a:rPr>
              <a:t>4.	Now extend </a:t>
            </a:r>
            <a:r>
              <a:rPr lang="en-US" altLang="en-US" dirty="0" smtClean="0">
                <a:solidFill>
                  <a:srgbClr val="FF3300"/>
                </a:solidFill>
                <a:latin typeface="Times New Roman" panose="02020603050405020304" pitchFamily="18" charset="0"/>
              </a:rPr>
              <a:t>FV </a:t>
            </a:r>
            <a:r>
              <a:rPr lang="en-US" altLang="en-US" dirty="0">
                <a:solidFill>
                  <a:srgbClr val="FF3300"/>
                </a:solidFill>
                <a:latin typeface="Times New Roman" panose="02020603050405020304" pitchFamily="18" charset="0"/>
              </a:rPr>
              <a:t>to meet this projector</a:t>
            </a:r>
            <a:r>
              <a:rPr lang="en-US" altLang="en-US" dirty="0">
                <a:latin typeface="Times New Roman" panose="02020603050405020304" pitchFamily="18" charset="0"/>
              </a:rPr>
              <a:t>.</a:t>
            </a:r>
          </a:p>
          <a:p>
            <a:pPr eaLnBrk="1" hangingPunct="1"/>
            <a:r>
              <a:rPr lang="en-US" altLang="en-US" dirty="0">
                <a:latin typeface="Times New Roman" panose="02020603050405020304" pitchFamily="18" charset="0"/>
              </a:rPr>
              <a:t>	This point is VT</a:t>
            </a:r>
          </a:p>
          <a:p>
            <a:pPr eaLnBrk="1" hangingPunct="1"/>
            <a:endParaRPr lang="en-US" altLang="en-US" sz="1400" dirty="0">
              <a:latin typeface="Times New Roman" panose="02020603050405020304" pitchFamily="18" charset="0"/>
            </a:endParaRPr>
          </a:p>
        </p:txBody>
      </p:sp>
      <p:sp>
        <p:nvSpPr>
          <p:cNvPr id="209926" name="Text Box 6"/>
          <p:cNvSpPr txBox="1">
            <a:spLocks noChangeArrowheads="1"/>
          </p:cNvSpPr>
          <p:nvPr/>
        </p:nvSpPr>
        <p:spPr bwMode="auto">
          <a:xfrm>
            <a:off x="184152" y="3281365"/>
            <a:ext cx="3884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i="1" u="sng" dirty="0">
                <a:solidFill>
                  <a:srgbClr val="C00000"/>
                </a:solidFill>
                <a:latin typeface="Times New Roman" panose="02020603050405020304" pitchFamily="18" charset="0"/>
              </a:rPr>
              <a:t>STEPS TO LOCATE </a:t>
            </a:r>
            <a:r>
              <a:rPr lang="en-US" altLang="en-US" b="1" i="1" u="sng" dirty="0" smtClean="0">
                <a:solidFill>
                  <a:srgbClr val="C00000"/>
                </a:solidFill>
                <a:latin typeface="Times New Roman" panose="02020603050405020304" pitchFamily="18" charset="0"/>
              </a:rPr>
              <a:t>VT</a:t>
            </a:r>
          </a:p>
          <a:p>
            <a:pPr eaLnBrk="1" hangingPunct="1"/>
            <a:r>
              <a:rPr lang="en-US" altLang="en-US" dirty="0" smtClean="0">
                <a:solidFill>
                  <a:srgbClr val="C00000"/>
                </a:solidFill>
                <a:latin typeface="Times New Roman" panose="02020603050405020304" pitchFamily="18" charset="0"/>
              </a:rPr>
              <a:t>(</a:t>
            </a:r>
            <a:r>
              <a:rPr lang="en-US" altLang="en-US" dirty="0">
                <a:solidFill>
                  <a:srgbClr val="C00000"/>
                </a:solidFill>
                <a:latin typeface="Times New Roman" panose="02020603050405020304" pitchFamily="18" charset="0"/>
              </a:rPr>
              <a:t>WHEN PROJECTIONS ARE </a:t>
            </a:r>
            <a:r>
              <a:rPr lang="en-US" altLang="en-US" dirty="0" smtClean="0">
                <a:solidFill>
                  <a:srgbClr val="C00000"/>
                </a:solidFill>
                <a:latin typeface="Times New Roman" panose="02020603050405020304" pitchFamily="18" charset="0"/>
              </a:rPr>
              <a:t>GIVEN)</a:t>
            </a:r>
            <a:endParaRPr lang="en-US" altLang="en-US" sz="1400" dirty="0">
              <a:solidFill>
                <a:srgbClr val="C00000"/>
              </a:solidFill>
              <a:latin typeface="Times New Roman" panose="02020603050405020304" pitchFamily="18" charset="0"/>
            </a:endParaRPr>
          </a:p>
        </p:txBody>
      </p:sp>
      <p:sp>
        <p:nvSpPr>
          <p:cNvPr id="209927" name="Oval 7"/>
          <p:cNvSpPr>
            <a:spLocks noChangeArrowheads="1"/>
          </p:cNvSpPr>
          <p:nvPr/>
        </p:nvSpPr>
        <p:spPr bwMode="auto">
          <a:xfrm>
            <a:off x="6524625" y="20669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28" name="Line 8"/>
          <p:cNvSpPr>
            <a:spLocks noChangeShapeType="1"/>
          </p:cNvSpPr>
          <p:nvPr/>
        </p:nvSpPr>
        <p:spPr bwMode="auto">
          <a:xfrm flipH="1">
            <a:off x="6553200" y="1571625"/>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29" name="Text Box 9"/>
          <p:cNvSpPr txBox="1">
            <a:spLocks noChangeArrowheads="1"/>
          </p:cNvSpPr>
          <p:nvPr/>
        </p:nvSpPr>
        <p:spPr bwMode="auto">
          <a:xfrm>
            <a:off x="6384925" y="1811338"/>
            <a:ext cx="331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h’</a:t>
            </a:r>
          </a:p>
        </p:txBody>
      </p:sp>
      <p:sp>
        <p:nvSpPr>
          <p:cNvPr id="209930" name="Line 10"/>
          <p:cNvSpPr>
            <a:spLocks noChangeShapeType="1"/>
          </p:cNvSpPr>
          <p:nvPr/>
        </p:nvSpPr>
        <p:spPr bwMode="auto">
          <a:xfrm>
            <a:off x="6553200" y="202882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1" name="Line 11"/>
          <p:cNvSpPr>
            <a:spLocks noChangeShapeType="1"/>
          </p:cNvSpPr>
          <p:nvPr/>
        </p:nvSpPr>
        <p:spPr bwMode="auto">
          <a:xfrm flipH="1" flipV="1">
            <a:off x="5867400" y="2105025"/>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2" name="Oval 12"/>
          <p:cNvSpPr>
            <a:spLocks noChangeArrowheads="1"/>
          </p:cNvSpPr>
          <p:nvPr/>
        </p:nvSpPr>
        <p:spPr bwMode="auto">
          <a:xfrm>
            <a:off x="6510338" y="25336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33" name="Oval 13"/>
          <p:cNvSpPr>
            <a:spLocks noChangeArrowheads="1"/>
          </p:cNvSpPr>
          <p:nvPr/>
        </p:nvSpPr>
        <p:spPr bwMode="auto">
          <a:xfrm>
            <a:off x="5853113" y="2057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34" name="Text Box 14"/>
          <p:cNvSpPr txBox="1">
            <a:spLocks noChangeArrowheads="1"/>
          </p:cNvSpPr>
          <p:nvPr/>
        </p:nvSpPr>
        <p:spPr bwMode="auto">
          <a:xfrm>
            <a:off x="6324600" y="2590800"/>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HT</a:t>
            </a:r>
          </a:p>
        </p:txBody>
      </p:sp>
      <p:sp>
        <p:nvSpPr>
          <p:cNvPr id="209935" name="Text Box 15"/>
          <p:cNvSpPr txBox="1">
            <a:spLocks noChangeArrowheads="1"/>
          </p:cNvSpPr>
          <p:nvPr/>
        </p:nvSpPr>
        <p:spPr bwMode="auto">
          <a:xfrm>
            <a:off x="5472115" y="2643188"/>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Times New Roman" panose="02020603050405020304" pitchFamily="18" charset="0"/>
              </a:rPr>
              <a:t>VT</a:t>
            </a:r>
            <a:endParaRPr lang="en-US" altLang="en-US" sz="1400" dirty="0">
              <a:latin typeface="Times New Roman" panose="02020603050405020304" pitchFamily="18" charset="0"/>
            </a:endParaRPr>
          </a:p>
        </p:txBody>
      </p:sp>
      <p:sp>
        <p:nvSpPr>
          <p:cNvPr id="209936" name="Text Box 16"/>
          <p:cNvSpPr txBox="1">
            <a:spLocks noChangeArrowheads="1"/>
          </p:cNvSpPr>
          <p:nvPr/>
        </p:nvSpPr>
        <p:spPr bwMode="auto">
          <a:xfrm>
            <a:off x="5715000" y="180022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v</a:t>
            </a:r>
          </a:p>
        </p:txBody>
      </p:sp>
      <p:sp>
        <p:nvSpPr>
          <p:cNvPr id="209937" name="Line 17"/>
          <p:cNvSpPr>
            <a:spLocks noChangeShapeType="1"/>
          </p:cNvSpPr>
          <p:nvPr/>
        </p:nvSpPr>
        <p:spPr bwMode="auto">
          <a:xfrm>
            <a:off x="5867400" y="2028825"/>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8" name="Line 18"/>
          <p:cNvSpPr>
            <a:spLocks noChangeShapeType="1"/>
          </p:cNvSpPr>
          <p:nvPr/>
        </p:nvSpPr>
        <p:spPr bwMode="auto">
          <a:xfrm flipH="1">
            <a:off x="5819775" y="1966913"/>
            <a:ext cx="838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39" name="Oval 19"/>
          <p:cNvSpPr>
            <a:spLocks noChangeArrowheads="1"/>
          </p:cNvSpPr>
          <p:nvPr/>
        </p:nvSpPr>
        <p:spPr bwMode="auto">
          <a:xfrm>
            <a:off x="5819775" y="27908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9940" name="Group 20"/>
          <p:cNvGrpSpPr>
            <a:grpSpLocks/>
          </p:cNvGrpSpPr>
          <p:nvPr/>
        </p:nvGrpSpPr>
        <p:grpSpPr bwMode="auto">
          <a:xfrm>
            <a:off x="5372100" y="-152400"/>
            <a:ext cx="3314700" cy="4100513"/>
            <a:chOff x="3384" y="192"/>
            <a:chExt cx="2088" cy="2583"/>
          </a:xfrm>
        </p:grpSpPr>
        <p:sp>
          <p:nvSpPr>
            <p:cNvPr id="209941" name="Text Box 21"/>
            <p:cNvSpPr txBox="1">
              <a:spLocks noChangeArrowheads="1"/>
            </p:cNvSpPr>
            <p:nvPr/>
          </p:nvSpPr>
          <p:spPr bwMode="auto">
            <a:xfrm>
              <a:off x="4176" y="118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grpSp>
          <p:nvGrpSpPr>
            <p:cNvPr id="209942" name="Group 22"/>
            <p:cNvGrpSpPr>
              <a:grpSpLocks/>
            </p:cNvGrpSpPr>
            <p:nvPr/>
          </p:nvGrpSpPr>
          <p:grpSpPr bwMode="auto">
            <a:xfrm>
              <a:off x="3384" y="192"/>
              <a:ext cx="2088" cy="2583"/>
              <a:chOff x="3384" y="192"/>
              <a:chExt cx="2088" cy="2583"/>
            </a:xfrm>
          </p:grpSpPr>
          <p:sp>
            <p:nvSpPr>
              <p:cNvPr id="209943" name="Text Box 23"/>
              <p:cNvSpPr txBox="1">
                <a:spLocks noChangeArrowheads="1"/>
              </p:cNvSpPr>
              <p:nvPr/>
            </p:nvSpPr>
            <p:spPr bwMode="auto">
              <a:xfrm>
                <a:off x="3384" y="143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a:latin typeface="Times New Roman" panose="02020603050405020304" pitchFamily="18" charset="0"/>
                  </a:rPr>
                  <a:t>x</a:t>
                </a:r>
              </a:p>
            </p:txBody>
          </p:sp>
          <p:sp>
            <p:nvSpPr>
              <p:cNvPr id="209944" name="Line 24"/>
              <p:cNvSpPr>
                <a:spLocks noChangeShapeType="1"/>
              </p:cNvSpPr>
              <p:nvPr/>
            </p:nvSpPr>
            <p:spPr bwMode="auto">
              <a:xfrm>
                <a:off x="4341" y="1086"/>
                <a:ext cx="0" cy="12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209945" name="Line 25"/>
              <p:cNvSpPr>
                <a:spLocks noChangeShapeType="1"/>
              </p:cNvSpPr>
              <p:nvPr/>
            </p:nvSpPr>
            <p:spPr bwMode="auto">
              <a:xfrm>
                <a:off x="3590" y="1614"/>
                <a:ext cx="16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46" name="Text Box 26"/>
              <p:cNvSpPr txBox="1">
                <a:spLocks noChangeArrowheads="1"/>
              </p:cNvSpPr>
              <p:nvPr/>
            </p:nvSpPr>
            <p:spPr bwMode="auto">
              <a:xfrm>
                <a:off x="5208" y="1428"/>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dirty="0" smtClean="0">
                    <a:latin typeface="Times New Roman" panose="02020603050405020304" pitchFamily="18" charset="0"/>
                  </a:rPr>
                  <a:t>Y</a:t>
                </a:r>
                <a:endParaRPr lang="en-US" altLang="en-US" sz="2400" dirty="0">
                  <a:latin typeface="Times New Roman" panose="02020603050405020304" pitchFamily="18" charset="0"/>
                </a:endParaRPr>
              </a:p>
            </p:txBody>
          </p:sp>
          <p:sp>
            <p:nvSpPr>
              <p:cNvPr id="209947" name="Oval 27"/>
              <p:cNvSpPr>
                <a:spLocks noChangeArrowheads="1"/>
              </p:cNvSpPr>
              <p:nvPr/>
            </p:nvSpPr>
            <p:spPr bwMode="auto">
              <a:xfrm>
                <a:off x="4340" y="2046"/>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48" name="Text Box 28"/>
              <p:cNvSpPr txBox="1">
                <a:spLocks noChangeArrowheads="1"/>
              </p:cNvSpPr>
              <p:nvPr/>
            </p:nvSpPr>
            <p:spPr bwMode="auto">
              <a:xfrm>
                <a:off x="4224" y="204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209949" name="Line 29"/>
              <p:cNvSpPr>
                <a:spLocks noChangeShapeType="1"/>
              </p:cNvSpPr>
              <p:nvPr/>
            </p:nvSpPr>
            <p:spPr bwMode="auto">
              <a:xfrm flipV="1">
                <a:off x="4340" y="366"/>
                <a:ext cx="816" cy="100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0" name="Text Box 30"/>
              <p:cNvSpPr txBox="1">
                <a:spLocks noChangeArrowheads="1"/>
              </p:cNvSpPr>
              <p:nvPr/>
            </p:nvSpPr>
            <p:spPr bwMode="auto">
              <a:xfrm>
                <a:off x="5102" y="192"/>
                <a:ext cx="20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209951" name="Text Box 31"/>
              <p:cNvSpPr txBox="1">
                <a:spLocks noChangeArrowheads="1"/>
              </p:cNvSpPr>
              <p:nvPr/>
            </p:nvSpPr>
            <p:spPr bwMode="auto">
              <a:xfrm rot="-2966121">
                <a:off x="4580" y="70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FV</a:t>
                </a:r>
                <a:endParaRPr lang="en-US" altLang="en-US" sz="1400" baseline="-25000">
                  <a:latin typeface="Times New Roman" panose="02020603050405020304" pitchFamily="18" charset="0"/>
                </a:endParaRPr>
              </a:p>
            </p:txBody>
          </p:sp>
          <p:sp>
            <p:nvSpPr>
              <p:cNvPr id="209952" name="Line 32"/>
              <p:cNvSpPr>
                <a:spLocks noChangeShapeType="1"/>
              </p:cNvSpPr>
              <p:nvPr/>
            </p:nvSpPr>
            <p:spPr bwMode="auto">
              <a:xfrm>
                <a:off x="4340" y="1356"/>
                <a:ext cx="10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3" name="Line 33"/>
              <p:cNvSpPr>
                <a:spLocks noChangeShapeType="1"/>
              </p:cNvSpPr>
              <p:nvPr/>
            </p:nvSpPr>
            <p:spPr bwMode="auto">
              <a:xfrm>
                <a:off x="4340" y="2058"/>
                <a:ext cx="1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4" name="Line 34"/>
              <p:cNvSpPr>
                <a:spLocks noChangeShapeType="1"/>
              </p:cNvSpPr>
              <p:nvPr/>
            </p:nvSpPr>
            <p:spPr bwMode="auto">
              <a:xfrm>
                <a:off x="5156" y="366"/>
                <a:ext cx="0" cy="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5" name="Text Box 35"/>
              <p:cNvSpPr txBox="1">
                <a:spLocks noChangeArrowheads="1"/>
              </p:cNvSpPr>
              <p:nvPr/>
            </p:nvSpPr>
            <p:spPr bwMode="auto">
              <a:xfrm>
                <a:off x="5145" y="2583"/>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b</a:t>
                </a:r>
                <a:endParaRPr lang="en-US" altLang="en-US" sz="1400" baseline="-25000">
                  <a:latin typeface="Times New Roman" panose="02020603050405020304" pitchFamily="18" charset="0"/>
                </a:endParaRPr>
              </a:p>
            </p:txBody>
          </p:sp>
          <p:sp>
            <p:nvSpPr>
              <p:cNvPr id="209956" name="Line 36"/>
              <p:cNvSpPr>
                <a:spLocks noChangeShapeType="1"/>
              </p:cNvSpPr>
              <p:nvPr/>
            </p:nvSpPr>
            <p:spPr bwMode="auto">
              <a:xfrm flipH="1" flipV="1">
                <a:off x="4340" y="2046"/>
                <a:ext cx="844" cy="56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57" name="Text Box 37"/>
              <p:cNvSpPr txBox="1">
                <a:spLocks noChangeArrowheads="1"/>
              </p:cNvSpPr>
              <p:nvPr/>
            </p:nvSpPr>
            <p:spPr bwMode="auto">
              <a:xfrm rot="2032160">
                <a:off x="4629" y="2334"/>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TV</a:t>
                </a:r>
              </a:p>
            </p:txBody>
          </p:sp>
        </p:grpSp>
      </p:grpSp>
      <p:grpSp>
        <p:nvGrpSpPr>
          <p:cNvPr id="209958" name="Group 38"/>
          <p:cNvGrpSpPr>
            <a:grpSpLocks/>
          </p:cNvGrpSpPr>
          <p:nvPr/>
        </p:nvGrpSpPr>
        <p:grpSpPr bwMode="auto">
          <a:xfrm>
            <a:off x="4452938" y="304800"/>
            <a:ext cx="838200" cy="6019800"/>
            <a:chOff x="2850" y="192"/>
            <a:chExt cx="528" cy="3888"/>
          </a:xfrm>
        </p:grpSpPr>
        <p:grpSp>
          <p:nvGrpSpPr>
            <p:cNvPr id="209959" name="Group 39"/>
            <p:cNvGrpSpPr>
              <a:grpSpLocks/>
            </p:cNvGrpSpPr>
            <p:nvPr/>
          </p:nvGrpSpPr>
          <p:grpSpPr bwMode="auto">
            <a:xfrm>
              <a:off x="2850" y="192"/>
              <a:ext cx="528" cy="3888"/>
              <a:chOff x="2850" y="192"/>
              <a:chExt cx="528" cy="3888"/>
            </a:xfrm>
          </p:grpSpPr>
          <p:sp>
            <p:nvSpPr>
              <p:cNvPr id="209960" name="Line 40"/>
              <p:cNvSpPr>
                <a:spLocks noChangeShapeType="1"/>
              </p:cNvSpPr>
              <p:nvPr/>
            </p:nvSpPr>
            <p:spPr bwMode="auto">
              <a:xfrm flipH="1">
                <a:off x="2850" y="192"/>
                <a:ext cx="528" cy="0"/>
              </a:xfrm>
              <a:prstGeom prst="line">
                <a:avLst/>
              </a:prstGeom>
              <a:noFill/>
              <a:ln w="28575">
                <a:solidFill>
                  <a:schemeClr val="tx1"/>
                </a:solidFill>
                <a:prstDash val="lg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9961" name="Line 41"/>
              <p:cNvSpPr>
                <a:spLocks noChangeShapeType="1"/>
              </p:cNvSpPr>
              <p:nvPr/>
            </p:nvSpPr>
            <p:spPr bwMode="auto">
              <a:xfrm>
                <a:off x="3120" y="192"/>
                <a:ext cx="0" cy="3888"/>
              </a:xfrm>
              <a:prstGeom prst="line">
                <a:avLst/>
              </a:prstGeom>
              <a:noFill/>
              <a:ln w="28575">
                <a:solidFill>
                  <a:schemeClr val="tx1"/>
                </a:solidFill>
                <a:prstDash val="lg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09962" name="Line 42"/>
            <p:cNvSpPr>
              <a:spLocks noChangeShapeType="1"/>
            </p:cNvSpPr>
            <p:nvPr/>
          </p:nvSpPr>
          <p:spPr bwMode="auto">
            <a:xfrm>
              <a:off x="2877" y="4080"/>
              <a:ext cx="480" cy="0"/>
            </a:xfrm>
            <a:prstGeom prst="line">
              <a:avLst/>
            </a:prstGeom>
            <a:noFill/>
            <a:ln w="28575">
              <a:solidFill>
                <a:schemeClr val="tx1"/>
              </a:solidFill>
              <a:prstDash val="lg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09963" name="Group 43"/>
          <p:cNvGrpSpPr>
            <a:grpSpLocks/>
          </p:cNvGrpSpPr>
          <p:nvPr/>
        </p:nvGrpSpPr>
        <p:grpSpPr bwMode="auto">
          <a:xfrm>
            <a:off x="5041902" y="3452815"/>
            <a:ext cx="2811463" cy="2524125"/>
            <a:chOff x="3302" y="2640"/>
            <a:chExt cx="1771" cy="1590"/>
          </a:xfrm>
        </p:grpSpPr>
        <p:sp>
          <p:nvSpPr>
            <p:cNvPr id="209964" name="Rectangle 44"/>
            <p:cNvSpPr>
              <a:spLocks noChangeArrowheads="1"/>
            </p:cNvSpPr>
            <p:nvPr/>
          </p:nvSpPr>
          <p:spPr bwMode="auto">
            <a:xfrm>
              <a:off x="3456" y="3888"/>
              <a:ext cx="57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65" name="Rectangle 45"/>
            <p:cNvSpPr>
              <a:spLocks noChangeArrowheads="1"/>
            </p:cNvSpPr>
            <p:nvPr/>
          </p:nvSpPr>
          <p:spPr bwMode="auto">
            <a:xfrm>
              <a:off x="3456" y="3630"/>
              <a:ext cx="576"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966" name="Text Box 46"/>
            <p:cNvSpPr txBox="1">
              <a:spLocks noChangeArrowheads="1"/>
            </p:cNvSpPr>
            <p:nvPr/>
          </p:nvSpPr>
          <p:spPr bwMode="auto">
            <a:xfrm>
              <a:off x="3302" y="2640"/>
              <a:ext cx="1771" cy="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i="1" u="sng" dirty="0">
                  <a:latin typeface="Times New Roman" panose="02020603050405020304" pitchFamily="18" charset="0"/>
                </a:rPr>
                <a:t>Observe &amp; note</a:t>
              </a:r>
              <a:r>
                <a:rPr lang="en-US" altLang="en-US" sz="1400" b="1" u="sng" dirty="0">
                  <a:latin typeface="Times New Roman" panose="02020603050405020304" pitchFamily="18" charset="0"/>
                </a:rPr>
                <a:t> :-</a:t>
              </a:r>
            </a:p>
            <a:p>
              <a:pPr eaLnBrk="1" hangingPunct="1"/>
              <a:r>
                <a:rPr lang="en-US" altLang="en-US" sz="1400" dirty="0">
                  <a:solidFill>
                    <a:srgbClr val="C00000"/>
                  </a:solidFill>
                  <a:latin typeface="Times New Roman" panose="02020603050405020304" pitchFamily="18" charset="0"/>
                </a:rPr>
                <a:t>1. Points h’ &amp;  v always on x-y line.</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2. </a:t>
              </a:r>
              <a:r>
                <a:rPr lang="en-US" altLang="en-US" sz="1400" dirty="0" smtClean="0">
                  <a:solidFill>
                    <a:srgbClr val="C00000"/>
                  </a:solidFill>
                  <a:latin typeface="Times New Roman" panose="02020603050405020304" pitchFamily="18" charset="0"/>
                </a:rPr>
                <a:t>VT </a:t>
              </a:r>
              <a:r>
                <a:rPr lang="en-US" altLang="en-US" sz="1400" dirty="0">
                  <a:solidFill>
                    <a:srgbClr val="C00000"/>
                  </a:solidFill>
                  <a:latin typeface="Times New Roman" panose="02020603050405020304" pitchFamily="18" charset="0"/>
                </a:rPr>
                <a:t>&amp; v always on one projector.</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3. HT &amp; h’  always on one projector.</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4. FV - h’- </a:t>
              </a:r>
              <a:r>
                <a:rPr lang="en-US" altLang="en-US" sz="1400" dirty="0" smtClean="0">
                  <a:solidFill>
                    <a:srgbClr val="C00000"/>
                  </a:solidFill>
                  <a:latin typeface="Times New Roman" panose="02020603050405020304" pitchFamily="18" charset="0"/>
                </a:rPr>
                <a:t>VT  </a:t>
              </a:r>
              <a:r>
                <a:rPr lang="en-US" altLang="en-US" sz="1400" dirty="0">
                  <a:solidFill>
                    <a:srgbClr val="C00000"/>
                  </a:solidFill>
                  <a:latin typeface="Times New Roman" panose="02020603050405020304" pitchFamily="18" charset="0"/>
                </a:rPr>
                <a:t>always co-linear. </a:t>
              </a:r>
            </a:p>
            <a:p>
              <a:pPr eaLnBrk="1" hangingPunct="1"/>
              <a:endParaRPr lang="en-US" altLang="en-US" sz="1400" dirty="0">
                <a:solidFill>
                  <a:srgbClr val="C00000"/>
                </a:solidFill>
                <a:latin typeface="Times New Roman" panose="02020603050405020304" pitchFamily="18" charset="0"/>
              </a:endParaRPr>
            </a:p>
            <a:p>
              <a:pPr eaLnBrk="1" hangingPunct="1"/>
              <a:r>
                <a:rPr lang="en-US" altLang="en-US" sz="1400" dirty="0">
                  <a:solidFill>
                    <a:srgbClr val="C00000"/>
                  </a:solidFill>
                  <a:latin typeface="Times New Roman" panose="02020603050405020304" pitchFamily="18" charset="0"/>
                </a:rPr>
                <a:t>5. TV - v - HT    always co-linear.</a:t>
              </a:r>
            </a:p>
            <a:p>
              <a:pPr eaLnBrk="1" hangingPunct="1"/>
              <a:r>
                <a:rPr lang="en-US" altLang="en-US" sz="1400" dirty="0">
                  <a:latin typeface="Times New Roman" panose="02020603050405020304" pitchFamily="18" charset="0"/>
                </a:rPr>
                <a:t> </a:t>
              </a:r>
            </a:p>
          </p:txBody>
        </p:sp>
      </p:grpSp>
      <p:sp>
        <p:nvSpPr>
          <p:cNvPr id="2" name="Slide Number Placeholder 1"/>
          <p:cNvSpPr>
            <a:spLocks noGrp="1"/>
          </p:cNvSpPr>
          <p:nvPr>
            <p:ph type="sldNum" sz="quarter" idx="12"/>
          </p:nvPr>
        </p:nvSpPr>
        <p:spPr/>
        <p:txBody>
          <a:bodyPr/>
          <a:lstStyle/>
          <a:p>
            <a:fld id="{EE8E09DC-0268-440F-8276-54ADABB93829}" type="slidenum">
              <a:rPr lang="en-IN" smtClean="0"/>
              <a:t>23</a:t>
            </a:fld>
            <a:endParaRPr lang="en-IN" dirty="0"/>
          </a:p>
        </p:txBody>
      </p:sp>
    </p:spTree>
    <p:extLst>
      <p:ext uri="{BB962C8B-B14F-4D97-AF65-F5344CB8AC3E}">
        <p14:creationId xmlns:p14="http://schemas.microsoft.com/office/powerpoint/2010/main" val="39977720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p:cTn id="7" dur="500" fill="hold"/>
                                        <p:tgtEl>
                                          <p:spTgt spid="209924"/>
                                        </p:tgtEl>
                                        <p:attrNameLst>
                                          <p:attrName>ppt_x</p:attrName>
                                        </p:attrNameLst>
                                      </p:cBhvr>
                                      <p:tavLst>
                                        <p:tav tm="0">
                                          <p:val>
                                            <p:strVal val="#ppt_x-#ppt_w/2"/>
                                          </p:val>
                                        </p:tav>
                                        <p:tav tm="100000">
                                          <p:val>
                                            <p:strVal val="#ppt_x"/>
                                          </p:val>
                                        </p:tav>
                                      </p:tavLst>
                                    </p:anim>
                                    <p:anim calcmode="lin" valueType="num">
                                      <p:cBhvr>
                                        <p:cTn id="8" dur="500" fill="hold"/>
                                        <p:tgtEl>
                                          <p:spTgt spid="209924"/>
                                        </p:tgtEl>
                                        <p:attrNameLst>
                                          <p:attrName>ppt_y</p:attrName>
                                        </p:attrNameLst>
                                      </p:cBhvr>
                                      <p:tavLst>
                                        <p:tav tm="0">
                                          <p:val>
                                            <p:strVal val="#ppt_y"/>
                                          </p:val>
                                        </p:tav>
                                        <p:tav tm="100000">
                                          <p:val>
                                            <p:strVal val="#ppt_y"/>
                                          </p:val>
                                        </p:tav>
                                      </p:tavLst>
                                    </p:anim>
                                    <p:anim calcmode="lin" valueType="num">
                                      <p:cBhvr>
                                        <p:cTn id="9" dur="500" fill="hold"/>
                                        <p:tgtEl>
                                          <p:spTgt spid="209924"/>
                                        </p:tgtEl>
                                        <p:attrNameLst>
                                          <p:attrName>ppt_w</p:attrName>
                                        </p:attrNameLst>
                                      </p:cBhvr>
                                      <p:tavLst>
                                        <p:tav tm="0">
                                          <p:val>
                                            <p:fltVal val="0"/>
                                          </p:val>
                                        </p:tav>
                                        <p:tav tm="100000">
                                          <p:val>
                                            <p:strVal val="#ppt_w"/>
                                          </p:val>
                                        </p:tav>
                                      </p:tavLst>
                                    </p:anim>
                                    <p:anim calcmode="lin" valueType="num">
                                      <p:cBhvr>
                                        <p:cTn id="10" dur="500" fill="hold"/>
                                        <p:tgtEl>
                                          <p:spTgt spid="20992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09923"/>
                                        </p:tgtEl>
                                        <p:attrNameLst>
                                          <p:attrName>style.visibility</p:attrName>
                                        </p:attrNameLst>
                                      </p:cBhvr>
                                      <p:to>
                                        <p:strVal val="visible"/>
                                      </p:to>
                                    </p:set>
                                    <p:anim calcmode="lin" valueType="num">
                                      <p:cBhvr>
                                        <p:cTn id="15" dur="500" fill="hold"/>
                                        <p:tgtEl>
                                          <p:spTgt spid="209923"/>
                                        </p:tgtEl>
                                        <p:attrNameLst>
                                          <p:attrName>ppt_x</p:attrName>
                                        </p:attrNameLst>
                                      </p:cBhvr>
                                      <p:tavLst>
                                        <p:tav tm="0">
                                          <p:val>
                                            <p:strVal val="#ppt_x-#ppt_w/2"/>
                                          </p:val>
                                        </p:tav>
                                        <p:tav tm="100000">
                                          <p:val>
                                            <p:strVal val="#ppt_x"/>
                                          </p:val>
                                        </p:tav>
                                      </p:tavLst>
                                    </p:anim>
                                    <p:anim calcmode="lin" valueType="num">
                                      <p:cBhvr>
                                        <p:cTn id="16" dur="500" fill="hold"/>
                                        <p:tgtEl>
                                          <p:spTgt spid="209923"/>
                                        </p:tgtEl>
                                        <p:attrNameLst>
                                          <p:attrName>ppt_y</p:attrName>
                                        </p:attrNameLst>
                                      </p:cBhvr>
                                      <p:tavLst>
                                        <p:tav tm="0">
                                          <p:val>
                                            <p:strVal val="#ppt_y"/>
                                          </p:val>
                                        </p:tav>
                                        <p:tav tm="100000">
                                          <p:val>
                                            <p:strVal val="#ppt_y"/>
                                          </p:val>
                                        </p:tav>
                                      </p:tavLst>
                                    </p:anim>
                                    <p:anim calcmode="lin" valueType="num">
                                      <p:cBhvr>
                                        <p:cTn id="17" dur="500" fill="hold"/>
                                        <p:tgtEl>
                                          <p:spTgt spid="209923"/>
                                        </p:tgtEl>
                                        <p:attrNameLst>
                                          <p:attrName>ppt_w</p:attrName>
                                        </p:attrNameLst>
                                      </p:cBhvr>
                                      <p:tavLst>
                                        <p:tav tm="0">
                                          <p:val>
                                            <p:fltVal val="0"/>
                                          </p:val>
                                        </p:tav>
                                        <p:tav tm="100000">
                                          <p:val>
                                            <p:strVal val="#ppt_w"/>
                                          </p:val>
                                        </p:tav>
                                      </p:tavLst>
                                    </p:anim>
                                    <p:anim calcmode="lin" valueType="num">
                                      <p:cBhvr>
                                        <p:cTn id="18" dur="500" fill="hold"/>
                                        <p:tgtEl>
                                          <p:spTgt spid="20992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09926"/>
                                        </p:tgtEl>
                                        <p:attrNameLst>
                                          <p:attrName>style.visibility</p:attrName>
                                        </p:attrNameLst>
                                      </p:cBhvr>
                                      <p:to>
                                        <p:strVal val="visible"/>
                                      </p:to>
                                    </p:set>
                                    <p:anim calcmode="lin" valueType="num">
                                      <p:cBhvr>
                                        <p:cTn id="23" dur="500" fill="hold"/>
                                        <p:tgtEl>
                                          <p:spTgt spid="209926"/>
                                        </p:tgtEl>
                                        <p:attrNameLst>
                                          <p:attrName>ppt_x</p:attrName>
                                        </p:attrNameLst>
                                      </p:cBhvr>
                                      <p:tavLst>
                                        <p:tav tm="0">
                                          <p:val>
                                            <p:strVal val="#ppt_x-#ppt_w/2"/>
                                          </p:val>
                                        </p:tav>
                                        <p:tav tm="100000">
                                          <p:val>
                                            <p:strVal val="#ppt_x"/>
                                          </p:val>
                                        </p:tav>
                                      </p:tavLst>
                                    </p:anim>
                                    <p:anim calcmode="lin" valueType="num">
                                      <p:cBhvr>
                                        <p:cTn id="24" dur="500" fill="hold"/>
                                        <p:tgtEl>
                                          <p:spTgt spid="209926"/>
                                        </p:tgtEl>
                                        <p:attrNameLst>
                                          <p:attrName>ppt_y</p:attrName>
                                        </p:attrNameLst>
                                      </p:cBhvr>
                                      <p:tavLst>
                                        <p:tav tm="0">
                                          <p:val>
                                            <p:strVal val="#ppt_y"/>
                                          </p:val>
                                        </p:tav>
                                        <p:tav tm="100000">
                                          <p:val>
                                            <p:strVal val="#ppt_y"/>
                                          </p:val>
                                        </p:tav>
                                      </p:tavLst>
                                    </p:anim>
                                    <p:anim calcmode="lin" valueType="num">
                                      <p:cBhvr>
                                        <p:cTn id="25" dur="500" fill="hold"/>
                                        <p:tgtEl>
                                          <p:spTgt spid="209926"/>
                                        </p:tgtEl>
                                        <p:attrNameLst>
                                          <p:attrName>ppt_w</p:attrName>
                                        </p:attrNameLst>
                                      </p:cBhvr>
                                      <p:tavLst>
                                        <p:tav tm="0">
                                          <p:val>
                                            <p:fltVal val="0"/>
                                          </p:val>
                                        </p:tav>
                                        <p:tav tm="100000">
                                          <p:val>
                                            <p:strVal val="#ppt_w"/>
                                          </p:val>
                                        </p:tav>
                                      </p:tavLst>
                                    </p:anim>
                                    <p:anim calcmode="lin" valueType="num">
                                      <p:cBhvr>
                                        <p:cTn id="26" dur="500" fill="hold"/>
                                        <p:tgtEl>
                                          <p:spTgt spid="20992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09925"/>
                                        </p:tgtEl>
                                        <p:attrNameLst>
                                          <p:attrName>style.visibility</p:attrName>
                                        </p:attrNameLst>
                                      </p:cBhvr>
                                      <p:to>
                                        <p:strVal val="visible"/>
                                      </p:to>
                                    </p:set>
                                    <p:anim calcmode="lin" valueType="num">
                                      <p:cBhvr>
                                        <p:cTn id="31" dur="500" fill="hold"/>
                                        <p:tgtEl>
                                          <p:spTgt spid="209925"/>
                                        </p:tgtEl>
                                        <p:attrNameLst>
                                          <p:attrName>ppt_x</p:attrName>
                                        </p:attrNameLst>
                                      </p:cBhvr>
                                      <p:tavLst>
                                        <p:tav tm="0">
                                          <p:val>
                                            <p:strVal val="#ppt_x-#ppt_w/2"/>
                                          </p:val>
                                        </p:tav>
                                        <p:tav tm="100000">
                                          <p:val>
                                            <p:strVal val="#ppt_x"/>
                                          </p:val>
                                        </p:tav>
                                      </p:tavLst>
                                    </p:anim>
                                    <p:anim calcmode="lin" valueType="num">
                                      <p:cBhvr>
                                        <p:cTn id="32" dur="500" fill="hold"/>
                                        <p:tgtEl>
                                          <p:spTgt spid="209925"/>
                                        </p:tgtEl>
                                        <p:attrNameLst>
                                          <p:attrName>ppt_y</p:attrName>
                                        </p:attrNameLst>
                                      </p:cBhvr>
                                      <p:tavLst>
                                        <p:tav tm="0">
                                          <p:val>
                                            <p:strVal val="#ppt_y"/>
                                          </p:val>
                                        </p:tav>
                                        <p:tav tm="100000">
                                          <p:val>
                                            <p:strVal val="#ppt_y"/>
                                          </p:val>
                                        </p:tav>
                                      </p:tavLst>
                                    </p:anim>
                                    <p:anim calcmode="lin" valueType="num">
                                      <p:cBhvr>
                                        <p:cTn id="33" dur="500" fill="hold"/>
                                        <p:tgtEl>
                                          <p:spTgt spid="209925"/>
                                        </p:tgtEl>
                                        <p:attrNameLst>
                                          <p:attrName>ppt_w</p:attrName>
                                        </p:attrNameLst>
                                      </p:cBhvr>
                                      <p:tavLst>
                                        <p:tav tm="0">
                                          <p:val>
                                            <p:fltVal val="0"/>
                                          </p:val>
                                        </p:tav>
                                        <p:tav tm="100000">
                                          <p:val>
                                            <p:strVal val="#ppt_w"/>
                                          </p:val>
                                        </p:tav>
                                      </p:tavLst>
                                    </p:anim>
                                    <p:anim calcmode="lin" valueType="num">
                                      <p:cBhvr>
                                        <p:cTn id="34" dur="500" fill="hold"/>
                                        <p:tgtEl>
                                          <p:spTgt spid="20992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09958"/>
                                        </p:tgtEl>
                                        <p:attrNameLst>
                                          <p:attrName>style.visibility</p:attrName>
                                        </p:attrNameLst>
                                      </p:cBhvr>
                                      <p:to>
                                        <p:strVal val="visible"/>
                                      </p:to>
                                    </p:set>
                                    <p:anim calcmode="lin" valueType="num">
                                      <p:cBhvr>
                                        <p:cTn id="39" dur="500" fill="hold"/>
                                        <p:tgtEl>
                                          <p:spTgt spid="209958"/>
                                        </p:tgtEl>
                                        <p:attrNameLst>
                                          <p:attrName>ppt_w</p:attrName>
                                        </p:attrNameLst>
                                      </p:cBhvr>
                                      <p:tavLst>
                                        <p:tav tm="0">
                                          <p:val>
                                            <p:fltVal val="0"/>
                                          </p:val>
                                        </p:tav>
                                        <p:tav tm="100000">
                                          <p:val>
                                            <p:strVal val="#ppt_w"/>
                                          </p:val>
                                        </p:tav>
                                      </p:tavLst>
                                    </p:anim>
                                    <p:anim calcmode="lin" valueType="num">
                                      <p:cBhvr>
                                        <p:cTn id="40" dur="500" fill="hold"/>
                                        <p:tgtEl>
                                          <p:spTgt spid="209958"/>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09940"/>
                                        </p:tgtEl>
                                        <p:attrNameLst>
                                          <p:attrName>style.visibility</p:attrName>
                                        </p:attrNameLst>
                                      </p:cBhvr>
                                      <p:to>
                                        <p:strVal val="visible"/>
                                      </p:to>
                                    </p:set>
                                    <p:anim calcmode="lin" valueType="num">
                                      <p:cBhvr>
                                        <p:cTn id="45" dur="500" fill="hold"/>
                                        <p:tgtEl>
                                          <p:spTgt spid="209940"/>
                                        </p:tgtEl>
                                        <p:attrNameLst>
                                          <p:attrName>ppt_w</p:attrName>
                                        </p:attrNameLst>
                                      </p:cBhvr>
                                      <p:tavLst>
                                        <p:tav tm="0">
                                          <p:val>
                                            <p:fltVal val="0"/>
                                          </p:val>
                                        </p:tav>
                                        <p:tav tm="100000">
                                          <p:val>
                                            <p:strVal val="#ppt_w"/>
                                          </p:val>
                                        </p:tav>
                                      </p:tavLst>
                                    </p:anim>
                                    <p:anim calcmode="lin" valueType="num">
                                      <p:cBhvr>
                                        <p:cTn id="46" dur="500" fill="hold"/>
                                        <p:tgtEl>
                                          <p:spTgt spid="209940"/>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209928"/>
                                        </p:tgtEl>
                                        <p:attrNameLst>
                                          <p:attrName>style.visibility</p:attrName>
                                        </p:attrNameLst>
                                      </p:cBhvr>
                                      <p:to>
                                        <p:strVal val="visible"/>
                                      </p:to>
                                    </p:set>
                                    <p:animEffect transition="in" filter="strips(downLeft)">
                                      <p:cBhvr>
                                        <p:cTn id="51" dur="500"/>
                                        <p:tgtEl>
                                          <p:spTgt spid="2099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0992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209929"/>
                                        </p:tgtEl>
                                        <p:attrNameLst>
                                          <p:attrName>style.visibility</p:attrName>
                                        </p:attrNameLst>
                                      </p:cBhvr>
                                      <p:to>
                                        <p:strVal val="visible"/>
                                      </p:to>
                                    </p:set>
                                    <p:anim calcmode="lin" valueType="num">
                                      <p:cBhvr additive="base">
                                        <p:cTn id="60" dur="500" fill="hold"/>
                                        <p:tgtEl>
                                          <p:spTgt spid="209929"/>
                                        </p:tgtEl>
                                        <p:attrNameLst>
                                          <p:attrName>ppt_x</p:attrName>
                                        </p:attrNameLst>
                                      </p:cBhvr>
                                      <p:tavLst>
                                        <p:tav tm="0">
                                          <p:val>
                                            <p:strVal val="#ppt_x"/>
                                          </p:val>
                                        </p:tav>
                                        <p:tav tm="100000">
                                          <p:val>
                                            <p:strVal val="#ppt_x"/>
                                          </p:val>
                                        </p:tav>
                                      </p:tavLst>
                                    </p:anim>
                                    <p:anim calcmode="lin" valueType="num">
                                      <p:cBhvr additive="base">
                                        <p:cTn id="61" dur="500" fill="hold"/>
                                        <p:tgtEl>
                                          <p:spTgt spid="209929"/>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 fill="hold" grpId="0" nodeType="clickEffect">
                                  <p:stCondLst>
                                    <p:cond delay="0"/>
                                  </p:stCondLst>
                                  <p:childTnLst>
                                    <p:set>
                                      <p:cBhvr>
                                        <p:cTn id="65" dur="1" fill="hold">
                                          <p:stCondLst>
                                            <p:cond delay="0"/>
                                          </p:stCondLst>
                                        </p:cTn>
                                        <p:tgtEl>
                                          <p:spTgt spid="209930"/>
                                        </p:tgtEl>
                                        <p:attrNameLst>
                                          <p:attrName>style.visibility</p:attrName>
                                        </p:attrNameLst>
                                      </p:cBhvr>
                                      <p:to>
                                        <p:strVal val="visible"/>
                                      </p:to>
                                    </p:set>
                                    <p:anim calcmode="lin" valueType="num">
                                      <p:cBhvr>
                                        <p:cTn id="66" dur="500" fill="hold"/>
                                        <p:tgtEl>
                                          <p:spTgt spid="209930"/>
                                        </p:tgtEl>
                                        <p:attrNameLst>
                                          <p:attrName>ppt_x</p:attrName>
                                        </p:attrNameLst>
                                      </p:cBhvr>
                                      <p:tavLst>
                                        <p:tav tm="0">
                                          <p:val>
                                            <p:strVal val="#ppt_x"/>
                                          </p:val>
                                        </p:tav>
                                        <p:tav tm="100000">
                                          <p:val>
                                            <p:strVal val="#ppt_x"/>
                                          </p:val>
                                        </p:tav>
                                      </p:tavLst>
                                    </p:anim>
                                    <p:anim calcmode="lin" valueType="num">
                                      <p:cBhvr>
                                        <p:cTn id="67" dur="500" fill="hold"/>
                                        <p:tgtEl>
                                          <p:spTgt spid="209930"/>
                                        </p:tgtEl>
                                        <p:attrNameLst>
                                          <p:attrName>ppt_y</p:attrName>
                                        </p:attrNameLst>
                                      </p:cBhvr>
                                      <p:tavLst>
                                        <p:tav tm="0">
                                          <p:val>
                                            <p:strVal val="#ppt_y-#ppt_h/2"/>
                                          </p:val>
                                        </p:tav>
                                        <p:tav tm="100000">
                                          <p:val>
                                            <p:strVal val="#ppt_y"/>
                                          </p:val>
                                        </p:tav>
                                      </p:tavLst>
                                    </p:anim>
                                    <p:anim calcmode="lin" valueType="num">
                                      <p:cBhvr>
                                        <p:cTn id="68" dur="500" fill="hold"/>
                                        <p:tgtEl>
                                          <p:spTgt spid="209930"/>
                                        </p:tgtEl>
                                        <p:attrNameLst>
                                          <p:attrName>ppt_w</p:attrName>
                                        </p:attrNameLst>
                                      </p:cBhvr>
                                      <p:tavLst>
                                        <p:tav tm="0">
                                          <p:val>
                                            <p:strVal val="#ppt_w"/>
                                          </p:val>
                                        </p:tav>
                                        <p:tav tm="100000">
                                          <p:val>
                                            <p:strVal val="#ppt_w"/>
                                          </p:val>
                                        </p:tav>
                                      </p:tavLst>
                                    </p:anim>
                                    <p:anim calcmode="lin" valueType="num">
                                      <p:cBhvr>
                                        <p:cTn id="69" dur="500" fill="hold"/>
                                        <p:tgtEl>
                                          <p:spTgt spid="209930"/>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9" fill="hold" grpId="0" nodeType="clickEffect">
                                  <p:stCondLst>
                                    <p:cond delay="0"/>
                                  </p:stCondLst>
                                  <p:childTnLst>
                                    <p:set>
                                      <p:cBhvr>
                                        <p:cTn id="73" dur="1" fill="hold">
                                          <p:stCondLst>
                                            <p:cond delay="0"/>
                                          </p:stCondLst>
                                        </p:cTn>
                                        <p:tgtEl>
                                          <p:spTgt spid="209931"/>
                                        </p:tgtEl>
                                        <p:attrNameLst>
                                          <p:attrName>style.visibility</p:attrName>
                                        </p:attrNameLst>
                                      </p:cBhvr>
                                      <p:to>
                                        <p:strVal val="visible"/>
                                      </p:to>
                                    </p:set>
                                    <p:animEffect transition="in" filter="strips(upLeft)">
                                      <p:cBhvr>
                                        <p:cTn id="74" dur="500"/>
                                        <p:tgtEl>
                                          <p:spTgt spid="20993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0993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0993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9934"/>
                                        </p:tgtEl>
                                        <p:attrNameLst>
                                          <p:attrName>style.visibility</p:attrName>
                                        </p:attrNameLst>
                                      </p:cBhvr>
                                      <p:to>
                                        <p:strVal val="visible"/>
                                      </p:to>
                                    </p:set>
                                    <p:anim calcmode="lin" valueType="num">
                                      <p:cBhvr additive="base">
                                        <p:cTn id="87" dur="500" fill="hold"/>
                                        <p:tgtEl>
                                          <p:spTgt spid="209934"/>
                                        </p:tgtEl>
                                        <p:attrNameLst>
                                          <p:attrName>ppt_x</p:attrName>
                                        </p:attrNameLst>
                                      </p:cBhvr>
                                      <p:tavLst>
                                        <p:tav tm="0">
                                          <p:val>
                                            <p:strVal val="#ppt_x"/>
                                          </p:val>
                                        </p:tav>
                                        <p:tav tm="100000">
                                          <p:val>
                                            <p:strVal val="#ppt_x"/>
                                          </p:val>
                                        </p:tav>
                                      </p:tavLst>
                                    </p:anim>
                                    <p:anim calcmode="lin" valueType="num">
                                      <p:cBhvr additive="base">
                                        <p:cTn id="88" dur="500" fill="hold"/>
                                        <p:tgtEl>
                                          <p:spTgt spid="209934"/>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209936"/>
                                        </p:tgtEl>
                                        <p:attrNameLst>
                                          <p:attrName>style.visibility</p:attrName>
                                        </p:attrNameLst>
                                      </p:cBhvr>
                                      <p:to>
                                        <p:strVal val="visible"/>
                                      </p:to>
                                    </p:set>
                                    <p:anim calcmode="lin" valueType="num">
                                      <p:cBhvr additive="base">
                                        <p:cTn id="93" dur="500" fill="hold"/>
                                        <p:tgtEl>
                                          <p:spTgt spid="209936"/>
                                        </p:tgtEl>
                                        <p:attrNameLst>
                                          <p:attrName>ppt_x</p:attrName>
                                        </p:attrNameLst>
                                      </p:cBhvr>
                                      <p:tavLst>
                                        <p:tav tm="0">
                                          <p:val>
                                            <p:strVal val="#ppt_x"/>
                                          </p:val>
                                        </p:tav>
                                        <p:tav tm="100000">
                                          <p:val>
                                            <p:strVal val="#ppt_x"/>
                                          </p:val>
                                        </p:tav>
                                      </p:tavLst>
                                    </p:anim>
                                    <p:anim calcmode="lin" valueType="num">
                                      <p:cBhvr additive="base">
                                        <p:cTn id="94" dur="500" fill="hold"/>
                                        <p:tgtEl>
                                          <p:spTgt spid="209936"/>
                                        </p:tgtEl>
                                        <p:attrNameLst>
                                          <p:attrName>ppt_y</p:attrName>
                                        </p:attrNameLst>
                                      </p:cBhvr>
                                      <p:tavLst>
                                        <p:tav tm="0">
                                          <p:val>
                                            <p:strVal val="0-#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1" fill="hold" grpId="0" nodeType="clickEffect">
                                  <p:stCondLst>
                                    <p:cond delay="0"/>
                                  </p:stCondLst>
                                  <p:childTnLst>
                                    <p:set>
                                      <p:cBhvr>
                                        <p:cTn id="98" dur="1" fill="hold">
                                          <p:stCondLst>
                                            <p:cond delay="0"/>
                                          </p:stCondLst>
                                        </p:cTn>
                                        <p:tgtEl>
                                          <p:spTgt spid="209937"/>
                                        </p:tgtEl>
                                        <p:attrNameLst>
                                          <p:attrName>style.visibility</p:attrName>
                                        </p:attrNameLst>
                                      </p:cBhvr>
                                      <p:to>
                                        <p:strVal val="visible"/>
                                      </p:to>
                                    </p:set>
                                    <p:anim calcmode="lin" valueType="num">
                                      <p:cBhvr>
                                        <p:cTn id="99" dur="500" fill="hold"/>
                                        <p:tgtEl>
                                          <p:spTgt spid="209937"/>
                                        </p:tgtEl>
                                        <p:attrNameLst>
                                          <p:attrName>ppt_x</p:attrName>
                                        </p:attrNameLst>
                                      </p:cBhvr>
                                      <p:tavLst>
                                        <p:tav tm="0">
                                          <p:val>
                                            <p:strVal val="#ppt_x"/>
                                          </p:val>
                                        </p:tav>
                                        <p:tav tm="100000">
                                          <p:val>
                                            <p:strVal val="#ppt_x"/>
                                          </p:val>
                                        </p:tav>
                                      </p:tavLst>
                                    </p:anim>
                                    <p:anim calcmode="lin" valueType="num">
                                      <p:cBhvr>
                                        <p:cTn id="100" dur="500" fill="hold"/>
                                        <p:tgtEl>
                                          <p:spTgt spid="209937"/>
                                        </p:tgtEl>
                                        <p:attrNameLst>
                                          <p:attrName>ppt_y</p:attrName>
                                        </p:attrNameLst>
                                      </p:cBhvr>
                                      <p:tavLst>
                                        <p:tav tm="0">
                                          <p:val>
                                            <p:strVal val="#ppt_y-#ppt_h/2"/>
                                          </p:val>
                                        </p:tav>
                                        <p:tav tm="100000">
                                          <p:val>
                                            <p:strVal val="#ppt_y"/>
                                          </p:val>
                                        </p:tav>
                                      </p:tavLst>
                                    </p:anim>
                                    <p:anim calcmode="lin" valueType="num">
                                      <p:cBhvr>
                                        <p:cTn id="101" dur="500" fill="hold"/>
                                        <p:tgtEl>
                                          <p:spTgt spid="209937"/>
                                        </p:tgtEl>
                                        <p:attrNameLst>
                                          <p:attrName>ppt_w</p:attrName>
                                        </p:attrNameLst>
                                      </p:cBhvr>
                                      <p:tavLst>
                                        <p:tav tm="0">
                                          <p:val>
                                            <p:strVal val="#ppt_w"/>
                                          </p:val>
                                        </p:tav>
                                        <p:tav tm="100000">
                                          <p:val>
                                            <p:strVal val="#ppt_w"/>
                                          </p:val>
                                        </p:tav>
                                      </p:tavLst>
                                    </p:anim>
                                    <p:anim calcmode="lin" valueType="num">
                                      <p:cBhvr>
                                        <p:cTn id="102" dur="500" fill="hold"/>
                                        <p:tgtEl>
                                          <p:spTgt spid="209937"/>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12" fill="hold" grpId="0" nodeType="clickEffect">
                                  <p:stCondLst>
                                    <p:cond delay="0"/>
                                  </p:stCondLst>
                                  <p:childTnLst>
                                    <p:set>
                                      <p:cBhvr>
                                        <p:cTn id="106" dur="1" fill="hold">
                                          <p:stCondLst>
                                            <p:cond delay="0"/>
                                          </p:stCondLst>
                                        </p:cTn>
                                        <p:tgtEl>
                                          <p:spTgt spid="209938"/>
                                        </p:tgtEl>
                                        <p:attrNameLst>
                                          <p:attrName>style.visibility</p:attrName>
                                        </p:attrNameLst>
                                      </p:cBhvr>
                                      <p:to>
                                        <p:strVal val="visible"/>
                                      </p:to>
                                    </p:set>
                                    <p:animEffect transition="in" filter="strips(downLeft)">
                                      <p:cBhvr>
                                        <p:cTn id="107" dur="500"/>
                                        <p:tgtEl>
                                          <p:spTgt spid="20993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09939"/>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209935"/>
                                        </p:tgtEl>
                                        <p:attrNameLst>
                                          <p:attrName>style.visibility</p:attrName>
                                        </p:attrNameLst>
                                      </p:cBhvr>
                                      <p:to>
                                        <p:strVal val="visible"/>
                                      </p:to>
                                    </p:set>
                                    <p:anim calcmode="lin" valueType="num">
                                      <p:cBhvr additive="base">
                                        <p:cTn id="116" dur="500" fill="hold"/>
                                        <p:tgtEl>
                                          <p:spTgt spid="209935"/>
                                        </p:tgtEl>
                                        <p:attrNameLst>
                                          <p:attrName>ppt_x</p:attrName>
                                        </p:attrNameLst>
                                      </p:cBhvr>
                                      <p:tavLst>
                                        <p:tav tm="0">
                                          <p:val>
                                            <p:strVal val="#ppt_x"/>
                                          </p:val>
                                        </p:tav>
                                        <p:tav tm="100000">
                                          <p:val>
                                            <p:strVal val="#ppt_x"/>
                                          </p:val>
                                        </p:tav>
                                      </p:tavLst>
                                    </p:anim>
                                    <p:anim calcmode="lin" valueType="num">
                                      <p:cBhvr additive="base">
                                        <p:cTn id="117" dur="500" fill="hold"/>
                                        <p:tgtEl>
                                          <p:spTgt spid="209935"/>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7" presetClass="entr" presetSubtype="8" fill="hold" nodeType="clickEffect">
                                  <p:stCondLst>
                                    <p:cond delay="0"/>
                                  </p:stCondLst>
                                  <p:childTnLst>
                                    <p:set>
                                      <p:cBhvr>
                                        <p:cTn id="121" dur="1" fill="hold">
                                          <p:stCondLst>
                                            <p:cond delay="0"/>
                                          </p:stCondLst>
                                        </p:cTn>
                                        <p:tgtEl>
                                          <p:spTgt spid="209963"/>
                                        </p:tgtEl>
                                        <p:attrNameLst>
                                          <p:attrName>style.visibility</p:attrName>
                                        </p:attrNameLst>
                                      </p:cBhvr>
                                      <p:to>
                                        <p:strVal val="visible"/>
                                      </p:to>
                                    </p:set>
                                    <p:anim calcmode="lin" valueType="num">
                                      <p:cBhvr>
                                        <p:cTn id="122" dur="500" fill="hold"/>
                                        <p:tgtEl>
                                          <p:spTgt spid="209963"/>
                                        </p:tgtEl>
                                        <p:attrNameLst>
                                          <p:attrName>ppt_x</p:attrName>
                                        </p:attrNameLst>
                                      </p:cBhvr>
                                      <p:tavLst>
                                        <p:tav tm="0">
                                          <p:val>
                                            <p:strVal val="#ppt_x-#ppt_w/2"/>
                                          </p:val>
                                        </p:tav>
                                        <p:tav tm="100000">
                                          <p:val>
                                            <p:strVal val="#ppt_x"/>
                                          </p:val>
                                        </p:tav>
                                      </p:tavLst>
                                    </p:anim>
                                    <p:anim calcmode="lin" valueType="num">
                                      <p:cBhvr>
                                        <p:cTn id="123" dur="500" fill="hold"/>
                                        <p:tgtEl>
                                          <p:spTgt spid="209963"/>
                                        </p:tgtEl>
                                        <p:attrNameLst>
                                          <p:attrName>ppt_y</p:attrName>
                                        </p:attrNameLst>
                                      </p:cBhvr>
                                      <p:tavLst>
                                        <p:tav tm="0">
                                          <p:val>
                                            <p:strVal val="#ppt_y"/>
                                          </p:val>
                                        </p:tav>
                                        <p:tav tm="100000">
                                          <p:val>
                                            <p:strVal val="#ppt_y"/>
                                          </p:val>
                                        </p:tav>
                                      </p:tavLst>
                                    </p:anim>
                                    <p:anim calcmode="lin" valueType="num">
                                      <p:cBhvr>
                                        <p:cTn id="124" dur="500" fill="hold"/>
                                        <p:tgtEl>
                                          <p:spTgt spid="209963"/>
                                        </p:tgtEl>
                                        <p:attrNameLst>
                                          <p:attrName>ppt_w</p:attrName>
                                        </p:attrNameLst>
                                      </p:cBhvr>
                                      <p:tavLst>
                                        <p:tav tm="0">
                                          <p:val>
                                            <p:fltVal val="0"/>
                                          </p:val>
                                        </p:tav>
                                        <p:tav tm="100000">
                                          <p:val>
                                            <p:strVal val="#ppt_w"/>
                                          </p:val>
                                        </p:tav>
                                      </p:tavLst>
                                    </p:anim>
                                    <p:anim calcmode="lin" valueType="num">
                                      <p:cBhvr>
                                        <p:cTn id="125" dur="500" fill="hold"/>
                                        <p:tgtEl>
                                          <p:spTgt spid="2099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utoUpdateAnimBg="0"/>
      <p:bldP spid="209924" grpId="0" autoUpdateAnimBg="0"/>
      <p:bldP spid="209925" grpId="0" autoUpdateAnimBg="0"/>
      <p:bldP spid="209926" grpId="0" autoUpdateAnimBg="0"/>
      <p:bldP spid="209927" grpId="0" animBg="1"/>
      <p:bldP spid="209928" grpId="0" animBg="1"/>
      <p:bldP spid="209929" grpId="0" autoUpdateAnimBg="0"/>
      <p:bldP spid="209930" grpId="0" animBg="1"/>
      <p:bldP spid="209931" grpId="0" animBg="1"/>
      <p:bldP spid="209932" grpId="0" animBg="1"/>
      <p:bldP spid="209933" grpId="0" animBg="1"/>
      <p:bldP spid="209934" grpId="0" autoUpdateAnimBg="0"/>
      <p:bldP spid="209935" grpId="0" autoUpdateAnimBg="0"/>
      <p:bldP spid="209936" grpId="0" autoUpdateAnimBg="0"/>
      <p:bldP spid="209937" grpId="0" animBg="1"/>
      <p:bldP spid="209938" grpId="0" animBg="1"/>
      <p:bldP spid="2099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3" y="-261486"/>
            <a:ext cx="9144000" cy="737937"/>
          </a:xfrm>
        </p:spPr>
        <p:txBody>
          <a:bodyPr>
            <a:normAutofit/>
          </a:bodyPr>
          <a:lstStyle/>
          <a:p>
            <a:r>
              <a:rPr lang="en-IN" sz="2800" b="1" u="sng" dirty="0" smtClean="0">
                <a:solidFill>
                  <a:srgbClr val="00B050"/>
                </a:solidFill>
                <a:effectLst>
                  <a:outerShdw blurRad="38100" dist="38100" dir="2700000" algn="tl">
                    <a:srgbClr val="000000">
                      <a:alpha val="43137"/>
                    </a:srgbClr>
                  </a:outerShdw>
                </a:effectLst>
              </a:rPr>
              <a:t>VARIOUS ORIENTATIONS OF THE STRAIGHT LINES </a:t>
            </a:r>
            <a:endParaRPr lang="en-IN" sz="2800" b="1" u="sng" dirty="0">
              <a:solidFill>
                <a:srgbClr val="00B05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60421" y="850232"/>
            <a:ext cx="8871284" cy="6007768"/>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83086312"/>
              </p:ext>
            </p:extLst>
          </p:nvPr>
        </p:nvGraphicFramePr>
        <p:xfrm>
          <a:off x="160421" y="476451"/>
          <a:ext cx="8871282" cy="6415442"/>
        </p:xfrm>
        <a:graphic>
          <a:graphicData uri="http://schemas.openxmlformats.org/drawingml/2006/table">
            <a:tbl>
              <a:tblPr firstRow="1" bandRow="1">
                <a:tableStyleId>{5940675A-B579-460E-94D1-54222C63F5DA}</a:tableStyleId>
              </a:tblPr>
              <a:tblGrid>
                <a:gridCol w="529389">
                  <a:extLst>
                    <a:ext uri="{9D8B030D-6E8A-4147-A177-3AD203B41FA5}">
                      <a16:colId xmlns:a16="http://schemas.microsoft.com/office/drawing/2014/main" val="20000"/>
                    </a:ext>
                  </a:extLst>
                </a:gridCol>
                <a:gridCol w="1860884">
                  <a:extLst>
                    <a:ext uri="{9D8B030D-6E8A-4147-A177-3AD203B41FA5}">
                      <a16:colId xmlns:a16="http://schemas.microsoft.com/office/drawing/2014/main" val="20001"/>
                    </a:ext>
                  </a:extLst>
                </a:gridCol>
                <a:gridCol w="184484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31495">
                  <a:extLst>
                    <a:ext uri="{9D8B030D-6E8A-4147-A177-3AD203B41FA5}">
                      <a16:colId xmlns:a16="http://schemas.microsoft.com/office/drawing/2014/main" val="20004"/>
                    </a:ext>
                  </a:extLst>
                </a:gridCol>
                <a:gridCol w="1475872">
                  <a:extLst>
                    <a:ext uri="{9D8B030D-6E8A-4147-A177-3AD203B41FA5}">
                      <a16:colId xmlns:a16="http://schemas.microsoft.com/office/drawing/2014/main" val="20005"/>
                    </a:ext>
                  </a:extLst>
                </a:gridCol>
              </a:tblGrid>
              <a:tr h="615169">
                <a:tc>
                  <a:txBody>
                    <a:bodyPr/>
                    <a:lstStyle/>
                    <a:p>
                      <a:pPr algn="ctr"/>
                      <a:r>
                        <a:rPr lang="en-IN" b="1" dirty="0" smtClean="0"/>
                        <a:t>Sl.</a:t>
                      </a:r>
                      <a:r>
                        <a:rPr lang="en-IN" b="1" baseline="0" dirty="0" smtClean="0"/>
                        <a:t> No.</a:t>
                      </a:r>
                      <a:endParaRPr lang="en-IN" b="1" dirty="0"/>
                    </a:p>
                  </a:txBody>
                  <a:tcPr/>
                </a:tc>
                <a:tc>
                  <a:txBody>
                    <a:bodyPr/>
                    <a:lstStyle/>
                    <a:p>
                      <a:pPr algn="ctr"/>
                      <a:r>
                        <a:rPr lang="en-IN" b="1" dirty="0" smtClean="0"/>
                        <a:t>Orientation/ Position of line</a:t>
                      </a:r>
                      <a:endParaRPr lang="en-IN" b="1" dirty="0"/>
                    </a:p>
                  </a:txBody>
                  <a:tcPr/>
                </a:tc>
                <a:tc>
                  <a:txBody>
                    <a:bodyPr/>
                    <a:lstStyle/>
                    <a:p>
                      <a:pPr algn="ctr"/>
                      <a:r>
                        <a:rPr lang="en-IN" b="1" dirty="0" smtClean="0"/>
                        <a:t>Front view/ Elevation</a:t>
                      </a:r>
                      <a:endParaRPr lang="en-IN" b="1" dirty="0"/>
                    </a:p>
                  </a:txBody>
                  <a:tcPr/>
                </a:tc>
                <a:tc>
                  <a:txBody>
                    <a:bodyPr/>
                    <a:lstStyle/>
                    <a:p>
                      <a:pPr algn="ctr"/>
                      <a:r>
                        <a:rPr lang="en-IN" b="1" dirty="0" smtClean="0"/>
                        <a:t>Top view/</a:t>
                      </a:r>
                      <a:r>
                        <a:rPr lang="en-IN" b="1" baseline="0" dirty="0" smtClean="0"/>
                        <a:t> plan</a:t>
                      </a:r>
                      <a:endParaRPr lang="en-IN" b="1" dirty="0"/>
                    </a:p>
                  </a:txBody>
                  <a:tcPr/>
                </a:tc>
                <a:tc>
                  <a:txBody>
                    <a:bodyPr/>
                    <a:lstStyle/>
                    <a:p>
                      <a:pPr algn="ctr"/>
                      <a:r>
                        <a:rPr lang="en-IN" b="1" dirty="0" smtClean="0"/>
                        <a:t>Horizontal trace</a:t>
                      </a:r>
                      <a:endParaRPr lang="en-IN" b="1" dirty="0"/>
                    </a:p>
                  </a:txBody>
                  <a:tcPr/>
                </a:tc>
                <a:tc>
                  <a:txBody>
                    <a:bodyPr/>
                    <a:lstStyle/>
                    <a:p>
                      <a:pPr algn="ctr"/>
                      <a:r>
                        <a:rPr lang="en-IN" b="1" dirty="0" smtClean="0"/>
                        <a:t>Vertical trace</a:t>
                      </a:r>
                      <a:endParaRPr lang="en-IN" b="1" dirty="0"/>
                    </a:p>
                  </a:txBody>
                  <a:tcPr/>
                </a:tc>
                <a:extLst>
                  <a:ext uri="{0D108BD9-81ED-4DB2-BD59-A6C34878D82A}">
                    <a16:rowId xmlns:a16="http://schemas.microsoft.com/office/drawing/2014/main" val="10000"/>
                  </a:ext>
                </a:extLst>
              </a:tr>
              <a:tr h="556582">
                <a:tc>
                  <a:txBody>
                    <a:bodyPr/>
                    <a:lstStyle/>
                    <a:p>
                      <a:r>
                        <a:rPr lang="en-IN" sz="1600" dirty="0" smtClean="0"/>
                        <a:t>1</a:t>
                      </a:r>
                      <a:endParaRPr lang="en-IN" sz="1600" dirty="0"/>
                    </a:p>
                  </a:txBody>
                  <a:tcPr>
                    <a:solidFill>
                      <a:schemeClr val="accent1">
                        <a:lumMod val="20000"/>
                        <a:lumOff val="80000"/>
                      </a:schemeClr>
                    </a:solidFill>
                  </a:tcPr>
                </a:tc>
                <a:tc>
                  <a:txBody>
                    <a:bodyPr/>
                    <a:lstStyle/>
                    <a:p>
                      <a:r>
                        <a:rPr lang="en-IN" sz="1600" dirty="0" smtClean="0"/>
                        <a:t>Line parallel </a:t>
                      </a:r>
                      <a:r>
                        <a:rPr lang="en-IN" sz="1600" baseline="0" dirty="0" smtClean="0"/>
                        <a:t>to both HP and VP</a:t>
                      </a:r>
                      <a:endParaRPr lang="en-IN" sz="1600" dirty="0"/>
                    </a:p>
                  </a:txBody>
                  <a:tcPr>
                    <a:solidFill>
                      <a:schemeClr val="accent1">
                        <a:lumMod val="20000"/>
                        <a:lumOff val="80000"/>
                      </a:schemeClr>
                    </a:solidFill>
                  </a:tcPr>
                </a:tc>
                <a:tc>
                  <a:txBody>
                    <a:bodyPr/>
                    <a:lstStyle/>
                    <a:p>
                      <a:r>
                        <a:rPr lang="en-IN" sz="1600" dirty="0" smtClean="0"/>
                        <a:t>True length,</a:t>
                      </a:r>
                      <a:r>
                        <a:rPr lang="en-IN" sz="1600" baseline="0" dirty="0" smtClean="0"/>
                        <a:t> parallel to </a:t>
                      </a:r>
                      <a:r>
                        <a:rPr lang="en-IN" sz="1600" baseline="0" dirty="0" err="1" smtClean="0"/>
                        <a:t>xy</a:t>
                      </a:r>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True length,</a:t>
                      </a:r>
                      <a:r>
                        <a:rPr lang="en-IN" sz="1600" baseline="0" dirty="0" smtClean="0"/>
                        <a:t> parallel to </a:t>
                      </a:r>
                      <a:r>
                        <a:rPr lang="en-IN" sz="1600" baseline="0" dirty="0" err="1" smtClean="0"/>
                        <a:t>xy</a:t>
                      </a:r>
                      <a:endParaRPr lang="en-IN" sz="1600" dirty="0" smtClean="0"/>
                    </a:p>
                  </a:txBody>
                  <a:tcPr>
                    <a:solidFill>
                      <a:schemeClr val="accent1">
                        <a:lumMod val="20000"/>
                        <a:lumOff val="80000"/>
                      </a:schemeClr>
                    </a:solidFill>
                  </a:tcPr>
                </a:tc>
                <a:tc>
                  <a:txBody>
                    <a:bodyPr/>
                    <a:lstStyle/>
                    <a:p>
                      <a:r>
                        <a:rPr lang="en-IN" sz="1600" dirty="0" smtClean="0"/>
                        <a:t>Does not exist</a:t>
                      </a:r>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txBody>
                  <a:tcPr>
                    <a:solidFill>
                      <a:schemeClr val="accent1">
                        <a:lumMod val="20000"/>
                        <a:lumOff val="80000"/>
                      </a:schemeClr>
                    </a:solidFill>
                  </a:tcPr>
                </a:tc>
                <a:extLst>
                  <a:ext uri="{0D108BD9-81ED-4DB2-BD59-A6C34878D82A}">
                    <a16:rowId xmlns:a16="http://schemas.microsoft.com/office/drawing/2014/main" val="10001"/>
                  </a:ext>
                </a:extLst>
              </a:tr>
              <a:tr h="556582">
                <a:tc>
                  <a:txBody>
                    <a:bodyPr/>
                    <a:lstStyle/>
                    <a:p>
                      <a:r>
                        <a:rPr lang="en-IN" sz="1600" dirty="0" smtClean="0"/>
                        <a:t>2</a:t>
                      </a:r>
                      <a:endParaRPr lang="en-IN" sz="1600" dirty="0"/>
                    </a:p>
                  </a:txBody>
                  <a:tcPr/>
                </a:tc>
                <a:tc>
                  <a:txBody>
                    <a:bodyPr/>
                    <a:lstStyle/>
                    <a:p>
                      <a:r>
                        <a:rPr lang="en-IN" sz="1600" dirty="0" smtClean="0"/>
                        <a:t>Line</a:t>
                      </a:r>
                      <a:r>
                        <a:rPr lang="en-IN" sz="1600" baseline="0" dirty="0" smtClean="0"/>
                        <a:t> p</a:t>
                      </a:r>
                      <a:r>
                        <a:rPr lang="en-IN" sz="1600" dirty="0" smtClean="0"/>
                        <a:t>erpendicular</a:t>
                      </a:r>
                      <a:r>
                        <a:rPr lang="en-IN" sz="1600" baseline="0" dirty="0" smtClean="0"/>
                        <a:t> to HP</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True length,</a:t>
                      </a:r>
                      <a:r>
                        <a:rPr lang="en-IN" sz="1600" baseline="0" dirty="0" smtClean="0"/>
                        <a:t> perpendicular to </a:t>
                      </a:r>
                      <a:r>
                        <a:rPr lang="en-IN" sz="1600" baseline="0" dirty="0" err="1" smtClean="0"/>
                        <a:t>xy</a:t>
                      </a:r>
                      <a:endParaRPr lang="en-IN" sz="1600" dirty="0" smtClean="0"/>
                    </a:p>
                  </a:txBody>
                  <a:tcPr/>
                </a:tc>
                <a:tc>
                  <a:txBody>
                    <a:bodyPr/>
                    <a:lstStyle/>
                    <a:p>
                      <a:r>
                        <a:rPr lang="en-IN" sz="1600" dirty="0" smtClean="0"/>
                        <a:t>Point</a:t>
                      </a:r>
                      <a:endParaRPr lang="en-IN" sz="1600" dirty="0"/>
                    </a:p>
                  </a:txBody>
                  <a:tcPr/>
                </a:tc>
                <a:tc>
                  <a:txBody>
                    <a:bodyPr/>
                    <a:lstStyle/>
                    <a:p>
                      <a:r>
                        <a:rPr lang="en-IN" sz="1600" dirty="0" smtClean="0"/>
                        <a:t>Coincides</a:t>
                      </a:r>
                      <a:r>
                        <a:rPr lang="en-IN" sz="1600" baseline="0" dirty="0" smtClean="0"/>
                        <a:t> with top view</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p>
                      <a:endParaRPr lang="en-IN" sz="1600" dirty="0"/>
                    </a:p>
                  </a:txBody>
                  <a:tcPr/>
                </a:tc>
                <a:extLst>
                  <a:ext uri="{0D108BD9-81ED-4DB2-BD59-A6C34878D82A}">
                    <a16:rowId xmlns:a16="http://schemas.microsoft.com/office/drawing/2014/main" val="10002"/>
                  </a:ext>
                </a:extLst>
              </a:tr>
              <a:tr h="556582">
                <a:tc>
                  <a:txBody>
                    <a:bodyPr/>
                    <a:lstStyle/>
                    <a:p>
                      <a:r>
                        <a:rPr lang="en-IN" sz="1600" dirty="0" smtClean="0"/>
                        <a:t>3</a:t>
                      </a:r>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Line</a:t>
                      </a:r>
                      <a:r>
                        <a:rPr lang="en-IN" sz="1600" baseline="0" dirty="0" smtClean="0"/>
                        <a:t> p</a:t>
                      </a:r>
                      <a:r>
                        <a:rPr lang="en-IN" sz="1600" dirty="0" smtClean="0"/>
                        <a:t>erpendicular</a:t>
                      </a:r>
                      <a:r>
                        <a:rPr lang="en-IN" sz="1600" baseline="0" dirty="0" smtClean="0"/>
                        <a:t> to VP</a:t>
                      </a:r>
                      <a:endParaRPr lang="en-IN" sz="1600" dirty="0" smtClean="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Point</a:t>
                      </a:r>
                    </a:p>
                    <a:p>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True length,</a:t>
                      </a:r>
                      <a:r>
                        <a:rPr lang="en-IN" sz="1600" baseline="0" dirty="0" smtClean="0"/>
                        <a:t> perpendicular to </a:t>
                      </a:r>
                      <a:r>
                        <a:rPr lang="en-IN" sz="1600" baseline="0" dirty="0" err="1" smtClean="0"/>
                        <a:t>xy</a:t>
                      </a:r>
                      <a:endParaRPr lang="en-IN" sz="1600" dirty="0" smtClean="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Coincides</a:t>
                      </a:r>
                      <a:r>
                        <a:rPr lang="en-IN" sz="1600" baseline="0" dirty="0" smtClean="0"/>
                        <a:t> with front view</a:t>
                      </a:r>
                      <a:endParaRPr lang="en-IN" sz="1600" dirty="0" smtClean="0"/>
                    </a:p>
                  </a:txBody>
                  <a:tcPr>
                    <a:solidFill>
                      <a:schemeClr val="accent1">
                        <a:lumMod val="20000"/>
                        <a:lumOff val="80000"/>
                      </a:schemeClr>
                    </a:solidFill>
                  </a:tcPr>
                </a:tc>
                <a:extLst>
                  <a:ext uri="{0D108BD9-81ED-4DB2-BD59-A6C34878D82A}">
                    <a16:rowId xmlns:a16="http://schemas.microsoft.com/office/drawing/2014/main" val="10003"/>
                  </a:ext>
                </a:extLst>
              </a:tr>
              <a:tr h="790932">
                <a:tc>
                  <a:txBody>
                    <a:bodyPr/>
                    <a:lstStyle/>
                    <a:p>
                      <a:r>
                        <a:rPr lang="en-IN" sz="1600" dirty="0" smtClean="0"/>
                        <a:t>4</a:t>
                      </a:r>
                      <a:endParaRPr lang="en-IN" sz="1600" dirty="0"/>
                    </a:p>
                  </a:txBody>
                  <a:tcPr/>
                </a:tc>
                <a:tc>
                  <a:txBody>
                    <a:bodyPr/>
                    <a:lstStyle/>
                    <a:p>
                      <a:r>
                        <a:rPr lang="en-IN" sz="1600" dirty="0" smtClean="0"/>
                        <a:t>Line inclined at Ɵ to HP and parallel to VP</a:t>
                      </a:r>
                      <a:endParaRPr lang="en-IN" sz="1600" dirty="0"/>
                    </a:p>
                  </a:txBody>
                  <a:tcPr/>
                </a:tc>
                <a:tc>
                  <a:txBody>
                    <a:bodyPr/>
                    <a:lstStyle/>
                    <a:p>
                      <a:r>
                        <a:rPr lang="en-IN" sz="1600" dirty="0" smtClean="0"/>
                        <a:t>True length inclined at Ɵ to </a:t>
                      </a:r>
                      <a:r>
                        <a:rPr lang="en-IN" sz="1600" dirty="0" err="1" smtClean="0"/>
                        <a:t>xy</a:t>
                      </a:r>
                      <a:endParaRPr lang="en-IN" sz="1600" dirty="0"/>
                    </a:p>
                  </a:txBody>
                  <a:tcPr/>
                </a:tc>
                <a:tc>
                  <a:txBody>
                    <a:bodyPr/>
                    <a:lstStyle/>
                    <a:p>
                      <a:r>
                        <a:rPr lang="en-IN" sz="1600" dirty="0" smtClean="0"/>
                        <a:t>Shorter than the true</a:t>
                      </a:r>
                      <a:r>
                        <a:rPr lang="en-IN" sz="1600" baseline="0" dirty="0" smtClean="0"/>
                        <a:t> length, parallel to </a:t>
                      </a:r>
                      <a:r>
                        <a:rPr lang="en-IN" sz="1600" baseline="0" dirty="0" err="1" smtClean="0"/>
                        <a:t>xy</a:t>
                      </a:r>
                      <a:endParaRPr lang="en-IN" sz="1600" dirty="0"/>
                    </a:p>
                  </a:txBody>
                  <a:tcPr/>
                </a:tc>
                <a:tc>
                  <a:txBody>
                    <a:bodyPr/>
                    <a:lstStyle/>
                    <a:p>
                      <a:r>
                        <a:rPr lang="en-IN" sz="1600" dirty="0" smtClean="0"/>
                        <a:t>Exists</a:t>
                      </a:r>
                      <a:endParaRPr lang="en-IN" sz="1600" dirty="0"/>
                    </a:p>
                  </a:txBody>
                  <a:tcPr/>
                </a:tc>
                <a:tc>
                  <a:txBody>
                    <a:bodyPr/>
                    <a:lstStyle/>
                    <a:p>
                      <a:r>
                        <a:rPr lang="en-IN" sz="1600" dirty="0" smtClean="0"/>
                        <a:t>Does not exist</a:t>
                      </a:r>
                      <a:endParaRPr lang="en-IN" sz="1600" dirty="0"/>
                    </a:p>
                  </a:txBody>
                  <a:tcPr/>
                </a:tc>
                <a:extLst>
                  <a:ext uri="{0D108BD9-81ED-4DB2-BD59-A6C34878D82A}">
                    <a16:rowId xmlns:a16="http://schemas.microsoft.com/office/drawing/2014/main" val="10004"/>
                  </a:ext>
                </a:extLst>
              </a:tr>
              <a:tr h="790932">
                <a:tc>
                  <a:txBody>
                    <a:bodyPr/>
                    <a:lstStyle/>
                    <a:p>
                      <a:r>
                        <a:rPr lang="en-IN" sz="1600" dirty="0" smtClean="0"/>
                        <a:t>5</a:t>
                      </a:r>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Line inclined at </a:t>
                      </a:r>
                      <a:r>
                        <a:rPr lang="el-GR" sz="1600" dirty="0" smtClean="0"/>
                        <a:t>Φ</a:t>
                      </a:r>
                      <a:r>
                        <a:rPr lang="en-IN" sz="1600" dirty="0" smtClean="0"/>
                        <a:t> to VP and parallel to HP</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Shorter than the true</a:t>
                      </a:r>
                      <a:r>
                        <a:rPr lang="en-IN" sz="1600" baseline="0" dirty="0" smtClean="0"/>
                        <a:t> length, parallel to </a:t>
                      </a:r>
                      <a:r>
                        <a:rPr lang="en-IN" sz="1600" baseline="0" dirty="0" err="1" smtClean="0"/>
                        <a:t>xy</a:t>
                      </a:r>
                      <a:endParaRPr lang="en-IN" sz="1600" dirty="0" smtClean="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True length inclined at </a:t>
                      </a:r>
                      <a:r>
                        <a:rPr lang="el-GR" sz="1600" dirty="0" smtClean="0"/>
                        <a:t>Φ</a:t>
                      </a:r>
                      <a:r>
                        <a:rPr lang="en-IN" sz="1600" dirty="0" smtClean="0"/>
                        <a:t> to </a:t>
                      </a:r>
                      <a:r>
                        <a:rPr lang="en-IN" sz="1600" dirty="0" err="1" smtClean="0"/>
                        <a:t>xy</a:t>
                      </a:r>
                      <a:endParaRPr lang="en-IN" sz="1600" dirty="0" smtClean="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p>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Exists</a:t>
                      </a:r>
                    </a:p>
                    <a:p>
                      <a:endParaRPr lang="en-IN" sz="1600" dirty="0"/>
                    </a:p>
                  </a:txBody>
                  <a:tcPr>
                    <a:solidFill>
                      <a:schemeClr val="accent1">
                        <a:lumMod val="20000"/>
                        <a:lumOff val="80000"/>
                      </a:schemeClr>
                    </a:solidFill>
                  </a:tcPr>
                </a:tc>
                <a:extLst>
                  <a:ext uri="{0D108BD9-81ED-4DB2-BD59-A6C34878D82A}">
                    <a16:rowId xmlns:a16="http://schemas.microsoft.com/office/drawing/2014/main" val="10005"/>
                  </a:ext>
                </a:extLst>
              </a:tr>
              <a:tr h="790932">
                <a:tc>
                  <a:txBody>
                    <a:bodyPr/>
                    <a:lstStyle/>
                    <a:p>
                      <a:r>
                        <a:rPr lang="en-IN" sz="1600" dirty="0" smtClean="0"/>
                        <a:t>6</a:t>
                      </a:r>
                      <a:endParaRPr lang="en-IN" sz="1600" dirty="0"/>
                    </a:p>
                  </a:txBody>
                  <a:tcPr/>
                </a:tc>
                <a:tc>
                  <a:txBody>
                    <a:bodyPr/>
                    <a:lstStyle/>
                    <a:p>
                      <a:r>
                        <a:rPr lang="en-IN" sz="1600" dirty="0" smtClean="0"/>
                        <a:t>Line situated in HP and inclined at </a:t>
                      </a:r>
                      <a:r>
                        <a:rPr lang="el-GR" sz="1600" dirty="0" smtClean="0"/>
                        <a:t>Φ</a:t>
                      </a:r>
                      <a:r>
                        <a:rPr lang="en-IN" sz="1600" dirty="0" smtClean="0"/>
                        <a:t> to VP</a:t>
                      </a:r>
                      <a:endParaRPr lang="en-IN" sz="1600" dirty="0"/>
                    </a:p>
                  </a:txBody>
                  <a:tcPr/>
                </a:tc>
                <a:tc>
                  <a:txBody>
                    <a:bodyPr/>
                    <a:lstStyle/>
                    <a:p>
                      <a:r>
                        <a:rPr lang="en-IN" sz="1600" dirty="0" smtClean="0"/>
                        <a:t>Shorter than the</a:t>
                      </a:r>
                      <a:r>
                        <a:rPr lang="en-IN" sz="1600" baseline="0" dirty="0" smtClean="0"/>
                        <a:t> true length, lying on </a:t>
                      </a:r>
                      <a:r>
                        <a:rPr lang="en-IN" sz="1600" baseline="0" dirty="0" err="1" smtClean="0"/>
                        <a:t>xy</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True length inclined at </a:t>
                      </a:r>
                      <a:r>
                        <a:rPr lang="el-GR" sz="1600" dirty="0" smtClean="0"/>
                        <a:t>Φ</a:t>
                      </a:r>
                      <a:r>
                        <a:rPr lang="en-IN" sz="1600" dirty="0" smtClean="0"/>
                        <a:t> to </a:t>
                      </a:r>
                      <a:r>
                        <a:rPr lang="en-IN" sz="1600" dirty="0" err="1" smtClean="0"/>
                        <a:t>xy</a:t>
                      </a:r>
                      <a:endParaRPr lang="en-IN"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p>
                      <a:endParaRPr lang="en-IN" sz="1600" dirty="0"/>
                    </a:p>
                  </a:txBody>
                  <a:tcPr/>
                </a:tc>
                <a:tc>
                  <a:txBody>
                    <a:bodyPr/>
                    <a:lstStyle/>
                    <a:p>
                      <a:r>
                        <a:rPr lang="en-IN" sz="1600" dirty="0" smtClean="0"/>
                        <a:t>Exists on </a:t>
                      </a:r>
                      <a:r>
                        <a:rPr lang="en-IN" sz="1600" dirty="0" err="1" smtClean="0"/>
                        <a:t>xy</a:t>
                      </a:r>
                      <a:endParaRPr lang="en-IN" sz="1600" dirty="0"/>
                    </a:p>
                  </a:txBody>
                  <a:tcPr/>
                </a:tc>
                <a:extLst>
                  <a:ext uri="{0D108BD9-81ED-4DB2-BD59-A6C34878D82A}">
                    <a16:rowId xmlns:a16="http://schemas.microsoft.com/office/drawing/2014/main" val="10006"/>
                  </a:ext>
                </a:extLst>
              </a:tr>
              <a:tr h="790932">
                <a:tc>
                  <a:txBody>
                    <a:bodyPr/>
                    <a:lstStyle/>
                    <a:p>
                      <a:r>
                        <a:rPr lang="en-IN" sz="1600" dirty="0" smtClean="0"/>
                        <a:t>7</a:t>
                      </a:r>
                      <a:endParaRPr lang="en-IN" sz="1600" dirty="0"/>
                    </a:p>
                  </a:txBody>
                  <a:tcPr>
                    <a:solidFill>
                      <a:schemeClr val="accent1">
                        <a:lumMod val="20000"/>
                        <a:lumOff val="80000"/>
                      </a:schemeClr>
                    </a:solidFill>
                  </a:tcPr>
                </a:tc>
                <a:tc>
                  <a:txBody>
                    <a:bodyPr/>
                    <a:lstStyle/>
                    <a:p>
                      <a:r>
                        <a:rPr lang="en-IN" sz="1600" dirty="0" smtClean="0"/>
                        <a:t>Line situated in VP and inclined at Ɵ</a:t>
                      </a:r>
                      <a:r>
                        <a:rPr lang="en-IN" sz="1600" baseline="0" dirty="0" smtClean="0"/>
                        <a:t> </a:t>
                      </a:r>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True length inclined at Ɵ to </a:t>
                      </a:r>
                      <a:r>
                        <a:rPr lang="en-IN" sz="1600" dirty="0" err="1" smtClean="0"/>
                        <a:t>xy</a:t>
                      </a:r>
                      <a:endParaRPr lang="en-IN" sz="1600" dirty="0" smtClean="0"/>
                    </a:p>
                    <a:p>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Shorter than the</a:t>
                      </a:r>
                      <a:r>
                        <a:rPr lang="en-IN" sz="1600" baseline="0" dirty="0" smtClean="0"/>
                        <a:t> true length, lying on </a:t>
                      </a:r>
                      <a:r>
                        <a:rPr lang="en-IN" sz="1600" baseline="0" dirty="0" err="1" smtClean="0"/>
                        <a:t>xy</a:t>
                      </a:r>
                      <a:endParaRPr lang="en-IN" sz="1600" dirty="0" smtClean="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Exists on </a:t>
                      </a:r>
                      <a:r>
                        <a:rPr lang="en-IN" sz="1600" dirty="0" err="1" smtClean="0"/>
                        <a:t>xy</a:t>
                      </a:r>
                      <a:endParaRPr lang="en-IN" sz="1600" dirty="0" smtClean="0"/>
                    </a:p>
                    <a:p>
                      <a:endParaRPr lang="en-IN" sz="1600"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p>
                      <a:endParaRPr lang="en-IN" sz="1600" dirty="0"/>
                    </a:p>
                  </a:txBody>
                  <a:tcPr>
                    <a:solidFill>
                      <a:schemeClr val="accent1">
                        <a:lumMod val="20000"/>
                        <a:lumOff val="80000"/>
                      </a:schemeClr>
                    </a:solidFill>
                  </a:tcPr>
                </a:tc>
                <a:extLst>
                  <a:ext uri="{0D108BD9-81ED-4DB2-BD59-A6C34878D82A}">
                    <a16:rowId xmlns:a16="http://schemas.microsoft.com/office/drawing/2014/main" val="10007"/>
                  </a:ext>
                </a:extLst>
              </a:tr>
              <a:tr h="746162">
                <a:tc>
                  <a:txBody>
                    <a:bodyPr/>
                    <a:lstStyle/>
                    <a:p>
                      <a:r>
                        <a:rPr lang="en-IN" sz="1600" dirty="0" smtClean="0"/>
                        <a:t>8</a:t>
                      </a:r>
                      <a:endParaRPr lang="en-IN" sz="1600" dirty="0"/>
                    </a:p>
                  </a:txBody>
                  <a:tcPr/>
                </a:tc>
                <a:tc>
                  <a:txBody>
                    <a:bodyPr/>
                    <a:lstStyle/>
                    <a:p>
                      <a:r>
                        <a:rPr lang="en-IN" sz="1600" dirty="0" smtClean="0"/>
                        <a:t>Line</a:t>
                      </a:r>
                      <a:r>
                        <a:rPr lang="en-IN" sz="1600" baseline="0" dirty="0" smtClean="0"/>
                        <a:t> situated both in HP and VP</a:t>
                      </a:r>
                      <a:endParaRPr lang="en-IN" sz="1600" dirty="0"/>
                    </a:p>
                  </a:txBody>
                  <a:tcPr/>
                </a:tc>
                <a:tc gridSpan="2">
                  <a:txBody>
                    <a:bodyPr/>
                    <a:lstStyle/>
                    <a:p>
                      <a:r>
                        <a:rPr lang="en-IN" sz="1600" dirty="0" smtClean="0"/>
                        <a:t>Both</a:t>
                      </a:r>
                      <a:r>
                        <a:rPr lang="en-IN" sz="1600" baseline="0" dirty="0" smtClean="0"/>
                        <a:t> front and top views are true length and coincide on </a:t>
                      </a:r>
                      <a:r>
                        <a:rPr lang="en-IN" sz="1600" baseline="0" dirty="0" err="1" smtClean="0"/>
                        <a:t>xy</a:t>
                      </a:r>
                      <a:endParaRPr lang="en-IN" sz="1600" dirty="0"/>
                    </a:p>
                  </a:txBody>
                  <a:tcPr/>
                </a:tc>
                <a:tc hMerge="1">
                  <a:txBody>
                    <a:bodyPr/>
                    <a:lstStyle/>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Does not exist</a:t>
                      </a:r>
                    </a:p>
                    <a:p>
                      <a:endParaRPr lang="en-IN" sz="1600" b="1" dirty="0"/>
                    </a:p>
                  </a:txBody>
                  <a:tcP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a:xfrm>
            <a:off x="7110663" y="-15891"/>
            <a:ext cx="2057400" cy="365125"/>
          </a:xfrm>
        </p:spPr>
        <p:txBody>
          <a:bodyPr/>
          <a:lstStyle/>
          <a:p>
            <a:fld id="{EE8E09DC-0268-440F-8276-54ADABB93829}" type="slidenum">
              <a:rPr lang="en-IN" smtClean="0"/>
              <a:t>24</a:t>
            </a:fld>
            <a:endParaRPr lang="en-IN" dirty="0"/>
          </a:p>
        </p:txBody>
      </p:sp>
    </p:spTree>
    <p:extLst>
      <p:ext uri="{BB962C8B-B14F-4D97-AF65-F5344CB8AC3E}">
        <p14:creationId xmlns:p14="http://schemas.microsoft.com/office/powerpoint/2010/main" val="225878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002332" cy="1325563"/>
          </a:xfrm>
        </p:spPr>
        <p:txBody>
          <a:bodyPr>
            <a:normAutofit fontScale="90000"/>
          </a:bodyPr>
          <a:lstStyle/>
          <a:p>
            <a:pPr algn="ctr"/>
            <a:r>
              <a:rPr lang="en-IN" sz="3600" dirty="0" smtClean="0">
                <a:solidFill>
                  <a:srgbClr val="0070C0"/>
                </a:solidFill>
                <a:latin typeface="Aharoni" panose="02010803020104030203" pitchFamily="2" charset="-79"/>
                <a:cs typeface="Aharoni" panose="02010803020104030203" pitchFamily="2" charset="-79"/>
              </a:rPr>
              <a:t>To draw projections of any object, </a:t>
            </a:r>
            <a:br>
              <a:rPr lang="en-IN" sz="3600" dirty="0" smtClean="0">
                <a:solidFill>
                  <a:srgbClr val="0070C0"/>
                </a:solidFill>
                <a:latin typeface="Aharoni" panose="02010803020104030203" pitchFamily="2" charset="-79"/>
                <a:cs typeface="Aharoni" panose="02010803020104030203" pitchFamily="2" charset="-79"/>
              </a:rPr>
            </a:br>
            <a:r>
              <a:rPr lang="en-IN" sz="3600" dirty="0" smtClean="0">
                <a:solidFill>
                  <a:srgbClr val="0070C0"/>
                </a:solidFill>
                <a:latin typeface="Aharoni" panose="02010803020104030203" pitchFamily="2" charset="-79"/>
                <a:cs typeface="Aharoni" panose="02010803020104030203" pitchFamily="2" charset="-79"/>
              </a:rPr>
              <a:t>one must have following information:</a:t>
            </a:r>
            <a:r>
              <a:rPr lang="en-IN" sz="2800" dirty="0">
                <a:solidFill>
                  <a:srgbClr val="0070C0"/>
                </a:solidFill>
                <a:latin typeface="Aharoni" panose="02010803020104030203" pitchFamily="2" charset="-79"/>
                <a:cs typeface="Aharoni" panose="02010803020104030203" pitchFamily="2" charset="-79"/>
              </a:rPr>
              <a:t/>
            </a:r>
            <a:br>
              <a:rPr lang="en-IN" sz="2800" dirty="0">
                <a:solidFill>
                  <a:srgbClr val="0070C0"/>
                </a:solidFill>
                <a:latin typeface="Aharoni" panose="02010803020104030203" pitchFamily="2" charset="-79"/>
                <a:cs typeface="Aharoni" panose="02010803020104030203" pitchFamily="2" charset="-79"/>
              </a:rPr>
            </a:br>
            <a:endParaRPr lang="en-IN" sz="2800" dirty="0">
              <a:solidFill>
                <a:srgbClr val="0070C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93183" y="1390919"/>
            <a:ext cx="8809149" cy="5280338"/>
          </a:xfrm>
        </p:spPr>
        <p:txBody>
          <a:bodyPr>
            <a:normAutofit/>
          </a:bodyPr>
          <a:lstStyle/>
          <a:p>
            <a:pPr marL="0" indent="0">
              <a:lnSpc>
                <a:spcPct val="150000"/>
              </a:lnSpc>
              <a:buNone/>
            </a:pPr>
            <a:r>
              <a:rPr lang="en-US" altLang="en-US" sz="3600" dirty="0"/>
              <a:t>A) </a:t>
            </a:r>
            <a:r>
              <a:rPr lang="en-US" altLang="en-US" sz="3600" b="1" dirty="0">
                <a:solidFill>
                  <a:srgbClr val="00B050"/>
                </a:solidFill>
              </a:rPr>
              <a:t>OBJECT </a:t>
            </a:r>
          </a:p>
          <a:p>
            <a:pPr marL="0" indent="0">
              <a:lnSpc>
                <a:spcPct val="150000"/>
              </a:lnSpc>
              <a:buNone/>
            </a:pPr>
            <a:r>
              <a:rPr lang="en-US" altLang="en-US" b="1" dirty="0" smtClean="0">
                <a:solidFill>
                  <a:srgbClr val="002060"/>
                </a:solidFill>
              </a:rPr>
              <a:t>{With its description, well defined}</a:t>
            </a:r>
            <a:endParaRPr lang="en-US" altLang="en-US" b="1" dirty="0">
              <a:solidFill>
                <a:srgbClr val="002060"/>
              </a:solidFill>
            </a:endParaRPr>
          </a:p>
          <a:p>
            <a:pPr marL="0" indent="0">
              <a:lnSpc>
                <a:spcPct val="150000"/>
              </a:lnSpc>
              <a:buNone/>
            </a:pPr>
            <a:r>
              <a:rPr lang="en-US" altLang="en-US" sz="3600" dirty="0"/>
              <a:t>B) </a:t>
            </a:r>
            <a:r>
              <a:rPr lang="en-US" altLang="en-US" sz="3600" b="1" dirty="0">
                <a:solidFill>
                  <a:srgbClr val="00B050"/>
                </a:solidFill>
              </a:rPr>
              <a:t>OBSERVER </a:t>
            </a:r>
          </a:p>
          <a:p>
            <a:pPr marL="0" indent="0">
              <a:lnSpc>
                <a:spcPct val="150000"/>
              </a:lnSpc>
              <a:buNone/>
            </a:pPr>
            <a:r>
              <a:rPr lang="en-US" altLang="en-US" b="1" dirty="0" smtClean="0">
                <a:solidFill>
                  <a:srgbClr val="002060"/>
                </a:solidFill>
              </a:rPr>
              <a:t>{Always observing perpendicular to resp. Ref. Plane}</a:t>
            </a:r>
            <a:endParaRPr lang="en-US" altLang="en-US" b="1" dirty="0">
              <a:solidFill>
                <a:srgbClr val="002060"/>
              </a:solidFill>
            </a:endParaRPr>
          </a:p>
          <a:p>
            <a:pPr marL="0" indent="0">
              <a:lnSpc>
                <a:spcPct val="150000"/>
              </a:lnSpc>
              <a:buNone/>
            </a:pPr>
            <a:r>
              <a:rPr lang="en-US" altLang="en-US" sz="3600" dirty="0"/>
              <a:t>C) </a:t>
            </a:r>
            <a:r>
              <a:rPr lang="en-US" altLang="en-US" sz="3600" b="1" dirty="0">
                <a:solidFill>
                  <a:srgbClr val="00B050"/>
                </a:solidFill>
              </a:rPr>
              <a:t>LOCATION OF OBJECT </a:t>
            </a:r>
          </a:p>
          <a:p>
            <a:pPr marL="0" indent="0">
              <a:lnSpc>
                <a:spcPct val="150000"/>
              </a:lnSpc>
              <a:buNone/>
            </a:pPr>
            <a:r>
              <a:rPr lang="en-US" altLang="en-US" b="1" dirty="0" smtClean="0">
                <a:solidFill>
                  <a:srgbClr val="002060"/>
                </a:solidFill>
              </a:rPr>
              <a:t>{Means its position with reference to H.P</a:t>
            </a:r>
            <a:r>
              <a:rPr lang="en-US" altLang="en-US" b="1" dirty="0">
                <a:solidFill>
                  <a:srgbClr val="002060"/>
                </a:solidFill>
              </a:rPr>
              <a:t>. &amp; V.P</a:t>
            </a:r>
            <a:r>
              <a:rPr lang="en-US" altLang="en-US" b="1" dirty="0" smtClean="0">
                <a:solidFill>
                  <a:srgbClr val="002060"/>
                </a:solidFill>
              </a:rPr>
              <a:t>.}</a:t>
            </a:r>
            <a:endParaRPr lang="en-US" altLang="en-US" b="1" dirty="0">
              <a:solidFill>
                <a:srgbClr val="002060"/>
              </a:solidFill>
            </a:endParaRPr>
          </a:p>
        </p:txBody>
      </p:sp>
      <p:sp>
        <p:nvSpPr>
          <p:cNvPr id="4" name="Slide Number Placeholder 3"/>
          <p:cNvSpPr>
            <a:spLocks noGrp="1"/>
          </p:cNvSpPr>
          <p:nvPr>
            <p:ph type="sldNum" sz="quarter" idx="12"/>
          </p:nvPr>
        </p:nvSpPr>
        <p:spPr>
          <a:xfrm>
            <a:off x="7086600" y="6492875"/>
            <a:ext cx="2057400" cy="365125"/>
          </a:xfrm>
        </p:spPr>
        <p:txBody>
          <a:bodyPr/>
          <a:lstStyle/>
          <a:p>
            <a:fld id="{EE8E09DC-0268-440F-8276-54ADABB93829}" type="slidenum">
              <a:rPr lang="en-IN" smtClean="0"/>
              <a:t>3</a:t>
            </a:fld>
            <a:endParaRPr lang="en-IN" dirty="0"/>
          </a:p>
        </p:txBody>
      </p:sp>
    </p:spTree>
    <p:extLst>
      <p:ext uri="{BB962C8B-B14F-4D97-AF65-F5344CB8AC3E}">
        <p14:creationId xmlns:p14="http://schemas.microsoft.com/office/powerpoint/2010/main" val="612260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ChangeArrowheads="1"/>
          </p:cNvSpPr>
          <p:nvPr/>
        </p:nvSpPr>
        <p:spPr bwMode="auto">
          <a:xfrm>
            <a:off x="2165683" y="2857500"/>
            <a:ext cx="5618739" cy="1428750"/>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dirty="0"/>
          </a:p>
        </p:txBody>
      </p:sp>
      <p:sp>
        <p:nvSpPr>
          <p:cNvPr id="726020" name="Rectangle 4"/>
          <p:cNvSpPr>
            <a:spLocks noChangeArrowheads="1"/>
          </p:cNvSpPr>
          <p:nvPr/>
        </p:nvSpPr>
        <p:spPr bwMode="auto">
          <a:xfrm>
            <a:off x="2165683" y="2370812"/>
            <a:ext cx="5618739" cy="486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600" dirty="0">
              <a:latin typeface="Arial" panose="020B0604020202020204" pitchFamily="34" charset="0"/>
            </a:endParaRPr>
          </a:p>
        </p:txBody>
      </p:sp>
      <p:sp>
        <p:nvSpPr>
          <p:cNvPr id="726021" name="Text Box 5"/>
          <p:cNvSpPr txBox="1">
            <a:spLocks noChangeArrowheads="1"/>
          </p:cNvSpPr>
          <p:nvPr/>
        </p:nvSpPr>
        <p:spPr bwMode="auto">
          <a:xfrm>
            <a:off x="3705613" y="438165"/>
            <a:ext cx="22456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b="1" u="sng" dirty="0">
                <a:solidFill>
                  <a:srgbClr val="0070C0"/>
                </a:solidFill>
                <a:latin typeface="Arial" panose="020B0604020202020204" pitchFamily="34" charset="0"/>
              </a:rPr>
              <a:t>NOTATIONS</a:t>
            </a:r>
            <a:endParaRPr lang="en-US" altLang="en-US" sz="2800" u="sng" dirty="0">
              <a:solidFill>
                <a:srgbClr val="FF0000"/>
              </a:solidFill>
              <a:latin typeface="Arial" panose="020B0604020202020204" pitchFamily="34" charset="0"/>
            </a:endParaRPr>
          </a:p>
        </p:txBody>
      </p:sp>
      <p:sp>
        <p:nvSpPr>
          <p:cNvPr id="726022" name="Text Box 6"/>
          <p:cNvSpPr txBox="1">
            <a:spLocks noChangeArrowheads="1"/>
          </p:cNvSpPr>
          <p:nvPr/>
        </p:nvSpPr>
        <p:spPr bwMode="auto">
          <a:xfrm>
            <a:off x="433138" y="1146756"/>
            <a:ext cx="83499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2400" b="1" dirty="0">
                <a:solidFill>
                  <a:schemeClr val="accent2"/>
                </a:solidFill>
                <a:latin typeface="Arial" panose="020B0604020202020204" pitchFamily="34" charset="0"/>
              </a:rPr>
              <a:t>Following notations should be followed while naming</a:t>
            </a:r>
          </a:p>
          <a:p>
            <a:pPr algn="ctr" eaLnBrk="1" hangingPunct="1"/>
            <a:r>
              <a:rPr lang="en-US" altLang="en-US" sz="2400" b="1" dirty="0">
                <a:solidFill>
                  <a:schemeClr val="accent2"/>
                </a:solidFill>
                <a:latin typeface="Arial" panose="020B0604020202020204" pitchFamily="34" charset="0"/>
              </a:rPr>
              <a:t>Different views in orthographic projections.</a:t>
            </a:r>
          </a:p>
        </p:txBody>
      </p:sp>
      <p:sp>
        <p:nvSpPr>
          <p:cNvPr id="726023" name="Text Box 7"/>
          <p:cNvSpPr txBox="1">
            <a:spLocks noChangeArrowheads="1"/>
          </p:cNvSpPr>
          <p:nvPr/>
        </p:nvSpPr>
        <p:spPr bwMode="auto">
          <a:xfrm>
            <a:off x="2400300" y="3439716"/>
            <a:ext cx="5220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accent2"/>
                </a:solidFill>
                <a:latin typeface="Arial" panose="020B0604020202020204" pitchFamily="34" charset="0"/>
              </a:rPr>
              <a:t>IT’S FRONT VIEW</a:t>
            </a:r>
            <a:r>
              <a:rPr lang="en-US" altLang="en-US" dirty="0">
                <a:latin typeface="Arial" panose="020B0604020202020204" pitchFamily="34" charset="0"/>
              </a:rPr>
              <a:t>        a´                              a´ b´</a:t>
            </a:r>
            <a:endParaRPr lang="en-US" altLang="en-US" dirty="0">
              <a:solidFill>
                <a:srgbClr val="008000"/>
              </a:solidFill>
              <a:latin typeface="Arial" panose="020B0604020202020204" pitchFamily="34" charset="0"/>
            </a:endParaRPr>
          </a:p>
        </p:txBody>
      </p:sp>
      <p:sp>
        <p:nvSpPr>
          <p:cNvPr id="726024" name="Text Box 8"/>
          <p:cNvSpPr txBox="1">
            <a:spLocks noChangeArrowheads="1"/>
          </p:cNvSpPr>
          <p:nvPr/>
        </p:nvSpPr>
        <p:spPr bwMode="auto">
          <a:xfrm>
            <a:off x="433138" y="4579343"/>
            <a:ext cx="8349916"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r>
              <a:rPr lang="en-US" altLang="en-US" sz="2000" i="1" dirty="0">
                <a:solidFill>
                  <a:srgbClr val="D60093"/>
                </a:solidFill>
                <a:latin typeface="Arial" panose="020B0604020202020204" pitchFamily="34" charset="0"/>
              </a:rPr>
              <a:t>Same system of notations should be followed  </a:t>
            </a:r>
          </a:p>
          <a:p>
            <a:pPr eaLnBrk="1" hangingPunct="1"/>
            <a:r>
              <a:rPr lang="en-US" altLang="en-US" sz="2000" i="1" dirty="0">
                <a:solidFill>
                  <a:srgbClr val="D60093"/>
                </a:solidFill>
                <a:latin typeface="Arial" panose="020B0604020202020204" pitchFamily="34" charset="0"/>
              </a:rPr>
              <a:t>                                                     incase numbers, like 1, 2, 3 – are used.</a:t>
            </a:r>
          </a:p>
        </p:txBody>
      </p:sp>
      <p:sp>
        <p:nvSpPr>
          <p:cNvPr id="726025" name="Text Box 9"/>
          <p:cNvSpPr txBox="1">
            <a:spLocks noChangeArrowheads="1"/>
          </p:cNvSpPr>
          <p:nvPr/>
        </p:nvSpPr>
        <p:spPr bwMode="auto">
          <a:xfrm>
            <a:off x="2457451" y="2571752"/>
            <a:ext cx="53269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dirty="0">
                <a:latin typeface="Arial" panose="020B0604020202020204" pitchFamily="34" charset="0"/>
              </a:rPr>
              <a:t>OBJECT               POINT  A                    LINE  AB</a:t>
            </a:r>
          </a:p>
        </p:txBody>
      </p:sp>
      <p:sp>
        <p:nvSpPr>
          <p:cNvPr id="726026" name="Text Box 10"/>
          <p:cNvSpPr txBox="1">
            <a:spLocks noChangeArrowheads="1"/>
          </p:cNvSpPr>
          <p:nvPr/>
        </p:nvSpPr>
        <p:spPr bwMode="auto">
          <a:xfrm>
            <a:off x="2400301" y="2971802"/>
            <a:ext cx="5045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0000"/>
                </a:solidFill>
                <a:latin typeface="Arial" panose="020B0604020202020204" pitchFamily="34" charset="0"/>
              </a:rPr>
              <a:t>IT’S TOP VIEW             </a:t>
            </a:r>
            <a:r>
              <a:rPr lang="en-US" altLang="en-US" dirty="0">
                <a:latin typeface="Arial" panose="020B0604020202020204" pitchFamily="34" charset="0"/>
              </a:rPr>
              <a:t>a                               </a:t>
            </a:r>
            <a:r>
              <a:rPr lang="en-US" altLang="en-US" dirty="0" err="1">
                <a:latin typeface="Arial" panose="020B0604020202020204" pitchFamily="34" charset="0"/>
              </a:rPr>
              <a:t>a</a:t>
            </a:r>
            <a:r>
              <a:rPr lang="en-US" altLang="en-US" dirty="0">
                <a:latin typeface="Arial" panose="020B0604020202020204" pitchFamily="34" charset="0"/>
              </a:rPr>
              <a:t> b</a:t>
            </a:r>
          </a:p>
        </p:txBody>
      </p:sp>
      <p:sp>
        <p:nvSpPr>
          <p:cNvPr id="726027" name="Text Box 11"/>
          <p:cNvSpPr txBox="1">
            <a:spLocks noChangeArrowheads="1"/>
          </p:cNvSpPr>
          <p:nvPr/>
        </p:nvSpPr>
        <p:spPr bwMode="auto">
          <a:xfrm>
            <a:off x="2400300" y="3886202"/>
            <a:ext cx="5384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solidFill>
                  <a:srgbClr val="008000"/>
                </a:solidFill>
                <a:latin typeface="Arial" panose="020B0604020202020204" pitchFamily="34" charset="0"/>
              </a:rPr>
              <a:t>IT’S SIDE VIEW</a:t>
            </a:r>
            <a:r>
              <a:rPr lang="en-US" altLang="en-US" dirty="0">
                <a:latin typeface="Arial" panose="020B0604020202020204" pitchFamily="34" charset="0"/>
              </a:rPr>
              <a:t>            a´´                             a´´ b´´</a:t>
            </a:r>
          </a:p>
        </p:txBody>
      </p:sp>
      <p:sp>
        <p:nvSpPr>
          <p:cNvPr id="12" name="Text Box 8"/>
          <p:cNvSpPr txBox="1">
            <a:spLocks noChangeArrowheads="1"/>
          </p:cNvSpPr>
          <p:nvPr/>
        </p:nvSpPr>
        <p:spPr bwMode="auto">
          <a:xfrm>
            <a:off x="433138" y="5447307"/>
            <a:ext cx="8349915" cy="707886"/>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p>
            <a:pPr lvl="0" algn="ctr"/>
            <a:r>
              <a:rPr lang="en-US" altLang="en-US" sz="2000" dirty="0">
                <a:solidFill>
                  <a:prstClr val="black"/>
                </a:solidFill>
                <a:latin typeface="Arial" panose="020B0604020202020204" pitchFamily="34" charset="0"/>
              </a:rPr>
              <a:t>TERMS ‘</a:t>
            </a:r>
            <a:r>
              <a:rPr lang="en-US" altLang="en-US" sz="2000" dirty="0">
                <a:solidFill>
                  <a:srgbClr val="FF0066"/>
                </a:solidFill>
                <a:latin typeface="Arial" panose="020B0604020202020204" pitchFamily="34" charset="0"/>
              </a:rPr>
              <a:t>ABOVE’ &amp; ‘BELOW’</a:t>
            </a:r>
            <a:r>
              <a:rPr lang="en-US" altLang="en-US" sz="2000" dirty="0">
                <a:solidFill>
                  <a:prstClr val="black"/>
                </a:solidFill>
                <a:latin typeface="Arial" panose="020B0604020202020204" pitchFamily="34" charset="0"/>
              </a:rPr>
              <a:t> WITH RESPECT TO H.P. </a:t>
            </a:r>
          </a:p>
          <a:p>
            <a:pPr lvl="0" algn="ctr"/>
            <a:r>
              <a:rPr lang="en-US" altLang="en-US" sz="2000" dirty="0">
                <a:solidFill>
                  <a:prstClr val="black"/>
                </a:solidFill>
                <a:latin typeface="Arial" panose="020B0604020202020204" pitchFamily="34" charset="0"/>
              </a:rPr>
              <a:t>AND TERMS </a:t>
            </a:r>
            <a:r>
              <a:rPr lang="en-US" altLang="en-US" sz="2000" dirty="0">
                <a:solidFill>
                  <a:srgbClr val="ED7D31"/>
                </a:solidFill>
                <a:latin typeface="Arial" panose="020B0604020202020204" pitchFamily="34" charset="0"/>
              </a:rPr>
              <a:t>‘INFRONT’ &amp; ‘BEHIND’ </a:t>
            </a:r>
            <a:r>
              <a:rPr lang="en-US" altLang="en-US" sz="2000" dirty="0">
                <a:solidFill>
                  <a:prstClr val="black"/>
                </a:solidFill>
                <a:latin typeface="Arial" panose="020B0604020202020204" pitchFamily="34" charset="0"/>
              </a:rPr>
              <a:t>WITH RESPECT TO V.P.</a:t>
            </a:r>
          </a:p>
        </p:txBody>
      </p:sp>
      <p:sp>
        <p:nvSpPr>
          <p:cNvPr id="2" name="Slide Number Placeholder 1"/>
          <p:cNvSpPr>
            <a:spLocks noGrp="1"/>
          </p:cNvSpPr>
          <p:nvPr>
            <p:ph type="sldNum" sz="quarter" idx="12"/>
          </p:nvPr>
        </p:nvSpPr>
        <p:spPr>
          <a:xfrm>
            <a:off x="7486922" y="6227421"/>
            <a:ext cx="1543050" cy="273844"/>
          </a:xfrm>
        </p:spPr>
        <p:txBody>
          <a:bodyPr/>
          <a:lstStyle/>
          <a:p>
            <a:fld id="{EE8E09DC-0268-440F-8276-54ADABB93829}" type="slidenum">
              <a:rPr lang="en-IN" smtClean="0"/>
              <a:t>4</a:t>
            </a:fld>
            <a:endParaRPr lang="en-IN" dirty="0"/>
          </a:p>
        </p:txBody>
      </p:sp>
    </p:spTree>
    <p:extLst>
      <p:ext uri="{BB962C8B-B14F-4D97-AF65-F5344CB8AC3E}">
        <p14:creationId xmlns:p14="http://schemas.microsoft.com/office/powerpoint/2010/main" val="17123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60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26020"/>
                                        </p:tgtEl>
                                        <p:attrNameLst>
                                          <p:attrName>style.visibility</p:attrName>
                                        </p:attrNameLst>
                                      </p:cBhvr>
                                      <p:to>
                                        <p:strVal val="visible"/>
                                      </p:to>
                                    </p:set>
                                    <p:animEffect transition="in" filter="wipe(down)">
                                      <p:cBhvr>
                                        <p:cTn id="15" dur="500"/>
                                        <p:tgtEl>
                                          <p:spTgt spid="7260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26019"/>
                                        </p:tgtEl>
                                        <p:attrNameLst>
                                          <p:attrName>style.visibility</p:attrName>
                                        </p:attrNameLst>
                                      </p:cBhvr>
                                      <p:to>
                                        <p:strVal val="visible"/>
                                      </p:to>
                                    </p:set>
                                    <p:animEffect transition="in" filter="wipe(down)">
                                      <p:cBhvr>
                                        <p:cTn id="18" dur="500"/>
                                        <p:tgtEl>
                                          <p:spTgt spid="7260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26025"/>
                                        </p:tgtEl>
                                        <p:attrNameLst>
                                          <p:attrName>style.visibility</p:attrName>
                                        </p:attrNameLst>
                                      </p:cBhvr>
                                      <p:to>
                                        <p:strVal val="visible"/>
                                      </p:to>
                                    </p:set>
                                    <p:animEffect transition="in" filter="wipe(down)">
                                      <p:cBhvr>
                                        <p:cTn id="21" dur="500"/>
                                        <p:tgtEl>
                                          <p:spTgt spid="72602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26026"/>
                                        </p:tgtEl>
                                        <p:attrNameLst>
                                          <p:attrName>style.visibility</p:attrName>
                                        </p:attrNameLst>
                                      </p:cBhvr>
                                      <p:to>
                                        <p:strVal val="visible"/>
                                      </p:to>
                                    </p:set>
                                    <p:animEffect transition="in" filter="wipe(down)">
                                      <p:cBhvr>
                                        <p:cTn id="24" dur="500"/>
                                        <p:tgtEl>
                                          <p:spTgt spid="72602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26023"/>
                                        </p:tgtEl>
                                        <p:attrNameLst>
                                          <p:attrName>style.visibility</p:attrName>
                                        </p:attrNameLst>
                                      </p:cBhvr>
                                      <p:to>
                                        <p:strVal val="visible"/>
                                      </p:to>
                                    </p:set>
                                    <p:animEffect transition="in" filter="wipe(down)">
                                      <p:cBhvr>
                                        <p:cTn id="27" dur="500"/>
                                        <p:tgtEl>
                                          <p:spTgt spid="7260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26027"/>
                                        </p:tgtEl>
                                        <p:attrNameLst>
                                          <p:attrName>style.visibility</p:attrName>
                                        </p:attrNameLst>
                                      </p:cBhvr>
                                      <p:to>
                                        <p:strVal val="visible"/>
                                      </p:to>
                                    </p:set>
                                    <p:animEffect transition="in" filter="wipe(down)">
                                      <p:cBhvr>
                                        <p:cTn id="30" dur="500"/>
                                        <p:tgtEl>
                                          <p:spTgt spid="7260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26024"/>
                                        </p:tgtEl>
                                        <p:attrNameLst>
                                          <p:attrName>style.visibility</p:attrName>
                                        </p:attrNameLst>
                                      </p:cBhvr>
                                      <p:to>
                                        <p:strVal val="visible"/>
                                      </p:to>
                                    </p:set>
                                    <p:animEffect transition="in" filter="fade">
                                      <p:cBhvr>
                                        <p:cTn id="35" dur="500"/>
                                        <p:tgtEl>
                                          <p:spTgt spid="7260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animBg="1"/>
      <p:bldP spid="726020" grpId="0" animBg="1"/>
      <p:bldP spid="726021" grpId="0"/>
      <p:bldP spid="726022" grpId="0"/>
      <p:bldP spid="726023" grpId="0"/>
      <p:bldP spid="726024" grpId="0" animBg="1"/>
      <p:bldP spid="726025" grpId="0"/>
      <p:bldP spid="726026" grpId="0"/>
      <p:bldP spid="726027"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ChangeArrowheads="1"/>
          </p:cNvSpPr>
          <p:nvPr/>
        </p:nvSpPr>
        <p:spPr bwMode="auto">
          <a:xfrm>
            <a:off x="5257800" y="838200"/>
            <a:ext cx="3886200" cy="403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3" name="AutoShape 3"/>
          <p:cNvSpPr>
            <a:spLocks noChangeArrowheads="1"/>
          </p:cNvSpPr>
          <p:nvPr/>
        </p:nvSpPr>
        <p:spPr bwMode="auto">
          <a:xfrm rot="19742203" flipV="1">
            <a:off x="304800" y="1438275"/>
            <a:ext cx="2865438" cy="1576388"/>
          </a:xfrm>
          <a:prstGeom prst="parallelogram">
            <a:avLst>
              <a:gd name="adj" fmla="val 6021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4" name="AutoShape 4"/>
          <p:cNvSpPr>
            <a:spLocks noChangeArrowheads="1"/>
          </p:cNvSpPr>
          <p:nvPr/>
        </p:nvSpPr>
        <p:spPr bwMode="auto">
          <a:xfrm rot="5400000" flipV="1">
            <a:off x="1120777" y="2808288"/>
            <a:ext cx="2865437" cy="1576388"/>
          </a:xfrm>
          <a:prstGeom prst="parallelogram">
            <a:avLst>
              <a:gd name="adj" fmla="val 60212"/>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5" name="AutoShape 5"/>
          <p:cNvSpPr>
            <a:spLocks noChangeArrowheads="1"/>
          </p:cNvSpPr>
          <p:nvPr/>
        </p:nvSpPr>
        <p:spPr bwMode="auto">
          <a:xfrm rot="5400000" flipV="1">
            <a:off x="1120775" y="873125"/>
            <a:ext cx="2865438" cy="1576388"/>
          </a:xfrm>
          <a:prstGeom prst="parallelogram">
            <a:avLst>
              <a:gd name="adj" fmla="val 60212"/>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6" name="AutoShape 6"/>
          <p:cNvSpPr>
            <a:spLocks noChangeArrowheads="1"/>
          </p:cNvSpPr>
          <p:nvPr/>
        </p:nvSpPr>
        <p:spPr bwMode="auto">
          <a:xfrm rot="19742203" flipV="1">
            <a:off x="1944690" y="2306640"/>
            <a:ext cx="2865437" cy="1576387"/>
          </a:xfrm>
          <a:prstGeom prst="parallelogram">
            <a:avLst>
              <a:gd name="adj" fmla="val 6021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47" name="Text Box 7"/>
          <p:cNvSpPr txBox="1">
            <a:spLocks noChangeArrowheads="1"/>
          </p:cNvSpPr>
          <p:nvPr/>
        </p:nvSpPr>
        <p:spPr bwMode="auto">
          <a:xfrm>
            <a:off x="1371600" y="320040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X</a:t>
            </a:r>
          </a:p>
        </p:txBody>
      </p:sp>
      <p:sp>
        <p:nvSpPr>
          <p:cNvPr id="727048" name="Text Box 8"/>
          <p:cNvSpPr txBox="1">
            <a:spLocks noChangeArrowheads="1"/>
          </p:cNvSpPr>
          <p:nvPr/>
        </p:nvSpPr>
        <p:spPr bwMode="auto">
          <a:xfrm>
            <a:off x="3429000" y="19050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Y</a:t>
            </a:r>
          </a:p>
        </p:txBody>
      </p:sp>
      <p:graphicFrame>
        <p:nvGraphicFramePr>
          <p:cNvPr id="727049" name="Object 9"/>
          <p:cNvGraphicFramePr>
            <a:graphicFrameLocks noChangeAspect="1"/>
          </p:cNvGraphicFramePr>
          <p:nvPr/>
        </p:nvGraphicFramePr>
        <p:xfrm>
          <a:off x="1844677" y="1016002"/>
          <a:ext cx="474663" cy="574675"/>
        </p:xfrm>
        <a:graphic>
          <a:graphicData uri="http://schemas.openxmlformats.org/presentationml/2006/ole">
            <mc:AlternateContent xmlns:mc="http://schemas.openxmlformats.org/markup-compatibility/2006">
              <mc:Choice xmlns:v="urn:schemas-microsoft-com:vml" Requires="v">
                <p:oleObj spid="_x0000_s1816" name="CorelDRAW" r:id="rId3" imgW="417960" imgH="505440" progId="CorelDRAW.Graphic.11">
                  <p:embed/>
                </p:oleObj>
              </mc:Choice>
              <mc:Fallback>
                <p:oleObj name="CorelDRAW" r:id="rId3" imgW="417960" imgH="505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7" y="1016002"/>
                        <a:ext cx="4746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0" name="Object 10"/>
          <p:cNvGraphicFramePr>
            <a:graphicFrameLocks noChangeAspect="1"/>
          </p:cNvGraphicFramePr>
          <p:nvPr/>
        </p:nvGraphicFramePr>
        <p:xfrm>
          <a:off x="3162302" y="3560763"/>
          <a:ext cx="684213" cy="328612"/>
        </p:xfrm>
        <a:graphic>
          <a:graphicData uri="http://schemas.openxmlformats.org/presentationml/2006/ole">
            <mc:AlternateContent xmlns:mc="http://schemas.openxmlformats.org/markup-compatibility/2006">
              <mc:Choice xmlns:v="urn:schemas-microsoft-com:vml" Requires="v">
                <p:oleObj spid="_x0000_s1817" name="CorelDRAW" r:id="rId5" imgW="668520" imgH="320400" progId="CorelDRAW.Graphic.11">
                  <p:embed/>
                </p:oleObj>
              </mc:Choice>
              <mc:Fallback>
                <p:oleObj name="CorelDRAW" r:id="rId5" imgW="668520" imgH="32040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2" y="3560763"/>
                        <a:ext cx="684213"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1" name="Object 11"/>
          <p:cNvGraphicFramePr>
            <a:graphicFrameLocks noChangeAspect="1"/>
          </p:cNvGraphicFramePr>
          <p:nvPr/>
        </p:nvGraphicFramePr>
        <p:xfrm>
          <a:off x="228602" y="2105027"/>
          <a:ext cx="684213" cy="328613"/>
        </p:xfrm>
        <a:graphic>
          <a:graphicData uri="http://schemas.openxmlformats.org/presentationml/2006/ole">
            <mc:AlternateContent xmlns:mc="http://schemas.openxmlformats.org/markup-compatibility/2006">
              <mc:Choice xmlns:v="urn:schemas-microsoft-com:vml" Requires="v">
                <p:oleObj spid="_x0000_s1818" name="CorelDRAW" r:id="rId7" imgW="668520" imgH="320400" progId="CorelDRAW.Graphic.11">
                  <p:embed/>
                </p:oleObj>
              </mc:Choice>
              <mc:Fallback>
                <p:oleObj name="CorelDRAW" r:id="rId7" imgW="668520" imgH="32040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2" y="2105027"/>
                        <a:ext cx="6842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2" name="Object 12"/>
          <p:cNvGraphicFramePr>
            <a:graphicFrameLocks noChangeAspect="1"/>
          </p:cNvGraphicFramePr>
          <p:nvPr/>
        </p:nvGraphicFramePr>
        <p:xfrm>
          <a:off x="1814513" y="4335465"/>
          <a:ext cx="474662" cy="574675"/>
        </p:xfrm>
        <a:graphic>
          <a:graphicData uri="http://schemas.openxmlformats.org/presentationml/2006/ole">
            <mc:AlternateContent xmlns:mc="http://schemas.openxmlformats.org/markup-compatibility/2006">
              <mc:Choice xmlns:v="urn:schemas-microsoft-com:vml" Requires="v">
                <p:oleObj spid="_x0000_s1819" name="CorelDRAW" r:id="rId8" imgW="417960" imgH="505440" progId="CorelDRAW.Graphic.11">
                  <p:embed/>
                </p:oleObj>
              </mc:Choice>
              <mc:Fallback>
                <p:oleObj name="CorelDRAW" r:id="rId8" imgW="417960" imgH="50544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4335465"/>
                        <a:ext cx="4746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53" name="WordArt 13"/>
          <p:cNvSpPr>
            <a:spLocks noChangeArrowheads="1" noChangeShapeType="1" noTextEdit="1"/>
          </p:cNvSpPr>
          <p:nvPr/>
        </p:nvSpPr>
        <p:spPr bwMode="auto">
          <a:xfrm rot="603348">
            <a:off x="3581402" y="16764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1st Quadrant</a:t>
            </a:r>
          </a:p>
        </p:txBody>
      </p:sp>
      <p:sp>
        <p:nvSpPr>
          <p:cNvPr id="727054" name="WordArt 14"/>
          <p:cNvSpPr>
            <a:spLocks noChangeArrowheads="1" noChangeShapeType="1" noTextEdit="1"/>
          </p:cNvSpPr>
          <p:nvPr/>
        </p:nvSpPr>
        <p:spPr bwMode="auto">
          <a:xfrm rot="603348">
            <a:off x="762002" y="6858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2nd Quadrant</a:t>
            </a:r>
          </a:p>
        </p:txBody>
      </p:sp>
      <p:sp>
        <p:nvSpPr>
          <p:cNvPr id="727055" name="WordArt 15"/>
          <p:cNvSpPr>
            <a:spLocks noChangeArrowheads="1" noChangeShapeType="1" noTextEdit="1"/>
          </p:cNvSpPr>
          <p:nvPr/>
        </p:nvSpPr>
        <p:spPr bwMode="auto">
          <a:xfrm rot="603348">
            <a:off x="533402" y="33528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3rdQuadrant</a:t>
            </a:r>
          </a:p>
        </p:txBody>
      </p:sp>
      <p:sp>
        <p:nvSpPr>
          <p:cNvPr id="727056" name="WordArt 16"/>
          <p:cNvSpPr>
            <a:spLocks noChangeArrowheads="1" noChangeShapeType="1" noTextEdit="1"/>
          </p:cNvSpPr>
          <p:nvPr/>
        </p:nvSpPr>
        <p:spPr bwMode="auto">
          <a:xfrm rot="603348">
            <a:off x="3124202" y="4495802"/>
            <a:ext cx="847725" cy="403225"/>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200" kern="10" spc="600">
                <a:ln w="9525">
                  <a:solidFill>
                    <a:srgbClr val="FF0000"/>
                  </a:solidFill>
                  <a:round/>
                  <a:headEnd/>
                  <a:tailEnd/>
                </a:ln>
                <a:solidFill>
                  <a:srgbClr val="FF0000"/>
                </a:solidFill>
                <a:latin typeface="Arial" panose="020B0604020202020204" pitchFamily="34" charset="0"/>
                <a:cs typeface="Arial" panose="020B0604020202020204" pitchFamily="34" charset="0"/>
              </a:rPr>
              <a:t>4th Quadrant</a:t>
            </a:r>
          </a:p>
        </p:txBody>
      </p:sp>
      <p:sp>
        <p:nvSpPr>
          <p:cNvPr id="727057" name="AutoShape 17"/>
          <p:cNvSpPr>
            <a:spLocks noChangeArrowheads="1"/>
          </p:cNvSpPr>
          <p:nvPr/>
        </p:nvSpPr>
        <p:spPr bwMode="auto">
          <a:xfrm rot="12389952">
            <a:off x="4419600" y="3559175"/>
            <a:ext cx="838200" cy="304800"/>
          </a:xfrm>
          <a:prstGeom prst="rightArrow">
            <a:avLst>
              <a:gd name="adj1" fmla="val 50000"/>
              <a:gd name="adj2" fmla="val 6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27058" name="Object 18"/>
          <p:cNvGraphicFramePr>
            <a:graphicFrameLocks noChangeAspect="1"/>
          </p:cNvGraphicFramePr>
          <p:nvPr/>
        </p:nvGraphicFramePr>
        <p:xfrm>
          <a:off x="3200402" y="2819402"/>
          <a:ext cx="581025" cy="290513"/>
        </p:xfrm>
        <a:graphic>
          <a:graphicData uri="http://schemas.openxmlformats.org/presentationml/2006/ole">
            <mc:AlternateContent xmlns:mc="http://schemas.openxmlformats.org/markup-compatibility/2006">
              <mc:Choice xmlns:v="urn:schemas-microsoft-com:vml" Requires="v">
                <p:oleObj spid="_x0000_s1820" name="CorelDRAW" r:id="rId9" imgW="581760" imgH="291240" progId="CorelDRAW.Graphic.11">
                  <p:embed/>
                </p:oleObj>
              </mc:Choice>
              <mc:Fallback>
                <p:oleObj name="CorelDRAW" r:id="rId9" imgW="581760" imgH="291240" progId="CorelDRAW.Graphic.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2" y="2819402"/>
                        <a:ext cx="5810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59" name="WordArt 19"/>
          <p:cNvSpPr>
            <a:spLocks noChangeArrowheads="1" noChangeShapeType="1" noTextEdit="1"/>
          </p:cNvSpPr>
          <p:nvPr/>
        </p:nvSpPr>
        <p:spPr bwMode="auto">
          <a:xfrm rot="-184021">
            <a:off x="2438402" y="1600200"/>
            <a:ext cx="485775" cy="49688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36653"/>
              </a:avLst>
            </a:prstTxWarp>
          </a:bodyPr>
          <a:lstStyle/>
          <a:p>
            <a:pPr algn="ctr"/>
            <a:r>
              <a:rPr lang="en-IN" b="1" kern="10" dirty="0">
                <a:ln w="9525">
                  <a:solidFill>
                    <a:srgbClr val="CC99FF"/>
                  </a:solidFill>
                  <a:round/>
                  <a:headEnd/>
                  <a:tailEnd/>
                </a:ln>
                <a:latin typeface="Arial Black" panose="020B0A04020102020204" pitchFamily="34" charset="0"/>
              </a:rPr>
              <a:t>F.V.</a:t>
            </a:r>
          </a:p>
        </p:txBody>
      </p:sp>
      <p:sp>
        <p:nvSpPr>
          <p:cNvPr id="727060" name="AutoShape 20"/>
          <p:cNvSpPr>
            <a:spLocks noChangeArrowheads="1"/>
          </p:cNvSpPr>
          <p:nvPr/>
        </p:nvSpPr>
        <p:spPr bwMode="auto">
          <a:xfrm rot="-2198300">
            <a:off x="-19050" y="4010025"/>
            <a:ext cx="1066800" cy="228600"/>
          </a:xfrm>
          <a:prstGeom prst="rightArrow">
            <a:avLst>
              <a:gd name="adj1" fmla="val 50000"/>
              <a:gd name="adj2" fmla="val 1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61" name="Line 21"/>
          <p:cNvSpPr>
            <a:spLocks noChangeShapeType="1"/>
          </p:cNvSpPr>
          <p:nvPr/>
        </p:nvSpPr>
        <p:spPr bwMode="auto">
          <a:xfrm>
            <a:off x="7086600" y="12192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62" name="Line 22"/>
          <p:cNvSpPr>
            <a:spLocks noChangeShapeType="1"/>
          </p:cNvSpPr>
          <p:nvPr/>
        </p:nvSpPr>
        <p:spPr bwMode="auto">
          <a:xfrm>
            <a:off x="5410200" y="3048000"/>
            <a:ext cx="35052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63" name="AutoShape 23"/>
          <p:cNvSpPr>
            <a:spLocks noChangeArrowheads="1"/>
          </p:cNvSpPr>
          <p:nvPr/>
        </p:nvSpPr>
        <p:spPr bwMode="auto">
          <a:xfrm>
            <a:off x="8305800" y="1905000"/>
            <a:ext cx="533400" cy="228600"/>
          </a:xfrm>
          <a:prstGeom prst="lef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64" name="Text Box 24"/>
          <p:cNvSpPr txBox="1">
            <a:spLocks noChangeArrowheads="1"/>
          </p:cNvSpPr>
          <p:nvPr/>
        </p:nvSpPr>
        <p:spPr bwMode="auto">
          <a:xfrm>
            <a:off x="7591425" y="1200150"/>
            <a:ext cx="979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1</a:t>
            </a:r>
            <a:r>
              <a:rPr lang="en-US" altLang="en-US" sz="1400" baseline="30000">
                <a:latin typeface="Arial" panose="020B0604020202020204" pitchFamily="34" charset="0"/>
              </a:rPr>
              <a:t>ST</a:t>
            </a:r>
            <a:r>
              <a:rPr lang="en-US" altLang="en-US" sz="1400">
                <a:latin typeface="Arial" panose="020B0604020202020204" pitchFamily="34" charset="0"/>
              </a:rPr>
              <a:t> Quad.</a:t>
            </a:r>
          </a:p>
        </p:txBody>
      </p:sp>
      <p:sp>
        <p:nvSpPr>
          <p:cNvPr id="727065" name="Text Box 25"/>
          <p:cNvSpPr txBox="1">
            <a:spLocks noChangeArrowheads="1"/>
          </p:cNvSpPr>
          <p:nvPr/>
        </p:nvSpPr>
        <p:spPr bwMode="auto">
          <a:xfrm>
            <a:off x="5481638" y="1247775"/>
            <a:ext cx="1022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2</a:t>
            </a:r>
            <a:r>
              <a:rPr lang="en-US" altLang="en-US" sz="1400" baseline="30000">
                <a:latin typeface="Arial" panose="020B0604020202020204" pitchFamily="34" charset="0"/>
              </a:rPr>
              <a:t>nd</a:t>
            </a:r>
            <a:r>
              <a:rPr lang="en-US" altLang="en-US" sz="1400">
                <a:latin typeface="Arial" panose="020B0604020202020204" pitchFamily="34" charset="0"/>
              </a:rPr>
              <a:t>  Quad.</a:t>
            </a:r>
          </a:p>
        </p:txBody>
      </p:sp>
      <p:sp>
        <p:nvSpPr>
          <p:cNvPr id="727066" name="Text Box 26"/>
          <p:cNvSpPr txBox="1">
            <a:spLocks noChangeArrowheads="1"/>
          </p:cNvSpPr>
          <p:nvPr/>
        </p:nvSpPr>
        <p:spPr bwMode="auto">
          <a:xfrm>
            <a:off x="5562600" y="4191000"/>
            <a:ext cx="996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3</a:t>
            </a:r>
            <a:r>
              <a:rPr lang="en-US" altLang="en-US" sz="1400" baseline="30000">
                <a:latin typeface="Arial" panose="020B0604020202020204" pitchFamily="34" charset="0"/>
              </a:rPr>
              <a:t>rd</a:t>
            </a:r>
            <a:r>
              <a:rPr lang="en-US" altLang="en-US" sz="1400">
                <a:latin typeface="Arial" panose="020B0604020202020204" pitchFamily="34" charset="0"/>
              </a:rPr>
              <a:t>  Quad.</a:t>
            </a:r>
          </a:p>
        </p:txBody>
      </p:sp>
      <p:sp>
        <p:nvSpPr>
          <p:cNvPr id="727067" name="Text Box 27"/>
          <p:cNvSpPr txBox="1">
            <a:spLocks noChangeArrowheads="1"/>
          </p:cNvSpPr>
          <p:nvPr/>
        </p:nvSpPr>
        <p:spPr bwMode="auto">
          <a:xfrm>
            <a:off x="7699333" y="4223367"/>
            <a:ext cx="941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4</a:t>
            </a:r>
            <a:r>
              <a:rPr lang="en-US" altLang="en-US" sz="1400" baseline="30000" dirty="0">
                <a:latin typeface="Arial" panose="020B0604020202020204" pitchFamily="34" charset="0"/>
              </a:rPr>
              <a:t>th</a:t>
            </a:r>
            <a:r>
              <a:rPr lang="en-US" altLang="en-US" sz="1400" dirty="0">
                <a:latin typeface="Arial" panose="020B0604020202020204" pitchFamily="34" charset="0"/>
              </a:rPr>
              <a:t> Quad.</a:t>
            </a:r>
          </a:p>
        </p:txBody>
      </p:sp>
      <p:sp>
        <p:nvSpPr>
          <p:cNvPr id="727068" name="Text Box 28"/>
          <p:cNvSpPr txBox="1">
            <a:spLocks noChangeArrowheads="1"/>
          </p:cNvSpPr>
          <p:nvPr/>
        </p:nvSpPr>
        <p:spPr bwMode="auto">
          <a:xfrm>
            <a:off x="6815137" y="2681752"/>
            <a:ext cx="7762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400" b="1" dirty="0">
                <a:solidFill>
                  <a:srgbClr val="0070C0"/>
                </a:solidFill>
                <a:latin typeface="Arial" panose="020B0604020202020204" pitchFamily="34" charset="0"/>
              </a:rPr>
              <a:t>X </a:t>
            </a:r>
            <a:r>
              <a:rPr lang="en-US" altLang="en-US" sz="1400" b="1" dirty="0" smtClean="0">
                <a:solidFill>
                  <a:srgbClr val="0070C0"/>
                </a:solidFill>
                <a:latin typeface="Arial" panose="020B0604020202020204" pitchFamily="34" charset="0"/>
              </a:rPr>
              <a:t>  Y</a:t>
            </a:r>
            <a:endParaRPr lang="en-US" altLang="en-US" sz="1400" b="1" dirty="0">
              <a:solidFill>
                <a:srgbClr val="0070C0"/>
              </a:solidFill>
              <a:latin typeface="Arial" panose="020B0604020202020204" pitchFamily="34" charset="0"/>
            </a:endParaRPr>
          </a:p>
        </p:txBody>
      </p:sp>
      <p:sp>
        <p:nvSpPr>
          <p:cNvPr id="727069" name="Oval 29"/>
          <p:cNvSpPr>
            <a:spLocks noChangeArrowheads="1"/>
          </p:cNvSpPr>
          <p:nvPr/>
        </p:nvSpPr>
        <p:spPr bwMode="auto">
          <a:xfrm>
            <a:off x="7038975" y="2986088"/>
            <a:ext cx="76200" cy="762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7070" name="WordArt 30"/>
          <p:cNvSpPr>
            <a:spLocks noChangeArrowheads="1" noChangeShapeType="1" noTextEdit="1"/>
          </p:cNvSpPr>
          <p:nvPr/>
        </p:nvSpPr>
        <p:spPr bwMode="auto">
          <a:xfrm rot="603348">
            <a:off x="4585567" y="3834499"/>
            <a:ext cx="542925" cy="357188"/>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7407"/>
              </a:avLst>
            </a:prstTxWarp>
          </a:bodyPr>
          <a:lstStyle/>
          <a:p>
            <a:pPr algn="ctr"/>
            <a:r>
              <a:rPr lang="en-IN" sz="1000" kern="10" spc="500" dirty="0">
                <a:ln w="9525">
                  <a:solidFill>
                    <a:srgbClr val="FF0000"/>
                  </a:solidFill>
                  <a:round/>
                  <a:headEnd/>
                  <a:tailEnd/>
                </a:ln>
                <a:solidFill>
                  <a:srgbClr val="FF0000"/>
                </a:solidFill>
                <a:latin typeface="Arial" panose="020B0604020202020204" pitchFamily="34" charset="0"/>
                <a:cs typeface="Arial" panose="020B0604020202020204" pitchFamily="34" charset="0"/>
              </a:rPr>
              <a:t>Observer</a:t>
            </a:r>
          </a:p>
        </p:txBody>
      </p:sp>
      <p:sp>
        <p:nvSpPr>
          <p:cNvPr id="727071" name="Text Box 31"/>
          <p:cNvSpPr txBox="1">
            <a:spLocks noChangeArrowheads="1"/>
          </p:cNvSpPr>
          <p:nvPr/>
        </p:nvSpPr>
        <p:spPr bwMode="auto">
          <a:xfrm>
            <a:off x="6862766" y="838200"/>
            <a:ext cx="5734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dirty="0">
                <a:solidFill>
                  <a:srgbClr val="FF0000"/>
                </a:solidFill>
                <a:latin typeface="Arial" panose="020B0604020202020204" pitchFamily="34" charset="0"/>
              </a:rPr>
              <a:t>VP</a:t>
            </a:r>
          </a:p>
        </p:txBody>
      </p:sp>
      <p:sp>
        <p:nvSpPr>
          <p:cNvPr id="727072" name="Text Box 32"/>
          <p:cNvSpPr txBox="1">
            <a:spLocks noChangeArrowheads="1"/>
          </p:cNvSpPr>
          <p:nvPr/>
        </p:nvSpPr>
        <p:spPr bwMode="auto">
          <a:xfrm>
            <a:off x="8562533" y="2681752"/>
            <a:ext cx="5052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a:solidFill>
                  <a:srgbClr val="FF0000"/>
                </a:solidFill>
                <a:latin typeface="Arial" panose="020B0604020202020204" pitchFamily="34" charset="0"/>
              </a:rPr>
              <a:t>HP</a:t>
            </a:r>
          </a:p>
        </p:txBody>
      </p:sp>
      <p:sp>
        <p:nvSpPr>
          <p:cNvPr id="727073" name="Text Box 33"/>
          <p:cNvSpPr txBox="1">
            <a:spLocks noChangeArrowheads="1"/>
          </p:cNvSpPr>
          <p:nvPr/>
        </p:nvSpPr>
        <p:spPr bwMode="auto">
          <a:xfrm>
            <a:off x="8245477" y="2076452"/>
            <a:ext cx="920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solidFill>
                  <a:schemeClr val="accent2"/>
                </a:solidFill>
                <a:latin typeface="Arial" panose="020B0604020202020204" pitchFamily="34" charset="0"/>
              </a:rPr>
              <a:t>Observer</a:t>
            </a:r>
          </a:p>
        </p:txBody>
      </p:sp>
      <p:grpSp>
        <p:nvGrpSpPr>
          <p:cNvPr id="727074" name="Group 34"/>
          <p:cNvGrpSpPr>
            <a:grpSpLocks/>
          </p:cNvGrpSpPr>
          <p:nvPr/>
        </p:nvGrpSpPr>
        <p:grpSpPr bwMode="auto">
          <a:xfrm>
            <a:off x="0" y="5257800"/>
            <a:ext cx="9144000" cy="1600200"/>
            <a:chOff x="0" y="3312"/>
            <a:chExt cx="5760" cy="1008"/>
          </a:xfrm>
        </p:grpSpPr>
        <p:sp>
          <p:nvSpPr>
            <p:cNvPr id="727075" name="Rectangle 35"/>
            <p:cNvSpPr>
              <a:spLocks noChangeArrowheads="1"/>
            </p:cNvSpPr>
            <p:nvPr/>
          </p:nvSpPr>
          <p:spPr bwMode="auto">
            <a:xfrm>
              <a:off x="0" y="3312"/>
              <a:ext cx="5760" cy="1008"/>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wrap="none" anchor="ctr"/>
            <a:lstStyle/>
            <a:p>
              <a:endParaRPr lang="en-IN"/>
            </a:p>
          </p:txBody>
        </p:sp>
        <p:sp>
          <p:nvSpPr>
            <p:cNvPr id="727076" name="Text Box 36"/>
            <p:cNvSpPr txBox="1">
              <a:spLocks noChangeArrowheads="1"/>
            </p:cNvSpPr>
            <p:nvPr/>
          </p:nvSpPr>
          <p:spPr bwMode="auto">
            <a:xfrm>
              <a:off x="69" y="3443"/>
              <a:ext cx="54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2400" dirty="0" smtClean="0">
                  <a:latin typeface="Arial" panose="020B0604020202020204" pitchFamily="34" charset="0"/>
                </a:rPr>
                <a:t>This quadrant pattern, if observed along x-y line (in</a:t>
              </a:r>
              <a:r>
                <a:rPr lang="en-US" altLang="en-US" sz="2400" dirty="0" smtClean="0">
                  <a:solidFill>
                    <a:srgbClr val="FF0000"/>
                  </a:solidFill>
                  <a:latin typeface="Arial" panose="020B0604020202020204" pitchFamily="34" charset="0"/>
                </a:rPr>
                <a:t> red</a:t>
              </a:r>
              <a:r>
                <a:rPr lang="en-US" altLang="en-US" sz="2400" dirty="0" smtClean="0">
                  <a:latin typeface="Arial" panose="020B0604020202020204" pitchFamily="34" charset="0"/>
                </a:rPr>
                <a:t> arrow direction) will exactly appear as shown on right side and hence it is further used to understand illustration properly.</a:t>
              </a:r>
              <a:endParaRPr lang="en-US" altLang="en-US" sz="2400" dirty="0">
                <a:latin typeface="Arial" panose="020B0604020202020204" pitchFamily="34" charset="0"/>
              </a:endParaRPr>
            </a:p>
          </p:txBody>
        </p:sp>
      </p:grpSp>
      <p:sp>
        <p:nvSpPr>
          <p:cNvPr id="2" name="Slide Number Placeholder 1"/>
          <p:cNvSpPr>
            <a:spLocks noGrp="1"/>
          </p:cNvSpPr>
          <p:nvPr>
            <p:ph type="sldNum" sz="quarter" idx="12"/>
          </p:nvPr>
        </p:nvSpPr>
        <p:spPr>
          <a:xfrm>
            <a:off x="7052469" y="6473826"/>
            <a:ext cx="2057400" cy="365125"/>
          </a:xfrm>
        </p:spPr>
        <p:txBody>
          <a:bodyPr/>
          <a:lstStyle/>
          <a:p>
            <a:fld id="{EE8E09DC-0268-440F-8276-54ADABB93829}" type="slidenum">
              <a:rPr lang="en-IN" smtClean="0"/>
              <a:t>5</a:t>
            </a:fld>
            <a:endParaRPr lang="en-IN" dirty="0"/>
          </a:p>
        </p:txBody>
      </p:sp>
    </p:spTree>
    <p:extLst>
      <p:ext uri="{BB962C8B-B14F-4D97-AF65-F5344CB8AC3E}">
        <p14:creationId xmlns:p14="http://schemas.microsoft.com/office/powerpoint/2010/main" val="1808530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727049"/>
                                        </p:tgtEl>
                                        <p:attrNameLst>
                                          <p:attrName>style.visibility</p:attrName>
                                        </p:attrNameLst>
                                      </p:cBhvr>
                                      <p:to>
                                        <p:strVal val="visible"/>
                                      </p:to>
                                    </p:set>
                                    <p:anim calcmode="lin" valueType="num">
                                      <p:cBhvr>
                                        <p:cTn id="7" dur="500" fill="hold"/>
                                        <p:tgtEl>
                                          <p:spTgt spid="727049"/>
                                        </p:tgtEl>
                                        <p:attrNameLst>
                                          <p:attrName>ppt_w</p:attrName>
                                        </p:attrNameLst>
                                      </p:cBhvr>
                                      <p:tavLst>
                                        <p:tav tm="0">
                                          <p:val>
                                            <p:strVal val="4*#ppt_w"/>
                                          </p:val>
                                        </p:tav>
                                        <p:tav tm="100000">
                                          <p:val>
                                            <p:strVal val="#ppt_w"/>
                                          </p:val>
                                        </p:tav>
                                      </p:tavLst>
                                    </p:anim>
                                    <p:anim calcmode="lin" valueType="num">
                                      <p:cBhvr>
                                        <p:cTn id="8" dur="500" fill="hold"/>
                                        <p:tgtEl>
                                          <p:spTgt spid="727049"/>
                                        </p:tgtEl>
                                        <p:attrNameLst>
                                          <p:attrName>ppt_h</p:attrName>
                                        </p:attrNameLst>
                                      </p:cBhvr>
                                      <p:tavLst>
                                        <p:tav tm="0">
                                          <p:val>
                                            <p:strVal val="4*#ppt_h"/>
                                          </p:val>
                                        </p:tav>
                                        <p:tav tm="100000">
                                          <p:val>
                                            <p:strVal val="#ppt_h"/>
                                          </p:val>
                                        </p:tav>
                                      </p:tavLst>
                                    </p:anim>
                                  </p:childTnLst>
                                </p:cTn>
                              </p:par>
                              <p:par>
                                <p:cTn id="9" presetID="23" presetClass="entr" presetSubtype="32" fill="hold" nodeType="withEffect">
                                  <p:stCondLst>
                                    <p:cond delay="0"/>
                                  </p:stCondLst>
                                  <p:childTnLst>
                                    <p:set>
                                      <p:cBhvr>
                                        <p:cTn id="10" dur="1" fill="hold">
                                          <p:stCondLst>
                                            <p:cond delay="0"/>
                                          </p:stCondLst>
                                        </p:cTn>
                                        <p:tgtEl>
                                          <p:spTgt spid="727052"/>
                                        </p:tgtEl>
                                        <p:attrNameLst>
                                          <p:attrName>style.visibility</p:attrName>
                                        </p:attrNameLst>
                                      </p:cBhvr>
                                      <p:to>
                                        <p:strVal val="visible"/>
                                      </p:to>
                                    </p:set>
                                    <p:anim calcmode="lin" valueType="num">
                                      <p:cBhvr>
                                        <p:cTn id="11" dur="500" fill="hold"/>
                                        <p:tgtEl>
                                          <p:spTgt spid="727052"/>
                                        </p:tgtEl>
                                        <p:attrNameLst>
                                          <p:attrName>ppt_w</p:attrName>
                                        </p:attrNameLst>
                                      </p:cBhvr>
                                      <p:tavLst>
                                        <p:tav tm="0">
                                          <p:val>
                                            <p:strVal val="4*#ppt_w"/>
                                          </p:val>
                                        </p:tav>
                                        <p:tav tm="100000">
                                          <p:val>
                                            <p:strVal val="#ppt_w"/>
                                          </p:val>
                                        </p:tav>
                                      </p:tavLst>
                                    </p:anim>
                                    <p:anim calcmode="lin" valueType="num">
                                      <p:cBhvr>
                                        <p:cTn id="12" dur="500" fill="hold"/>
                                        <p:tgtEl>
                                          <p:spTgt spid="727052"/>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nodeType="withGroup">
                            <p:stCondLst>
                              <p:cond delay="0"/>
                            </p:stCondLst>
                            <p:childTnLst>
                              <p:par>
                                <p:cTn id="15" presetID="23" presetClass="entr" presetSubtype="32" fill="hold" nodeType="clickEffect">
                                  <p:stCondLst>
                                    <p:cond delay="0"/>
                                  </p:stCondLst>
                                  <p:childTnLst>
                                    <p:set>
                                      <p:cBhvr>
                                        <p:cTn id="16" dur="1" fill="hold">
                                          <p:stCondLst>
                                            <p:cond delay="0"/>
                                          </p:stCondLst>
                                        </p:cTn>
                                        <p:tgtEl>
                                          <p:spTgt spid="727050"/>
                                        </p:tgtEl>
                                        <p:attrNameLst>
                                          <p:attrName>style.visibility</p:attrName>
                                        </p:attrNameLst>
                                      </p:cBhvr>
                                      <p:to>
                                        <p:strVal val="visible"/>
                                      </p:to>
                                    </p:set>
                                    <p:anim calcmode="lin" valueType="num">
                                      <p:cBhvr>
                                        <p:cTn id="17" dur="500" fill="hold"/>
                                        <p:tgtEl>
                                          <p:spTgt spid="727050"/>
                                        </p:tgtEl>
                                        <p:attrNameLst>
                                          <p:attrName>ppt_w</p:attrName>
                                        </p:attrNameLst>
                                      </p:cBhvr>
                                      <p:tavLst>
                                        <p:tav tm="0">
                                          <p:val>
                                            <p:strVal val="4*#ppt_w"/>
                                          </p:val>
                                        </p:tav>
                                        <p:tav tm="100000">
                                          <p:val>
                                            <p:strVal val="#ppt_w"/>
                                          </p:val>
                                        </p:tav>
                                      </p:tavLst>
                                    </p:anim>
                                    <p:anim calcmode="lin" valueType="num">
                                      <p:cBhvr>
                                        <p:cTn id="18" dur="500" fill="hold"/>
                                        <p:tgtEl>
                                          <p:spTgt spid="727050"/>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0"/>
                                  </p:stCondLst>
                                  <p:childTnLst>
                                    <p:set>
                                      <p:cBhvr>
                                        <p:cTn id="20" dur="1" fill="hold">
                                          <p:stCondLst>
                                            <p:cond delay="0"/>
                                          </p:stCondLst>
                                        </p:cTn>
                                        <p:tgtEl>
                                          <p:spTgt spid="727051"/>
                                        </p:tgtEl>
                                        <p:attrNameLst>
                                          <p:attrName>style.visibility</p:attrName>
                                        </p:attrNameLst>
                                      </p:cBhvr>
                                      <p:to>
                                        <p:strVal val="visible"/>
                                      </p:to>
                                    </p:set>
                                    <p:anim calcmode="lin" valueType="num">
                                      <p:cBhvr>
                                        <p:cTn id="21" dur="500" fill="hold"/>
                                        <p:tgtEl>
                                          <p:spTgt spid="727051"/>
                                        </p:tgtEl>
                                        <p:attrNameLst>
                                          <p:attrName>ppt_w</p:attrName>
                                        </p:attrNameLst>
                                      </p:cBhvr>
                                      <p:tavLst>
                                        <p:tav tm="0">
                                          <p:val>
                                            <p:strVal val="4*#ppt_w"/>
                                          </p:val>
                                        </p:tav>
                                        <p:tav tm="100000">
                                          <p:val>
                                            <p:strVal val="#ppt_w"/>
                                          </p:val>
                                        </p:tav>
                                      </p:tavLst>
                                    </p:anim>
                                    <p:anim calcmode="lin" valueType="num">
                                      <p:cBhvr>
                                        <p:cTn id="22" dur="500" fill="hold"/>
                                        <p:tgtEl>
                                          <p:spTgt spid="727051"/>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nodeType="withGroup">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727047"/>
                                        </p:tgtEl>
                                        <p:attrNameLst>
                                          <p:attrName>style.visibility</p:attrName>
                                        </p:attrNameLst>
                                      </p:cBhvr>
                                      <p:to>
                                        <p:strVal val="visible"/>
                                      </p:to>
                                    </p:set>
                                    <p:anim calcmode="lin" valueType="num">
                                      <p:cBhvr>
                                        <p:cTn id="27" dur="500" fill="hold"/>
                                        <p:tgtEl>
                                          <p:spTgt spid="727047"/>
                                        </p:tgtEl>
                                        <p:attrNameLst>
                                          <p:attrName>ppt_w</p:attrName>
                                        </p:attrNameLst>
                                      </p:cBhvr>
                                      <p:tavLst>
                                        <p:tav tm="0">
                                          <p:val>
                                            <p:strVal val="4*#ppt_w"/>
                                          </p:val>
                                        </p:tav>
                                        <p:tav tm="100000">
                                          <p:val>
                                            <p:strVal val="#ppt_w"/>
                                          </p:val>
                                        </p:tav>
                                      </p:tavLst>
                                    </p:anim>
                                    <p:anim calcmode="lin" valueType="num">
                                      <p:cBhvr>
                                        <p:cTn id="28" dur="500" fill="hold"/>
                                        <p:tgtEl>
                                          <p:spTgt spid="727047"/>
                                        </p:tgtEl>
                                        <p:attrNameLst>
                                          <p:attrName>ppt_h</p:attrName>
                                        </p:attrNameLst>
                                      </p:cBhvr>
                                      <p:tavLst>
                                        <p:tav tm="0">
                                          <p:val>
                                            <p:strVal val="4*#ppt_h"/>
                                          </p:val>
                                        </p:tav>
                                        <p:tav tm="100000">
                                          <p:val>
                                            <p:strVal val="#ppt_h"/>
                                          </p:val>
                                        </p:tav>
                                      </p:tavLst>
                                    </p:anim>
                                  </p:childTnLst>
                                </p:cTn>
                              </p:par>
                              <p:par>
                                <p:cTn id="29" presetID="23" presetClass="entr" presetSubtype="32" fill="hold" grpId="0" nodeType="withEffect">
                                  <p:stCondLst>
                                    <p:cond delay="0"/>
                                  </p:stCondLst>
                                  <p:childTnLst>
                                    <p:set>
                                      <p:cBhvr>
                                        <p:cTn id="30" dur="1" fill="hold">
                                          <p:stCondLst>
                                            <p:cond delay="0"/>
                                          </p:stCondLst>
                                        </p:cTn>
                                        <p:tgtEl>
                                          <p:spTgt spid="727048"/>
                                        </p:tgtEl>
                                        <p:attrNameLst>
                                          <p:attrName>style.visibility</p:attrName>
                                        </p:attrNameLst>
                                      </p:cBhvr>
                                      <p:to>
                                        <p:strVal val="visible"/>
                                      </p:to>
                                    </p:set>
                                    <p:anim calcmode="lin" valueType="num">
                                      <p:cBhvr>
                                        <p:cTn id="31" dur="500" fill="hold"/>
                                        <p:tgtEl>
                                          <p:spTgt spid="727048"/>
                                        </p:tgtEl>
                                        <p:attrNameLst>
                                          <p:attrName>ppt_w</p:attrName>
                                        </p:attrNameLst>
                                      </p:cBhvr>
                                      <p:tavLst>
                                        <p:tav tm="0">
                                          <p:val>
                                            <p:strVal val="4*#ppt_w"/>
                                          </p:val>
                                        </p:tav>
                                        <p:tav tm="100000">
                                          <p:val>
                                            <p:strVal val="#ppt_w"/>
                                          </p:val>
                                        </p:tav>
                                      </p:tavLst>
                                    </p:anim>
                                    <p:anim calcmode="lin" valueType="num">
                                      <p:cBhvr>
                                        <p:cTn id="32" dur="500" fill="hold"/>
                                        <p:tgtEl>
                                          <p:spTgt spid="727048"/>
                                        </p:tgtEl>
                                        <p:attrNameLst>
                                          <p:attrName>ppt_h</p:attrName>
                                        </p:attrNameLst>
                                      </p:cBhvr>
                                      <p:tavLst>
                                        <p:tav tm="0">
                                          <p:val>
                                            <p:strVal val="4*#ppt_h"/>
                                          </p:val>
                                        </p:tav>
                                        <p:tav tm="100000">
                                          <p:val>
                                            <p:strVal val="#ppt_h"/>
                                          </p:val>
                                        </p:tav>
                                      </p:tavLst>
                                    </p:anim>
                                  </p:childTnLst>
                                </p:cTn>
                              </p:par>
                            </p:childTnLst>
                          </p:cTn>
                        </p:par>
                        <p:par>
                          <p:cTn id="33" fill="hold" nodeType="withGroup">
                            <p:stCondLst>
                              <p:cond delay="500"/>
                            </p:stCondLst>
                            <p:childTnLst>
                              <p:par>
                                <p:cTn id="34" presetID="23" presetClass="entr" presetSubtype="32" fill="hold" grpId="0" nodeType="afterEffect">
                                  <p:stCondLst>
                                    <p:cond delay="250"/>
                                  </p:stCondLst>
                                  <p:childTnLst>
                                    <p:set>
                                      <p:cBhvr>
                                        <p:cTn id="35" dur="1" fill="hold">
                                          <p:stCondLst>
                                            <p:cond delay="0"/>
                                          </p:stCondLst>
                                        </p:cTn>
                                        <p:tgtEl>
                                          <p:spTgt spid="727053"/>
                                        </p:tgtEl>
                                        <p:attrNameLst>
                                          <p:attrName>style.visibility</p:attrName>
                                        </p:attrNameLst>
                                      </p:cBhvr>
                                      <p:to>
                                        <p:strVal val="visible"/>
                                      </p:to>
                                    </p:set>
                                    <p:anim calcmode="lin" valueType="num">
                                      <p:cBhvr>
                                        <p:cTn id="36" dur="500" fill="hold"/>
                                        <p:tgtEl>
                                          <p:spTgt spid="727053"/>
                                        </p:tgtEl>
                                        <p:attrNameLst>
                                          <p:attrName>ppt_w</p:attrName>
                                        </p:attrNameLst>
                                      </p:cBhvr>
                                      <p:tavLst>
                                        <p:tav tm="0">
                                          <p:val>
                                            <p:strVal val="4*#ppt_w"/>
                                          </p:val>
                                        </p:tav>
                                        <p:tav tm="100000">
                                          <p:val>
                                            <p:strVal val="#ppt_w"/>
                                          </p:val>
                                        </p:tav>
                                      </p:tavLst>
                                    </p:anim>
                                    <p:anim calcmode="lin" valueType="num">
                                      <p:cBhvr>
                                        <p:cTn id="37" dur="500" fill="hold"/>
                                        <p:tgtEl>
                                          <p:spTgt spid="727053"/>
                                        </p:tgtEl>
                                        <p:attrNameLst>
                                          <p:attrName>ppt_h</p:attrName>
                                        </p:attrNameLst>
                                      </p:cBhvr>
                                      <p:tavLst>
                                        <p:tav tm="0">
                                          <p:val>
                                            <p:strVal val="4*#ppt_h"/>
                                          </p:val>
                                        </p:tav>
                                        <p:tav tm="100000">
                                          <p:val>
                                            <p:strVal val="#ppt_h"/>
                                          </p:val>
                                        </p:tav>
                                      </p:tavLst>
                                    </p:anim>
                                  </p:childTnLst>
                                </p:cTn>
                              </p:par>
                            </p:childTnLst>
                          </p:cTn>
                        </p:par>
                        <p:par>
                          <p:cTn id="38" fill="hold" nodeType="withGroup">
                            <p:stCondLst>
                              <p:cond delay="1250"/>
                            </p:stCondLst>
                            <p:childTnLst>
                              <p:par>
                                <p:cTn id="39" presetID="23" presetClass="entr" presetSubtype="32" fill="hold" grpId="0" nodeType="afterEffect">
                                  <p:stCondLst>
                                    <p:cond delay="250"/>
                                  </p:stCondLst>
                                  <p:childTnLst>
                                    <p:set>
                                      <p:cBhvr>
                                        <p:cTn id="40" dur="1" fill="hold">
                                          <p:stCondLst>
                                            <p:cond delay="0"/>
                                          </p:stCondLst>
                                        </p:cTn>
                                        <p:tgtEl>
                                          <p:spTgt spid="727054"/>
                                        </p:tgtEl>
                                        <p:attrNameLst>
                                          <p:attrName>style.visibility</p:attrName>
                                        </p:attrNameLst>
                                      </p:cBhvr>
                                      <p:to>
                                        <p:strVal val="visible"/>
                                      </p:to>
                                    </p:set>
                                    <p:anim calcmode="lin" valueType="num">
                                      <p:cBhvr>
                                        <p:cTn id="41" dur="500" fill="hold"/>
                                        <p:tgtEl>
                                          <p:spTgt spid="727054"/>
                                        </p:tgtEl>
                                        <p:attrNameLst>
                                          <p:attrName>ppt_w</p:attrName>
                                        </p:attrNameLst>
                                      </p:cBhvr>
                                      <p:tavLst>
                                        <p:tav tm="0">
                                          <p:val>
                                            <p:strVal val="4*#ppt_w"/>
                                          </p:val>
                                        </p:tav>
                                        <p:tav tm="100000">
                                          <p:val>
                                            <p:strVal val="#ppt_w"/>
                                          </p:val>
                                        </p:tav>
                                      </p:tavLst>
                                    </p:anim>
                                    <p:anim calcmode="lin" valueType="num">
                                      <p:cBhvr>
                                        <p:cTn id="42" dur="500" fill="hold"/>
                                        <p:tgtEl>
                                          <p:spTgt spid="727054"/>
                                        </p:tgtEl>
                                        <p:attrNameLst>
                                          <p:attrName>ppt_h</p:attrName>
                                        </p:attrNameLst>
                                      </p:cBhvr>
                                      <p:tavLst>
                                        <p:tav tm="0">
                                          <p:val>
                                            <p:strVal val="4*#ppt_h"/>
                                          </p:val>
                                        </p:tav>
                                        <p:tav tm="100000">
                                          <p:val>
                                            <p:strVal val="#ppt_h"/>
                                          </p:val>
                                        </p:tav>
                                      </p:tavLst>
                                    </p:anim>
                                  </p:childTnLst>
                                </p:cTn>
                              </p:par>
                            </p:childTnLst>
                          </p:cTn>
                        </p:par>
                        <p:par>
                          <p:cTn id="43" fill="hold" nodeType="withGroup">
                            <p:stCondLst>
                              <p:cond delay="2000"/>
                            </p:stCondLst>
                            <p:childTnLst>
                              <p:par>
                                <p:cTn id="44" presetID="23" presetClass="entr" presetSubtype="32" fill="hold" grpId="0" nodeType="afterEffect">
                                  <p:stCondLst>
                                    <p:cond delay="250"/>
                                  </p:stCondLst>
                                  <p:childTnLst>
                                    <p:set>
                                      <p:cBhvr>
                                        <p:cTn id="45" dur="1" fill="hold">
                                          <p:stCondLst>
                                            <p:cond delay="0"/>
                                          </p:stCondLst>
                                        </p:cTn>
                                        <p:tgtEl>
                                          <p:spTgt spid="727055"/>
                                        </p:tgtEl>
                                        <p:attrNameLst>
                                          <p:attrName>style.visibility</p:attrName>
                                        </p:attrNameLst>
                                      </p:cBhvr>
                                      <p:to>
                                        <p:strVal val="visible"/>
                                      </p:to>
                                    </p:set>
                                    <p:anim calcmode="lin" valueType="num">
                                      <p:cBhvr>
                                        <p:cTn id="46" dur="500" fill="hold"/>
                                        <p:tgtEl>
                                          <p:spTgt spid="727055"/>
                                        </p:tgtEl>
                                        <p:attrNameLst>
                                          <p:attrName>ppt_w</p:attrName>
                                        </p:attrNameLst>
                                      </p:cBhvr>
                                      <p:tavLst>
                                        <p:tav tm="0">
                                          <p:val>
                                            <p:strVal val="4*#ppt_w"/>
                                          </p:val>
                                        </p:tav>
                                        <p:tav tm="100000">
                                          <p:val>
                                            <p:strVal val="#ppt_w"/>
                                          </p:val>
                                        </p:tav>
                                      </p:tavLst>
                                    </p:anim>
                                    <p:anim calcmode="lin" valueType="num">
                                      <p:cBhvr>
                                        <p:cTn id="47" dur="500" fill="hold"/>
                                        <p:tgtEl>
                                          <p:spTgt spid="727055"/>
                                        </p:tgtEl>
                                        <p:attrNameLst>
                                          <p:attrName>ppt_h</p:attrName>
                                        </p:attrNameLst>
                                      </p:cBhvr>
                                      <p:tavLst>
                                        <p:tav tm="0">
                                          <p:val>
                                            <p:strVal val="4*#ppt_h"/>
                                          </p:val>
                                        </p:tav>
                                        <p:tav tm="100000">
                                          <p:val>
                                            <p:strVal val="#ppt_h"/>
                                          </p:val>
                                        </p:tav>
                                      </p:tavLst>
                                    </p:anim>
                                  </p:childTnLst>
                                </p:cTn>
                              </p:par>
                            </p:childTnLst>
                          </p:cTn>
                        </p:par>
                        <p:par>
                          <p:cTn id="48" fill="hold" nodeType="withGroup">
                            <p:stCondLst>
                              <p:cond delay="2750"/>
                            </p:stCondLst>
                            <p:childTnLst>
                              <p:par>
                                <p:cTn id="49" presetID="23" presetClass="entr" presetSubtype="32" fill="hold" grpId="0" nodeType="afterEffect">
                                  <p:stCondLst>
                                    <p:cond delay="250"/>
                                  </p:stCondLst>
                                  <p:childTnLst>
                                    <p:set>
                                      <p:cBhvr>
                                        <p:cTn id="50" dur="1" fill="hold">
                                          <p:stCondLst>
                                            <p:cond delay="0"/>
                                          </p:stCondLst>
                                        </p:cTn>
                                        <p:tgtEl>
                                          <p:spTgt spid="727056"/>
                                        </p:tgtEl>
                                        <p:attrNameLst>
                                          <p:attrName>style.visibility</p:attrName>
                                        </p:attrNameLst>
                                      </p:cBhvr>
                                      <p:to>
                                        <p:strVal val="visible"/>
                                      </p:to>
                                    </p:set>
                                    <p:anim calcmode="lin" valueType="num">
                                      <p:cBhvr>
                                        <p:cTn id="51" dur="500" fill="hold"/>
                                        <p:tgtEl>
                                          <p:spTgt spid="727056"/>
                                        </p:tgtEl>
                                        <p:attrNameLst>
                                          <p:attrName>ppt_w</p:attrName>
                                        </p:attrNameLst>
                                      </p:cBhvr>
                                      <p:tavLst>
                                        <p:tav tm="0">
                                          <p:val>
                                            <p:strVal val="4*#ppt_w"/>
                                          </p:val>
                                        </p:tav>
                                        <p:tav tm="100000">
                                          <p:val>
                                            <p:strVal val="#ppt_w"/>
                                          </p:val>
                                        </p:tav>
                                      </p:tavLst>
                                    </p:anim>
                                    <p:anim calcmode="lin" valueType="num">
                                      <p:cBhvr>
                                        <p:cTn id="52" dur="500" fill="hold"/>
                                        <p:tgtEl>
                                          <p:spTgt spid="727056"/>
                                        </p:tgtEl>
                                        <p:attrNameLst>
                                          <p:attrName>ppt_h</p:attrName>
                                        </p:attrNameLst>
                                      </p:cBhvr>
                                      <p:tavLst>
                                        <p:tav tm="0">
                                          <p:val>
                                            <p:strVal val="4*#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6" fill="hold" grpId="0" nodeType="clickEffect">
                                  <p:stCondLst>
                                    <p:cond delay="0"/>
                                  </p:stCondLst>
                                  <p:childTnLst>
                                    <p:set>
                                      <p:cBhvr>
                                        <p:cTn id="56" dur="1" fill="hold">
                                          <p:stCondLst>
                                            <p:cond delay="0"/>
                                          </p:stCondLst>
                                        </p:cTn>
                                        <p:tgtEl>
                                          <p:spTgt spid="727057"/>
                                        </p:tgtEl>
                                        <p:attrNameLst>
                                          <p:attrName>style.visibility</p:attrName>
                                        </p:attrNameLst>
                                      </p:cBhvr>
                                      <p:to>
                                        <p:strVal val="visible"/>
                                      </p:to>
                                    </p:set>
                                    <p:anim calcmode="lin" valueType="num">
                                      <p:cBhvr additive="base">
                                        <p:cTn id="57" dur="500" fill="hold"/>
                                        <p:tgtEl>
                                          <p:spTgt spid="727057"/>
                                        </p:tgtEl>
                                        <p:attrNameLst>
                                          <p:attrName>ppt_x</p:attrName>
                                        </p:attrNameLst>
                                      </p:cBhvr>
                                      <p:tavLst>
                                        <p:tav tm="0">
                                          <p:val>
                                            <p:strVal val="1+#ppt_w/2"/>
                                          </p:val>
                                        </p:tav>
                                        <p:tav tm="100000">
                                          <p:val>
                                            <p:strVal val="#ppt_x"/>
                                          </p:val>
                                        </p:tav>
                                      </p:tavLst>
                                    </p:anim>
                                    <p:anim calcmode="lin" valueType="num">
                                      <p:cBhvr additive="base">
                                        <p:cTn id="58" dur="500" fill="hold"/>
                                        <p:tgtEl>
                                          <p:spTgt spid="727057"/>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0"/>
                                  </p:stCondLst>
                                  <p:childTnLst>
                                    <p:set>
                                      <p:cBhvr>
                                        <p:cTn id="60" dur="1" fill="hold">
                                          <p:stCondLst>
                                            <p:cond delay="0"/>
                                          </p:stCondLst>
                                        </p:cTn>
                                        <p:tgtEl>
                                          <p:spTgt spid="727070"/>
                                        </p:tgtEl>
                                        <p:attrNameLst>
                                          <p:attrName>style.visibility</p:attrName>
                                        </p:attrNameLst>
                                      </p:cBhvr>
                                      <p:to>
                                        <p:strVal val="visible"/>
                                      </p:to>
                                    </p:set>
                                    <p:anim calcmode="lin" valueType="num">
                                      <p:cBhvr additive="base">
                                        <p:cTn id="61" dur="500" fill="hold"/>
                                        <p:tgtEl>
                                          <p:spTgt spid="727070"/>
                                        </p:tgtEl>
                                        <p:attrNameLst>
                                          <p:attrName>ppt_x</p:attrName>
                                        </p:attrNameLst>
                                      </p:cBhvr>
                                      <p:tavLst>
                                        <p:tav tm="0">
                                          <p:val>
                                            <p:strVal val="1+#ppt_w/2"/>
                                          </p:val>
                                        </p:tav>
                                        <p:tav tm="100000">
                                          <p:val>
                                            <p:strVal val="#ppt_x"/>
                                          </p:val>
                                        </p:tav>
                                      </p:tavLst>
                                    </p:anim>
                                    <p:anim calcmode="lin" valueType="num">
                                      <p:cBhvr additive="base">
                                        <p:cTn id="62" dur="500" fill="hold"/>
                                        <p:tgtEl>
                                          <p:spTgt spid="72707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727059"/>
                                        </p:tgtEl>
                                        <p:attrNameLst>
                                          <p:attrName>style.visibility</p:attrName>
                                        </p:attrNameLst>
                                      </p:cBhvr>
                                      <p:to>
                                        <p:strVal val="visible"/>
                                      </p:to>
                                    </p:set>
                                    <p:anim calcmode="lin" valueType="num">
                                      <p:cBhvr additive="base">
                                        <p:cTn id="67" dur="500" fill="hold"/>
                                        <p:tgtEl>
                                          <p:spTgt spid="727059"/>
                                        </p:tgtEl>
                                        <p:attrNameLst>
                                          <p:attrName>ppt_x</p:attrName>
                                        </p:attrNameLst>
                                      </p:cBhvr>
                                      <p:tavLst>
                                        <p:tav tm="0">
                                          <p:val>
                                            <p:strVal val="1+#ppt_w/2"/>
                                          </p:val>
                                        </p:tav>
                                        <p:tav tm="100000">
                                          <p:val>
                                            <p:strVal val="#ppt_x"/>
                                          </p:val>
                                        </p:tav>
                                      </p:tavLst>
                                    </p:anim>
                                    <p:anim calcmode="lin" valueType="num">
                                      <p:cBhvr additive="base">
                                        <p:cTn id="68" dur="500" fill="hold"/>
                                        <p:tgtEl>
                                          <p:spTgt spid="727059"/>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1" fill="hold" nodeType="afterEffect">
                                  <p:stCondLst>
                                    <p:cond delay="0"/>
                                  </p:stCondLst>
                                  <p:childTnLst>
                                    <p:set>
                                      <p:cBhvr>
                                        <p:cTn id="71" dur="1" fill="hold">
                                          <p:stCondLst>
                                            <p:cond delay="0"/>
                                          </p:stCondLst>
                                        </p:cTn>
                                        <p:tgtEl>
                                          <p:spTgt spid="727058"/>
                                        </p:tgtEl>
                                        <p:attrNameLst>
                                          <p:attrName>style.visibility</p:attrName>
                                        </p:attrNameLst>
                                      </p:cBhvr>
                                      <p:to>
                                        <p:strVal val="visible"/>
                                      </p:to>
                                    </p:set>
                                    <p:anim calcmode="lin" valueType="num">
                                      <p:cBhvr additive="base">
                                        <p:cTn id="72" dur="500" fill="hold"/>
                                        <p:tgtEl>
                                          <p:spTgt spid="727058"/>
                                        </p:tgtEl>
                                        <p:attrNameLst>
                                          <p:attrName>ppt_x</p:attrName>
                                        </p:attrNameLst>
                                      </p:cBhvr>
                                      <p:tavLst>
                                        <p:tav tm="0">
                                          <p:val>
                                            <p:strVal val="#ppt_x"/>
                                          </p:val>
                                        </p:tav>
                                        <p:tav tm="100000">
                                          <p:val>
                                            <p:strVal val="#ppt_x"/>
                                          </p:val>
                                        </p:tav>
                                      </p:tavLst>
                                    </p:anim>
                                    <p:anim calcmode="lin" valueType="num">
                                      <p:cBhvr additive="base">
                                        <p:cTn id="73" dur="500" fill="hold"/>
                                        <p:tgtEl>
                                          <p:spTgt spid="727058"/>
                                        </p:tgtEl>
                                        <p:attrNameLst>
                                          <p:attrName>ppt_y</p:attrName>
                                        </p:attrNameLst>
                                      </p:cBhvr>
                                      <p:tavLst>
                                        <p:tav tm="0">
                                          <p:val>
                                            <p:strVal val="0-#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12" fill="hold" grpId="0" nodeType="clickEffect">
                                  <p:stCondLst>
                                    <p:cond delay="0"/>
                                  </p:stCondLst>
                                  <p:childTnLst>
                                    <p:set>
                                      <p:cBhvr>
                                        <p:cTn id="77" dur="1" fill="hold">
                                          <p:stCondLst>
                                            <p:cond delay="0"/>
                                          </p:stCondLst>
                                        </p:cTn>
                                        <p:tgtEl>
                                          <p:spTgt spid="727060"/>
                                        </p:tgtEl>
                                        <p:attrNameLst>
                                          <p:attrName>style.visibility</p:attrName>
                                        </p:attrNameLst>
                                      </p:cBhvr>
                                      <p:to>
                                        <p:strVal val="visible"/>
                                      </p:to>
                                    </p:set>
                                    <p:anim calcmode="lin" valueType="num">
                                      <p:cBhvr additive="base">
                                        <p:cTn id="78" dur="500" fill="hold"/>
                                        <p:tgtEl>
                                          <p:spTgt spid="727060"/>
                                        </p:tgtEl>
                                        <p:attrNameLst>
                                          <p:attrName>ppt_x</p:attrName>
                                        </p:attrNameLst>
                                      </p:cBhvr>
                                      <p:tavLst>
                                        <p:tav tm="0">
                                          <p:val>
                                            <p:strVal val="0-#ppt_w/2"/>
                                          </p:val>
                                        </p:tav>
                                        <p:tav tm="100000">
                                          <p:val>
                                            <p:strVal val="#ppt_x"/>
                                          </p:val>
                                        </p:tav>
                                      </p:tavLst>
                                    </p:anim>
                                    <p:anim calcmode="lin" valueType="num">
                                      <p:cBhvr additive="base">
                                        <p:cTn id="79" dur="500" fill="hold"/>
                                        <p:tgtEl>
                                          <p:spTgt spid="727060"/>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727074"/>
                                        </p:tgtEl>
                                        <p:attrNameLst>
                                          <p:attrName>style.visibility</p:attrName>
                                        </p:attrNameLst>
                                      </p:cBhvr>
                                      <p:to>
                                        <p:strVal val="visible"/>
                                      </p:to>
                                    </p:set>
                                    <p:anim calcmode="lin" valueType="num">
                                      <p:cBhvr additive="base">
                                        <p:cTn id="82" dur="500" fill="hold"/>
                                        <p:tgtEl>
                                          <p:spTgt spid="727074"/>
                                        </p:tgtEl>
                                        <p:attrNameLst>
                                          <p:attrName>ppt_x</p:attrName>
                                        </p:attrNameLst>
                                      </p:cBhvr>
                                      <p:tavLst>
                                        <p:tav tm="0">
                                          <p:val>
                                            <p:strVal val="#ppt_x"/>
                                          </p:val>
                                        </p:tav>
                                        <p:tav tm="100000">
                                          <p:val>
                                            <p:strVal val="#ppt_x"/>
                                          </p:val>
                                        </p:tav>
                                      </p:tavLst>
                                    </p:anim>
                                    <p:anim calcmode="lin" valueType="num">
                                      <p:cBhvr additive="base">
                                        <p:cTn id="83" dur="500" fill="hold"/>
                                        <p:tgtEl>
                                          <p:spTgt spid="72707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727042"/>
                                        </p:tgtEl>
                                        <p:attrNameLst>
                                          <p:attrName>style.visibility</p:attrName>
                                        </p:attrNameLst>
                                      </p:cBhvr>
                                      <p:to>
                                        <p:strVal val="visible"/>
                                      </p:to>
                                    </p:set>
                                    <p:anim calcmode="lin" valueType="num">
                                      <p:cBhvr>
                                        <p:cTn id="88" dur="500" fill="hold"/>
                                        <p:tgtEl>
                                          <p:spTgt spid="727042"/>
                                        </p:tgtEl>
                                        <p:attrNameLst>
                                          <p:attrName>ppt_w</p:attrName>
                                        </p:attrNameLst>
                                      </p:cBhvr>
                                      <p:tavLst>
                                        <p:tav tm="0">
                                          <p:val>
                                            <p:fltVal val="0"/>
                                          </p:val>
                                        </p:tav>
                                        <p:tav tm="100000">
                                          <p:val>
                                            <p:strVal val="#ppt_w"/>
                                          </p:val>
                                        </p:tav>
                                      </p:tavLst>
                                    </p:anim>
                                    <p:anim calcmode="lin" valueType="num">
                                      <p:cBhvr>
                                        <p:cTn id="89" dur="500" fill="hold"/>
                                        <p:tgtEl>
                                          <p:spTgt spid="727042"/>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grpId="0" nodeType="clickEffect">
                                  <p:stCondLst>
                                    <p:cond delay="0"/>
                                  </p:stCondLst>
                                  <p:childTnLst>
                                    <p:set>
                                      <p:cBhvr>
                                        <p:cTn id="93" dur="1" fill="hold">
                                          <p:stCondLst>
                                            <p:cond delay="0"/>
                                          </p:stCondLst>
                                        </p:cTn>
                                        <p:tgtEl>
                                          <p:spTgt spid="727061"/>
                                        </p:tgtEl>
                                        <p:attrNameLst>
                                          <p:attrName>style.visibility</p:attrName>
                                        </p:attrNameLst>
                                      </p:cBhvr>
                                      <p:to>
                                        <p:strVal val="visible"/>
                                      </p:to>
                                    </p:set>
                                    <p:anim calcmode="lin" valueType="num">
                                      <p:cBhvr>
                                        <p:cTn id="94" dur="500" fill="hold"/>
                                        <p:tgtEl>
                                          <p:spTgt spid="727061"/>
                                        </p:tgtEl>
                                        <p:attrNameLst>
                                          <p:attrName>ppt_w</p:attrName>
                                        </p:attrNameLst>
                                      </p:cBhvr>
                                      <p:tavLst>
                                        <p:tav tm="0">
                                          <p:val>
                                            <p:fltVal val="0"/>
                                          </p:val>
                                        </p:tav>
                                        <p:tav tm="100000">
                                          <p:val>
                                            <p:strVal val="#ppt_w"/>
                                          </p:val>
                                        </p:tav>
                                      </p:tavLst>
                                    </p:anim>
                                    <p:anim calcmode="lin" valueType="num">
                                      <p:cBhvr>
                                        <p:cTn id="95" dur="500" fill="hold"/>
                                        <p:tgtEl>
                                          <p:spTgt spid="727061"/>
                                        </p:tgtEl>
                                        <p:attrNameLst>
                                          <p:attrName>ppt_h</p:attrName>
                                        </p:attrNameLst>
                                      </p:cBhvr>
                                      <p:tavLst>
                                        <p:tav tm="0">
                                          <p:val>
                                            <p:fltVal val="0"/>
                                          </p:val>
                                        </p:tav>
                                        <p:tav tm="100000">
                                          <p:val>
                                            <p:strVal val="#ppt_h"/>
                                          </p:val>
                                        </p:tav>
                                      </p:tavLst>
                                    </p:anim>
                                  </p:childTnLst>
                                </p:cTn>
                              </p:par>
                            </p:childTnLst>
                          </p:cTn>
                        </p:par>
                        <p:par>
                          <p:cTn id="96" fill="hold" nodeType="withGroup">
                            <p:stCondLst>
                              <p:cond delay="500"/>
                            </p:stCondLst>
                            <p:childTnLst>
                              <p:par>
                                <p:cTn id="97" presetID="23" presetClass="entr" presetSubtype="16" fill="hold" grpId="0" nodeType="afterEffect">
                                  <p:stCondLst>
                                    <p:cond delay="0"/>
                                  </p:stCondLst>
                                  <p:childTnLst>
                                    <p:set>
                                      <p:cBhvr>
                                        <p:cTn id="98" dur="1" fill="hold">
                                          <p:stCondLst>
                                            <p:cond delay="0"/>
                                          </p:stCondLst>
                                        </p:cTn>
                                        <p:tgtEl>
                                          <p:spTgt spid="727062"/>
                                        </p:tgtEl>
                                        <p:attrNameLst>
                                          <p:attrName>style.visibility</p:attrName>
                                        </p:attrNameLst>
                                      </p:cBhvr>
                                      <p:to>
                                        <p:strVal val="visible"/>
                                      </p:to>
                                    </p:set>
                                    <p:anim calcmode="lin" valueType="num">
                                      <p:cBhvr>
                                        <p:cTn id="99" dur="500" fill="hold"/>
                                        <p:tgtEl>
                                          <p:spTgt spid="727062"/>
                                        </p:tgtEl>
                                        <p:attrNameLst>
                                          <p:attrName>ppt_w</p:attrName>
                                        </p:attrNameLst>
                                      </p:cBhvr>
                                      <p:tavLst>
                                        <p:tav tm="0">
                                          <p:val>
                                            <p:fltVal val="0"/>
                                          </p:val>
                                        </p:tav>
                                        <p:tav tm="100000">
                                          <p:val>
                                            <p:strVal val="#ppt_w"/>
                                          </p:val>
                                        </p:tav>
                                      </p:tavLst>
                                    </p:anim>
                                    <p:anim calcmode="lin" valueType="num">
                                      <p:cBhvr>
                                        <p:cTn id="100" dur="500" fill="hold"/>
                                        <p:tgtEl>
                                          <p:spTgt spid="72706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32" fill="hold" grpId="0" nodeType="clickEffect">
                                  <p:stCondLst>
                                    <p:cond delay="0"/>
                                  </p:stCondLst>
                                  <p:childTnLst>
                                    <p:set>
                                      <p:cBhvr>
                                        <p:cTn id="104" dur="1" fill="hold">
                                          <p:stCondLst>
                                            <p:cond delay="0"/>
                                          </p:stCondLst>
                                        </p:cTn>
                                        <p:tgtEl>
                                          <p:spTgt spid="727069"/>
                                        </p:tgtEl>
                                        <p:attrNameLst>
                                          <p:attrName>style.visibility</p:attrName>
                                        </p:attrNameLst>
                                      </p:cBhvr>
                                      <p:to>
                                        <p:strVal val="visible"/>
                                      </p:to>
                                    </p:set>
                                    <p:anim calcmode="lin" valueType="num">
                                      <p:cBhvr>
                                        <p:cTn id="105" dur="500" fill="hold"/>
                                        <p:tgtEl>
                                          <p:spTgt spid="727069"/>
                                        </p:tgtEl>
                                        <p:attrNameLst>
                                          <p:attrName>ppt_w</p:attrName>
                                        </p:attrNameLst>
                                      </p:cBhvr>
                                      <p:tavLst>
                                        <p:tav tm="0">
                                          <p:val>
                                            <p:strVal val="4*#ppt_w"/>
                                          </p:val>
                                        </p:tav>
                                        <p:tav tm="100000">
                                          <p:val>
                                            <p:strVal val="#ppt_w"/>
                                          </p:val>
                                        </p:tav>
                                      </p:tavLst>
                                    </p:anim>
                                    <p:anim calcmode="lin" valueType="num">
                                      <p:cBhvr>
                                        <p:cTn id="106" dur="500" fill="hold"/>
                                        <p:tgtEl>
                                          <p:spTgt spid="727069"/>
                                        </p:tgtEl>
                                        <p:attrNameLst>
                                          <p:attrName>ppt_h</p:attrName>
                                        </p:attrNameLst>
                                      </p:cBhvr>
                                      <p:tavLst>
                                        <p:tav tm="0">
                                          <p:val>
                                            <p:strVal val="4*#ppt_h"/>
                                          </p:val>
                                        </p:tav>
                                        <p:tav tm="100000">
                                          <p:val>
                                            <p:strVal val="#ppt_h"/>
                                          </p:val>
                                        </p:tav>
                                      </p:tavLst>
                                    </p:anim>
                                  </p:childTnLst>
                                </p:cTn>
                              </p:par>
                              <p:par>
                                <p:cTn id="107" presetID="23" presetClass="entr" presetSubtype="32" fill="hold" grpId="0" nodeType="withEffect">
                                  <p:stCondLst>
                                    <p:cond delay="0"/>
                                  </p:stCondLst>
                                  <p:childTnLst>
                                    <p:set>
                                      <p:cBhvr>
                                        <p:cTn id="108" dur="1" fill="hold">
                                          <p:stCondLst>
                                            <p:cond delay="0"/>
                                          </p:stCondLst>
                                        </p:cTn>
                                        <p:tgtEl>
                                          <p:spTgt spid="727068"/>
                                        </p:tgtEl>
                                        <p:attrNameLst>
                                          <p:attrName>style.visibility</p:attrName>
                                        </p:attrNameLst>
                                      </p:cBhvr>
                                      <p:to>
                                        <p:strVal val="visible"/>
                                      </p:to>
                                    </p:set>
                                    <p:anim calcmode="lin" valueType="num">
                                      <p:cBhvr>
                                        <p:cTn id="109" dur="500" fill="hold"/>
                                        <p:tgtEl>
                                          <p:spTgt spid="727068"/>
                                        </p:tgtEl>
                                        <p:attrNameLst>
                                          <p:attrName>ppt_w</p:attrName>
                                        </p:attrNameLst>
                                      </p:cBhvr>
                                      <p:tavLst>
                                        <p:tav tm="0">
                                          <p:val>
                                            <p:strVal val="4*#ppt_w"/>
                                          </p:val>
                                        </p:tav>
                                        <p:tav tm="100000">
                                          <p:val>
                                            <p:strVal val="#ppt_w"/>
                                          </p:val>
                                        </p:tav>
                                      </p:tavLst>
                                    </p:anim>
                                    <p:anim calcmode="lin" valueType="num">
                                      <p:cBhvr>
                                        <p:cTn id="110" dur="500" fill="hold"/>
                                        <p:tgtEl>
                                          <p:spTgt spid="727068"/>
                                        </p:tgtEl>
                                        <p:attrNameLst>
                                          <p:attrName>ppt_h</p:attrName>
                                        </p:attrNameLst>
                                      </p:cBhvr>
                                      <p:tavLst>
                                        <p:tav tm="0">
                                          <p:val>
                                            <p:strVal val="4*#ppt_h"/>
                                          </p:val>
                                        </p:tav>
                                        <p:tav tm="100000">
                                          <p:val>
                                            <p:strVal val="#ppt_h"/>
                                          </p:val>
                                        </p:tav>
                                      </p:tavLst>
                                    </p:anim>
                                  </p:childTnLst>
                                </p:cTn>
                              </p:par>
                            </p:childTnLst>
                          </p:cTn>
                        </p:par>
                      </p:childTnLst>
                    </p:cTn>
                  </p:par>
                  <p:par>
                    <p:cTn id="111" fill="hold">
                      <p:stCondLst>
                        <p:cond delay="indefinite"/>
                      </p:stCondLst>
                      <p:childTnLst>
                        <p:par>
                          <p:cTn id="112" fill="hold" nodeType="withGroup">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727071"/>
                                        </p:tgtEl>
                                        <p:attrNameLst>
                                          <p:attrName>style.visibility</p:attrName>
                                        </p:attrNameLst>
                                      </p:cBhvr>
                                      <p:to>
                                        <p:strVal val="visible"/>
                                      </p:to>
                                    </p:set>
                                    <p:anim calcmode="lin" valueType="num">
                                      <p:cBhvr additive="base">
                                        <p:cTn id="115" dur="500" fill="hold"/>
                                        <p:tgtEl>
                                          <p:spTgt spid="727071"/>
                                        </p:tgtEl>
                                        <p:attrNameLst>
                                          <p:attrName>ppt_x</p:attrName>
                                        </p:attrNameLst>
                                      </p:cBhvr>
                                      <p:tavLst>
                                        <p:tav tm="0">
                                          <p:val>
                                            <p:strVal val="#ppt_x"/>
                                          </p:val>
                                        </p:tav>
                                        <p:tav tm="100000">
                                          <p:val>
                                            <p:strVal val="#ppt_x"/>
                                          </p:val>
                                        </p:tav>
                                      </p:tavLst>
                                    </p:anim>
                                    <p:anim calcmode="lin" valueType="num">
                                      <p:cBhvr additive="base">
                                        <p:cTn id="116" dur="500" fill="hold"/>
                                        <p:tgtEl>
                                          <p:spTgt spid="727071"/>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727072"/>
                                        </p:tgtEl>
                                        <p:attrNameLst>
                                          <p:attrName>style.visibility</p:attrName>
                                        </p:attrNameLst>
                                      </p:cBhvr>
                                      <p:to>
                                        <p:strVal val="visible"/>
                                      </p:to>
                                    </p:set>
                                    <p:anim calcmode="lin" valueType="num">
                                      <p:cBhvr additive="base">
                                        <p:cTn id="119" dur="500" fill="hold"/>
                                        <p:tgtEl>
                                          <p:spTgt spid="727072"/>
                                        </p:tgtEl>
                                        <p:attrNameLst>
                                          <p:attrName>ppt_x</p:attrName>
                                        </p:attrNameLst>
                                      </p:cBhvr>
                                      <p:tavLst>
                                        <p:tav tm="0">
                                          <p:val>
                                            <p:strVal val="#ppt_x"/>
                                          </p:val>
                                        </p:tav>
                                        <p:tav tm="100000">
                                          <p:val>
                                            <p:strVal val="#ppt_x"/>
                                          </p:val>
                                        </p:tav>
                                      </p:tavLst>
                                    </p:anim>
                                    <p:anim calcmode="lin" valueType="num">
                                      <p:cBhvr additive="base">
                                        <p:cTn id="120" dur="500" fill="hold"/>
                                        <p:tgtEl>
                                          <p:spTgt spid="727072"/>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727063"/>
                                        </p:tgtEl>
                                        <p:attrNameLst>
                                          <p:attrName>style.visibility</p:attrName>
                                        </p:attrNameLst>
                                      </p:cBhvr>
                                      <p:to>
                                        <p:strVal val="visible"/>
                                      </p:to>
                                    </p:set>
                                    <p:anim calcmode="lin" valueType="num">
                                      <p:cBhvr additive="base">
                                        <p:cTn id="125" dur="500" fill="hold"/>
                                        <p:tgtEl>
                                          <p:spTgt spid="727063"/>
                                        </p:tgtEl>
                                        <p:attrNameLst>
                                          <p:attrName>ppt_x</p:attrName>
                                        </p:attrNameLst>
                                      </p:cBhvr>
                                      <p:tavLst>
                                        <p:tav tm="0">
                                          <p:val>
                                            <p:strVal val="1+#ppt_w/2"/>
                                          </p:val>
                                        </p:tav>
                                        <p:tav tm="100000">
                                          <p:val>
                                            <p:strVal val="#ppt_x"/>
                                          </p:val>
                                        </p:tav>
                                      </p:tavLst>
                                    </p:anim>
                                    <p:anim calcmode="lin" valueType="num">
                                      <p:cBhvr additive="base">
                                        <p:cTn id="126" dur="500" fill="hold"/>
                                        <p:tgtEl>
                                          <p:spTgt spid="727063"/>
                                        </p:tgtEl>
                                        <p:attrNameLst>
                                          <p:attrName>ppt_y</p:attrName>
                                        </p:attrNameLst>
                                      </p:cBhvr>
                                      <p:tavLst>
                                        <p:tav tm="0">
                                          <p:val>
                                            <p:strVal val="#ppt_y"/>
                                          </p:val>
                                        </p:tav>
                                        <p:tav tm="100000">
                                          <p:val>
                                            <p:strVal val="#ppt_y"/>
                                          </p:val>
                                        </p:tav>
                                      </p:tavLst>
                                    </p:anim>
                                  </p:childTnLst>
                                </p:cTn>
                              </p:par>
                              <p:par>
                                <p:cTn id="127" presetID="17" presetClass="entr" presetSubtype="10" fill="hold" grpId="0" nodeType="withEffect">
                                  <p:stCondLst>
                                    <p:cond delay="0"/>
                                  </p:stCondLst>
                                  <p:childTnLst>
                                    <p:set>
                                      <p:cBhvr>
                                        <p:cTn id="128" dur="1" fill="hold">
                                          <p:stCondLst>
                                            <p:cond delay="0"/>
                                          </p:stCondLst>
                                        </p:cTn>
                                        <p:tgtEl>
                                          <p:spTgt spid="727073"/>
                                        </p:tgtEl>
                                        <p:attrNameLst>
                                          <p:attrName>style.visibility</p:attrName>
                                        </p:attrNameLst>
                                      </p:cBhvr>
                                      <p:to>
                                        <p:strVal val="visible"/>
                                      </p:to>
                                    </p:set>
                                    <p:anim calcmode="lin" valueType="num">
                                      <p:cBhvr>
                                        <p:cTn id="129" dur="500" fill="hold"/>
                                        <p:tgtEl>
                                          <p:spTgt spid="727073"/>
                                        </p:tgtEl>
                                        <p:attrNameLst>
                                          <p:attrName>ppt_w</p:attrName>
                                        </p:attrNameLst>
                                      </p:cBhvr>
                                      <p:tavLst>
                                        <p:tav tm="0">
                                          <p:val>
                                            <p:fltVal val="0"/>
                                          </p:val>
                                        </p:tav>
                                        <p:tav tm="100000">
                                          <p:val>
                                            <p:strVal val="#ppt_w"/>
                                          </p:val>
                                        </p:tav>
                                      </p:tavLst>
                                    </p:anim>
                                    <p:anim calcmode="lin" valueType="num">
                                      <p:cBhvr>
                                        <p:cTn id="130" dur="500" fill="hold"/>
                                        <p:tgtEl>
                                          <p:spTgt spid="727073"/>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grpId="0" nodeType="clickEffect">
                                  <p:stCondLst>
                                    <p:cond delay="0"/>
                                  </p:stCondLst>
                                  <p:childTnLst>
                                    <p:set>
                                      <p:cBhvr>
                                        <p:cTn id="134" dur="1" fill="hold">
                                          <p:stCondLst>
                                            <p:cond delay="0"/>
                                          </p:stCondLst>
                                        </p:cTn>
                                        <p:tgtEl>
                                          <p:spTgt spid="727064"/>
                                        </p:tgtEl>
                                        <p:attrNameLst>
                                          <p:attrName>style.visibility</p:attrName>
                                        </p:attrNameLst>
                                      </p:cBhvr>
                                      <p:to>
                                        <p:strVal val="visible"/>
                                      </p:to>
                                    </p:set>
                                    <p:anim calcmode="lin" valueType="num">
                                      <p:cBhvr additive="base">
                                        <p:cTn id="135" dur="500" fill="hold"/>
                                        <p:tgtEl>
                                          <p:spTgt spid="727064"/>
                                        </p:tgtEl>
                                        <p:attrNameLst>
                                          <p:attrName>ppt_x</p:attrName>
                                        </p:attrNameLst>
                                      </p:cBhvr>
                                      <p:tavLst>
                                        <p:tav tm="0">
                                          <p:val>
                                            <p:strVal val="#ppt_x"/>
                                          </p:val>
                                        </p:tav>
                                        <p:tav tm="100000">
                                          <p:val>
                                            <p:strVal val="#ppt_x"/>
                                          </p:val>
                                        </p:tav>
                                      </p:tavLst>
                                    </p:anim>
                                    <p:anim calcmode="lin" valueType="num">
                                      <p:cBhvr additive="base">
                                        <p:cTn id="136" dur="500" fill="hold"/>
                                        <p:tgtEl>
                                          <p:spTgt spid="727064"/>
                                        </p:tgtEl>
                                        <p:attrNameLst>
                                          <p:attrName>ppt_y</p:attrName>
                                        </p:attrNameLst>
                                      </p:cBhvr>
                                      <p:tavLst>
                                        <p:tav tm="0">
                                          <p:val>
                                            <p:strVal val="0-#ppt_h/2"/>
                                          </p:val>
                                        </p:tav>
                                        <p:tav tm="100000">
                                          <p:val>
                                            <p:strVal val="#ppt_y"/>
                                          </p:val>
                                        </p:tav>
                                      </p:tavLst>
                                    </p:anim>
                                  </p:childTnLst>
                                </p:cTn>
                              </p:par>
                            </p:childTnLst>
                          </p:cTn>
                        </p:par>
                        <p:par>
                          <p:cTn id="137" fill="hold">
                            <p:stCondLst>
                              <p:cond delay="500"/>
                            </p:stCondLst>
                            <p:childTnLst>
                              <p:par>
                                <p:cTn id="138" presetID="2" presetClass="entr" presetSubtype="1" fill="hold" grpId="0" nodeType="afterEffect">
                                  <p:stCondLst>
                                    <p:cond delay="0"/>
                                  </p:stCondLst>
                                  <p:childTnLst>
                                    <p:set>
                                      <p:cBhvr>
                                        <p:cTn id="139" dur="1" fill="hold">
                                          <p:stCondLst>
                                            <p:cond delay="0"/>
                                          </p:stCondLst>
                                        </p:cTn>
                                        <p:tgtEl>
                                          <p:spTgt spid="727065"/>
                                        </p:tgtEl>
                                        <p:attrNameLst>
                                          <p:attrName>style.visibility</p:attrName>
                                        </p:attrNameLst>
                                      </p:cBhvr>
                                      <p:to>
                                        <p:strVal val="visible"/>
                                      </p:to>
                                    </p:set>
                                    <p:anim calcmode="lin" valueType="num">
                                      <p:cBhvr additive="base">
                                        <p:cTn id="140" dur="500" fill="hold"/>
                                        <p:tgtEl>
                                          <p:spTgt spid="727065"/>
                                        </p:tgtEl>
                                        <p:attrNameLst>
                                          <p:attrName>ppt_x</p:attrName>
                                        </p:attrNameLst>
                                      </p:cBhvr>
                                      <p:tavLst>
                                        <p:tav tm="0">
                                          <p:val>
                                            <p:strVal val="#ppt_x"/>
                                          </p:val>
                                        </p:tav>
                                        <p:tav tm="100000">
                                          <p:val>
                                            <p:strVal val="#ppt_x"/>
                                          </p:val>
                                        </p:tav>
                                      </p:tavLst>
                                    </p:anim>
                                    <p:anim calcmode="lin" valueType="num">
                                      <p:cBhvr additive="base">
                                        <p:cTn id="141" dur="500" fill="hold"/>
                                        <p:tgtEl>
                                          <p:spTgt spid="727065"/>
                                        </p:tgtEl>
                                        <p:attrNameLst>
                                          <p:attrName>ppt_y</p:attrName>
                                        </p:attrNameLst>
                                      </p:cBhvr>
                                      <p:tavLst>
                                        <p:tav tm="0">
                                          <p:val>
                                            <p:strVal val="0-#ppt_h/2"/>
                                          </p:val>
                                        </p:tav>
                                        <p:tav tm="100000">
                                          <p:val>
                                            <p:strVal val="#ppt_y"/>
                                          </p:val>
                                        </p:tav>
                                      </p:tavLst>
                                    </p:anim>
                                  </p:childTnLst>
                                </p:cTn>
                              </p:par>
                            </p:childTnLst>
                          </p:cTn>
                        </p:par>
                        <p:par>
                          <p:cTn id="142" fill="hold" nodeType="withGroup">
                            <p:stCondLst>
                              <p:cond delay="1000"/>
                            </p:stCondLst>
                            <p:childTnLst>
                              <p:par>
                                <p:cTn id="143" presetID="2" presetClass="entr" presetSubtype="4" fill="hold" grpId="0" nodeType="afterEffect">
                                  <p:stCondLst>
                                    <p:cond delay="0"/>
                                  </p:stCondLst>
                                  <p:childTnLst>
                                    <p:set>
                                      <p:cBhvr>
                                        <p:cTn id="144" dur="1" fill="hold">
                                          <p:stCondLst>
                                            <p:cond delay="0"/>
                                          </p:stCondLst>
                                        </p:cTn>
                                        <p:tgtEl>
                                          <p:spTgt spid="727066"/>
                                        </p:tgtEl>
                                        <p:attrNameLst>
                                          <p:attrName>style.visibility</p:attrName>
                                        </p:attrNameLst>
                                      </p:cBhvr>
                                      <p:to>
                                        <p:strVal val="visible"/>
                                      </p:to>
                                    </p:set>
                                    <p:anim calcmode="lin" valueType="num">
                                      <p:cBhvr additive="base">
                                        <p:cTn id="145" dur="500" fill="hold"/>
                                        <p:tgtEl>
                                          <p:spTgt spid="727066"/>
                                        </p:tgtEl>
                                        <p:attrNameLst>
                                          <p:attrName>ppt_x</p:attrName>
                                        </p:attrNameLst>
                                      </p:cBhvr>
                                      <p:tavLst>
                                        <p:tav tm="0">
                                          <p:val>
                                            <p:strVal val="#ppt_x"/>
                                          </p:val>
                                        </p:tav>
                                        <p:tav tm="100000">
                                          <p:val>
                                            <p:strVal val="#ppt_x"/>
                                          </p:val>
                                        </p:tav>
                                      </p:tavLst>
                                    </p:anim>
                                    <p:anim calcmode="lin" valueType="num">
                                      <p:cBhvr additive="base">
                                        <p:cTn id="146" dur="500" fill="hold"/>
                                        <p:tgtEl>
                                          <p:spTgt spid="727066"/>
                                        </p:tgtEl>
                                        <p:attrNameLst>
                                          <p:attrName>ppt_y</p:attrName>
                                        </p:attrNameLst>
                                      </p:cBhvr>
                                      <p:tavLst>
                                        <p:tav tm="0">
                                          <p:val>
                                            <p:strVal val="1+#ppt_h/2"/>
                                          </p:val>
                                        </p:tav>
                                        <p:tav tm="100000">
                                          <p:val>
                                            <p:strVal val="#ppt_y"/>
                                          </p:val>
                                        </p:tav>
                                      </p:tavLst>
                                    </p:anim>
                                  </p:childTnLst>
                                </p:cTn>
                              </p:par>
                            </p:childTnLst>
                          </p:cTn>
                        </p:par>
                        <p:par>
                          <p:cTn id="147" fill="hold" nodeType="withGroup">
                            <p:stCondLst>
                              <p:cond delay="1500"/>
                            </p:stCondLst>
                            <p:childTnLst>
                              <p:par>
                                <p:cTn id="148" presetID="2" presetClass="entr" presetSubtype="4" fill="hold" grpId="0" nodeType="afterEffect">
                                  <p:stCondLst>
                                    <p:cond delay="0"/>
                                  </p:stCondLst>
                                  <p:childTnLst>
                                    <p:set>
                                      <p:cBhvr>
                                        <p:cTn id="149" dur="1" fill="hold">
                                          <p:stCondLst>
                                            <p:cond delay="0"/>
                                          </p:stCondLst>
                                        </p:cTn>
                                        <p:tgtEl>
                                          <p:spTgt spid="727067"/>
                                        </p:tgtEl>
                                        <p:attrNameLst>
                                          <p:attrName>style.visibility</p:attrName>
                                        </p:attrNameLst>
                                      </p:cBhvr>
                                      <p:to>
                                        <p:strVal val="visible"/>
                                      </p:to>
                                    </p:set>
                                    <p:anim calcmode="lin" valueType="num">
                                      <p:cBhvr additive="base">
                                        <p:cTn id="150" dur="500" fill="hold"/>
                                        <p:tgtEl>
                                          <p:spTgt spid="727067"/>
                                        </p:tgtEl>
                                        <p:attrNameLst>
                                          <p:attrName>ppt_x</p:attrName>
                                        </p:attrNameLst>
                                      </p:cBhvr>
                                      <p:tavLst>
                                        <p:tav tm="0">
                                          <p:val>
                                            <p:strVal val="#ppt_x"/>
                                          </p:val>
                                        </p:tav>
                                        <p:tav tm="100000">
                                          <p:val>
                                            <p:strVal val="#ppt_x"/>
                                          </p:val>
                                        </p:tav>
                                      </p:tavLst>
                                    </p:anim>
                                    <p:anim calcmode="lin" valueType="num">
                                      <p:cBhvr additive="base">
                                        <p:cTn id="151" dur="500" fill="hold"/>
                                        <p:tgtEl>
                                          <p:spTgt spid="727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p:bldP spid="727047" grpId="0" autoUpdateAnimBg="0"/>
      <p:bldP spid="727048" grpId="0" autoUpdateAnimBg="0"/>
      <p:bldP spid="727053" grpId="0" animBg="1"/>
      <p:bldP spid="727054" grpId="0" animBg="1"/>
      <p:bldP spid="727055" grpId="0" animBg="1"/>
      <p:bldP spid="727056" grpId="0" animBg="1"/>
      <p:bldP spid="727057" grpId="0" animBg="1"/>
      <p:bldP spid="727059" grpId="0"/>
      <p:bldP spid="727060" grpId="0" animBg="1"/>
      <p:bldP spid="727061" grpId="0" animBg="1"/>
      <p:bldP spid="727062" grpId="0" animBg="1"/>
      <p:bldP spid="727063" grpId="0" animBg="1"/>
      <p:bldP spid="727064" grpId="0" autoUpdateAnimBg="0"/>
      <p:bldP spid="727065" grpId="0" autoUpdateAnimBg="0"/>
      <p:bldP spid="727066" grpId="0" autoUpdateAnimBg="0"/>
      <p:bldP spid="727067" grpId="0" autoUpdateAnimBg="0"/>
      <p:bldP spid="727068" grpId="0" autoUpdateAnimBg="0"/>
      <p:bldP spid="727069" grpId="0" animBg="1"/>
      <p:bldP spid="727070" grpId="0" animBg="1"/>
      <p:bldP spid="727071" grpId="0" autoUpdateAnimBg="0"/>
      <p:bldP spid="727072" grpId="0" autoUpdateAnimBg="0"/>
      <p:bldP spid="72707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ChangeArrowheads="1"/>
          </p:cNvSpPr>
          <p:nvPr/>
        </p:nvSpPr>
        <p:spPr bwMode="auto">
          <a:xfrm>
            <a:off x="5257800" y="3361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67" name="Oval 3"/>
          <p:cNvSpPr>
            <a:spLocks noChangeArrowheads="1"/>
          </p:cNvSpPr>
          <p:nvPr/>
        </p:nvSpPr>
        <p:spPr bwMode="auto">
          <a:xfrm>
            <a:off x="7119938" y="936250"/>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000">
              <a:latin typeface="Arial" panose="020B0604020202020204" pitchFamily="34" charset="0"/>
            </a:endParaRPr>
          </a:p>
        </p:txBody>
      </p:sp>
      <p:sp>
        <p:nvSpPr>
          <p:cNvPr id="728068" name="Oval 4"/>
          <p:cNvSpPr>
            <a:spLocks noChangeArrowheads="1"/>
          </p:cNvSpPr>
          <p:nvPr/>
        </p:nvSpPr>
        <p:spPr bwMode="auto">
          <a:xfrm>
            <a:off x="6296025" y="921963"/>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69" name="Oval 5"/>
          <p:cNvSpPr>
            <a:spLocks noChangeArrowheads="1"/>
          </p:cNvSpPr>
          <p:nvPr/>
        </p:nvSpPr>
        <p:spPr bwMode="auto">
          <a:xfrm>
            <a:off x="7119938" y="17458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70" name="Oval 6"/>
          <p:cNvSpPr>
            <a:spLocks noChangeArrowheads="1"/>
          </p:cNvSpPr>
          <p:nvPr/>
        </p:nvSpPr>
        <p:spPr bwMode="auto">
          <a:xfrm>
            <a:off x="6276975" y="2579313"/>
            <a:ext cx="76200" cy="762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400">
              <a:latin typeface="Arial" panose="020B0604020202020204" pitchFamily="34" charset="0"/>
            </a:endParaRPr>
          </a:p>
        </p:txBody>
      </p:sp>
      <p:grpSp>
        <p:nvGrpSpPr>
          <p:cNvPr id="728071" name="Group 7"/>
          <p:cNvGrpSpPr>
            <a:grpSpLocks/>
          </p:cNvGrpSpPr>
          <p:nvPr/>
        </p:nvGrpSpPr>
        <p:grpSpPr bwMode="auto">
          <a:xfrm>
            <a:off x="6324600" y="945775"/>
            <a:ext cx="838200" cy="0"/>
            <a:chOff x="3984" y="384"/>
            <a:chExt cx="528" cy="0"/>
          </a:xfrm>
        </p:grpSpPr>
        <p:sp>
          <p:nvSpPr>
            <p:cNvPr id="728072" name="Line 8"/>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73" name="Line 9"/>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074" name="Group 10"/>
          <p:cNvGrpSpPr>
            <a:grpSpLocks/>
          </p:cNvGrpSpPr>
          <p:nvPr/>
        </p:nvGrpSpPr>
        <p:grpSpPr bwMode="auto">
          <a:xfrm rot="16200000" flipV="1">
            <a:off x="6743700" y="1364875"/>
            <a:ext cx="838200" cy="0"/>
            <a:chOff x="3984" y="384"/>
            <a:chExt cx="528" cy="0"/>
          </a:xfrm>
        </p:grpSpPr>
        <p:sp>
          <p:nvSpPr>
            <p:cNvPr id="728075" name="Line 11"/>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76" name="Line 12"/>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077" name="Group 13"/>
          <p:cNvGrpSpPr>
            <a:grpSpLocks/>
          </p:cNvGrpSpPr>
          <p:nvPr/>
        </p:nvGrpSpPr>
        <p:grpSpPr bwMode="auto">
          <a:xfrm>
            <a:off x="6205538" y="1542675"/>
            <a:ext cx="838200" cy="1187450"/>
            <a:chOff x="3909" y="760"/>
            <a:chExt cx="528" cy="748"/>
          </a:xfrm>
        </p:grpSpPr>
        <p:sp>
          <p:nvSpPr>
            <p:cNvPr id="728078" name="Arc 14"/>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79" name="Line 15"/>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080" name="Group 16"/>
          <p:cNvGrpSpPr>
            <a:grpSpLocks/>
          </p:cNvGrpSpPr>
          <p:nvPr/>
        </p:nvGrpSpPr>
        <p:grpSpPr bwMode="auto">
          <a:xfrm>
            <a:off x="5715000" y="450477"/>
            <a:ext cx="2108200" cy="2543175"/>
            <a:chOff x="3600" y="72"/>
            <a:chExt cx="1328" cy="1602"/>
          </a:xfrm>
        </p:grpSpPr>
        <p:sp>
          <p:nvSpPr>
            <p:cNvPr id="728081" name="Line 17"/>
            <p:cNvSpPr>
              <a:spLocks noChangeShapeType="1"/>
            </p:cNvSpPr>
            <p:nvPr/>
          </p:nvSpPr>
          <p:spPr bwMode="auto">
            <a:xfrm flipV="1">
              <a:off x="3600" y="912"/>
              <a:ext cx="1200" cy="6"/>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82" name="Line 18"/>
            <p:cNvSpPr>
              <a:spLocks noChangeShapeType="1"/>
            </p:cNvSpPr>
            <p:nvPr/>
          </p:nvSpPr>
          <p:spPr bwMode="auto">
            <a:xfrm>
              <a:off x="3984" y="186"/>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83" name="Text Box 19"/>
            <p:cNvSpPr txBox="1">
              <a:spLocks noChangeArrowheads="1"/>
            </p:cNvSpPr>
            <p:nvPr/>
          </p:nvSpPr>
          <p:spPr bwMode="auto">
            <a:xfrm>
              <a:off x="4656" y="75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8084" name="Text Box 20"/>
            <p:cNvSpPr txBox="1">
              <a:spLocks noChangeArrowheads="1"/>
            </p:cNvSpPr>
            <p:nvPr/>
          </p:nvSpPr>
          <p:spPr bwMode="auto">
            <a:xfrm>
              <a:off x="3852" y="72"/>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grpSp>
      <p:sp>
        <p:nvSpPr>
          <p:cNvPr id="728085" name="Text Box 21"/>
          <p:cNvSpPr txBox="1">
            <a:spLocks noChangeArrowheads="1"/>
          </p:cNvSpPr>
          <p:nvPr/>
        </p:nvSpPr>
        <p:spPr bwMode="auto">
          <a:xfrm>
            <a:off x="6029325" y="798138"/>
            <a:ext cx="34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en-US" altLang="en-US" sz="1400" dirty="0" smtClean="0">
                <a:latin typeface="Arial" panose="020B0604020202020204" pitchFamily="34" charset="0"/>
              </a:rPr>
              <a:t>a</a:t>
            </a:r>
            <a:r>
              <a:rPr lang="en-US" altLang="en-US" sz="1400" dirty="0">
                <a:solidFill>
                  <a:prstClr val="black"/>
                </a:solidFill>
                <a:latin typeface="Arial" panose="020B0604020202020204" pitchFamily="34" charset="0"/>
              </a:rPr>
              <a:t>´</a:t>
            </a:r>
          </a:p>
          <a:p>
            <a:pPr eaLnBrk="1" hangingPunct="1"/>
            <a:endParaRPr lang="en-US" altLang="en-US" sz="1400" dirty="0">
              <a:latin typeface="Arial" panose="020B0604020202020204" pitchFamily="34" charset="0"/>
            </a:endParaRPr>
          </a:p>
        </p:txBody>
      </p:sp>
      <p:sp>
        <p:nvSpPr>
          <p:cNvPr id="728086" name="Text Box 22"/>
          <p:cNvSpPr txBox="1">
            <a:spLocks noChangeArrowheads="1"/>
          </p:cNvSpPr>
          <p:nvPr/>
        </p:nvSpPr>
        <p:spPr bwMode="auto">
          <a:xfrm>
            <a:off x="6046786" y="246041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087" name="Text Box 23"/>
          <p:cNvSpPr txBox="1">
            <a:spLocks noChangeArrowheads="1"/>
          </p:cNvSpPr>
          <p:nvPr/>
        </p:nvSpPr>
        <p:spPr bwMode="auto">
          <a:xfrm>
            <a:off x="7048835" y="664329"/>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088" name="Text Box 24"/>
          <p:cNvSpPr txBox="1">
            <a:spLocks noChangeArrowheads="1"/>
          </p:cNvSpPr>
          <p:nvPr/>
        </p:nvSpPr>
        <p:spPr bwMode="auto">
          <a:xfrm>
            <a:off x="7392241" y="364750"/>
            <a:ext cx="14937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dirty="0">
                <a:solidFill>
                  <a:srgbClr val="00B050"/>
                </a:solidFill>
                <a:latin typeface="Arial" panose="020B0604020202020204" pitchFamily="34" charset="0"/>
              </a:rPr>
              <a:t>POINT A IN</a:t>
            </a:r>
          </a:p>
          <a:p>
            <a:pPr algn="ctr" eaLnBrk="1" hangingPunct="1"/>
            <a:r>
              <a:rPr lang="en-US" altLang="en-US" sz="1400" dirty="0">
                <a:solidFill>
                  <a:srgbClr val="00B050"/>
                </a:solidFill>
                <a:latin typeface="Arial" panose="020B0604020202020204" pitchFamily="34" charset="0"/>
              </a:rPr>
              <a:t>1</a:t>
            </a:r>
            <a:r>
              <a:rPr lang="en-US" altLang="en-US" sz="1400" baseline="30000" dirty="0">
                <a:solidFill>
                  <a:srgbClr val="00B050"/>
                </a:solidFill>
                <a:latin typeface="Arial" panose="020B0604020202020204" pitchFamily="34" charset="0"/>
              </a:rPr>
              <a:t>ST</a:t>
            </a:r>
            <a:r>
              <a:rPr lang="en-US" altLang="en-US" sz="1400" dirty="0">
                <a:solidFill>
                  <a:srgbClr val="00B050"/>
                </a:solidFill>
                <a:latin typeface="Arial" panose="020B0604020202020204" pitchFamily="34" charset="0"/>
              </a:rPr>
              <a:t> QUADRANT</a:t>
            </a:r>
          </a:p>
        </p:txBody>
      </p:sp>
      <p:grpSp>
        <p:nvGrpSpPr>
          <p:cNvPr id="728089" name="Group 25"/>
          <p:cNvGrpSpPr>
            <a:grpSpLocks/>
          </p:cNvGrpSpPr>
          <p:nvPr/>
        </p:nvGrpSpPr>
        <p:grpSpPr bwMode="auto">
          <a:xfrm>
            <a:off x="7860135" y="1698252"/>
            <a:ext cx="1171575" cy="228600"/>
            <a:chOff x="4992" y="750"/>
            <a:chExt cx="738" cy="144"/>
          </a:xfrm>
        </p:grpSpPr>
        <p:sp>
          <p:nvSpPr>
            <p:cNvPr id="728090" name="AutoShape 26"/>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91" name="Text Box 27"/>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a:latin typeface="Arial" panose="020B0604020202020204" pitchFamily="34" charset="0"/>
                </a:rPr>
                <a:t>OBSERVER</a:t>
              </a:r>
            </a:p>
          </p:txBody>
        </p:sp>
      </p:grpSp>
      <p:grpSp>
        <p:nvGrpSpPr>
          <p:cNvPr id="728092" name="Group 28"/>
          <p:cNvGrpSpPr>
            <a:grpSpLocks/>
          </p:cNvGrpSpPr>
          <p:nvPr/>
        </p:nvGrpSpPr>
        <p:grpSpPr bwMode="auto">
          <a:xfrm>
            <a:off x="6315075" y="669552"/>
            <a:ext cx="1143000" cy="1114425"/>
            <a:chOff x="3978" y="210"/>
            <a:chExt cx="720" cy="702"/>
          </a:xfrm>
        </p:grpSpPr>
        <p:sp>
          <p:nvSpPr>
            <p:cNvPr id="728093" name="Line 29"/>
            <p:cNvSpPr>
              <a:spLocks noChangeShapeType="1"/>
            </p:cNvSpPr>
            <p:nvPr/>
          </p:nvSpPr>
          <p:spPr bwMode="auto">
            <a:xfrm>
              <a:off x="3978" y="91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94" name="Line 30"/>
            <p:cNvSpPr>
              <a:spLocks noChangeShapeType="1"/>
            </p:cNvSpPr>
            <p:nvPr/>
          </p:nvSpPr>
          <p:spPr bwMode="auto">
            <a:xfrm>
              <a:off x="3984" y="210"/>
              <a:ext cx="0" cy="70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095" name="Rectangle 31"/>
          <p:cNvSpPr>
            <a:spLocks noChangeArrowheads="1"/>
          </p:cNvSpPr>
          <p:nvPr/>
        </p:nvSpPr>
        <p:spPr bwMode="auto">
          <a:xfrm>
            <a:off x="1295400" y="3361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96" name="Line 32"/>
          <p:cNvSpPr>
            <a:spLocks noChangeShapeType="1"/>
          </p:cNvSpPr>
          <p:nvPr/>
        </p:nvSpPr>
        <p:spPr bwMode="auto">
          <a:xfrm>
            <a:off x="2114550" y="2198313"/>
            <a:ext cx="23622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97" name="Line 33"/>
          <p:cNvSpPr>
            <a:spLocks noChangeShapeType="1"/>
          </p:cNvSpPr>
          <p:nvPr/>
        </p:nvSpPr>
        <p:spPr bwMode="auto">
          <a:xfrm>
            <a:off x="3509963" y="898150"/>
            <a:ext cx="0" cy="236220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098" name="Oval 34"/>
          <p:cNvSpPr>
            <a:spLocks noChangeArrowheads="1"/>
          </p:cNvSpPr>
          <p:nvPr/>
        </p:nvSpPr>
        <p:spPr bwMode="auto">
          <a:xfrm>
            <a:off x="2700338" y="1064838"/>
            <a:ext cx="76200" cy="76200"/>
          </a:xfrm>
          <a:prstGeom prst="ellipse">
            <a:avLst/>
          </a:prstGeom>
          <a:solidFill>
            <a:srgbClr val="0099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099" name="Oval 35"/>
          <p:cNvSpPr>
            <a:spLocks noChangeArrowheads="1"/>
          </p:cNvSpPr>
          <p:nvPr/>
        </p:nvSpPr>
        <p:spPr bwMode="auto">
          <a:xfrm>
            <a:off x="3462338" y="139345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00" name="Oval 36"/>
          <p:cNvSpPr>
            <a:spLocks noChangeArrowheads="1"/>
          </p:cNvSpPr>
          <p:nvPr/>
        </p:nvSpPr>
        <p:spPr bwMode="auto">
          <a:xfrm>
            <a:off x="3471863" y="106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01" name="Group 37"/>
          <p:cNvGrpSpPr>
            <a:grpSpLocks/>
          </p:cNvGrpSpPr>
          <p:nvPr/>
        </p:nvGrpSpPr>
        <p:grpSpPr bwMode="auto">
          <a:xfrm>
            <a:off x="2038350" y="674312"/>
            <a:ext cx="1689100" cy="1595438"/>
            <a:chOff x="1440" y="-45"/>
            <a:chExt cx="1064" cy="1005"/>
          </a:xfrm>
        </p:grpSpPr>
        <p:sp>
          <p:nvSpPr>
            <p:cNvPr id="728102" name="Text Box 38"/>
            <p:cNvSpPr txBox="1">
              <a:spLocks noChangeArrowheads="1"/>
            </p:cNvSpPr>
            <p:nvPr/>
          </p:nvSpPr>
          <p:spPr bwMode="auto">
            <a:xfrm>
              <a:off x="2238" y="-45"/>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VP</a:t>
              </a:r>
            </a:p>
          </p:txBody>
        </p:sp>
        <p:sp>
          <p:nvSpPr>
            <p:cNvPr id="728103" name="Text Box 39"/>
            <p:cNvSpPr txBox="1">
              <a:spLocks noChangeArrowheads="1"/>
            </p:cNvSpPr>
            <p:nvPr/>
          </p:nvSpPr>
          <p:spPr bwMode="auto">
            <a:xfrm>
              <a:off x="1440" y="76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grpSp>
      <p:grpSp>
        <p:nvGrpSpPr>
          <p:cNvPr id="728104" name="Group 40"/>
          <p:cNvGrpSpPr>
            <a:grpSpLocks/>
          </p:cNvGrpSpPr>
          <p:nvPr/>
        </p:nvGrpSpPr>
        <p:grpSpPr bwMode="auto">
          <a:xfrm rot="16200000" flipV="1">
            <a:off x="2149529" y="1622050"/>
            <a:ext cx="1066800" cy="76200"/>
            <a:chOff x="3984" y="384"/>
            <a:chExt cx="528" cy="0"/>
          </a:xfrm>
        </p:grpSpPr>
        <p:sp>
          <p:nvSpPr>
            <p:cNvPr id="728105" name="Line 41"/>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06" name="Line 42"/>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07" name="Group 43"/>
          <p:cNvGrpSpPr>
            <a:grpSpLocks/>
          </p:cNvGrpSpPr>
          <p:nvPr/>
        </p:nvGrpSpPr>
        <p:grpSpPr bwMode="auto">
          <a:xfrm flipH="1" flipV="1">
            <a:off x="2841625" y="1355350"/>
            <a:ext cx="730250" cy="1035050"/>
            <a:chOff x="3909" y="760"/>
            <a:chExt cx="528" cy="748"/>
          </a:xfrm>
        </p:grpSpPr>
        <p:sp>
          <p:nvSpPr>
            <p:cNvPr id="728108" name="Arc 44"/>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09" name="Line 45"/>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10" name="Group 46"/>
          <p:cNvGrpSpPr>
            <a:grpSpLocks/>
          </p:cNvGrpSpPr>
          <p:nvPr/>
        </p:nvGrpSpPr>
        <p:grpSpPr bwMode="auto">
          <a:xfrm flipH="1">
            <a:off x="2700333" y="1098175"/>
            <a:ext cx="814388" cy="3912"/>
            <a:chOff x="3984" y="384"/>
            <a:chExt cx="513" cy="3912"/>
          </a:xfrm>
        </p:grpSpPr>
        <p:sp>
          <p:nvSpPr>
            <p:cNvPr id="728111" name="Line 47"/>
            <p:cNvSpPr>
              <a:spLocks noChangeShapeType="1"/>
            </p:cNvSpPr>
            <p:nvPr/>
          </p:nvSpPr>
          <p:spPr bwMode="auto">
            <a:xfrm flipH="1" flipV="1">
              <a:off x="3984" y="384"/>
              <a:ext cx="513" cy="3912"/>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12" name="Line 48"/>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13" name="Text Box 49"/>
          <p:cNvSpPr txBox="1">
            <a:spLocks noChangeArrowheads="1"/>
          </p:cNvSpPr>
          <p:nvPr/>
        </p:nvSpPr>
        <p:spPr bwMode="auto">
          <a:xfrm>
            <a:off x="1707809" y="321691"/>
            <a:ext cx="15151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dirty="0">
                <a:solidFill>
                  <a:srgbClr val="00B050"/>
                </a:solidFill>
                <a:latin typeface="Arial" panose="020B0604020202020204" pitchFamily="34" charset="0"/>
              </a:rPr>
              <a:t>POINT A IN</a:t>
            </a:r>
          </a:p>
          <a:p>
            <a:pPr algn="ctr" eaLnBrk="1" hangingPunct="1"/>
            <a:r>
              <a:rPr lang="en-US" altLang="en-US" sz="1400" dirty="0">
                <a:solidFill>
                  <a:srgbClr val="00B050"/>
                </a:solidFill>
                <a:latin typeface="Arial" panose="020B0604020202020204" pitchFamily="34" charset="0"/>
              </a:rPr>
              <a:t>2</a:t>
            </a:r>
            <a:r>
              <a:rPr lang="en-US" altLang="en-US" sz="1400" baseline="30000" dirty="0">
                <a:solidFill>
                  <a:srgbClr val="00B050"/>
                </a:solidFill>
                <a:latin typeface="Arial" panose="020B0604020202020204" pitchFamily="34" charset="0"/>
              </a:rPr>
              <a:t>ND</a:t>
            </a:r>
            <a:r>
              <a:rPr lang="en-US" altLang="en-US" sz="1400" dirty="0">
                <a:solidFill>
                  <a:srgbClr val="00B050"/>
                </a:solidFill>
                <a:latin typeface="Arial" panose="020B0604020202020204" pitchFamily="34" charset="0"/>
              </a:rPr>
              <a:t> QUADRANT</a:t>
            </a:r>
          </a:p>
        </p:txBody>
      </p:sp>
      <p:grpSp>
        <p:nvGrpSpPr>
          <p:cNvPr id="728114" name="Group 50"/>
          <p:cNvGrpSpPr>
            <a:grpSpLocks/>
          </p:cNvGrpSpPr>
          <p:nvPr/>
        </p:nvGrpSpPr>
        <p:grpSpPr bwMode="auto">
          <a:xfrm>
            <a:off x="4375150" y="2125162"/>
            <a:ext cx="825500" cy="428626"/>
            <a:chOff x="4880" y="768"/>
            <a:chExt cx="520" cy="270"/>
          </a:xfrm>
        </p:grpSpPr>
        <p:sp>
          <p:nvSpPr>
            <p:cNvPr id="728115" name="AutoShape 51"/>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16" name="Text Box 52"/>
            <p:cNvSpPr txBox="1">
              <a:spLocks noChangeArrowheads="1"/>
            </p:cNvSpPr>
            <p:nvPr/>
          </p:nvSpPr>
          <p:spPr bwMode="auto">
            <a:xfrm>
              <a:off x="4880" y="805"/>
              <a:ext cx="5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dirty="0" smtClean="0">
                <a:latin typeface="Arial" panose="020B0604020202020204" pitchFamily="34" charset="0"/>
              </a:endParaRPr>
            </a:p>
            <a:p>
              <a:pPr eaLnBrk="1" hangingPunct="1"/>
              <a:r>
                <a:rPr lang="en-US" altLang="en-US" sz="900" dirty="0" smtClean="0">
                  <a:latin typeface="Arial" panose="020B0604020202020204" pitchFamily="34" charset="0"/>
                </a:rPr>
                <a:t>OBSERVER</a:t>
              </a:r>
              <a:endParaRPr lang="en-US" altLang="en-US" sz="900" dirty="0">
                <a:latin typeface="Arial" panose="020B0604020202020204" pitchFamily="34" charset="0"/>
              </a:endParaRPr>
            </a:p>
          </p:txBody>
        </p:sp>
      </p:grpSp>
      <p:sp>
        <p:nvSpPr>
          <p:cNvPr id="728117" name="Text Box 53"/>
          <p:cNvSpPr txBox="1">
            <a:spLocks noChangeArrowheads="1"/>
          </p:cNvSpPr>
          <p:nvPr/>
        </p:nvSpPr>
        <p:spPr bwMode="auto">
          <a:xfrm>
            <a:off x="3486152" y="936250"/>
            <a:ext cx="343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latin typeface="Arial" panose="020B0604020202020204" pitchFamily="34" charset="0"/>
              </a:rPr>
              <a:t>a´</a:t>
            </a:r>
            <a:endParaRPr lang="en-US" altLang="en-US" sz="1400" dirty="0">
              <a:latin typeface="Arial" panose="020B0604020202020204" pitchFamily="34" charset="0"/>
            </a:endParaRPr>
          </a:p>
        </p:txBody>
      </p:sp>
      <p:sp>
        <p:nvSpPr>
          <p:cNvPr id="728118" name="Text Box 54"/>
          <p:cNvSpPr txBox="1">
            <a:spLocks noChangeArrowheads="1"/>
          </p:cNvSpPr>
          <p:nvPr/>
        </p:nvSpPr>
        <p:spPr bwMode="auto">
          <a:xfrm>
            <a:off x="3486152" y="127915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a:t>
            </a:r>
          </a:p>
        </p:txBody>
      </p:sp>
      <p:grpSp>
        <p:nvGrpSpPr>
          <p:cNvPr id="728119" name="Group 55"/>
          <p:cNvGrpSpPr>
            <a:grpSpLocks/>
          </p:cNvGrpSpPr>
          <p:nvPr/>
        </p:nvGrpSpPr>
        <p:grpSpPr bwMode="auto">
          <a:xfrm>
            <a:off x="2362200" y="898150"/>
            <a:ext cx="1143000" cy="1295400"/>
            <a:chOff x="1644" y="96"/>
            <a:chExt cx="720" cy="816"/>
          </a:xfrm>
        </p:grpSpPr>
        <p:sp>
          <p:nvSpPr>
            <p:cNvPr id="728120" name="Line 56"/>
            <p:cNvSpPr>
              <a:spLocks noChangeShapeType="1"/>
            </p:cNvSpPr>
            <p:nvPr/>
          </p:nvSpPr>
          <p:spPr bwMode="auto">
            <a:xfrm>
              <a:off x="2364" y="96"/>
              <a:ext cx="0" cy="81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21" name="Line 57"/>
            <p:cNvSpPr>
              <a:spLocks noChangeShapeType="1"/>
            </p:cNvSpPr>
            <p:nvPr/>
          </p:nvSpPr>
          <p:spPr bwMode="auto">
            <a:xfrm>
              <a:off x="1644" y="91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22" name="Text Box 58"/>
          <p:cNvSpPr txBox="1">
            <a:spLocks noChangeArrowheads="1"/>
          </p:cNvSpPr>
          <p:nvPr/>
        </p:nvSpPr>
        <p:spPr bwMode="auto">
          <a:xfrm>
            <a:off x="2555877" y="833063"/>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A</a:t>
            </a:r>
          </a:p>
        </p:txBody>
      </p:sp>
      <p:sp>
        <p:nvSpPr>
          <p:cNvPr id="728123" name="Rectangle 59"/>
          <p:cNvSpPr>
            <a:spLocks noChangeArrowheads="1"/>
          </p:cNvSpPr>
          <p:nvPr/>
        </p:nvSpPr>
        <p:spPr bwMode="auto">
          <a:xfrm>
            <a:off x="1295400" y="34603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24" name="Group 60"/>
          <p:cNvGrpSpPr>
            <a:grpSpLocks/>
          </p:cNvGrpSpPr>
          <p:nvPr/>
        </p:nvGrpSpPr>
        <p:grpSpPr bwMode="auto">
          <a:xfrm>
            <a:off x="2003427" y="3574675"/>
            <a:ext cx="1952625" cy="2362200"/>
            <a:chOff x="1458" y="2064"/>
            <a:chExt cx="1230" cy="1488"/>
          </a:xfrm>
        </p:grpSpPr>
        <p:sp>
          <p:nvSpPr>
            <p:cNvPr id="728125" name="Line 61"/>
            <p:cNvSpPr>
              <a:spLocks noChangeShapeType="1"/>
            </p:cNvSpPr>
            <p:nvPr/>
          </p:nvSpPr>
          <p:spPr bwMode="auto">
            <a:xfrm flipH="1" flipV="1">
              <a:off x="1458" y="2832"/>
              <a:ext cx="123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26" name="Line 62"/>
            <p:cNvSpPr>
              <a:spLocks noChangeShapeType="1"/>
            </p:cNvSpPr>
            <p:nvPr/>
          </p:nvSpPr>
          <p:spPr bwMode="auto">
            <a:xfrm flipH="1" flipV="1">
              <a:off x="2256" y="2064"/>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27" name="Oval 63"/>
          <p:cNvSpPr>
            <a:spLocks noChangeArrowheads="1"/>
          </p:cNvSpPr>
          <p:nvPr/>
        </p:nvSpPr>
        <p:spPr bwMode="auto">
          <a:xfrm flipH="1" flipV="1">
            <a:off x="2427288" y="55558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28" name="Oval 64"/>
          <p:cNvSpPr>
            <a:spLocks noChangeArrowheads="1"/>
          </p:cNvSpPr>
          <p:nvPr/>
        </p:nvSpPr>
        <p:spPr bwMode="auto">
          <a:xfrm flipH="1" flipV="1">
            <a:off x="3232150" y="5560638"/>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29" name="Oval 65"/>
          <p:cNvSpPr>
            <a:spLocks noChangeArrowheads="1"/>
          </p:cNvSpPr>
          <p:nvPr/>
        </p:nvSpPr>
        <p:spPr bwMode="auto">
          <a:xfrm flipH="1" flipV="1">
            <a:off x="2436813" y="47653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30" name="Oval 66"/>
          <p:cNvSpPr>
            <a:spLocks noChangeArrowheads="1"/>
          </p:cNvSpPr>
          <p:nvPr/>
        </p:nvSpPr>
        <p:spPr bwMode="auto">
          <a:xfrm flipH="1" flipV="1">
            <a:off x="3232150" y="39128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31" name="Group 67"/>
          <p:cNvGrpSpPr>
            <a:grpSpLocks/>
          </p:cNvGrpSpPr>
          <p:nvPr/>
        </p:nvGrpSpPr>
        <p:grpSpPr bwMode="auto">
          <a:xfrm>
            <a:off x="4003677" y="4689100"/>
            <a:ext cx="1171575" cy="228600"/>
            <a:chOff x="4992" y="750"/>
            <a:chExt cx="738" cy="144"/>
          </a:xfrm>
        </p:grpSpPr>
        <p:sp>
          <p:nvSpPr>
            <p:cNvPr id="728132" name="AutoShape 68"/>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33" name="Text Box 69"/>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a:latin typeface="Arial" panose="020B0604020202020204" pitchFamily="34" charset="0"/>
                </a:rPr>
                <a:t>OBSERVER</a:t>
              </a:r>
            </a:p>
          </p:txBody>
        </p:sp>
      </p:grpSp>
      <p:grpSp>
        <p:nvGrpSpPr>
          <p:cNvPr id="728134" name="Group 70"/>
          <p:cNvGrpSpPr>
            <a:grpSpLocks/>
          </p:cNvGrpSpPr>
          <p:nvPr/>
        </p:nvGrpSpPr>
        <p:grpSpPr bwMode="auto">
          <a:xfrm flipH="1" flipV="1">
            <a:off x="2584450" y="3879475"/>
            <a:ext cx="730250" cy="1035050"/>
            <a:chOff x="3909" y="760"/>
            <a:chExt cx="528" cy="748"/>
          </a:xfrm>
        </p:grpSpPr>
        <p:sp>
          <p:nvSpPr>
            <p:cNvPr id="728135" name="Arc 71"/>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36" name="Line 72"/>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37" name="Group 73"/>
          <p:cNvGrpSpPr>
            <a:grpSpLocks/>
          </p:cNvGrpSpPr>
          <p:nvPr/>
        </p:nvGrpSpPr>
        <p:grpSpPr bwMode="auto">
          <a:xfrm rot="5400000">
            <a:off x="2024857" y="5118520"/>
            <a:ext cx="838200" cy="74613"/>
            <a:chOff x="3984" y="384"/>
            <a:chExt cx="528" cy="0"/>
          </a:xfrm>
        </p:grpSpPr>
        <p:sp>
          <p:nvSpPr>
            <p:cNvPr id="728138" name="Line 74"/>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39" name="Line 75"/>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40" name="Group 76"/>
          <p:cNvGrpSpPr>
            <a:grpSpLocks/>
          </p:cNvGrpSpPr>
          <p:nvPr/>
        </p:nvGrpSpPr>
        <p:grpSpPr bwMode="auto">
          <a:xfrm flipH="1">
            <a:off x="2470150" y="5603500"/>
            <a:ext cx="838200" cy="0"/>
            <a:chOff x="3984" y="384"/>
            <a:chExt cx="528" cy="0"/>
          </a:xfrm>
        </p:grpSpPr>
        <p:sp>
          <p:nvSpPr>
            <p:cNvPr id="728141" name="Line 77"/>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42" name="Line 78"/>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43" name="Text Box 79"/>
          <p:cNvSpPr txBox="1">
            <a:spLocks noChangeArrowheads="1"/>
          </p:cNvSpPr>
          <p:nvPr/>
        </p:nvSpPr>
        <p:spPr bwMode="auto">
          <a:xfrm>
            <a:off x="3270252" y="38032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dirty="0">
                <a:solidFill>
                  <a:schemeClr val="accent2"/>
                </a:solidFill>
                <a:latin typeface="Arial" panose="020B0604020202020204" pitchFamily="34" charset="0"/>
              </a:rPr>
              <a:t>a</a:t>
            </a:r>
          </a:p>
        </p:txBody>
      </p:sp>
      <p:sp>
        <p:nvSpPr>
          <p:cNvPr id="728144" name="Text Box 80"/>
          <p:cNvSpPr txBox="1">
            <a:spLocks noChangeArrowheads="1"/>
          </p:cNvSpPr>
          <p:nvPr/>
        </p:nvSpPr>
        <p:spPr bwMode="auto">
          <a:xfrm>
            <a:off x="3270252" y="5422525"/>
            <a:ext cx="34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Arial" panose="020B0604020202020204" pitchFamily="34" charset="0"/>
              </a:rPr>
              <a:t>a´</a:t>
            </a:r>
          </a:p>
          <a:p>
            <a:pPr eaLnBrk="1" hangingPunct="1"/>
            <a:endParaRPr lang="en-US" altLang="en-US" sz="1400" dirty="0">
              <a:latin typeface="Arial" panose="020B0604020202020204" pitchFamily="34" charset="0"/>
            </a:endParaRPr>
          </a:p>
        </p:txBody>
      </p:sp>
      <p:sp>
        <p:nvSpPr>
          <p:cNvPr id="728145" name="Text Box 81"/>
          <p:cNvSpPr txBox="1">
            <a:spLocks noChangeArrowheads="1"/>
          </p:cNvSpPr>
          <p:nvPr/>
        </p:nvSpPr>
        <p:spPr bwMode="auto">
          <a:xfrm>
            <a:off x="3863975" y="3738188"/>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a:latin typeface="Arial" panose="020B0604020202020204" pitchFamily="34" charset="0"/>
            </a:endParaRPr>
          </a:p>
        </p:txBody>
      </p:sp>
      <p:sp>
        <p:nvSpPr>
          <p:cNvPr id="728146" name="Text Box 82"/>
          <p:cNvSpPr txBox="1">
            <a:spLocks noChangeArrowheads="1"/>
          </p:cNvSpPr>
          <p:nvPr/>
        </p:nvSpPr>
        <p:spPr bwMode="auto">
          <a:xfrm>
            <a:off x="1491151" y="5918001"/>
            <a:ext cx="15648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dirty="0">
                <a:solidFill>
                  <a:srgbClr val="00B050"/>
                </a:solidFill>
                <a:latin typeface="Arial" panose="020B0604020202020204" pitchFamily="34" charset="0"/>
              </a:rPr>
              <a:t>POINT A IN</a:t>
            </a:r>
          </a:p>
          <a:p>
            <a:pPr algn="ctr" eaLnBrk="1" hangingPunct="1"/>
            <a:r>
              <a:rPr lang="en-US" altLang="en-US" sz="1400" dirty="0">
                <a:solidFill>
                  <a:srgbClr val="00B050"/>
                </a:solidFill>
                <a:latin typeface="Arial" panose="020B0604020202020204" pitchFamily="34" charset="0"/>
              </a:rPr>
              <a:t>3</a:t>
            </a:r>
            <a:r>
              <a:rPr lang="en-US" altLang="en-US" sz="1400" baseline="30000" dirty="0">
                <a:solidFill>
                  <a:srgbClr val="00B050"/>
                </a:solidFill>
                <a:latin typeface="Arial" panose="020B0604020202020204" pitchFamily="34" charset="0"/>
              </a:rPr>
              <a:t>RD</a:t>
            </a:r>
            <a:r>
              <a:rPr lang="en-US" altLang="en-US" sz="1400" dirty="0">
                <a:solidFill>
                  <a:srgbClr val="00B050"/>
                </a:solidFill>
                <a:latin typeface="Arial" panose="020B0604020202020204" pitchFamily="34" charset="0"/>
              </a:rPr>
              <a:t>  QUADRANT</a:t>
            </a:r>
          </a:p>
        </p:txBody>
      </p:sp>
      <p:grpSp>
        <p:nvGrpSpPr>
          <p:cNvPr id="728147" name="Group 83"/>
          <p:cNvGrpSpPr>
            <a:grpSpLocks/>
          </p:cNvGrpSpPr>
          <p:nvPr/>
        </p:nvGrpSpPr>
        <p:grpSpPr bwMode="auto">
          <a:xfrm>
            <a:off x="2127250" y="4774825"/>
            <a:ext cx="1143000" cy="1447800"/>
            <a:chOff x="1536" y="2820"/>
            <a:chExt cx="720" cy="912"/>
          </a:xfrm>
        </p:grpSpPr>
        <p:sp>
          <p:nvSpPr>
            <p:cNvPr id="728148" name="Line 84"/>
            <p:cNvSpPr>
              <a:spLocks noChangeShapeType="1"/>
            </p:cNvSpPr>
            <p:nvPr/>
          </p:nvSpPr>
          <p:spPr bwMode="auto">
            <a:xfrm>
              <a:off x="1536" y="2832"/>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49" name="Line 85"/>
            <p:cNvSpPr>
              <a:spLocks noChangeShapeType="1"/>
            </p:cNvSpPr>
            <p:nvPr/>
          </p:nvSpPr>
          <p:spPr bwMode="auto">
            <a:xfrm>
              <a:off x="2256" y="2820"/>
              <a:ext cx="0" cy="91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50" name="Group 86"/>
          <p:cNvGrpSpPr>
            <a:grpSpLocks/>
          </p:cNvGrpSpPr>
          <p:nvPr/>
        </p:nvGrpSpPr>
        <p:grpSpPr bwMode="auto">
          <a:xfrm>
            <a:off x="1898650" y="4546226"/>
            <a:ext cx="1587500" cy="1935163"/>
            <a:chOff x="1392" y="2676"/>
            <a:chExt cx="1000" cy="1219"/>
          </a:xfrm>
        </p:grpSpPr>
        <p:sp>
          <p:nvSpPr>
            <p:cNvPr id="728151" name="Text Box 87"/>
            <p:cNvSpPr txBox="1">
              <a:spLocks noChangeArrowheads="1"/>
            </p:cNvSpPr>
            <p:nvPr/>
          </p:nvSpPr>
          <p:spPr bwMode="auto">
            <a:xfrm>
              <a:off x="1392" y="267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8152" name="Text Box 88"/>
            <p:cNvSpPr txBox="1">
              <a:spLocks noChangeArrowheads="1"/>
            </p:cNvSpPr>
            <p:nvPr/>
          </p:nvSpPr>
          <p:spPr bwMode="auto">
            <a:xfrm>
              <a:off x="2126" y="3703"/>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VP</a:t>
              </a:r>
            </a:p>
          </p:txBody>
        </p:sp>
      </p:grpSp>
      <p:sp>
        <p:nvSpPr>
          <p:cNvPr id="728153" name="Text Box 89"/>
          <p:cNvSpPr txBox="1">
            <a:spLocks noChangeArrowheads="1"/>
          </p:cNvSpPr>
          <p:nvPr/>
        </p:nvSpPr>
        <p:spPr bwMode="auto">
          <a:xfrm>
            <a:off x="2308224" y="56035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154" name="Rectangle 90"/>
          <p:cNvSpPr>
            <a:spLocks noChangeArrowheads="1"/>
          </p:cNvSpPr>
          <p:nvPr/>
        </p:nvSpPr>
        <p:spPr bwMode="auto">
          <a:xfrm>
            <a:off x="5257800" y="3460375"/>
            <a:ext cx="38862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55" name="Group 91"/>
          <p:cNvGrpSpPr>
            <a:grpSpLocks/>
          </p:cNvGrpSpPr>
          <p:nvPr/>
        </p:nvGrpSpPr>
        <p:grpSpPr bwMode="auto">
          <a:xfrm>
            <a:off x="5829300" y="3727075"/>
            <a:ext cx="1828800" cy="2362200"/>
            <a:chOff x="3744" y="2244"/>
            <a:chExt cx="1152" cy="1488"/>
          </a:xfrm>
        </p:grpSpPr>
        <p:sp>
          <p:nvSpPr>
            <p:cNvPr id="728156" name="Line 92"/>
            <p:cNvSpPr>
              <a:spLocks noChangeShapeType="1"/>
            </p:cNvSpPr>
            <p:nvPr/>
          </p:nvSpPr>
          <p:spPr bwMode="auto">
            <a:xfrm flipH="1" flipV="1">
              <a:off x="3744" y="2850"/>
              <a:ext cx="1152"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57" name="Line 93"/>
            <p:cNvSpPr>
              <a:spLocks noChangeShapeType="1"/>
            </p:cNvSpPr>
            <p:nvPr/>
          </p:nvSpPr>
          <p:spPr bwMode="auto">
            <a:xfrm flipH="1" flipV="1">
              <a:off x="4164" y="2244"/>
              <a:ext cx="0" cy="1488"/>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58" name="Oval 94"/>
          <p:cNvSpPr>
            <a:spLocks noChangeArrowheads="1"/>
          </p:cNvSpPr>
          <p:nvPr/>
        </p:nvSpPr>
        <p:spPr bwMode="auto">
          <a:xfrm flipH="1" flipV="1">
            <a:off x="7196138" y="57559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59" name="Oval 95"/>
          <p:cNvSpPr>
            <a:spLocks noChangeArrowheads="1"/>
          </p:cNvSpPr>
          <p:nvPr/>
        </p:nvSpPr>
        <p:spPr bwMode="auto">
          <a:xfrm flipH="1" flipV="1">
            <a:off x="6443663" y="53796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60" name="Oval 96"/>
          <p:cNvSpPr>
            <a:spLocks noChangeArrowheads="1"/>
          </p:cNvSpPr>
          <p:nvPr/>
        </p:nvSpPr>
        <p:spPr bwMode="auto">
          <a:xfrm flipH="1" flipV="1">
            <a:off x="6443663" y="57606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8161" name="Group 97"/>
          <p:cNvGrpSpPr>
            <a:grpSpLocks/>
          </p:cNvGrpSpPr>
          <p:nvPr/>
        </p:nvGrpSpPr>
        <p:grpSpPr bwMode="auto">
          <a:xfrm>
            <a:off x="7677152" y="4574800"/>
            <a:ext cx="1171575" cy="228600"/>
            <a:chOff x="4992" y="750"/>
            <a:chExt cx="738" cy="144"/>
          </a:xfrm>
        </p:grpSpPr>
        <p:sp>
          <p:nvSpPr>
            <p:cNvPr id="728162" name="AutoShape 98"/>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63" name="Text Box 99"/>
            <p:cNvSpPr txBox="1">
              <a:spLocks noChangeArrowheads="1"/>
            </p:cNvSpPr>
            <p:nvPr/>
          </p:nvSpPr>
          <p:spPr bwMode="auto">
            <a:xfrm>
              <a:off x="5210" y="750"/>
              <a:ext cx="520"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a:latin typeface="Arial" panose="020B0604020202020204" pitchFamily="34" charset="0"/>
                </a:rPr>
                <a:t>OBSERVER</a:t>
              </a:r>
            </a:p>
          </p:txBody>
        </p:sp>
      </p:grpSp>
      <p:sp>
        <p:nvSpPr>
          <p:cNvPr id="728164" name="Text Box 100"/>
          <p:cNvSpPr txBox="1">
            <a:spLocks noChangeArrowheads="1"/>
          </p:cNvSpPr>
          <p:nvPr/>
        </p:nvSpPr>
        <p:spPr bwMode="auto">
          <a:xfrm>
            <a:off x="6121628" y="5273589"/>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sp>
        <p:nvSpPr>
          <p:cNvPr id="728165" name="Text Box 101"/>
          <p:cNvSpPr txBox="1">
            <a:spLocks noChangeArrowheads="1"/>
          </p:cNvSpPr>
          <p:nvPr/>
        </p:nvSpPr>
        <p:spPr bwMode="auto">
          <a:xfrm>
            <a:off x="6133837" y="5651125"/>
            <a:ext cx="3433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latin typeface="Arial" panose="020B0604020202020204" pitchFamily="34" charset="0"/>
              </a:rPr>
              <a:t>a´</a:t>
            </a:r>
          </a:p>
          <a:p>
            <a:pPr eaLnBrk="1" hangingPunct="1"/>
            <a:endParaRPr lang="en-US" altLang="en-US" sz="1400" dirty="0">
              <a:latin typeface="Arial" panose="020B0604020202020204" pitchFamily="34" charset="0"/>
            </a:endParaRPr>
          </a:p>
        </p:txBody>
      </p:sp>
      <p:grpSp>
        <p:nvGrpSpPr>
          <p:cNvPr id="728166" name="Group 102"/>
          <p:cNvGrpSpPr>
            <a:grpSpLocks/>
          </p:cNvGrpSpPr>
          <p:nvPr/>
        </p:nvGrpSpPr>
        <p:grpSpPr bwMode="auto">
          <a:xfrm rot="185559">
            <a:off x="6372227" y="4431925"/>
            <a:ext cx="752475" cy="1066800"/>
            <a:chOff x="3909" y="760"/>
            <a:chExt cx="528" cy="748"/>
          </a:xfrm>
        </p:grpSpPr>
        <p:sp>
          <p:nvSpPr>
            <p:cNvPr id="728167" name="Arc 103"/>
            <p:cNvSpPr>
              <a:spLocks/>
            </p:cNvSpPr>
            <p:nvPr/>
          </p:nvSpPr>
          <p:spPr bwMode="auto">
            <a:xfrm rot="7060958">
              <a:off x="3799" y="870"/>
              <a:ext cx="748" cy="528"/>
            </a:xfrm>
            <a:custGeom>
              <a:avLst/>
              <a:gdLst>
                <a:gd name="G0" fmla="+- 11386 0 0"/>
                <a:gd name="G1" fmla="+- 21600 0 0"/>
                <a:gd name="G2" fmla="+- 21600 0 0"/>
                <a:gd name="T0" fmla="*/ 0 w 30614"/>
                <a:gd name="T1" fmla="*/ 3245 h 21600"/>
                <a:gd name="T2" fmla="*/ 30614 w 30614"/>
                <a:gd name="T3" fmla="*/ 11759 h 21600"/>
                <a:gd name="T4" fmla="*/ 11386 w 30614"/>
                <a:gd name="T5" fmla="*/ 21600 h 21600"/>
              </a:gdLst>
              <a:ahLst/>
              <a:cxnLst>
                <a:cxn ang="0">
                  <a:pos x="T0" y="T1"/>
                </a:cxn>
                <a:cxn ang="0">
                  <a:pos x="T2" y="T3"/>
                </a:cxn>
                <a:cxn ang="0">
                  <a:pos x="T4" y="T5"/>
                </a:cxn>
              </a:cxnLst>
              <a:rect l="0" t="0" r="r" b="b"/>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close/>
                </a:path>
              </a:pathLst>
            </a:custGeom>
            <a:noFill/>
            <a:ln w="952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68" name="Line 104"/>
            <p:cNvSpPr>
              <a:spLocks noChangeShapeType="1"/>
            </p:cNvSpPr>
            <p:nvPr/>
          </p:nvSpPr>
          <p:spPr bwMode="auto">
            <a:xfrm flipH="1">
              <a:off x="4320" y="1248"/>
              <a:ext cx="77" cy="96"/>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69" name="Group 105"/>
          <p:cNvGrpSpPr>
            <a:grpSpLocks/>
          </p:cNvGrpSpPr>
          <p:nvPr/>
        </p:nvGrpSpPr>
        <p:grpSpPr bwMode="auto">
          <a:xfrm rot="16200000" flipH="1">
            <a:off x="6715125" y="5222500"/>
            <a:ext cx="1143000" cy="76200"/>
            <a:chOff x="3984" y="384"/>
            <a:chExt cx="528" cy="0"/>
          </a:xfrm>
        </p:grpSpPr>
        <p:sp>
          <p:nvSpPr>
            <p:cNvPr id="728170" name="Line 106"/>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71" name="Line 107"/>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72" name="Group 108"/>
          <p:cNvGrpSpPr>
            <a:grpSpLocks/>
          </p:cNvGrpSpPr>
          <p:nvPr/>
        </p:nvGrpSpPr>
        <p:grpSpPr bwMode="auto">
          <a:xfrm>
            <a:off x="6438900" y="5803525"/>
            <a:ext cx="838200" cy="0"/>
            <a:chOff x="3984" y="384"/>
            <a:chExt cx="528" cy="0"/>
          </a:xfrm>
        </p:grpSpPr>
        <p:sp>
          <p:nvSpPr>
            <p:cNvPr id="728173" name="Line 109"/>
            <p:cNvSpPr>
              <a:spLocks noChangeShapeType="1"/>
            </p:cNvSpPr>
            <p:nvPr/>
          </p:nvSpPr>
          <p:spPr bwMode="auto">
            <a:xfrm flipH="1">
              <a:off x="3984" y="384"/>
              <a:ext cx="528"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74" name="Line 110"/>
            <p:cNvSpPr>
              <a:spLocks noChangeShapeType="1"/>
            </p:cNvSpPr>
            <p:nvPr/>
          </p:nvSpPr>
          <p:spPr bwMode="auto">
            <a:xfrm flipH="1">
              <a:off x="4182" y="384"/>
              <a:ext cx="144"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728175" name="Text Box 111"/>
          <p:cNvSpPr txBox="1">
            <a:spLocks noChangeArrowheads="1"/>
          </p:cNvSpPr>
          <p:nvPr/>
        </p:nvSpPr>
        <p:spPr bwMode="auto">
          <a:xfrm>
            <a:off x="7466015" y="5898355"/>
            <a:ext cx="15520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solidFill>
                  <a:srgbClr val="009900"/>
                </a:solidFill>
                <a:latin typeface="Arial" panose="020B0604020202020204" pitchFamily="34" charset="0"/>
              </a:rPr>
              <a:t>POINT A IN</a:t>
            </a:r>
          </a:p>
          <a:p>
            <a:pPr eaLnBrk="1" hangingPunct="1"/>
            <a:r>
              <a:rPr lang="en-US" altLang="en-US" sz="1400" dirty="0">
                <a:solidFill>
                  <a:srgbClr val="009900"/>
                </a:solidFill>
                <a:latin typeface="Arial" panose="020B0604020202020204" pitchFamily="34" charset="0"/>
              </a:rPr>
              <a:t>4</a:t>
            </a:r>
            <a:r>
              <a:rPr lang="en-US" altLang="en-US" sz="1400" baseline="30000" dirty="0">
                <a:solidFill>
                  <a:srgbClr val="009900"/>
                </a:solidFill>
                <a:latin typeface="Arial" panose="020B0604020202020204" pitchFamily="34" charset="0"/>
              </a:rPr>
              <a:t>TH</a:t>
            </a:r>
            <a:r>
              <a:rPr lang="en-US" altLang="en-US" sz="1400" dirty="0">
                <a:solidFill>
                  <a:srgbClr val="009900"/>
                </a:solidFill>
                <a:latin typeface="Arial" panose="020B0604020202020204" pitchFamily="34" charset="0"/>
              </a:rPr>
              <a:t>  QUADRANT</a:t>
            </a:r>
          </a:p>
        </p:txBody>
      </p:sp>
      <p:grpSp>
        <p:nvGrpSpPr>
          <p:cNvPr id="728176" name="Group 112"/>
          <p:cNvGrpSpPr>
            <a:grpSpLocks/>
          </p:cNvGrpSpPr>
          <p:nvPr/>
        </p:nvGrpSpPr>
        <p:grpSpPr bwMode="auto">
          <a:xfrm>
            <a:off x="6486525" y="4660525"/>
            <a:ext cx="1143000" cy="1447800"/>
            <a:chOff x="4158" y="2832"/>
            <a:chExt cx="720" cy="912"/>
          </a:xfrm>
        </p:grpSpPr>
        <p:sp>
          <p:nvSpPr>
            <p:cNvPr id="728177" name="Line 113"/>
            <p:cNvSpPr>
              <a:spLocks noChangeShapeType="1"/>
            </p:cNvSpPr>
            <p:nvPr/>
          </p:nvSpPr>
          <p:spPr bwMode="auto">
            <a:xfrm>
              <a:off x="4158" y="2850"/>
              <a:ext cx="720"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8178" name="Line 114"/>
            <p:cNvSpPr>
              <a:spLocks noChangeShapeType="1"/>
            </p:cNvSpPr>
            <p:nvPr/>
          </p:nvSpPr>
          <p:spPr bwMode="auto">
            <a:xfrm>
              <a:off x="4164" y="2832"/>
              <a:ext cx="0" cy="91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728179" name="Group 115"/>
          <p:cNvGrpSpPr>
            <a:grpSpLocks/>
          </p:cNvGrpSpPr>
          <p:nvPr/>
        </p:nvGrpSpPr>
        <p:grpSpPr bwMode="auto">
          <a:xfrm>
            <a:off x="6286500" y="4412875"/>
            <a:ext cx="1422400" cy="1924050"/>
            <a:chOff x="4032" y="2676"/>
            <a:chExt cx="896" cy="1212"/>
          </a:xfrm>
        </p:grpSpPr>
        <p:sp>
          <p:nvSpPr>
            <p:cNvPr id="728180" name="Text Box 116"/>
            <p:cNvSpPr txBox="1">
              <a:spLocks noChangeArrowheads="1"/>
            </p:cNvSpPr>
            <p:nvPr/>
          </p:nvSpPr>
          <p:spPr bwMode="auto">
            <a:xfrm>
              <a:off x="4656" y="267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8181" name="Text Box 117"/>
            <p:cNvSpPr txBox="1">
              <a:spLocks noChangeArrowheads="1"/>
            </p:cNvSpPr>
            <p:nvPr/>
          </p:nvSpPr>
          <p:spPr bwMode="auto">
            <a:xfrm>
              <a:off x="4032" y="36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grpSp>
      <p:sp>
        <p:nvSpPr>
          <p:cNvPr id="728182" name="Text Box 118"/>
          <p:cNvSpPr txBox="1">
            <a:spLocks noChangeArrowheads="1"/>
          </p:cNvSpPr>
          <p:nvPr/>
        </p:nvSpPr>
        <p:spPr bwMode="auto">
          <a:xfrm>
            <a:off x="7115914" y="5855165"/>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a:latin typeface="Arial" panose="020B0604020202020204" pitchFamily="34" charset="0"/>
              </a:rPr>
              <a:t>A</a:t>
            </a:r>
          </a:p>
        </p:txBody>
      </p:sp>
      <p:grpSp>
        <p:nvGrpSpPr>
          <p:cNvPr id="728183" name="Group 119"/>
          <p:cNvGrpSpPr>
            <a:grpSpLocks/>
          </p:cNvGrpSpPr>
          <p:nvPr/>
        </p:nvGrpSpPr>
        <p:grpSpPr bwMode="auto">
          <a:xfrm>
            <a:off x="-130177" y="336175"/>
            <a:ext cx="1704976" cy="6172200"/>
            <a:chOff x="-82" y="0"/>
            <a:chExt cx="1074" cy="3888"/>
          </a:xfrm>
        </p:grpSpPr>
        <p:sp>
          <p:nvSpPr>
            <p:cNvPr id="728184" name="Rectangle 120"/>
            <p:cNvSpPr>
              <a:spLocks noChangeArrowheads="1"/>
            </p:cNvSpPr>
            <p:nvPr/>
          </p:nvSpPr>
          <p:spPr bwMode="auto">
            <a:xfrm>
              <a:off x="0" y="0"/>
              <a:ext cx="902" cy="3888"/>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8185" name="Text Box 121"/>
            <p:cNvSpPr txBox="1">
              <a:spLocks noChangeArrowheads="1"/>
            </p:cNvSpPr>
            <p:nvPr/>
          </p:nvSpPr>
          <p:spPr bwMode="auto">
            <a:xfrm>
              <a:off x="-82" y="374"/>
              <a:ext cx="1074" cy="3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1" dirty="0">
                  <a:latin typeface="Arial" panose="020B0604020202020204" pitchFamily="34" charset="0"/>
                </a:rPr>
                <a:t>Point A is </a:t>
              </a:r>
            </a:p>
            <a:p>
              <a:pPr algn="ctr" eaLnBrk="1" hangingPunct="1"/>
              <a:r>
                <a:rPr lang="en-US" altLang="en-US" sz="1400" b="1" dirty="0">
                  <a:latin typeface="Arial" panose="020B0604020202020204" pitchFamily="34" charset="0"/>
                </a:rPr>
                <a:t>p</a:t>
              </a:r>
              <a:r>
                <a:rPr lang="en-US" altLang="en-US" sz="1400" b="1" dirty="0" smtClean="0">
                  <a:latin typeface="Arial" panose="020B0604020202020204" pitchFamily="34" charset="0"/>
                </a:rPr>
                <a:t>laced </a:t>
              </a:r>
              <a:r>
                <a:rPr lang="en-US" altLang="en-US" sz="1400" b="1" dirty="0">
                  <a:latin typeface="Arial" panose="020B0604020202020204" pitchFamily="34" charset="0"/>
                </a:rPr>
                <a:t>In </a:t>
              </a:r>
            </a:p>
            <a:p>
              <a:pPr algn="ctr" eaLnBrk="1" hangingPunct="1"/>
              <a:r>
                <a:rPr lang="en-US" altLang="en-US" sz="1400" b="1" dirty="0">
                  <a:latin typeface="Arial" panose="020B0604020202020204" pitchFamily="34" charset="0"/>
                </a:rPr>
                <a:t>different </a:t>
              </a:r>
            </a:p>
            <a:p>
              <a:pPr algn="ctr" eaLnBrk="1" hangingPunct="1"/>
              <a:r>
                <a:rPr lang="en-US" altLang="en-US" sz="1400" b="1" dirty="0">
                  <a:latin typeface="Arial" panose="020B0604020202020204" pitchFamily="34" charset="0"/>
                </a:rPr>
                <a:t>quadrants</a:t>
              </a:r>
            </a:p>
            <a:p>
              <a:pPr algn="ctr" eaLnBrk="1" hangingPunct="1"/>
              <a:r>
                <a:rPr lang="en-US" altLang="en-US" sz="1400" b="1" dirty="0">
                  <a:latin typeface="Arial" panose="020B0604020202020204" pitchFamily="34" charset="0"/>
                </a:rPr>
                <a:t>and it’s </a:t>
              </a:r>
              <a:r>
                <a:rPr lang="en-US" altLang="en-US" sz="1400" b="1" dirty="0" smtClean="0">
                  <a:latin typeface="Arial" panose="020B0604020202020204" pitchFamily="34" charset="0"/>
                </a:rPr>
                <a:t>FV </a:t>
              </a:r>
              <a:r>
                <a:rPr lang="en-US" altLang="en-US" sz="1400" b="1" dirty="0">
                  <a:latin typeface="Arial" panose="020B0604020202020204" pitchFamily="34" charset="0"/>
                </a:rPr>
                <a:t>&amp; </a:t>
              </a:r>
              <a:r>
                <a:rPr lang="en-US" altLang="en-US" sz="1400" b="1" dirty="0" smtClean="0">
                  <a:latin typeface="Arial" panose="020B0604020202020204" pitchFamily="34" charset="0"/>
                </a:rPr>
                <a:t>TV </a:t>
              </a:r>
              <a:endParaRPr lang="en-US" altLang="en-US" sz="1400" b="1" dirty="0">
                <a:latin typeface="Arial" panose="020B0604020202020204" pitchFamily="34" charset="0"/>
              </a:endParaRPr>
            </a:p>
            <a:p>
              <a:pPr algn="ctr" eaLnBrk="1" hangingPunct="1"/>
              <a:r>
                <a:rPr lang="en-US" altLang="en-US" sz="1400" b="1" dirty="0">
                  <a:latin typeface="Arial" panose="020B0604020202020204" pitchFamily="34" charset="0"/>
                </a:rPr>
                <a:t>are brought in </a:t>
              </a:r>
            </a:p>
            <a:p>
              <a:pPr algn="ctr" eaLnBrk="1" hangingPunct="1"/>
              <a:r>
                <a:rPr lang="en-US" altLang="en-US" sz="1400" b="1" dirty="0">
                  <a:latin typeface="Arial" panose="020B0604020202020204" pitchFamily="34" charset="0"/>
                </a:rPr>
                <a:t>same plane for </a:t>
              </a:r>
            </a:p>
            <a:p>
              <a:pPr algn="ctr" eaLnBrk="1" hangingPunct="1"/>
              <a:r>
                <a:rPr lang="en-US" altLang="en-US" sz="1400" b="1" dirty="0">
                  <a:latin typeface="Arial" panose="020B0604020202020204" pitchFamily="34" charset="0"/>
                </a:rPr>
                <a:t>Observer to see </a:t>
              </a:r>
            </a:p>
            <a:p>
              <a:pPr algn="ctr" eaLnBrk="1" hangingPunct="1"/>
              <a:r>
                <a:rPr lang="en-US" altLang="en-US" sz="1400" b="1" dirty="0">
                  <a:latin typeface="Arial" panose="020B0604020202020204" pitchFamily="34" charset="0"/>
                </a:rPr>
                <a:t>clearly. </a:t>
              </a:r>
            </a:p>
            <a:p>
              <a:pPr algn="ctr" eaLnBrk="1" hangingPunct="1"/>
              <a:r>
                <a:rPr lang="en-US" altLang="en-US" sz="1400" b="1" dirty="0" smtClean="0">
                  <a:latin typeface="Arial" panose="020B0604020202020204" pitchFamily="34" charset="0"/>
                </a:rPr>
                <a:t>FV </a:t>
              </a:r>
              <a:r>
                <a:rPr lang="en-US" altLang="en-US" sz="1400" b="1" dirty="0">
                  <a:latin typeface="Arial" panose="020B0604020202020204" pitchFamily="34" charset="0"/>
                </a:rPr>
                <a:t>is visible as</a:t>
              </a:r>
            </a:p>
            <a:p>
              <a:pPr algn="ctr" eaLnBrk="1" hangingPunct="1"/>
              <a:r>
                <a:rPr lang="en-US" altLang="en-US" sz="1400" b="1" dirty="0">
                  <a:latin typeface="Arial" panose="020B0604020202020204" pitchFamily="34" charset="0"/>
                </a:rPr>
                <a:t>it is a view on </a:t>
              </a:r>
            </a:p>
            <a:p>
              <a:pPr algn="ctr" eaLnBrk="1" hangingPunct="1"/>
              <a:r>
                <a:rPr lang="en-US" altLang="en-US" sz="1400" b="1" dirty="0">
                  <a:latin typeface="Arial" panose="020B0604020202020204" pitchFamily="34" charset="0"/>
                </a:rPr>
                <a:t>VP. But as </a:t>
              </a:r>
              <a:r>
                <a:rPr lang="en-US" altLang="en-US" sz="1400" b="1" dirty="0" smtClean="0">
                  <a:latin typeface="Arial" panose="020B0604020202020204" pitchFamily="34" charset="0"/>
                </a:rPr>
                <a:t>T</a:t>
              </a:r>
              <a:r>
                <a:rPr lang="en-US" altLang="en-US" sz="1400" b="1" dirty="0">
                  <a:latin typeface="Arial" panose="020B0604020202020204" pitchFamily="34" charset="0"/>
                </a:rPr>
                <a:t>V</a:t>
              </a:r>
              <a:r>
                <a:rPr lang="en-US" altLang="en-US" sz="1400" b="1" dirty="0" smtClean="0">
                  <a:latin typeface="Arial" panose="020B0604020202020204" pitchFamily="34" charset="0"/>
                </a:rPr>
                <a:t> </a:t>
              </a:r>
              <a:r>
                <a:rPr lang="en-US" altLang="en-US" sz="1400" b="1" dirty="0">
                  <a:latin typeface="Arial" panose="020B0604020202020204" pitchFamily="34" charset="0"/>
                </a:rPr>
                <a:t>is</a:t>
              </a:r>
            </a:p>
            <a:p>
              <a:pPr algn="ctr" eaLnBrk="1" hangingPunct="1"/>
              <a:r>
                <a:rPr lang="en-US" altLang="en-US" sz="1400" b="1" dirty="0">
                  <a:latin typeface="Arial" panose="020B0604020202020204" pitchFamily="34" charset="0"/>
                </a:rPr>
                <a:t> is a view on </a:t>
              </a:r>
              <a:r>
                <a:rPr lang="en-US" altLang="en-US" sz="1400" b="1" dirty="0" smtClean="0">
                  <a:latin typeface="Arial" panose="020B0604020202020204" pitchFamily="34" charset="0"/>
                </a:rPr>
                <a:t>HP, </a:t>
              </a:r>
              <a:endParaRPr lang="en-US" altLang="en-US" sz="1400" b="1" dirty="0">
                <a:latin typeface="Arial" panose="020B0604020202020204" pitchFamily="34" charset="0"/>
              </a:endParaRPr>
            </a:p>
            <a:p>
              <a:pPr algn="ctr" eaLnBrk="1" hangingPunct="1"/>
              <a:r>
                <a:rPr lang="en-US" altLang="en-US" sz="1400" b="1" dirty="0">
                  <a:latin typeface="Arial" panose="020B0604020202020204" pitchFamily="34" charset="0"/>
                </a:rPr>
                <a:t>it is rotated</a:t>
              </a:r>
            </a:p>
            <a:p>
              <a:pPr algn="ctr" eaLnBrk="1" hangingPunct="1"/>
              <a:r>
                <a:rPr lang="en-US" altLang="en-US" sz="1400" b="1" dirty="0" smtClean="0">
                  <a:latin typeface="Arial" panose="020B0604020202020204" pitchFamily="34" charset="0"/>
                </a:rPr>
                <a:t>90</a:t>
              </a:r>
              <a:r>
                <a:rPr lang="en-US" altLang="en-US" sz="1400" b="1" baseline="30000" dirty="0" smtClean="0">
                  <a:latin typeface="Arial" panose="020B0604020202020204" pitchFamily="34" charset="0"/>
                </a:rPr>
                <a:t>0</a:t>
              </a:r>
              <a:r>
                <a:rPr lang="en-US" altLang="en-US" sz="1400" b="1" dirty="0">
                  <a:latin typeface="Arial" panose="020B0604020202020204" pitchFamily="34" charset="0"/>
                </a:rPr>
                <a:t>, </a:t>
              </a:r>
            </a:p>
            <a:p>
              <a:pPr algn="ctr" eaLnBrk="1" hangingPunct="1"/>
              <a:r>
                <a:rPr lang="en-US" altLang="en-US" sz="1400" b="1" dirty="0">
                  <a:latin typeface="Arial" panose="020B0604020202020204" pitchFamily="34" charset="0"/>
                </a:rPr>
                <a:t>i</a:t>
              </a:r>
              <a:r>
                <a:rPr lang="en-US" altLang="en-US" sz="1400" b="1" dirty="0" smtClean="0">
                  <a:latin typeface="Arial" panose="020B0604020202020204" pitchFamily="34" charset="0"/>
                </a:rPr>
                <a:t>n </a:t>
              </a:r>
              <a:r>
                <a:rPr lang="en-US" altLang="en-US" sz="1400" b="1" dirty="0">
                  <a:latin typeface="Arial" panose="020B0604020202020204" pitchFamily="34" charset="0"/>
                </a:rPr>
                <a:t>clockwise </a:t>
              </a:r>
            </a:p>
            <a:p>
              <a:pPr algn="ctr" eaLnBrk="1" hangingPunct="1"/>
              <a:r>
                <a:rPr lang="en-US" altLang="en-US" sz="1400" b="1" dirty="0">
                  <a:latin typeface="Arial" panose="020B0604020202020204" pitchFamily="34" charset="0"/>
                </a:rPr>
                <a:t>direction</a:t>
              </a:r>
              <a:r>
                <a:rPr lang="en-US" altLang="en-US" sz="1400" b="1" dirty="0" smtClean="0">
                  <a:latin typeface="Arial" panose="020B0604020202020204" pitchFamily="34" charset="0"/>
                </a:rPr>
                <a:t>. The </a:t>
              </a:r>
              <a:endParaRPr lang="en-US" altLang="en-US" sz="1400" b="1" dirty="0">
                <a:latin typeface="Arial" panose="020B0604020202020204" pitchFamily="34" charset="0"/>
              </a:endParaRPr>
            </a:p>
            <a:p>
              <a:pPr algn="ctr" eaLnBrk="1" hangingPunct="1"/>
              <a:r>
                <a:rPr lang="en-US" altLang="en-US" sz="1400" b="1" dirty="0" smtClean="0">
                  <a:latin typeface="Arial" panose="020B0604020202020204" pitchFamily="34" charset="0"/>
                </a:rPr>
                <a:t>front </a:t>
              </a:r>
              <a:r>
                <a:rPr lang="en-US" altLang="en-US" sz="1400" b="1" dirty="0">
                  <a:latin typeface="Arial" panose="020B0604020202020204" pitchFamily="34" charset="0"/>
                </a:rPr>
                <a:t>part of</a:t>
              </a:r>
            </a:p>
            <a:p>
              <a:pPr algn="ctr" eaLnBrk="1" hangingPunct="1"/>
              <a:r>
                <a:rPr lang="en-US" altLang="en-US" sz="1400" b="1" dirty="0">
                  <a:latin typeface="Arial" panose="020B0604020202020204" pitchFamily="34" charset="0"/>
                </a:rPr>
                <a:t> </a:t>
              </a:r>
              <a:r>
                <a:rPr lang="en-US" altLang="en-US" sz="1400" b="1" dirty="0" smtClean="0">
                  <a:latin typeface="Arial" panose="020B0604020202020204" pitchFamily="34" charset="0"/>
                </a:rPr>
                <a:t>HP </a:t>
              </a:r>
              <a:r>
                <a:rPr lang="en-US" altLang="en-US" sz="1400" b="1" dirty="0">
                  <a:latin typeface="Arial" panose="020B0604020202020204" pitchFamily="34" charset="0"/>
                </a:rPr>
                <a:t>comes below </a:t>
              </a:r>
            </a:p>
            <a:p>
              <a:pPr algn="ctr" eaLnBrk="1" hangingPunct="1"/>
              <a:r>
                <a:rPr lang="en-US" altLang="en-US" sz="1400" b="1" dirty="0" smtClean="0">
                  <a:latin typeface="Arial" panose="020B0604020202020204" pitchFamily="34" charset="0"/>
                </a:rPr>
                <a:t>XY </a:t>
              </a:r>
              <a:r>
                <a:rPr lang="en-US" altLang="en-US" sz="1400" b="1" dirty="0">
                  <a:latin typeface="Arial" panose="020B0604020202020204" pitchFamily="34" charset="0"/>
                </a:rPr>
                <a:t>line and the </a:t>
              </a:r>
            </a:p>
            <a:p>
              <a:pPr algn="ctr" eaLnBrk="1" hangingPunct="1"/>
              <a:r>
                <a:rPr lang="en-US" altLang="en-US" sz="1400" b="1" dirty="0">
                  <a:latin typeface="Arial" panose="020B0604020202020204" pitchFamily="34" charset="0"/>
                </a:rPr>
                <a:t>part behind </a:t>
              </a:r>
              <a:r>
                <a:rPr lang="en-US" altLang="en-US" sz="1400" b="1" dirty="0" smtClean="0">
                  <a:latin typeface="Arial" panose="020B0604020202020204" pitchFamily="34" charset="0"/>
                </a:rPr>
                <a:t>VP </a:t>
              </a:r>
              <a:endParaRPr lang="en-US" altLang="en-US" sz="1400" b="1" dirty="0">
                <a:latin typeface="Arial" panose="020B0604020202020204" pitchFamily="34" charset="0"/>
              </a:endParaRPr>
            </a:p>
            <a:p>
              <a:pPr algn="ctr" eaLnBrk="1" hangingPunct="1"/>
              <a:r>
                <a:rPr lang="en-US" altLang="en-US" sz="1400" b="1" dirty="0">
                  <a:latin typeface="Arial" panose="020B0604020202020204" pitchFamily="34" charset="0"/>
                </a:rPr>
                <a:t>comes above.</a:t>
              </a:r>
            </a:p>
            <a:p>
              <a:pPr algn="ctr" eaLnBrk="1" hangingPunct="1"/>
              <a:endParaRPr lang="en-US" altLang="en-US" sz="1400" dirty="0">
                <a:latin typeface="Arial" panose="020B0604020202020204" pitchFamily="34" charset="0"/>
              </a:endParaRPr>
            </a:p>
            <a:p>
              <a:pPr algn="ctr" eaLnBrk="1" hangingPunct="1"/>
              <a:endParaRPr lang="en-US" altLang="en-US" sz="1400" dirty="0">
                <a:latin typeface="Arial" panose="020B0604020202020204" pitchFamily="34" charset="0"/>
              </a:endParaRPr>
            </a:p>
            <a:p>
              <a:pPr algn="ctr" eaLnBrk="1" hangingPunct="1"/>
              <a:endParaRPr lang="en-US" altLang="en-US" sz="1300" dirty="0">
                <a:latin typeface="Arial" panose="020B0604020202020204" pitchFamily="34" charset="0"/>
              </a:endParaRPr>
            </a:p>
          </p:txBody>
        </p:sp>
      </p:grpSp>
      <p:sp>
        <p:nvSpPr>
          <p:cNvPr id="2" name="Slide Number Placeholder 1"/>
          <p:cNvSpPr>
            <a:spLocks noGrp="1"/>
          </p:cNvSpPr>
          <p:nvPr>
            <p:ph type="sldNum" sz="quarter" idx="12"/>
          </p:nvPr>
        </p:nvSpPr>
        <p:spPr>
          <a:xfrm>
            <a:off x="7115914" y="6589375"/>
            <a:ext cx="2057400" cy="365125"/>
          </a:xfrm>
        </p:spPr>
        <p:txBody>
          <a:bodyPr/>
          <a:lstStyle/>
          <a:p>
            <a:fld id="{EE8E09DC-0268-440F-8276-54ADABB93829}" type="slidenum">
              <a:rPr lang="en-IN" smtClean="0"/>
              <a:t>6</a:t>
            </a:fld>
            <a:endParaRPr lang="en-IN" dirty="0"/>
          </a:p>
        </p:txBody>
      </p:sp>
    </p:spTree>
    <p:extLst>
      <p:ext uri="{BB962C8B-B14F-4D97-AF65-F5344CB8AC3E}">
        <p14:creationId xmlns:p14="http://schemas.microsoft.com/office/powerpoint/2010/main" val="2064374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728183"/>
                                        </p:tgtEl>
                                        <p:attrNameLst>
                                          <p:attrName>style.visibility</p:attrName>
                                        </p:attrNameLst>
                                      </p:cBhvr>
                                      <p:to>
                                        <p:strVal val="visible"/>
                                      </p:to>
                                    </p:set>
                                    <p:anim calcmode="lin" valueType="num">
                                      <p:cBhvr>
                                        <p:cTn id="7" dur="500" fill="hold"/>
                                        <p:tgtEl>
                                          <p:spTgt spid="728183"/>
                                        </p:tgtEl>
                                        <p:attrNameLst>
                                          <p:attrName>ppt_x</p:attrName>
                                        </p:attrNameLst>
                                      </p:cBhvr>
                                      <p:tavLst>
                                        <p:tav tm="0">
                                          <p:val>
                                            <p:strVal val="#ppt_x"/>
                                          </p:val>
                                        </p:tav>
                                        <p:tav tm="100000">
                                          <p:val>
                                            <p:strVal val="#ppt_x"/>
                                          </p:val>
                                        </p:tav>
                                      </p:tavLst>
                                    </p:anim>
                                    <p:anim calcmode="lin" valueType="num">
                                      <p:cBhvr>
                                        <p:cTn id="8" dur="500" fill="hold"/>
                                        <p:tgtEl>
                                          <p:spTgt spid="728183"/>
                                        </p:tgtEl>
                                        <p:attrNameLst>
                                          <p:attrName>ppt_y</p:attrName>
                                        </p:attrNameLst>
                                      </p:cBhvr>
                                      <p:tavLst>
                                        <p:tav tm="0">
                                          <p:val>
                                            <p:strVal val="#ppt_y-#ppt_h/2"/>
                                          </p:val>
                                        </p:tav>
                                        <p:tav tm="100000">
                                          <p:val>
                                            <p:strVal val="#ppt_y"/>
                                          </p:val>
                                        </p:tav>
                                      </p:tavLst>
                                    </p:anim>
                                    <p:anim calcmode="lin" valueType="num">
                                      <p:cBhvr>
                                        <p:cTn id="9" dur="500" fill="hold"/>
                                        <p:tgtEl>
                                          <p:spTgt spid="728183"/>
                                        </p:tgtEl>
                                        <p:attrNameLst>
                                          <p:attrName>ppt_w</p:attrName>
                                        </p:attrNameLst>
                                      </p:cBhvr>
                                      <p:tavLst>
                                        <p:tav tm="0">
                                          <p:val>
                                            <p:strVal val="#ppt_w"/>
                                          </p:val>
                                        </p:tav>
                                        <p:tav tm="100000">
                                          <p:val>
                                            <p:strVal val="#ppt_w"/>
                                          </p:val>
                                        </p:tav>
                                      </p:tavLst>
                                    </p:anim>
                                    <p:anim calcmode="lin" valueType="num">
                                      <p:cBhvr>
                                        <p:cTn id="10" dur="500" fill="hold"/>
                                        <p:tgtEl>
                                          <p:spTgt spid="72818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728080"/>
                                        </p:tgtEl>
                                        <p:attrNameLst>
                                          <p:attrName>style.visibility</p:attrName>
                                        </p:attrNameLst>
                                      </p:cBhvr>
                                      <p:to>
                                        <p:strVal val="visible"/>
                                      </p:to>
                                    </p:set>
                                    <p:anim calcmode="lin" valueType="num">
                                      <p:cBhvr>
                                        <p:cTn id="15" dur="500" fill="hold"/>
                                        <p:tgtEl>
                                          <p:spTgt spid="728080"/>
                                        </p:tgtEl>
                                        <p:attrNameLst>
                                          <p:attrName>ppt_w</p:attrName>
                                        </p:attrNameLst>
                                      </p:cBhvr>
                                      <p:tavLst>
                                        <p:tav tm="0">
                                          <p:val>
                                            <p:fltVal val="0"/>
                                          </p:val>
                                        </p:tav>
                                        <p:tav tm="100000">
                                          <p:val>
                                            <p:strVal val="#ppt_w"/>
                                          </p:val>
                                        </p:tav>
                                      </p:tavLst>
                                    </p:anim>
                                    <p:anim calcmode="lin" valueType="num">
                                      <p:cBhvr>
                                        <p:cTn id="16" dur="500" fill="hold"/>
                                        <p:tgtEl>
                                          <p:spTgt spid="72808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728092"/>
                                        </p:tgtEl>
                                        <p:attrNameLst>
                                          <p:attrName>style.visibility</p:attrName>
                                        </p:attrNameLst>
                                      </p:cBhvr>
                                      <p:to>
                                        <p:strVal val="visible"/>
                                      </p:to>
                                    </p:set>
                                    <p:anim calcmode="lin" valueType="num">
                                      <p:cBhvr>
                                        <p:cTn id="21" dur="500" fill="hold"/>
                                        <p:tgtEl>
                                          <p:spTgt spid="728092"/>
                                        </p:tgtEl>
                                        <p:attrNameLst>
                                          <p:attrName>ppt_w</p:attrName>
                                        </p:attrNameLst>
                                      </p:cBhvr>
                                      <p:tavLst>
                                        <p:tav tm="0">
                                          <p:val>
                                            <p:fltVal val="0"/>
                                          </p:val>
                                        </p:tav>
                                        <p:tav tm="100000">
                                          <p:val>
                                            <p:strVal val="#ppt_w"/>
                                          </p:val>
                                        </p:tav>
                                      </p:tavLst>
                                    </p:anim>
                                    <p:anim calcmode="lin" valueType="num">
                                      <p:cBhvr>
                                        <p:cTn id="22" dur="500" fill="hold"/>
                                        <p:tgtEl>
                                          <p:spTgt spid="72809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728088"/>
                                        </p:tgtEl>
                                        <p:attrNameLst>
                                          <p:attrName>style.visibility</p:attrName>
                                        </p:attrNameLst>
                                      </p:cBhvr>
                                      <p:to>
                                        <p:strVal val="visible"/>
                                      </p:to>
                                    </p:set>
                                    <p:anim calcmode="lin" valueType="num">
                                      <p:cBhvr>
                                        <p:cTn id="27" dur="500" fill="hold"/>
                                        <p:tgtEl>
                                          <p:spTgt spid="728088"/>
                                        </p:tgtEl>
                                        <p:attrNameLst>
                                          <p:attrName>ppt_w</p:attrName>
                                        </p:attrNameLst>
                                      </p:cBhvr>
                                      <p:tavLst>
                                        <p:tav tm="0">
                                          <p:val>
                                            <p:fltVal val="0"/>
                                          </p:val>
                                        </p:tav>
                                        <p:tav tm="100000">
                                          <p:val>
                                            <p:strVal val="#ppt_w"/>
                                          </p:val>
                                        </p:tav>
                                      </p:tavLst>
                                    </p:anim>
                                    <p:anim calcmode="lin" valueType="num">
                                      <p:cBhvr>
                                        <p:cTn id="28" dur="500" fill="hold"/>
                                        <p:tgtEl>
                                          <p:spTgt spid="72808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728067"/>
                                        </p:tgtEl>
                                        <p:attrNameLst>
                                          <p:attrName>style.visibility</p:attrName>
                                        </p:attrNameLst>
                                      </p:cBhvr>
                                      <p:to>
                                        <p:strVal val="visible"/>
                                      </p:to>
                                    </p:set>
                                    <p:anim calcmode="lin" valueType="num">
                                      <p:cBhvr>
                                        <p:cTn id="33" dur="500" fill="hold"/>
                                        <p:tgtEl>
                                          <p:spTgt spid="728067"/>
                                        </p:tgtEl>
                                        <p:attrNameLst>
                                          <p:attrName>ppt_w</p:attrName>
                                        </p:attrNameLst>
                                      </p:cBhvr>
                                      <p:tavLst>
                                        <p:tav tm="0">
                                          <p:val>
                                            <p:strVal val="4*#ppt_w"/>
                                          </p:val>
                                        </p:tav>
                                        <p:tav tm="100000">
                                          <p:val>
                                            <p:strVal val="#ppt_w"/>
                                          </p:val>
                                        </p:tav>
                                      </p:tavLst>
                                    </p:anim>
                                    <p:anim calcmode="lin" valueType="num">
                                      <p:cBhvr>
                                        <p:cTn id="34" dur="500" fill="hold"/>
                                        <p:tgtEl>
                                          <p:spTgt spid="728067"/>
                                        </p:tgtEl>
                                        <p:attrNameLst>
                                          <p:attrName>ppt_h</p:attrName>
                                        </p:attrNameLst>
                                      </p:cBhvr>
                                      <p:tavLst>
                                        <p:tav tm="0">
                                          <p:val>
                                            <p:strVal val="4*#ppt_h"/>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728087"/>
                                        </p:tgtEl>
                                        <p:attrNameLst>
                                          <p:attrName>style.visibility</p:attrName>
                                        </p:attrNameLst>
                                      </p:cBhvr>
                                      <p:to>
                                        <p:strVal val="visible"/>
                                      </p:to>
                                    </p:set>
                                    <p:anim calcmode="lin" valueType="num">
                                      <p:cBhvr>
                                        <p:cTn id="37" dur="500" fill="hold"/>
                                        <p:tgtEl>
                                          <p:spTgt spid="728087"/>
                                        </p:tgtEl>
                                        <p:attrNameLst>
                                          <p:attrName>ppt_w</p:attrName>
                                        </p:attrNameLst>
                                      </p:cBhvr>
                                      <p:tavLst>
                                        <p:tav tm="0">
                                          <p:val>
                                            <p:fltVal val="0"/>
                                          </p:val>
                                        </p:tav>
                                        <p:tav tm="100000">
                                          <p:val>
                                            <p:strVal val="#ppt_w"/>
                                          </p:val>
                                        </p:tav>
                                      </p:tavLst>
                                    </p:anim>
                                    <p:anim calcmode="lin" valueType="num">
                                      <p:cBhvr>
                                        <p:cTn id="38" dur="500" fill="hold"/>
                                        <p:tgtEl>
                                          <p:spTgt spid="728087"/>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728089"/>
                                        </p:tgtEl>
                                        <p:attrNameLst>
                                          <p:attrName>style.visibility</p:attrName>
                                        </p:attrNameLst>
                                      </p:cBhvr>
                                      <p:to>
                                        <p:strVal val="visible"/>
                                      </p:to>
                                    </p:set>
                                    <p:anim calcmode="lin" valueType="num">
                                      <p:cBhvr additive="base">
                                        <p:cTn id="43" dur="500" fill="hold"/>
                                        <p:tgtEl>
                                          <p:spTgt spid="728089"/>
                                        </p:tgtEl>
                                        <p:attrNameLst>
                                          <p:attrName>ppt_x</p:attrName>
                                        </p:attrNameLst>
                                      </p:cBhvr>
                                      <p:tavLst>
                                        <p:tav tm="0">
                                          <p:val>
                                            <p:strVal val="1+#ppt_w/2"/>
                                          </p:val>
                                        </p:tav>
                                        <p:tav tm="100000">
                                          <p:val>
                                            <p:strVal val="#ppt_x"/>
                                          </p:val>
                                        </p:tav>
                                      </p:tavLst>
                                    </p:anim>
                                    <p:anim calcmode="lin" valueType="num">
                                      <p:cBhvr additive="base">
                                        <p:cTn id="44" dur="500" fill="hold"/>
                                        <p:tgtEl>
                                          <p:spTgt spid="72808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728071"/>
                                        </p:tgtEl>
                                        <p:attrNameLst>
                                          <p:attrName>style.visibility</p:attrName>
                                        </p:attrNameLst>
                                      </p:cBhvr>
                                      <p:to>
                                        <p:strVal val="visible"/>
                                      </p:to>
                                    </p:set>
                                    <p:anim calcmode="lin" valueType="num">
                                      <p:cBhvr additive="base">
                                        <p:cTn id="49" dur="500" fill="hold"/>
                                        <p:tgtEl>
                                          <p:spTgt spid="728071"/>
                                        </p:tgtEl>
                                        <p:attrNameLst>
                                          <p:attrName>ppt_x</p:attrName>
                                        </p:attrNameLst>
                                      </p:cBhvr>
                                      <p:tavLst>
                                        <p:tav tm="0">
                                          <p:val>
                                            <p:strVal val="1+#ppt_w/2"/>
                                          </p:val>
                                        </p:tav>
                                        <p:tav tm="100000">
                                          <p:val>
                                            <p:strVal val="#ppt_x"/>
                                          </p:val>
                                        </p:tav>
                                      </p:tavLst>
                                    </p:anim>
                                    <p:anim calcmode="lin" valueType="num">
                                      <p:cBhvr additive="base">
                                        <p:cTn id="50" dur="500" fill="hold"/>
                                        <p:tgtEl>
                                          <p:spTgt spid="72807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728068"/>
                                        </p:tgtEl>
                                        <p:attrNameLst>
                                          <p:attrName>style.visibility</p:attrName>
                                        </p:attrNameLst>
                                      </p:cBhvr>
                                      <p:to>
                                        <p:strVal val="visible"/>
                                      </p:to>
                                    </p:set>
                                    <p:anim calcmode="lin" valueType="num">
                                      <p:cBhvr>
                                        <p:cTn id="55" dur="500" fill="hold"/>
                                        <p:tgtEl>
                                          <p:spTgt spid="728068"/>
                                        </p:tgtEl>
                                        <p:attrNameLst>
                                          <p:attrName>ppt_w</p:attrName>
                                        </p:attrNameLst>
                                      </p:cBhvr>
                                      <p:tavLst>
                                        <p:tav tm="0">
                                          <p:val>
                                            <p:strVal val="4*#ppt_w"/>
                                          </p:val>
                                        </p:tav>
                                        <p:tav tm="100000">
                                          <p:val>
                                            <p:strVal val="#ppt_w"/>
                                          </p:val>
                                        </p:tav>
                                      </p:tavLst>
                                    </p:anim>
                                    <p:anim calcmode="lin" valueType="num">
                                      <p:cBhvr>
                                        <p:cTn id="56" dur="500" fill="hold"/>
                                        <p:tgtEl>
                                          <p:spTgt spid="728068"/>
                                        </p:tgtEl>
                                        <p:attrNameLst>
                                          <p:attrName>ppt_h</p:attrName>
                                        </p:attrNameLst>
                                      </p:cBhvr>
                                      <p:tavLst>
                                        <p:tav tm="0">
                                          <p:val>
                                            <p:strVal val="4*#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28085"/>
                                        </p:tgtEl>
                                        <p:attrNameLst>
                                          <p:attrName>style.visibility</p:attrName>
                                        </p:attrNameLst>
                                      </p:cBhvr>
                                      <p:to>
                                        <p:strVal val="visible"/>
                                      </p:to>
                                    </p:set>
                                    <p:anim calcmode="lin" valueType="num">
                                      <p:cBhvr additive="base">
                                        <p:cTn id="61" dur="500" fill="hold"/>
                                        <p:tgtEl>
                                          <p:spTgt spid="728085"/>
                                        </p:tgtEl>
                                        <p:attrNameLst>
                                          <p:attrName>ppt_x</p:attrName>
                                        </p:attrNameLst>
                                      </p:cBhvr>
                                      <p:tavLst>
                                        <p:tav tm="0">
                                          <p:val>
                                            <p:strVal val="1+#ppt_w/2"/>
                                          </p:val>
                                        </p:tav>
                                        <p:tav tm="100000">
                                          <p:val>
                                            <p:strVal val="#ppt_x"/>
                                          </p:val>
                                        </p:tav>
                                      </p:tavLst>
                                    </p:anim>
                                    <p:anim calcmode="lin" valueType="num">
                                      <p:cBhvr additive="base">
                                        <p:cTn id="62" dur="500" fill="hold"/>
                                        <p:tgtEl>
                                          <p:spTgt spid="72808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nodeType="clickEffect">
                                  <p:stCondLst>
                                    <p:cond delay="0"/>
                                  </p:stCondLst>
                                  <p:childTnLst>
                                    <p:set>
                                      <p:cBhvr>
                                        <p:cTn id="66" dur="1" fill="hold">
                                          <p:stCondLst>
                                            <p:cond delay="0"/>
                                          </p:stCondLst>
                                        </p:cTn>
                                        <p:tgtEl>
                                          <p:spTgt spid="728074"/>
                                        </p:tgtEl>
                                        <p:attrNameLst>
                                          <p:attrName>style.visibility</p:attrName>
                                        </p:attrNameLst>
                                      </p:cBhvr>
                                      <p:to>
                                        <p:strVal val="visible"/>
                                      </p:to>
                                    </p:set>
                                    <p:anim calcmode="lin" valueType="num">
                                      <p:cBhvr additive="base">
                                        <p:cTn id="67" dur="500" fill="hold"/>
                                        <p:tgtEl>
                                          <p:spTgt spid="728074"/>
                                        </p:tgtEl>
                                        <p:attrNameLst>
                                          <p:attrName>ppt_x</p:attrName>
                                        </p:attrNameLst>
                                      </p:cBhvr>
                                      <p:tavLst>
                                        <p:tav tm="0">
                                          <p:val>
                                            <p:strVal val="#ppt_x"/>
                                          </p:val>
                                        </p:tav>
                                        <p:tav tm="100000">
                                          <p:val>
                                            <p:strVal val="#ppt_x"/>
                                          </p:val>
                                        </p:tav>
                                      </p:tavLst>
                                    </p:anim>
                                    <p:anim calcmode="lin" valueType="num">
                                      <p:cBhvr additive="base">
                                        <p:cTn id="68" dur="500" fill="hold"/>
                                        <p:tgtEl>
                                          <p:spTgt spid="728074"/>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32" fill="hold" grpId="0" nodeType="clickEffect">
                                  <p:stCondLst>
                                    <p:cond delay="0"/>
                                  </p:stCondLst>
                                  <p:childTnLst>
                                    <p:set>
                                      <p:cBhvr>
                                        <p:cTn id="72" dur="1" fill="hold">
                                          <p:stCondLst>
                                            <p:cond delay="0"/>
                                          </p:stCondLst>
                                        </p:cTn>
                                        <p:tgtEl>
                                          <p:spTgt spid="728069"/>
                                        </p:tgtEl>
                                        <p:attrNameLst>
                                          <p:attrName>style.visibility</p:attrName>
                                        </p:attrNameLst>
                                      </p:cBhvr>
                                      <p:to>
                                        <p:strVal val="visible"/>
                                      </p:to>
                                    </p:set>
                                    <p:anim calcmode="lin" valueType="num">
                                      <p:cBhvr>
                                        <p:cTn id="73" dur="500" fill="hold"/>
                                        <p:tgtEl>
                                          <p:spTgt spid="728069"/>
                                        </p:tgtEl>
                                        <p:attrNameLst>
                                          <p:attrName>ppt_w</p:attrName>
                                        </p:attrNameLst>
                                      </p:cBhvr>
                                      <p:tavLst>
                                        <p:tav tm="0">
                                          <p:val>
                                            <p:strVal val="4*#ppt_w"/>
                                          </p:val>
                                        </p:tav>
                                        <p:tav tm="100000">
                                          <p:val>
                                            <p:strVal val="#ppt_w"/>
                                          </p:val>
                                        </p:tav>
                                      </p:tavLst>
                                    </p:anim>
                                    <p:anim calcmode="lin" valueType="num">
                                      <p:cBhvr>
                                        <p:cTn id="74" dur="500" fill="hold"/>
                                        <p:tgtEl>
                                          <p:spTgt spid="728069"/>
                                        </p:tgtEl>
                                        <p:attrNameLst>
                                          <p:attrName>ppt_h</p:attrName>
                                        </p:attrNameLst>
                                      </p:cBhvr>
                                      <p:tavLst>
                                        <p:tav tm="0">
                                          <p:val>
                                            <p:strVal val="4*#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12" fill="hold" nodeType="clickEffect">
                                  <p:stCondLst>
                                    <p:cond delay="0"/>
                                  </p:stCondLst>
                                  <p:childTnLst>
                                    <p:set>
                                      <p:cBhvr>
                                        <p:cTn id="78" dur="1" fill="hold">
                                          <p:stCondLst>
                                            <p:cond delay="0"/>
                                          </p:stCondLst>
                                        </p:cTn>
                                        <p:tgtEl>
                                          <p:spTgt spid="728077"/>
                                        </p:tgtEl>
                                        <p:attrNameLst>
                                          <p:attrName>style.visibility</p:attrName>
                                        </p:attrNameLst>
                                      </p:cBhvr>
                                      <p:to>
                                        <p:strVal val="visible"/>
                                      </p:to>
                                    </p:set>
                                    <p:animEffect transition="in" filter="strips(downLeft)">
                                      <p:cBhvr>
                                        <p:cTn id="79" dur="500"/>
                                        <p:tgtEl>
                                          <p:spTgt spid="7280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32" fill="hold" grpId="0" nodeType="clickEffect">
                                  <p:stCondLst>
                                    <p:cond delay="0"/>
                                  </p:stCondLst>
                                  <p:childTnLst>
                                    <p:set>
                                      <p:cBhvr>
                                        <p:cTn id="83" dur="1" fill="hold">
                                          <p:stCondLst>
                                            <p:cond delay="0"/>
                                          </p:stCondLst>
                                        </p:cTn>
                                        <p:tgtEl>
                                          <p:spTgt spid="728070"/>
                                        </p:tgtEl>
                                        <p:attrNameLst>
                                          <p:attrName>style.visibility</p:attrName>
                                        </p:attrNameLst>
                                      </p:cBhvr>
                                      <p:to>
                                        <p:strVal val="visible"/>
                                      </p:to>
                                    </p:set>
                                    <p:anim calcmode="lin" valueType="num">
                                      <p:cBhvr>
                                        <p:cTn id="84" dur="500" fill="hold"/>
                                        <p:tgtEl>
                                          <p:spTgt spid="728070"/>
                                        </p:tgtEl>
                                        <p:attrNameLst>
                                          <p:attrName>ppt_w</p:attrName>
                                        </p:attrNameLst>
                                      </p:cBhvr>
                                      <p:tavLst>
                                        <p:tav tm="0">
                                          <p:val>
                                            <p:strVal val="4*#ppt_w"/>
                                          </p:val>
                                        </p:tav>
                                        <p:tav tm="100000">
                                          <p:val>
                                            <p:strVal val="#ppt_w"/>
                                          </p:val>
                                        </p:tav>
                                      </p:tavLst>
                                    </p:anim>
                                    <p:anim calcmode="lin" valueType="num">
                                      <p:cBhvr>
                                        <p:cTn id="85" dur="500" fill="hold"/>
                                        <p:tgtEl>
                                          <p:spTgt spid="728070"/>
                                        </p:tgtEl>
                                        <p:attrNameLst>
                                          <p:attrName>ppt_h</p:attrName>
                                        </p:attrNameLst>
                                      </p:cBhvr>
                                      <p:tavLst>
                                        <p:tav tm="0">
                                          <p:val>
                                            <p:strVal val="4*#ppt_h"/>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728086"/>
                                        </p:tgtEl>
                                        <p:attrNameLst>
                                          <p:attrName>style.visibility</p:attrName>
                                        </p:attrNameLst>
                                      </p:cBhvr>
                                      <p:to>
                                        <p:strVal val="visible"/>
                                      </p:to>
                                    </p:set>
                                    <p:anim calcmode="lin" valueType="num">
                                      <p:cBhvr additive="base">
                                        <p:cTn id="90" dur="500" fill="hold"/>
                                        <p:tgtEl>
                                          <p:spTgt spid="728086"/>
                                        </p:tgtEl>
                                        <p:attrNameLst>
                                          <p:attrName>ppt_x</p:attrName>
                                        </p:attrNameLst>
                                      </p:cBhvr>
                                      <p:tavLst>
                                        <p:tav tm="0">
                                          <p:val>
                                            <p:strVal val="1+#ppt_w/2"/>
                                          </p:val>
                                        </p:tav>
                                        <p:tav tm="100000">
                                          <p:val>
                                            <p:strVal val="#ppt_x"/>
                                          </p:val>
                                        </p:tav>
                                      </p:tavLst>
                                    </p:anim>
                                    <p:anim calcmode="lin" valueType="num">
                                      <p:cBhvr additive="base">
                                        <p:cTn id="91" dur="500" fill="hold"/>
                                        <p:tgtEl>
                                          <p:spTgt spid="728086"/>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grpId="0" nodeType="clickEffect">
                                  <p:stCondLst>
                                    <p:cond delay="0"/>
                                  </p:stCondLst>
                                  <p:childTnLst>
                                    <p:set>
                                      <p:cBhvr>
                                        <p:cTn id="95" dur="1" fill="hold">
                                          <p:stCondLst>
                                            <p:cond delay="0"/>
                                          </p:stCondLst>
                                        </p:cTn>
                                        <p:tgtEl>
                                          <p:spTgt spid="728097"/>
                                        </p:tgtEl>
                                        <p:attrNameLst>
                                          <p:attrName>style.visibility</p:attrName>
                                        </p:attrNameLst>
                                      </p:cBhvr>
                                      <p:to>
                                        <p:strVal val="visible"/>
                                      </p:to>
                                    </p:set>
                                    <p:anim calcmode="lin" valueType="num">
                                      <p:cBhvr>
                                        <p:cTn id="96" dur="500" fill="hold"/>
                                        <p:tgtEl>
                                          <p:spTgt spid="728097"/>
                                        </p:tgtEl>
                                        <p:attrNameLst>
                                          <p:attrName>ppt_w</p:attrName>
                                        </p:attrNameLst>
                                      </p:cBhvr>
                                      <p:tavLst>
                                        <p:tav tm="0">
                                          <p:val>
                                            <p:fltVal val="0"/>
                                          </p:val>
                                        </p:tav>
                                        <p:tav tm="100000">
                                          <p:val>
                                            <p:strVal val="#ppt_w"/>
                                          </p:val>
                                        </p:tav>
                                      </p:tavLst>
                                    </p:anim>
                                    <p:anim calcmode="lin" valueType="num">
                                      <p:cBhvr>
                                        <p:cTn id="97" dur="500" fill="hold"/>
                                        <p:tgtEl>
                                          <p:spTgt spid="728097"/>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728096"/>
                                        </p:tgtEl>
                                        <p:attrNameLst>
                                          <p:attrName>style.visibility</p:attrName>
                                        </p:attrNameLst>
                                      </p:cBhvr>
                                      <p:to>
                                        <p:strVal val="visible"/>
                                      </p:to>
                                    </p:set>
                                    <p:anim calcmode="lin" valueType="num">
                                      <p:cBhvr>
                                        <p:cTn id="102" dur="500" fill="hold"/>
                                        <p:tgtEl>
                                          <p:spTgt spid="728096"/>
                                        </p:tgtEl>
                                        <p:attrNameLst>
                                          <p:attrName>ppt_w</p:attrName>
                                        </p:attrNameLst>
                                      </p:cBhvr>
                                      <p:tavLst>
                                        <p:tav tm="0">
                                          <p:val>
                                            <p:fltVal val="0"/>
                                          </p:val>
                                        </p:tav>
                                        <p:tav tm="100000">
                                          <p:val>
                                            <p:strVal val="#ppt_w"/>
                                          </p:val>
                                        </p:tav>
                                      </p:tavLst>
                                    </p:anim>
                                    <p:anim calcmode="lin" valueType="num">
                                      <p:cBhvr>
                                        <p:cTn id="103" dur="500" fill="hold"/>
                                        <p:tgtEl>
                                          <p:spTgt spid="728096"/>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728119"/>
                                        </p:tgtEl>
                                        <p:attrNameLst>
                                          <p:attrName>style.visibility</p:attrName>
                                        </p:attrNameLst>
                                      </p:cBhvr>
                                      <p:to>
                                        <p:strVal val="visible"/>
                                      </p:to>
                                    </p:set>
                                    <p:animEffect transition="in" filter="wipe(up)">
                                      <p:cBhvr>
                                        <p:cTn id="108" dur="500"/>
                                        <p:tgtEl>
                                          <p:spTgt spid="72811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3" presetClass="entr" presetSubtype="32" fill="hold" nodeType="clickEffect">
                                  <p:stCondLst>
                                    <p:cond delay="0"/>
                                  </p:stCondLst>
                                  <p:childTnLst>
                                    <p:set>
                                      <p:cBhvr>
                                        <p:cTn id="112" dur="1" fill="hold">
                                          <p:stCondLst>
                                            <p:cond delay="0"/>
                                          </p:stCondLst>
                                        </p:cTn>
                                        <p:tgtEl>
                                          <p:spTgt spid="728101"/>
                                        </p:tgtEl>
                                        <p:attrNameLst>
                                          <p:attrName>style.visibility</p:attrName>
                                        </p:attrNameLst>
                                      </p:cBhvr>
                                      <p:to>
                                        <p:strVal val="visible"/>
                                      </p:to>
                                    </p:set>
                                    <p:anim calcmode="lin" valueType="num">
                                      <p:cBhvr>
                                        <p:cTn id="113" dur="500" fill="hold"/>
                                        <p:tgtEl>
                                          <p:spTgt spid="728101"/>
                                        </p:tgtEl>
                                        <p:attrNameLst>
                                          <p:attrName>ppt_w</p:attrName>
                                        </p:attrNameLst>
                                      </p:cBhvr>
                                      <p:tavLst>
                                        <p:tav tm="0">
                                          <p:val>
                                            <p:strVal val="4*#ppt_w"/>
                                          </p:val>
                                        </p:tav>
                                        <p:tav tm="100000">
                                          <p:val>
                                            <p:strVal val="#ppt_w"/>
                                          </p:val>
                                        </p:tav>
                                      </p:tavLst>
                                    </p:anim>
                                    <p:anim calcmode="lin" valueType="num">
                                      <p:cBhvr>
                                        <p:cTn id="114" dur="500" fill="hold"/>
                                        <p:tgtEl>
                                          <p:spTgt spid="728101"/>
                                        </p:tgtEl>
                                        <p:attrNameLst>
                                          <p:attrName>ppt_h</p:attrName>
                                        </p:attrNameLst>
                                      </p:cBhvr>
                                      <p:tavLst>
                                        <p:tav tm="0">
                                          <p:val>
                                            <p:strVal val="4*#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728113"/>
                                        </p:tgtEl>
                                        <p:attrNameLst>
                                          <p:attrName>style.visibility</p:attrName>
                                        </p:attrNameLst>
                                      </p:cBhvr>
                                      <p:to>
                                        <p:strVal val="visible"/>
                                      </p:to>
                                    </p:set>
                                    <p:anim calcmode="lin" valueType="num">
                                      <p:cBhvr additive="base">
                                        <p:cTn id="119" dur="500" fill="hold"/>
                                        <p:tgtEl>
                                          <p:spTgt spid="728113"/>
                                        </p:tgtEl>
                                        <p:attrNameLst>
                                          <p:attrName>ppt_x</p:attrName>
                                        </p:attrNameLst>
                                      </p:cBhvr>
                                      <p:tavLst>
                                        <p:tav tm="0">
                                          <p:val>
                                            <p:strVal val="#ppt_x"/>
                                          </p:val>
                                        </p:tav>
                                        <p:tav tm="100000">
                                          <p:val>
                                            <p:strVal val="#ppt_x"/>
                                          </p:val>
                                        </p:tav>
                                      </p:tavLst>
                                    </p:anim>
                                    <p:anim calcmode="lin" valueType="num">
                                      <p:cBhvr additive="base">
                                        <p:cTn id="120" dur="500" fill="hold"/>
                                        <p:tgtEl>
                                          <p:spTgt spid="728113"/>
                                        </p:tgtEl>
                                        <p:attrNameLst>
                                          <p:attrName>ppt_y</p:attrName>
                                        </p:attrNameLst>
                                      </p:cBhvr>
                                      <p:tavLst>
                                        <p:tav tm="0">
                                          <p:val>
                                            <p:strVal val="0-#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2" fill="hold" nodeType="clickEffect">
                                  <p:stCondLst>
                                    <p:cond delay="0"/>
                                  </p:stCondLst>
                                  <p:childTnLst>
                                    <p:set>
                                      <p:cBhvr>
                                        <p:cTn id="124" dur="1" fill="hold">
                                          <p:stCondLst>
                                            <p:cond delay="0"/>
                                          </p:stCondLst>
                                        </p:cTn>
                                        <p:tgtEl>
                                          <p:spTgt spid="728114"/>
                                        </p:tgtEl>
                                        <p:attrNameLst>
                                          <p:attrName>style.visibility</p:attrName>
                                        </p:attrNameLst>
                                      </p:cBhvr>
                                      <p:to>
                                        <p:strVal val="visible"/>
                                      </p:to>
                                    </p:set>
                                    <p:anim calcmode="lin" valueType="num">
                                      <p:cBhvr additive="base">
                                        <p:cTn id="125" dur="500" fill="hold"/>
                                        <p:tgtEl>
                                          <p:spTgt spid="728114"/>
                                        </p:tgtEl>
                                        <p:attrNameLst>
                                          <p:attrName>ppt_x</p:attrName>
                                        </p:attrNameLst>
                                      </p:cBhvr>
                                      <p:tavLst>
                                        <p:tav tm="0">
                                          <p:val>
                                            <p:strVal val="1+#ppt_w/2"/>
                                          </p:val>
                                        </p:tav>
                                        <p:tav tm="100000">
                                          <p:val>
                                            <p:strVal val="#ppt_x"/>
                                          </p:val>
                                        </p:tav>
                                      </p:tavLst>
                                    </p:anim>
                                    <p:anim calcmode="lin" valueType="num">
                                      <p:cBhvr additive="base">
                                        <p:cTn id="126" dur="500" fill="hold"/>
                                        <p:tgtEl>
                                          <p:spTgt spid="728114"/>
                                        </p:tgtEl>
                                        <p:attrNameLst>
                                          <p:attrName>ppt_y</p:attrName>
                                        </p:attrNameLst>
                                      </p:cBhvr>
                                      <p:tavLst>
                                        <p:tav tm="0">
                                          <p:val>
                                            <p:strVal val="#ppt_y"/>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3" presetClass="entr" presetSubtype="32" fill="hold" grpId="0" nodeType="clickEffect">
                                  <p:stCondLst>
                                    <p:cond delay="0"/>
                                  </p:stCondLst>
                                  <p:childTnLst>
                                    <p:set>
                                      <p:cBhvr>
                                        <p:cTn id="130" dur="1" fill="hold">
                                          <p:stCondLst>
                                            <p:cond delay="0"/>
                                          </p:stCondLst>
                                        </p:cTn>
                                        <p:tgtEl>
                                          <p:spTgt spid="728098"/>
                                        </p:tgtEl>
                                        <p:attrNameLst>
                                          <p:attrName>style.visibility</p:attrName>
                                        </p:attrNameLst>
                                      </p:cBhvr>
                                      <p:to>
                                        <p:strVal val="visible"/>
                                      </p:to>
                                    </p:set>
                                    <p:anim calcmode="lin" valueType="num">
                                      <p:cBhvr>
                                        <p:cTn id="131" dur="500" fill="hold"/>
                                        <p:tgtEl>
                                          <p:spTgt spid="728098"/>
                                        </p:tgtEl>
                                        <p:attrNameLst>
                                          <p:attrName>ppt_w</p:attrName>
                                        </p:attrNameLst>
                                      </p:cBhvr>
                                      <p:tavLst>
                                        <p:tav tm="0">
                                          <p:val>
                                            <p:strVal val="4*#ppt_w"/>
                                          </p:val>
                                        </p:tav>
                                        <p:tav tm="100000">
                                          <p:val>
                                            <p:strVal val="#ppt_w"/>
                                          </p:val>
                                        </p:tav>
                                      </p:tavLst>
                                    </p:anim>
                                    <p:anim calcmode="lin" valueType="num">
                                      <p:cBhvr>
                                        <p:cTn id="132" dur="500" fill="hold"/>
                                        <p:tgtEl>
                                          <p:spTgt spid="728098"/>
                                        </p:tgtEl>
                                        <p:attrNameLst>
                                          <p:attrName>ppt_h</p:attrName>
                                        </p:attrNameLst>
                                      </p:cBhvr>
                                      <p:tavLst>
                                        <p:tav tm="0">
                                          <p:val>
                                            <p:strVal val="4*#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3" presetClass="entr" presetSubtype="32" fill="hold" grpId="0" nodeType="clickEffect">
                                  <p:stCondLst>
                                    <p:cond delay="0"/>
                                  </p:stCondLst>
                                  <p:childTnLst>
                                    <p:set>
                                      <p:cBhvr>
                                        <p:cTn id="136" dur="1" fill="hold">
                                          <p:stCondLst>
                                            <p:cond delay="0"/>
                                          </p:stCondLst>
                                        </p:cTn>
                                        <p:tgtEl>
                                          <p:spTgt spid="728122"/>
                                        </p:tgtEl>
                                        <p:attrNameLst>
                                          <p:attrName>style.visibility</p:attrName>
                                        </p:attrNameLst>
                                      </p:cBhvr>
                                      <p:to>
                                        <p:strVal val="visible"/>
                                      </p:to>
                                    </p:set>
                                    <p:anim calcmode="lin" valueType="num">
                                      <p:cBhvr>
                                        <p:cTn id="137" dur="500" fill="hold"/>
                                        <p:tgtEl>
                                          <p:spTgt spid="728122"/>
                                        </p:tgtEl>
                                        <p:attrNameLst>
                                          <p:attrName>ppt_w</p:attrName>
                                        </p:attrNameLst>
                                      </p:cBhvr>
                                      <p:tavLst>
                                        <p:tav tm="0">
                                          <p:val>
                                            <p:strVal val="4*#ppt_w"/>
                                          </p:val>
                                        </p:tav>
                                        <p:tav tm="100000">
                                          <p:val>
                                            <p:strVal val="#ppt_w"/>
                                          </p:val>
                                        </p:tav>
                                      </p:tavLst>
                                    </p:anim>
                                    <p:anim calcmode="lin" valueType="num">
                                      <p:cBhvr>
                                        <p:cTn id="138" dur="500" fill="hold"/>
                                        <p:tgtEl>
                                          <p:spTgt spid="728122"/>
                                        </p:tgtEl>
                                        <p:attrNameLst>
                                          <p:attrName>ppt_h</p:attrName>
                                        </p:attrNameLst>
                                      </p:cBhvr>
                                      <p:tavLst>
                                        <p:tav tm="0">
                                          <p:val>
                                            <p:strVal val="4*#ppt_h"/>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8" fill="hold" nodeType="clickEffect">
                                  <p:stCondLst>
                                    <p:cond delay="0"/>
                                  </p:stCondLst>
                                  <p:childTnLst>
                                    <p:set>
                                      <p:cBhvr>
                                        <p:cTn id="142" dur="1" fill="hold">
                                          <p:stCondLst>
                                            <p:cond delay="0"/>
                                          </p:stCondLst>
                                        </p:cTn>
                                        <p:tgtEl>
                                          <p:spTgt spid="728110"/>
                                        </p:tgtEl>
                                        <p:attrNameLst>
                                          <p:attrName>style.visibility</p:attrName>
                                        </p:attrNameLst>
                                      </p:cBhvr>
                                      <p:to>
                                        <p:strVal val="visible"/>
                                      </p:to>
                                    </p:set>
                                    <p:anim calcmode="lin" valueType="num">
                                      <p:cBhvr additive="base">
                                        <p:cTn id="143" dur="500" fill="hold"/>
                                        <p:tgtEl>
                                          <p:spTgt spid="728110"/>
                                        </p:tgtEl>
                                        <p:attrNameLst>
                                          <p:attrName>ppt_x</p:attrName>
                                        </p:attrNameLst>
                                      </p:cBhvr>
                                      <p:tavLst>
                                        <p:tav tm="0">
                                          <p:val>
                                            <p:strVal val="0-#ppt_w/2"/>
                                          </p:val>
                                        </p:tav>
                                        <p:tav tm="100000">
                                          <p:val>
                                            <p:strVal val="#ppt_x"/>
                                          </p:val>
                                        </p:tav>
                                      </p:tavLst>
                                    </p:anim>
                                    <p:anim calcmode="lin" valueType="num">
                                      <p:cBhvr additive="base">
                                        <p:cTn id="144" dur="500" fill="hold"/>
                                        <p:tgtEl>
                                          <p:spTgt spid="728110"/>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728100"/>
                                        </p:tgtEl>
                                        <p:attrNameLst>
                                          <p:attrName>style.visibility</p:attrName>
                                        </p:attrNameLst>
                                      </p:cBhvr>
                                      <p:to>
                                        <p:strVal val="visible"/>
                                      </p:to>
                                    </p:set>
                                    <p:anim calcmode="lin" valueType="num">
                                      <p:cBhvr additive="base">
                                        <p:cTn id="149" dur="500" fill="hold"/>
                                        <p:tgtEl>
                                          <p:spTgt spid="728100"/>
                                        </p:tgtEl>
                                        <p:attrNameLst>
                                          <p:attrName>ppt_x</p:attrName>
                                        </p:attrNameLst>
                                      </p:cBhvr>
                                      <p:tavLst>
                                        <p:tav tm="0">
                                          <p:val>
                                            <p:strVal val="0-#ppt_w/2"/>
                                          </p:val>
                                        </p:tav>
                                        <p:tav tm="100000">
                                          <p:val>
                                            <p:strVal val="#ppt_x"/>
                                          </p:val>
                                        </p:tav>
                                      </p:tavLst>
                                    </p:anim>
                                    <p:anim calcmode="lin" valueType="num">
                                      <p:cBhvr additive="base">
                                        <p:cTn id="150" dur="500" fill="hold"/>
                                        <p:tgtEl>
                                          <p:spTgt spid="728100"/>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3" presetClass="entr" presetSubtype="32" fill="hold" grpId="0" nodeType="clickEffect">
                                  <p:stCondLst>
                                    <p:cond delay="0"/>
                                  </p:stCondLst>
                                  <p:childTnLst>
                                    <p:set>
                                      <p:cBhvr>
                                        <p:cTn id="154" dur="1" fill="hold">
                                          <p:stCondLst>
                                            <p:cond delay="0"/>
                                          </p:stCondLst>
                                        </p:cTn>
                                        <p:tgtEl>
                                          <p:spTgt spid="728117"/>
                                        </p:tgtEl>
                                        <p:attrNameLst>
                                          <p:attrName>style.visibility</p:attrName>
                                        </p:attrNameLst>
                                      </p:cBhvr>
                                      <p:to>
                                        <p:strVal val="visible"/>
                                      </p:to>
                                    </p:set>
                                    <p:anim calcmode="lin" valueType="num">
                                      <p:cBhvr>
                                        <p:cTn id="155" dur="500" fill="hold"/>
                                        <p:tgtEl>
                                          <p:spTgt spid="728117"/>
                                        </p:tgtEl>
                                        <p:attrNameLst>
                                          <p:attrName>ppt_w</p:attrName>
                                        </p:attrNameLst>
                                      </p:cBhvr>
                                      <p:tavLst>
                                        <p:tav tm="0">
                                          <p:val>
                                            <p:strVal val="4*#ppt_w"/>
                                          </p:val>
                                        </p:tav>
                                        <p:tav tm="100000">
                                          <p:val>
                                            <p:strVal val="#ppt_w"/>
                                          </p:val>
                                        </p:tav>
                                      </p:tavLst>
                                    </p:anim>
                                    <p:anim calcmode="lin" valueType="num">
                                      <p:cBhvr>
                                        <p:cTn id="156" dur="500" fill="hold"/>
                                        <p:tgtEl>
                                          <p:spTgt spid="728117"/>
                                        </p:tgtEl>
                                        <p:attrNameLst>
                                          <p:attrName>ppt_h</p:attrName>
                                        </p:attrNameLst>
                                      </p:cBhvr>
                                      <p:tavLst>
                                        <p:tav tm="0">
                                          <p:val>
                                            <p:strVal val="4*#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1" fill="hold" nodeType="clickEffect">
                                  <p:stCondLst>
                                    <p:cond delay="0"/>
                                  </p:stCondLst>
                                  <p:childTnLst>
                                    <p:set>
                                      <p:cBhvr>
                                        <p:cTn id="160" dur="1" fill="hold">
                                          <p:stCondLst>
                                            <p:cond delay="0"/>
                                          </p:stCondLst>
                                        </p:cTn>
                                        <p:tgtEl>
                                          <p:spTgt spid="728104"/>
                                        </p:tgtEl>
                                        <p:attrNameLst>
                                          <p:attrName>style.visibility</p:attrName>
                                        </p:attrNameLst>
                                      </p:cBhvr>
                                      <p:to>
                                        <p:strVal val="visible"/>
                                      </p:to>
                                    </p:set>
                                    <p:anim calcmode="lin" valueType="num">
                                      <p:cBhvr additive="base">
                                        <p:cTn id="161" dur="500" fill="hold"/>
                                        <p:tgtEl>
                                          <p:spTgt spid="728104"/>
                                        </p:tgtEl>
                                        <p:attrNameLst>
                                          <p:attrName>ppt_x</p:attrName>
                                        </p:attrNameLst>
                                      </p:cBhvr>
                                      <p:tavLst>
                                        <p:tav tm="0">
                                          <p:val>
                                            <p:strVal val="#ppt_x"/>
                                          </p:val>
                                        </p:tav>
                                        <p:tav tm="100000">
                                          <p:val>
                                            <p:strVal val="#ppt_x"/>
                                          </p:val>
                                        </p:tav>
                                      </p:tavLst>
                                    </p:anim>
                                    <p:anim calcmode="lin" valueType="num">
                                      <p:cBhvr additive="base">
                                        <p:cTn id="162" dur="500" fill="hold"/>
                                        <p:tgtEl>
                                          <p:spTgt spid="728104"/>
                                        </p:tgtEl>
                                        <p:attrNameLst>
                                          <p:attrName>ppt_y</p:attrName>
                                        </p:attrNameLst>
                                      </p:cBhvr>
                                      <p:tavLst>
                                        <p:tav tm="0">
                                          <p:val>
                                            <p:strVal val="0-#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8" presetClass="entr" presetSubtype="3" fill="hold" nodeType="clickEffect">
                                  <p:stCondLst>
                                    <p:cond delay="0"/>
                                  </p:stCondLst>
                                  <p:childTnLst>
                                    <p:set>
                                      <p:cBhvr>
                                        <p:cTn id="166" dur="1" fill="hold">
                                          <p:stCondLst>
                                            <p:cond delay="0"/>
                                          </p:stCondLst>
                                        </p:cTn>
                                        <p:tgtEl>
                                          <p:spTgt spid="728107"/>
                                        </p:tgtEl>
                                        <p:attrNameLst>
                                          <p:attrName>style.visibility</p:attrName>
                                        </p:attrNameLst>
                                      </p:cBhvr>
                                      <p:to>
                                        <p:strVal val="visible"/>
                                      </p:to>
                                    </p:set>
                                    <p:animEffect transition="in" filter="strips(upRight)">
                                      <p:cBhvr>
                                        <p:cTn id="167" dur="500"/>
                                        <p:tgtEl>
                                          <p:spTgt spid="72810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3" presetClass="entr" presetSubtype="16" fill="hold" grpId="0" nodeType="clickEffect">
                                  <p:stCondLst>
                                    <p:cond delay="0"/>
                                  </p:stCondLst>
                                  <p:childTnLst>
                                    <p:set>
                                      <p:cBhvr>
                                        <p:cTn id="171" dur="1" fill="hold">
                                          <p:stCondLst>
                                            <p:cond delay="0"/>
                                          </p:stCondLst>
                                        </p:cTn>
                                        <p:tgtEl>
                                          <p:spTgt spid="728099"/>
                                        </p:tgtEl>
                                        <p:attrNameLst>
                                          <p:attrName>style.visibility</p:attrName>
                                        </p:attrNameLst>
                                      </p:cBhvr>
                                      <p:to>
                                        <p:strVal val="visible"/>
                                      </p:to>
                                    </p:set>
                                    <p:anim calcmode="lin" valueType="num">
                                      <p:cBhvr>
                                        <p:cTn id="172" dur="500" fill="hold"/>
                                        <p:tgtEl>
                                          <p:spTgt spid="728099"/>
                                        </p:tgtEl>
                                        <p:attrNameLst>
                                          <p:attrName>ppt_w</p:attrName>
                                        </p:attrNameLst>
                                      </p:cBhvr>
                                      <p:tavLst>
                                        <p:tav tm="0">
                                          <p:val>
                                            <p:fltVal val="0"/>
                                          </p:val>
                                        </p:tav>
                                        <p:tav tm="100000">
                                          <p:val>
                                            <p:strVal val="#ppt_w"/>
                                          </p:val>
                                        </p:tav>
                                      </p:tavLst>
                                    </p:anim>
                                    <p:anim calcmode="lin" valueType="num">
                                      <p:cBhvr>
                                        <p:cTn id="173" dur="500" fill="hold"/>
                                        <p:tgtEl>
                                          <p:spTgt spid="728099"/>
                                        </p:tgtEl>
                                        <p:attrNameLst>
                                          <p:attrName>ppt_h</p:attrName>
                                        </p:attrNameLst>
                                      </p:cBhvr>
                                      <p:tavLst>
                                        <p:tav tm="0">
                                          <p:val>
                                            <p:fltVal val="0"/>
                                          </p:val>
                                        </p:tav>
                                        <p:tav tm="100000">
                                          <p:val>
                                            <p:strVal val="#ppt_h"/>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3" presetClass="entr" presetSubtype="16" fill="hold" grpId="0" nodeType="clickEffect">
                                  <p:stCondLst>
                                    <p:cond delay="0"/>
                                  </p:stCondLst>
                                  <p:childTnLst>
                                    <p:set>
                                      <p:cBhvr>
                                        <p:cTn id="177" dur="1" fill="hold">
                                          <p:stCondLst>
                                            <p:cond delay="0"/>
                                          </p:stCondLst>
                                        </p:cTn>
                                        <p:tgtEl>
                                          <p:spTgt spid="728118"/>
                                        </p:tgtEl>
                                        <p:attrNameLst>
                                          <p:attrName>style.visibility</p:attrName>
                                        </p:attrNameLst>
                                      </p:cBhvr>
                                      <p:to>
                                        <p:strVal val="visible"/>
                                      </p:to>
                                    </p:set>
                                    <p:anim calcmode="lin" valueType="num">
                                      <p:cBhvr>
                                        <p:cTn id="178" dur="500" fill="hold"/>
                                        <p:tgtEl>
                                          <p:spTgt spid="728118"/>
                                        </p:tgtEl>
                                        <p:attrNameLst>
                                          <p:attrName>ppt_w</p:attrName>
                                        </p:attrNameLst>
                                      </p:cBhvr>
                                      <p:tavLst>
                                        <p:tav tm="0">
                                          <p:val>
                                            <p:fltVal val="0"/>
                                          </p:val>
                                        </p:tav>
                                        <p:tav tm="100000">
                                          <p:val>
                                            <p:strVal val="#ppt_w"/>
                                          </p:val>
                                        </p:tav>
                                      </p:tavLst>
                                    </p:anim>
                                    <p:anim calcmode="lin" valueType="num">
                                      <p:cBhvr>
                                        <p:cTn id="179" dur="500" fill="hold"/>
                                        <p:tgtEl>
                                          <p:spTgt spid="728118"/>
                                        </p:tgtEl>
                                        <p:attrNameLst>
                                          <p:attrName>ppt_h</p:attrName>
                                        </p:attrNameLst>
                                      </p:cBhvr>
                                      <p:tavLst>
                                        <p:tav tm="0">
                                          <p:val>
                                            <p:fltVal val="0"/>
                                          </p:val>
                                        </p:tav>
                                        <p:tav tm="100000">
                                          <p:val>
                                            <p:strVal val="#ppt_h"/>
                                          </p:val>
                                        </p:tav>
                                      </p:tavLst>
                                    </p:anim>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3" presetClass="entr" presetSubtype="16" fill="hold" nodeType="clickEffect">
                                  <p:stCondLst>
                                    <p:cond delay="0"/>
                                  </p:stCondLst>
                                  <p:childTnLst>
                                    <p:set>
                                      <p:cBhvr>
                                        <p:cTn id="183" dur="1" fill="hold">
                                          <p:stCondLst>
                                            <p:cond delay="0"/>
                                          </p:stCondLst>
                                        </p:cTn>
                                        <p:tgtEl>
                                          <p:spTgt spid="728124"/>
                                        </p:tgtEl>
                                        <p:attrNameLst>
                                          <p:attrName>style.visibility</p:attrName>
                                        </p:attrNameLst>
                                      </p:cBhvr>
                                      <p:to>
                                        <p:strVal val="visible"/>
                                      </p:to>
                                    </p:set>
                                    <p:anim calcmode="lin" valueType="num">
                                      <p:cBhvr>
                                        <p:cTn id="184" dur="500" fill="hold"/>
                                        <p:tgtEl>
                                          <p:spTgt spid="728124"/>
                                        </p:tgtEl>
                                        <p:attrNameLst>
                                          <p:attrName>ppt_w</p:attrName>
                                        </p:attrNameLst>
                                      </p:cBhvr>
                                      <p:tavLst>
                                        <p:tav tm="0">
                                          <p:val>
                                            <p:fltVal val="0"/>
                                          </p:val>
                                        </p:tav>
                                        <p:tav tm="100000">
                                          <p:val>
                                            <p:strVal val="#ppt_w"/>
                                          </p:val>
                                        </p:tav>
                                      </p:tavLst>
                                    </p:anim>
                                    <p:anim calcmode="lin" valueType="num">
                                      <p:cBhvr>
                                        <p:cTn id="185" dur="500" fill="hold"/>
                                        <p:tgtEl>
                                          <p:spTgt spid="728124"/>
                                        </p:tgtEl>
                                        <p:attrNameLst>
                                          <p:attrName>ppt_h</p:attrName>
                                        </p:attrNameLst>
                                      </p:cBhvr>
                                      <p:tavLst>
                                        <p:tav tm="0">
                                          <p:val>
                                            <p:fltVal val="0"/>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3" presetClass="entr" presetSubtype="16" fill="hold" nodeType="clickEffect">
                                  <p:stCondLst>
                                    <p:cond delay="0"/>
                                  </p:stCondLst>
                                  <p:childTnLst>
                                    <p:set>
                                      <p:cBhvr>
                                        <p:cTn id="189" dur="1" fill="hold">
                                          <p:stCondLst>
                                            <p:cond delay="0"/>
                                          </p:stCondLst>
                                        </p:cTn>
                                        <p:tgtEl>
                                          <p:spTgt spid="728147"/>
                                        </p:tgtEl>
                                        <p:attrNameLst>
                                          <p:attrName>style.visibility</p:attrName>
                                        </p:attrNameLst>
                                      </p:cBhvr>
                                      <p:to>
                                        <p:strVal val="visible"/>
                                      </p:to>
                                    </p:set>
                                    <p:anim calcmode="lin" valueType="num">
                                      <p:cBhvr>
                                        <p:cTn id="190" dur="500" fill="hold"/>
                                        <p:tgtEl>
                                          <p:spTgt spid="728147"/>
                                        </p:tgtEl>
                                        <p:attrNameLst>
                                          <p:attrName>ppt_w</p:attrName>
                                        </p:attrNameLst>
                                      </p:cBhvr>
                                      <p:tavLst>
                                        <p:tav tm="0">
                                          <p:val>
                                            <p:fltVal val="0"/>
                                          </p:val>
                                        </p:tav>
                                        <p:tav tm="100000">
                                          <p:val>
                                            <p:strVal val="#ppt_w"/>
                                          </p:val>
                                        </p:tav>
                                      </p:tavLst>
                                    </p:anim>
                                    <p:anim calcmode="lin" valueType="num">
                                      <p:cBhvr>
                                        <p:cTn id="191" dur="500" fill="hold"/>
                                        <p:tgtEl>
                                          <p:spTgt spid="728147"/>
                                        </p:tgtEl>
                                        <p:attrNameLst>
                                          <p:attrName>ppt_h</p:attrName>
                                        </p:attrNameLst>
                                      </p:cBhvr>
                                      <p:tavLst>
                                        <p:tav tm="0">
                                          <p:val>
                                            <p:fltVal val="0"/>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3" presetClass="entr" presetSubtype="32" fill="hold" nodeType="clickEffect">
                                  <p:stCondLst>
                                    <p:cond delay="0"/>
                                  </p:stCondLst>
                                  <p:childTnLst>
                                    <p:set>
                                      <p:cBhvr>
                                        <p:cTn id="195" dur="1" fill="hold">
                                          <p:stCondLst>
                                            <p:cond delay="0"/>
                                          </p:stCondLst>
                                        </p:cTn>
                                        <p:tgtEl>
                                          <p:spTgt spid="728150"/>
                                        </p:tgtEl>
                                        <p:attrNameLst>
                                          <p:attrName>style.visibility</p:attrName>
                                        </p:attrNameLst>
                                      </p:cBhvr>
                                      <p:to>
                                        <p:strVal val="visible"/>
                                      </p:to>
                                    </p:set>
                                    <p:anim calcmode="lin" valueType="num">
                                      <p:cBhvr>
                                        <p:cTn id="196" dur="500" fill="hold"/>
                                        <p:tgtEl>
                                          <p:spTgt spid="728150"/>
                                        </p:tgtEl>
                                        <p:attrNameLst>
                                          <p:attrName>ppt_w</p:attrName>
                                        </p:attrNameLst>
                                      </p:cBhvr>
                                      <p:tavLst>
                                        <p:tav tm="0">
                                          <p:val>
                                            <p:strVal val="4*#ppt_w"/>
                                          </p:val>
                                        </p:tav>
                                        <p:tav tm="100000">
                                          <p:val>
                                            <p:strVal val="#ppt_w"/>
                                          </p:val>
                                        </p:tav>
                                      </p:tavLst>
                                    </p:anim>
                                    <p:anim calcmode="lin" valueType="num">
                                      <p:cBhvr>
                                        <p:cTn id="197" dur="500" fill="hold"/>
                                        <p:tgtEl>
                                          <p:spTgt spid="728150"/>
                                        </p:tgtEl>
                                        <p:attrNameLst>
                                          <p:attrName>ppt_h</p:attrName>
                                        </p:attrNameLst>
                                      </p:cBhvr>
                                      <p:tavLst>
                                        <p:tav tm="0">
                                          <p:val>
                                            <p:strVal val="4*#ppt_h"/>
                                          </p:val>
                                        </p:tav>
                                        <p:tav tm="100000">
                                          <p:val>
                                            <p:strVal val="#ppt_h"/>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 presetClass="entr" presetSubtype="2" fill="hold" nodeType="clickEffect">
                                  <p:stCondLst>
                                    <p:cond delay="0"/>
                                  </p:stCondLst>
                                  <p:childTnLst>
                                    <p:set>
                                      <p:cBhvr>
                                        <p:cTn id="201" dur="1" fill="hold">
                                          <p:stCondLst>
                                            <p:cond delay="0"/>
                                          </p:stCondLst>
                                        </p:cTn>
                                        <p:tgtEl>
                                          <p:spTgt spid="728131"/>
                                        </p:tgtEl>
                                        <p:attrNameLst>
                                          <p:attrName>style.visibility</p:attrName>
                                        </p:attrNameLst>
                                      </p:cBhvr>
                                      <p:to>
                                        <p:strVal val="visible"/>
                                      </p:to>
                                    </p:set>
                                    <p:anim calcmode="lin" valueType="num">
                                      <p:cBhvr additive="base">
                                        <p:cTn id="202" dur="500" fill="hold"/>
                                        <p:tgtEl>
                                          <p:spTgt spid="728131"/>
                                        </p:tgtEl>
                                        <p:attrNameLst>
                                          <p:attrName>ppt_x</p:attrName>
                                        </p:attrNameLst>
                                      </p:cBhvr>
                                      <p:tavLst>
                                        <p:tav tm="0">
                                          <p:val>
                                            <p:strVal val="1+#ppt_w/2"/>
                                          </p:val>
                                        </p:tav>
                                        <p:tav tm="100000">
                                          <p:val>
                                            <p:strVal val="#ppt_x"/>
                                          </p:val>
                                        </p:tav>
                                      </p:tavLst>
                                    </p:anim>
                                    <p:anim calcmode="lin" valueType="num">
                                      <p:cBhvr additive="base">
                                        <p:cTn id="203" dur="500" fill="hold"/>
                                        <p:tgtEl>
                                          <p:spTgt spid="728131"/>
                                        </p:tgtEl>
                                        <p:attrNameLst>
                                          <p:attrName>ppt_y</p:attrName>
                                        </p:attrNameLst>
                                      </p:cBhvr>
                                      <p:tavLst>
                                        <p:tav tm="0">
                                          <p:val>
                                            <p:strVal val="#ppt_y"/>
                                          </p:val>
                                        </p:tav>
                                        <p:tav tm="100000">
                                          <p:val>
                                            <p:strVal val="#ppt_y"/>
                                          </p:val>
                                        </p:tav>
                                      </p:tavLst>
                                    </p:anim>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728146"/>
                                        </p:tgtEl>
                                        <p:attrNameLst>
                                          <p:attrName>style.visibility</p:attrName>
                                        </p:attrNameLst>
                                      </p:cBhvr>
                                      <p:to>
                                        <p:strVal val="visible"/>
                                      </p:to>
                                    </p:set>
                                    <p:anim calcmode="lin" valueType="num">
                                      <p:cBhvr additive="base">
                                        <p:cTn id="208" dur="500" fill="hold"/>
                                        <p:tgtEl>
                                          <p:spTgt spid="728146"/>
                                        </p:tgtEl>
                                        <p:attrNameLst>
                                          <p:attrName>ppt_x</p:attrName>
                                        </p:attrNameLst>
                                      </p:cBhvr>
                                      <p:tavLst>
                                        <p:tav tm="0">
                                          <p:val>
                                            <p:strVal val="#ppt_x"/>
                                          </p:val>
                                        </p:tav>
                                        <p:tav tm="100000">
                                          <p:val>
                                            <p:strVal val="#ppt_x"/>
                                          </p:val>
                                        </p:tav>
                                      </p:tavLst>
                                    </p:anim>
                                    <p:anim calcmode="lin" valueType="num">
                                      <p:cBhvr additive="base">
                                        <p:cTn id="209" dur="500" fill="hold"/>
                                        <p:tgtEl>
                                          <p:spTgt spid="728146"/>
                                        </p:tgtEl>
                                        <p:attrNameLst>
                                          <p:attrName>ppt_y</p:attrName>
                                        </p:attrNameLst>
                                      </p:cBhvr>
                                      <p:tavLst>
                                        <p:tav tm="0">
                                          <p:val>
                                            <p:strVal val="1+#ppt_h/2"/>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3" presetClass="entr" presetSubtype="32" fill="hold" grpId="0" nodeType="clickEffect">
                                  <p:stCondLst>
                                    <p:cond delay="0"/>
                                  </p:stCondLst>
                                  <p:childTnLst>
                                    <p:set>
                                      <p:cBhvr>
                                        <p:cTn id="213" dur="1" fill="hold">
                                          <p:stCondLst>
                                            <p:cond delay="0"/>
                                          </p:stCondLst>
                                        </p:cTn>
                                        <p:tgtEl>
                                          <p:spTgt spid="728127"/>
                                        </p:tgtEl>
                                        <p:attrNameLst>
                                          <p:attrName>style.visibility</p:attrName>
                                        </p:attrNameLst>
                                      </p:cBhvr>
                                      <p:to>
                                        <p:strVal val="visible"/>
                                      </p:to>
                                    </p:set>
                                    <p:anim calcmode="lin" valueType="num">
                                      <p:cBhvr>
                                        <p:cTn id="214" dur="500" fill="hold"/>
                                        <p:tgtEl>
                                          <p:spTgt spid="728127"/>
                                        </p:tgtEl>
                                        <p:attrNameLst>
                                          <p:attrName>ppt_w</p:attrName>
                                        </p:attrNameLst>
                                      </p:cBhvr>
                                      <p:tavLst>
                                        <p:tav tm="0">
                                          <p:val>
                                            <p:strVal val="4*#ppt_w"/>
                                          </p:val>
                                        </p:tav>
                                        <p:tav tm="100000">
                                          <p:val>
                                            <p:strVal val="#ppt_w"/>
                                          </p:val>
                                        </p:tav>
                                      </p:tavLst>
                                    </p:anim>
                                    <p:anim calcmode="lin" valueType="num">
                                      <p:cBhvr>
                                        <p:cTn id="215" dur="500" fill="hold"/>
                                        <p:tgtEl>
                                          <p:spTgt spid="728127"/>
                                        </p:tgtEl>
                                        <p:attrNameLst>
                                          <p:attrName>ppt_h</p:attrName>
                                        </p:attrNameLst>
                                      </p:cBhvr>
                                      <p:tavLst>
                                        <p:tav tm="0">
                                          <p:val>
                                            <p:strVal val="4*#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3" presetClass="entr" presetSubtype="32" fill="hold" grpId="0" nodeType="clickEffect">
                                  <p:stCondLst>
                                    <p:cond delay="0"/>
                                  </p:stCondLst>
                                  <p:childTnLst>
                                    <p:set>
                                      <p:cBhvr>
                                        <p:cTn id="219" dur="1" fill="hold">
                                          <p:stCondLst>
                                            <p:cond delay="0"/>
                                          </p:stCondLst>
                                        </p:cTn>
                                        <p:tgtEl>
                                          <p:spTgt spid="728153"/>
                                        </p:tgtEl>
                                        <p:attrNameLst>
                                          <p:attrName>style.visibility</p:attrName>
                                        </p:attrNameLst>
                                      </p:cBhvr>
                                      <p:to>
                                        <p:strVal val="visible"/>
                                      </p:to>
                                    </p:set>
                                    <p:anim calcmode="lin" valueType="num">
                                      <p:cBhvr>
                                        <p:cTn id="220" dur="500" fill="hold"/>
                                        <p:tgtEl>
                                          <p:spTgt spid="728153"/>
                                        </p:tgtEl>
                                        <p:attrNameLst>
                                          <p:attrName>ppt_w</p:attrName>
                                        </p:attrNameLst>
                                      </p:cBhvr>
                                      <p:tavLst>
                                        <p:tav tm="0">
                                          <p:val>
                                            <p:strVal val="4*#ppt_w"/>
                                          </p:val>
                                        </p:tav>
                                        <p:tav tm="100000">
                                          <p:val>
                                            <p:strVal val="#ppt_w"/>
                                          </p:val>
                                        </p:tav>
                                      </p:tavLst>
                                    </p:anim>
                                    <p:anim calcmode="lin" valueType="num">
                                      <p:cBhvr>
                                        <p:cTn id="221" dur="500" fill="hold"/>
                                        <p:tgtEl>
                                          <p:spTgt spid="728153"/>
                                        </p:tgtEl>
                                        <p:attrNameLst>
                                          <p:attrName>ppt_h</p:attrName>
                                        </p:attrNameLst>
                                      </p:cBhvr>
                                      <p:tavLst>
                                        <p:tav tm="0">
                                          <p:val>
                                            <p:strVal val="4*#ppt_h"/>
                                          </p:val>
                                        </p:tav>
                                        <p:tav tm="100000">
                                          <p:val>
                                            <p:strVal val="#ppt_h"/>
                                          </p:val>
                                        </p:tav>
                                      </p:tavLst>
                                    </p:anim>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 presetClass="entr" presetSubtype="8" fill="hold" nodeType="clickEffect">
                                  <p:stCondLst>
                                    <p:cond delay="0"/>
                                  </p:stCondLst>
                                  <p:childTnLst>
                                    <p:set>
                                      <p:cBhvr>
                                        <p:cTn id="225" dur="1" fill="hold">
                                          <p:stCondLst>
                                            <p:cond delay="0"/>
                                          </p:stCondLst>
                                        </p:cTn>
                                        <p:tgtEl>
                                          <p:spTgt spid="728140"/>
                                        </p:tgtEl>
                                        <p:attrNameLst>
                                          <p:attrName>style.visibility</p:attrName>
                                        </p:attrNameLst>
                                      </p:cBhvr>
                                      <p:to>
                                        <p:strVal val="visible"/>
                                      </p:to>
                                    </p:set>
                                    <p:anim calcmode="lin" valueType="num">
                                      <p:cBhvr additive="base">
                                        <p:cTn id="226" dur="500" fill="hold"/>
                                        <p:tgtEl>
                                          <p:spTgt spid="728140"/>
                                        </p:tgtEl>
                                        <p:attrNameLst>
                                          <p:attrName>ppt_x</p:attrName>
                                        </p:attrNameLst>
                                      </p:cBhvr>
                                      <p:tavLst>
                                        <p:tav tm="0">
                                          <p:val>
                                            <p:strVal val="0-#ppt_w/2"/>
                                          </p:val>
                                        </p:tav>
                                        <p:tav tm="100000">
                                          <p:val>
                                            <p:strVal val="#ppt_x"/>
                                          </p:val>
                                        </p:tav>
                                      </p:tavLst>
                                    </p:anim>
                                    <p:anim calcmode="lin" valueType="num">
                                      <p:cBhvr additive="base">
                                        <p:cTn id="227" dur="500" fill="hold"/>
                                        <p:tgtEl>
                                          <p:spTgt spid="728140"/>
                                        </p:tgtEl>
                                        <p:attrNameLst>
                                          <p:attrName>ppt_y</p:attrName>
                                        </p:attrNameLst>
                                      </p:cBhvr>
                                      <p:tavLst>
                                        <p:tav tm="0">
                                          <p:val>
                                            <p:strVal val="#ppt_y"/>
                                          </p:val>
                                        </p:tav>
                                        <p:tav tm="100000">
                                          <p:val>
                                            <p:strVal val="#ppt_y"/>
                                          </p:val>
                                        </p:tav>
                                      </p:tavLst>
                                    </p:anim>
                                  </p:childTnLst>
                                </p:cTn>
                              </p:par>
                            </p:childTnLst>
                          </p:cTn>
                        </p:par>
                      </p:childTnLst>
                    </p:cTn>
                  </p:par>
                  <p:par>
                    <p:cTn id="228" fill="hold" nodeType="clickPar">
                      <p:stCondLst>
                        <p:cond delay="indefinite"/>
                      </p:stCondLst>
                      <p:childTnLst>
                        <p:par>
                          <p:cTn id="229" fill="hold" nodeType="withGroup">
                            <p:stCondLst>
                              <p:cond delay="0"/>
                            </p:stCondLst>
                            <p:childTnLst>
                              <p:par>
                                <p:cTn id="230" presetID="2" presetClass="entr" presetSubtype="8" fill="hold" grpId="0" nodeType="clickEffect">
                                  <p:stCondLst>
                                    <p:cond delay="0"/>
                                  </p:stCondLst>
                                  <p:childTnLst>
                                    <p:set>
                                      <p:cBhvr>
                                        <p:cTn id="231" dur="1" fill="hold">
                                          <p:stCondLst>
                                            <p:cond delay="0"/>
                                          </p:stCondLst>
                                        </p:cTn>
                                        <p:tgtEl>
                                          <p:spTgt spid="728128"/>
                                        </p:tgtEl>
                                        <p:attrNameLst>
                                          <p:attrName>style.visibility</p:attrName>
                                        </p:attrNameLst>
                                      </p:cBhvr>
                                      <p:to>
                                        <p:strVal val="visible"/>
                                      </p:to>
                                    </p:set>
                                    <p:anim calcmode="lin" valueType="num">
                                      <p:cBhvr additive="base">
                                        <p:cTn id="232" dur="500" fill="hold"/>
                                        <p:tgtEl>
                                          <p:spTgt spid="728128"/>
                                        </p:tgtEl>
                                        <p:attrNameLst>
                                          <p:attrName>ppt_x</p:attrName>
                                        </p:attrNameLst>
                                      </p:cBhvr>
                                      <p:tavLst>
                                        <p:tav tm="0">
                                          <p:val>
                                            <p:strVal val="0-#ppt_w/2"/>
                                          </p:val>
                                        </p:tav>
                                        <p:tav tm="100000">
                                          <p:val>
                                            <p:strVal val="#ppt_x"/>
                                          </p:val>
                                        </p:tav>
                                      </p:tavLst>
                                    </p:anim>
                                    <p:anim calcmode="lin" valueType="num">
                                      <p:cBhvr additive="base">
                                        <p:cTn id="233" dur="500" fill="hold"/>
                                        <p:tgtEl>
                                          <p:spTgt spid="728128"/>
                                        </p:tgtEl>
                                        <p:attrNameLst>
                                          <p:attrName>ppt_y</p:attrName>
                                        </p:attrNameLst>
                                      </p:cBhvr>
                                      <p:tavLst>
                                        <p:tav tm="0">
                                          <p:val>
                                            <p:strVal val="#ppt_y"/>
                                          </p:val>
                                        </p:tav>
                                        <p:tav tm="100000">
                                          <p:val>
                                            <p:strVal val="#ppt_y"/>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3" presetClass="entr" presetSubtype="32" fill="hold" grpId="0" nodeType="clickEffect">
                                  <p:stCondLst>
                                    <p:cond delay="0"/>
                                  </p:stCondLst>
                                  <p:childTnLst>
                                    <p:set>
                                      <p:cBhvr>
                                        <p:cTn id="237" dur="1" fill="hold">
                                          <p:stCondLst>
                                            <p:cond delay="0"/>
                                          </p:stCondLst>
                                        </p:cTn>
                                        <p:tgtEl>
                                          <p:spTgt spid="728144"/>
                                        </p:tgtEl>
                                        <p:attrNameLst>
                                          <p:attrName>style.visibility</p:attrName>
                                        </p:attrNameLst>
                                      </p:cBhvr>
                                      <p:to>
                                        <p:strVal val="visible"/>
                                      </p:to>
                                    </p:set>
                                    <p:anim calcmode="lin" valueType="num">
                                      <p:cBhvr>
                                        <p:cTn id="238" dur="500" fill="hold"/>
                                        <p:tgtEl>
                                          <p:spTgt spid="728144"/>
                                        </p:tgtEl>
                                        <p:attrNameLst>
                                          <p:attrName>ppt_w</p:attrName>
                                        </p:attrNameLst>
                                      </p:cBhvr>
                                      <p:tavLst>
                                        <p:tav tm="0">
                                          <p:val>
                                            <p:strVal val="4*#ppt_w"/>
                                          </p:val>
                                        </p:tav>
                                        <p:tav tm="100000">
                                          <p:val>
                                            <p:strVal val="#ppt_w"/>
                                          </p:val>
                                        </p:tav>
                                      </p:tavLst>
                                    </p:anim>
                                    <p:anim calcmode="lin" valueType="num">
                                      <p:cBhvr>
                                        <p:cTn id="239" dur="500" fill="hold"/>
                                        <p:tgtEl>
                                          <p:spTgt spid="728144"/>
                                        </p:tgtEl>
                                        <p:attrNameLst>
                                          <p:attrName>ppt_h</p:attrName>
                                        </p:attrNameLst>
                                      </p:cBhvr>
                                      <p:tavLst>
                                        <p:tav tm="0">
                                          <p:val>
                                            <p:strVal val="4*#ppt_h"/>
                                          </p:val>
                                        </p:tav>
                                        <p:tav tm="100000">
                                          <p:val>
                                            <p:strVal val="#ppt_h"/>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8" presetClass="entr" presetSubtype="3" fill="hold" nodeType="clickEffect">
                                  <p:stCondLst>
                                    <p:cond delay="0"/>
                                  </p:stCondLst>
                                  <p:childTnLst>
                                    <p:set>
                                      <p:cBhvr>
                                        <p:cTn id="243" dur="1" fill="hold">
                                          <p:stCondLst>
                                            <p:cond delay="0"/>
                                          </p:stCondLst>
                                        </p:cTn>
                                        <p:tgtEl>
                                          <p:spTgt spid="728137"/>
                                        </p:tgtEl>
                                        <p:attrNameLst>
                                          <p:attrName>style.visibility</p:attrName>
                                        </p:attrNameLst>
                                      </p:cBhvr>
                                      <p:to>
                                        <p:strVal val="visible"/>
                                      </p:to>
                                    </p:set>
                                    <p:animEffect transition="in" filter="strips(upRight)">
                                      <p:cBhvr>
                                        <p:cTn id="244" dur="500"/>
                                        <p:tgtEl>
                                          <p:spTgt spid="728137"/>
                                        </p:tgtEl>
                                      </p:cBhvr>
                                    </p:animEffec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23" presetClass="entr" presetSubtype="32" fill="hold" grpId="0" nodeType="clickEffect">
                                  <p:stCondLst>
                                    <p:cond delay="0"/>
                                  </p:stCondLst>
                                  <p:childTnLst>
                                    <p:set>
                                      <p:cBhvr>
                                        <p:cTn id="248" dur="1" fill="hold">
                                          <p:stCondLst>
                                            <p:cond delay="0"/>
                                          </p:stCondLst>
                                        </p:cTn>
                                        <p:tgtEl>
                                          <p:spTgt spid="728129"/>
                                        </p:tgtEl>
                                        <p:attrNameLst>
                                          <p:attrName>style.visibility</p:attrName>
                                        </p:attrNameLst>
                                      </p:cBhvr>
                                      <p:to>
                                        <p:strVal val="visible"/>
                                      </p:to>
                                    </p:set>
                                    <p:anim calcmode="lin" valueType="num">
                                      <p:cBhvr>
                                        <p:cTn id="249" dur="500" fill="hold"/>
                                        <p:tgtEl>
                                          <p:spTgt spid="728129"/>
                                        </p:tgtEl>
                                        <p:attrNameLst>
                                          <p:attrName>ppt_w</p:attrName>
                                        </p:attrNameLst>
                                      </p:cBhvr>
                                      <p:tavLst>
                                        <p:tav tm="0">
                                          <p:val>
                                            <p:strVal val="4*#ppt_w"/>
                                          </p:val>
                                        </p:tav>
                                        <p:tav tm="100000">
                                          <p:val>
                                            <p:strVal val="#ppt_w"/>
                                          </p:val>
                                        </p:tav>
                                      </p:tavLst>
                                    </p:anim>
                                    <p:anim calcmode="lin" valueType="num">
                                      <p:cBhvr>
                                        <p:cTn id="250" dur="500" fill="hold"/>
                                        <p:tgtEl>
                                          <p:spTgt spid="728129"/>
                                        </p:tgtEl>
                                        <p:attrNameLst>
                                          <p:attrName>ppt_h</p:attrName>
                                        </p:attrNameLst>
                                      </p:cBhvr>
                                      <p:tavLst>
                                        <p:tav tm="0">
                                          <p:val>
                                            <p:strVal val="4*#ppt_h"/>
                                          </p:val>
                                        </p:tav>
                                        <p:tav tm="100000">
                                          <p:val>
                                            <p:strVal val="#ppt_h"/>
                                          </p:val>
                                        </p:tav>
                                      </p:tavLst>
                                    </p:anim>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8" presetClass="entr" presetSubtype="3" fill="hold" nodeType="clickEffect">
                                  <p:stCondLst>
                                    <p:cond delay="0"/>
                                  </p:stCondLst>
                                  <p:childTnLst>
                                    <p:set>
                                      <p:cBhvr>
                                        <p:cTn id="254" dur="1" fill="hold">
                                          <p:stCondLst>
                                            <p:cond delay="0"/>
                                          </p:stCondLst>
                                        </p:cTn>
                                        <p:tgtEl>
                                          <p:spTgt spid="728134"/>
                                        </p:tgtEl>
                                        <p:attrNameLst>
                                          <p:attrName>style.visibility</p:attrName>
                                        </p:attrNameLst>
                                      </p:cBhvr>
                                      <p:to>
                                        <p:strVal val="visible"/>
                                      </p:to>
                                    </p:set>
                                    <p:animEffect transition="in" filter="strips(upRight)">
                                      <p:cBhvr>
                                        <p:cTn id="255" dur="500"/>
                                        <p:tgtEl>
                                          <p:spTgt spid="728134"/>
                                        </p:tgtEl>
                                      </p:cBhvr>
                                    </p:animEffec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23" presetClass="entr" presetSubtype="32" fill="hold" grpId="0" nodeType="clickEffect">
                                  <p:stCondLst>
                                    <p:cond delay="0"/>
                                  </p:stCondLst>
                                  <p:childTnLst>
                                    <p:set>
                                      <p:cBhvr>
                                        <p:cTn id="259" dur="1" fill="hold">
                                          <p:stCondLst>
                                            <p:cond delay="0"/>
                                          </p:stCondLst>
                                        </p:cTn>
                                        <p:tgtEl>
                                          <p:spTgt spid="728130"/>
                                        </p:tgtEl>
                                        <p:attrNameLst>
                                          <p:attrName>style.visibility</p:attrName>
                                        </p:attrNameLst>
                                      </p:cBhvr>
                                      <p:to>
                                        <p:strVal val="visible"/>
                                      </p:to>
                                    </p:set>
                                    <p:anim calcmode="lin" valueType="num">
                                      <p:cBhvr>
                                        <p:cTn id="260" dur="500" fill="hold"/>
                                        <p:tgtEl>
                                          <p:spTgt spid="728130"/>
                                        </p:tgtEl>
                                        <p:attrNameLst>
                                          <p:attrName>ppt_w</p:attrName>
                                        </p:attrNameLst>
                                      </p:cBhvr>
                                      <p:tavLst>
                                        <p:tav tm="0">
                                          <p:val>
                                            <p:strVal val="4*#ppt_w"/>
                                          </p:val>
                                        </p:tav>
                                        <p:tav tm="100000">
                                          <p:val>
                                            <p:strVal val="#ppt_w"/>
                                          </p:val>
                                        </p:tav>
                                      </p:tavLst>
                                    </p:anim>
                                    <p:anim calcmode="lin" valueType="num">
                                      <p:cBhvr>
                                        <p:cTn id="261" dur="500" fill="hold"/>
                                        <p:tgtEl>
                                          <p:spTgt spid="728130"/>
                                        </p:tgtEl>
                                        <p:attrNameLst>
                                          <p:attrName>ppt_h</p:attrName>
                                        </p:attrNameLst>
                                      </p:cBhvr>
                                      <p:tavLst>
                                        <p:tav tm="0">
                                          <p:val>
                                            <p:strVal val="4*#ppt_h"/>
                                          </p:val>
                                        </p:tav>
                                        <p:tav tm="100000">
                                          <p:val>
                                            <p:strVal val="#ppt_h"/>
                                          </p:val>
                                        </p:tav>
                                      </p:tavLst>
                                    </p:anim>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3" presetClass="entr" presetSubtype="32" fill="hold" grpId="0" nodeType="clickEffect">
                                  <p:stCondLst>
                                    <p:cond delay="0"/>
                                  </p:stCondLst>
                                  <p:childTnLst>
                                    <p:set>
                                      <p:cBhvr>
                                        <p:cTn id="265" dur="1" fill="hold">
                                          <p:stCondLst>
                                            <p:cond delay="0"/>
                                          </p:stCondLst>
                                        </p:cTn>
                                        <p:tgtEl>
                                          <p:spTgt spid="728143"/>
                                        </p:tgtEl>
                                        <p:attrNameLst>
                                          <p:attrName>style.visibility</p:attrName>
                                        </p:attrNameLst>
                                      </p:cBhvr>
                                      <p:to>
                                        <p:strVal val="visible"/>
                                      </p:to>
                                    </p:set>
                                    <p:anim calcmode="lin" valueType="num">
                                      <p:cBhvr>
                                        <p:cTn id="266" dur="500" fill="hold"/>
                                        <p:tgtEl>
                                          <p:spTgt spid="728143"/>
                                        </p:tgtEl>
                                        <p:attrNameLst>
                                          <p:attrName>ppt_w</p:attrName>
                                        </p:attrNameLst>
                                      </p:cBhvr>
                                      <p:tavLst>
                                        <p:tav tm="0">
                                          <p:val>
                                            <p:strVal val="4*#ppt_w"/>
                                          </p:val>
                                        </p:tav>
                                        <p:tav tm="100000">
                                          <p:val>
                                            <p:strVal val="#ppt_w"/>
                                          </p:val>
                                        </p:tav>
                                      </p:tavLst>
                                    </p:anim>
                                    <p:anim calcmode="lin" valueType="num">
                                      <p:cBhvr>
                                        <p:cTn id="267" dur="500" fill="hold"/>
                                        <p:tgtEl>
                                          <p:spTgt spid="728143"/>
                                        </p:tgtEl>
                                        <p:attrNameLst>
                                          <p:attrName>ppt_h</p:attrName>
                                        </p:attrNameLst>
                                      </p:cBhvr>
                                      <p:tavLst>
                                        <p:tav tm="0">
                                          <p:val>
                                            <p:strVal val="4*#ppt_h"/>
                                          </p:val>
                                        </p:tav>
                                        <p:tav tm="100000">
                                          <p:val>
                                            <p:strVal val="#ppt_h"/>
                                          </p:val>
                                        </p:tav>
                                      </p:tavLst>
                                    </p:anim>
                                  </p:childTnLst>
                                </p:cTn>
                              </p:par>
                            </p:childTnLst>
                          </p:cTn>
                        </p:par>
                      </p:childTnLst>
                    </p:cTn>
                  </p:par>
                  <p:par>
                    <p:cTn id="268" fill="hold" nodeType="clickPar">
                      <p:stCondLst>
                        <p:cond delay="indefinite"/>
                      </p:stCondLst>
                      <p:childTnLst>
                        <p:par>
                          <p:cTn id="269" fill="hold" nodeType="withGroup">
                            <p:stCondLst>
                              <p:cond delay="0"/>
                            </p:stCondLst>
                            <p:childTnLst>
                              <p:par>
                                <p:cTn id="270" presetID="23" presetClass="entr" presetSubtype="16" fill="hold" nodeType="clickEffect">
                                  <p:stCondLst>
                                    <p:cond delay="0"/>
                                  </p:stCondLst>
                                  <p:childTnLst>
                                    <p:set>
                                      <p:cBhvr>
                                        <p:cTn id="271" dur="1" fill="hold">
                                          <p:stCondLst>
                                            <p:cond delay="0"/>
                                          </p:stCondLst>
                                        </p:cTn>
                                        <p:tgtEl>
                                          <p:spTgt spid="728155"/>
                                        </p:tgtEl>
                                        <p:attrNameLst>
                                          <p:attrName>style.visibility</p:attrName>
                                        </p:attrNameLst>
                                      </p:cBhvr>
                                      <p:to>
                                        <p:strVal val="visible"/>
                                      </p:to>
                                    </p:set>
                                    <p:anim calcmode="lin" valueType="num">
                                      <p:cBhvr>
                                        <p:cTn id="272" dur="500" fill="hold"/>
                                        <p:tgtEl>
                                          <p:spTgt spid="728155"/>
                                        </p:tgtEl>
                                        <p:attrNameLst>
                                          <p:attrName>ppt_w</p:attrName>
                                        </p:attrNameLst>
                                      </p:cBhvr>
                                      <p:tavLst>
                                        <p:tav tm="0">
                                          <p:val>
                                            <p:fltVal val="0"/>
                                          </p:val>
                                        </p:tav>
                                        <p:tav tm="100000">
                                          <p:val>
                                            <p:strVal val="#ppt_w"/>
                                          </p:val>
                                        </p:tav>
                                      </p:tavLst>
                                    </p:anim>
                                    <p:anim calcmode="lin" valueType="num">
                                      <p:cBhvr>
                                        <p:cTn id="273" dur="500" fill="hold"/>
                                        <p:tgtEl>
                                          <p:spTgt spid="728155"/>
                                        </p:tgtEl>
                                        <p:attrNameLst>
                                          <p:attrName>ppt_h</p:attrName>
                                        </p:attrNameLst>
                                      </p:cBhvr>
                                      <p:tavLst>
                                        <p:tav tm="0">
                                          <p:val>
                                            <p:fltVal val="0"/>
                                          </p:val>
                                        </p:tav>
                                        <p:tav tm="100000">
                                          <p:val>
                                            <p:strVal val="#ppt_h"/>
                                          </p:val>
                                        </p:tav>
                                      </p:tavLst>
                                    </p:anim>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3" presetClass="entr" presetSubtype="16" fill="hold" nodeType="clickEffect">
                                  <p:stCondLst>
                                    <p:cond delay="0"/>
                                  </p:stCondLst>
                                  <p:childTnLst>
                                    <p:set>
                                      <p:cBhvr>
                                        <p:cTn id="277" dur="1" fill="hold">
                                          <p:stCondLst>
                                            <p:cond delay="0"/>
                                          </p:stCondLst>
                                        </p:cTn>
                                        <p:tgtEl>
                                          <p:spTgt spid="728176"/>
                                        </p:tgtEl>
                                        <p:attrNameLst>
                                          <p:attrName>style.visibility</p:attrName>
                                        </p:attrNameLst>
                                      </p:cBhvr>
                                      <p:to>
                                        <p:strVal val="visible"/>
                                      </p:to>
                                    </p:set>
                                    <p:anim calcmode="lin" valueType="num">
                                      <p:cBhvr>
                                        <p:cTn id="278" dur="500" fill="hold"/>
                                        <p:tgtEl>
                                          <p:spTgt spid="728176"/>
                                        </p:tgtEl>
                                        <p:attrNameLst>
                                          <p:attrName>ppt_w</p:attrName>
                                        </p:attrNameLst>
                                      </p:cBhvr>
                                      <p:tavLst>
                                        <p:tav tm="0">
                                          <p:val>
                                            <p:fltVal val="0"/>
                                          </p:val>
                                        </p:tav>
                                        <p:tav tm="100000">
                                          <p:val>
                                            <p:strVal val="#ppt_w"/>
                                          </p:val>
                                        </p:tav>
                                      </p:tavLst>
                                    </p:anim>
                                    <p:anim calcmode="lin" valueType="num">
                                      <p:cBhvr>
                                        <p:cTn id="279" dur="500" fill="hold"/>
                                        <p:tgtEl>
                                          <p:spTgt spid="728176"/>
                                        </p:tgtEl>
                                        <p:attrNameLst>
                                          <p:attrName>ppt_h</p:attrName>
                                        </p:attrNameLst>
                                      </p:cBhvr>
                                      <p:tavLst>
                                        <p:tav tm="0">
                                          <p:val>
                                            <p:fltVal val="0"/>
                                          </p:val>
                                        </p:tav>
                                        <p:tav tm="100000">
                                          <p:val>
                                            <p:strVal val="#ppt_h"/>
                                          </p:val>
                                        </p:tav>
                                      </p:tavLst>
                                    </p:anim>
                                  </p:childTnLst>
                                </p:cTn>
                              </p:par>
                            </p:childTnLst>
                          </p:cTn>
                        </p:par>
                      </p:childTnLst>
                    </p:cTn>
                  </p:par>
                  <p:par>
                    <p:cTn id="280" fill="hold" nodeType="clickPar">
                      <p:stCondLst>
                        <p:cond delay="indefinite"/>
                      </p:stCondLst>
                      <p:childTnLst>
                        <p:par>
                          <p:cTn id="281" fill="hold" nodeType="withGroup">
                            <p:stCondLst>
                              <p:cond delay="0"/>
                            </p:stCondLst>
                            <p:childTnLst>
                              <p:par>
                                <p:cTn id="282" presetID="23" presetClass="entr" presetSubtype="32" fill="hold" nodeType="clickEffect">
                                  <p:stCondLst>
                                    <p:cond delay="0"/>
                                  </p:stCondLst>
                                  <p:childTnLst>
                                    <p:set>
                                      <p:cBhvr>
                                        <p:cTn id="283" dur="1" fill="hold">
                                          <p:stCondLst>
                                            <p:cond delay="0"/>
                                          </p:stCondLst>
                                        </p:cTn>
                                        <p:tgtEl>
                                          <p:spTgt spid="728179"/>
                                        </p:tgtEl>
                                        <p:attrNameLst>
                                          <p:attrName>style.visibility</p:attrName>
                                        </p:attrNameLst>
                                      </p:cBhvr>
                                      <p:to>
                                        <p:strVal val="visible"/>
                                      </p:to>
                                    </p:set>
                                    <p:anim calcmode="lin" valueType="num">
                                      <p:cBhvr>
                                        <p:cTn id="284" dur="500" fill="hold"/>
                                        <p:tgtEl>
                                          <p:spTgt spid="728179"/>
                                        </p:tgtEl>
                                        <p:attrNameLst>
                                          <p:attrName>ppt_w</p:attrName>
                                        </p:attrNameLst>
                                      </p:cBhvr>
                                      <p:tavLst>
                                        <p:tav tm="0">
                                          <p:val>
                                            <p:strVal val="4*#ppt_w"/>
                                          </p:val>
                                        </p:tav>
                                        <p:tav tm="100000">
                                          <p:val>
                                            <p:strVal val="#ppt_w"/>
                                          </p:val>
                                        </p:tav>
                                      </p:tavLst>
                                    </p:anim>
                                    <p:anim calcmode="lin" valueType="num">
                                      <p:cBhvr>
                                        <p:cTn id="285" dur="500" fill="hold"/>
                                        <p:tgtEl>
                                          <p:spTgt spid="728179"/>
                                        </p:tgtEl>
                                        <p:attrNameLst>
                                          <p:attrName>ppt_h</p:attrName>
                                        </p:attrNameLst>
                                      </p:cBhvr>
                                      <p:tavLst>
                                        <p:tav tm="0">
                                          <p:val>
                                            <p:strVal val="4*#ppt_h"/>
                                          </p:val>
                                        </p:tav>
                                        <p:tav tm="100000">
                                          <p:val>
                                            <p:strVal val="#ppt_h"/>
                                          </p:val>
                                        </p:tav>
                                      </p:tavLst>
                                    </p:anim>
                                  </p:childTnLst>
                                </p:cTn>
                              </p:par>
                            </p:childTnLst>
                          </p:cTn>
                        </p:par>
                      </p:childTnLst>
                    </p:cTn>
                  </p:par>
                  <p:par>
                    <p:cTn id="286" fill="hold" nodeType="clickPar">
                      <p:stCondLst>
                        <p:cond delay="indefinite"/>
                      </p:stCondLst>
                      <p:childTnLst>
                        <p:par>
                          <p:cTn id="287" fill="hold" nodeType="withGroup">
                            <p:stCondLst>
                              <p:cond delay="0"/>
                            </p:stCondLst>
                            <p:childTnLst>
                              <p:par>
                                <p:cTn id="288" presetID="2" presetClass="entr" presetSubtype="2" fill="hold" nodeType="clickEffect">
                                  <p:stCondLst>
                                    <p:cond delay="0"/>
                                  </p:stCondLst>
                                  <p:childTnLst>
                                    <p:set>
                                      <p:cBhvr>
                                        <p:cTn id="289" dur="1" fill="hold">
                                          <p:stCondLst>
                                            <p:cond delay="0"/>
                                          </p:stCondLst>
                                        </p:cTn>
                                        <p:tgtEl>
                                          <p:spTgt spid="728161"/>
                                        </p:tgtEl>
                                        <p:attrNameLst>
                                          <p:attrName>style.visibility</p:attrName>
                                        </p:attrNameLst>
                                      </p:cBhvr>
                                      <p:to>
                                        <p:strVal val="visible"/>
                                      </p:to>
                                    </p:set>
                                    <p:anim calcmode="lin" valueType="num">
                                      <p:cBhvr additive="base">
                                        <p:cTn id="290" dur="500" fill="hold"/>
                                        <p:tgtEl>
                                          <p:spTgt spid="728161"/>
                                        </p:tgtEl>
                                        <p:attrNameLst>
                                          <p:attrName>ppt_x</p:attrName>
                                        </p:attrNameLst>
                                      </p:cBhvr>
                                      <p:tavLst>
                                        <p:tav tm="0">
                                          <p:val>
                                            <p:strVal val="1+#ppt_w/2"/>
                                          </p:val>
                                        </p:tav>
                                        <p:tav tm="100000">
                                          <p:val>
                                            <p:strVal val="#ppt_x"/>
                                          </p:val>
                                        </p:tav>
                                      </p:tavLst>
                                    </p:anim>
                                    <p:anim calcmode="lin" valueType="num">
                                      <p:cBhvr additive="base">
                                        <p:cTn id="291" dur="500" fill="hold"/>
                                        <p:tgtEl>
                                          <p:spTgt spid="728161"/>
                                        </p:tgtEl>
                                        <p:attrNameLst>
                                          <p:attrName>ppt_y</p:attrName>
                                        </p:attrNameLst>
                                      </p:cBhvr>
                                      <p:tavLst>
                                        <p:tav tm="0">
                                          <p:val>
                                            <p:strVal val="#ppt_y"/>
                                          </p:val>
                                        </p:tav>
                                        <p:tav tm="100000">
                                          <p:val>
                                            <p:strVal val="#ppt_y"/>
                                          </p:val>
                                        </p:tav>
                                      </p:tavLst>
                                    </p:anim>
                                  </p:childTnLst>
                                </p:cTn>
                              </p:par>
                            </p:childTnLst>
                          </p:cTn>
                        </p:par>
                      </p:childTnLst>
                    </p:cTn>
                  </p:par>
                  <p:par>
                    <p:cTn id="292" fill="hold" nodeType="clickPar">
                      <p:stCondLst>
                        <p:cond delay="indefinite"/>
                      </p:stCondLst>
                      <p:childTnLst>
                        <p:par>
                          <p:cTn id="293" fill="hold" nodeType="withGroup">
                            <p:stCondLst>
                              <p:cond delay="0"/>
                            </p:stCondLst>
                            <p:childTnLst>
                              <p:par>
                                <p:cTn id="294" presetID="2" presetClass="entr" presetSubtype="2" fill="hold" grpId="0" nodeType="clickEffect">
                                  <p:stCondLst>
                                    <p:cond delay="0"/>
                                  </p:stCondLst>
                                  <p:childTnLst>
                                    <p:set>
                                      <p:cBhvr>
                                        <p:cTn id="295" dur="1" fill="hold">
                                          <p:stCondLst>
                                            <p:cond delay="0"/>
                                          </p:stCondLst>
                                        </p:cTn>
                                        <p:tgtEl>
                                          <p:spTgt spid="728175"/>
                                        </p:tgtEl>
                                        <p:attrNameLst>
                                          <p:attrName>style.visibility</p:attrName>
                                        </p:attrNameLst>
                                      </p:cBhvr>
                                      <p:to>
                                        <p:strVal val="visible"/>
                                      </p:to>
                                    </p:set>
                                    <p:anim calcmode="lin" valueType="num">
                                      <p:cBhvr additive="base">
                                        <p:cTn id="296" dur="500" fill="hold"/>
                                        <p:tgtEl>
                                          <p:spTgt spid="728175"/>
                                        </p:tgtEl>
                                        <p:attrNameLst>
                                          <p:attrName>ppt_x</p:attrName>
                                        </p:attrNameLst>
                                      </p:cBhvr>
                                      <p:tavLst>
                                        <p:tav tm="0">
                                          <p:val>
                                            <p:strVal val="1+#ppt_w/2"/>
                                          </p:val>
                                        </p:tav>
                                        <p:tav tm="100000">
                                          <p:val>
                                            <p:strVal val="#ppt_x"/>
                                          </p:val>
                                        </p:tav>
                                      </p:tavLst>
                                    </p:anim>
                                    <p:anim calcmode="lin" valueType="num">
                                      <p:cBhvr additive="base">
                                        <p:cTn id="297" dur="500" fill="hold"/>
                                        <p:tgtEl>
                                          <p:spTgt spid="728175"/>
                                        </p:tgtEl>
                                        <p:attrNameLst>
                                          <p:attrName>ppt_y</p:attrName>
                                        </p:attrNameLst>
                                      </p:cBhvr>
                                      <p:tavLst>
                                        <p:tav tm="0">
                                          <p:val>
                                            <p:strVal val="#ppt_y"/>
                                          </p:val>
                                        </p:tav>
                                        <p:tav tm="100000">
                                          <p:val>
                                            <p:strVal val="#ppt_y"/>
                                          </p:val>
                                        </p:tav>
                                      </p:tavLst>
                                    </p:anim>
                                  </p:childTnLst>
                                </p:cTn>
                              </p:par>
                            </p:childTnLst>
                          </p:cTn>
                        </p:par>
                      </p:childTnLst>
                    </p:cTn>
                  </p:par>
                  <p:par>
                    <p:cTn id="298" fill="hold" nodeType="clickPar">
                      <p:stCondLst>
                        <p:cond delay="indefinite"/>
                      </p:stCondLst>
                      <p:childTnLst>
                        <p:par>
                          <p:cTn id="299" fill="hold" nodeType="withGroup">
                            <p:stCondLst>
                              <p:cond delay="0"/>
                            </p:stCondLst>
                            <p:childTnLst>
                              <p:par>
                                <p:cTn id="300" presetID="23" presetClass="entr" presetSubtype="32" fill="hold" grpId="0" nodeType="clickEffect">
                                  <p:stCondLst>
                                    <p:cond delay="0"/>
                                  </p:stCondLst>
                                  <p:childTnLst>
                                    <p:set>
                                      <p:cBhvr>
                                        <p:cTn id="301" dur="1" fill="hold">
                                          <p:stCondLst>
                                            <p:cond delay="0"/>
                                          </p:stCondLst>
                                        </p:cTn>
                                        <p:tgtEl>
                                          <p:spTgt spid="728158"/>
                                        </p:tgtEl>
                                        <p:attrNameLst>
                                          <p:attrName>style.visibility</p:attrName>
                                        </p:attrNameLst>
                                      </p:cBhvr>
                                      <p:to>
                                        <p:strVal val="visible"/>
                                      </p:to>
                                    </p:set>
                                    <p:anim calcmode="lin" valueType="num">
                                      <p:cBhvr>
                                        <p:cTn id="302" dur="500" fill="hold"/>
                                        <p:tgtEl>
                                          <p:spTgt spid="728158"/>
                                        </p:tgtEl>
                                        <p:attrNameLst>
                                          <p:attrName>ppt_w</p:attrName>
                                        </p:attrNameLst>
                                      </p:cBhvr>
                                      <p:tavLst>
                                        <p:tav tm="0">
                                          <p:val>
                                            <p:strVal val="4*#ppt_w"/>
                                          </p:val>
                                        </p:tav>
                                        <p:tav tm="100000">
                                          <p:val>
                                            <p:strVal val="#ppt_w"/>
                                          </p:val>
                                        </p:tav>
                                      </p:tavLst>
                                    </p:anim>
                                    <p:anim calcmode="lin" valueType="num">
                                      <p:cBhvr>
                                        <p:cTn id="303" dur="500" fill="hold"/>
                                        <p:tgtEl>
                                          <p:spTgt spid="728158"/>
                                        </p:tgtEl>
                                        <p:attrNameLst>
                                          <p:attrName>ppt_h</p:attrName>
                                        </p:attrNameLst>
                                      </p:cBhvr>
                                      <p:tavLst>
                                        <p:tav tm="0">
                                          <p:val>
                                            <p:strVal val="4*#ppt_h"/>
                                          </p:val>
                                        </p:tav>
                                        <p:tav tm="100000">
                                          <p:val>
                                            <p:strVal val="#ppt_h"/>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3" presetClass="entr" presetSubtype="32" fill="hold" grpId="0" nodeType="clickEffect">
                                  <p:stCondLst>
                                    <p:cond delay="0"/>
                                  </p:stCondLst>
                                  <p:childTnLst>
                                    <p:set>
                                      <p:cBhvr>
                                        <p:cTn id="307" dur="1" fill="hold">
                                          <p:stCondLst>
                                            <p:cond delay="0"/>
                                          </p:stCondLst>
                                        </p:cTn>
                                        <p:tgtEl>
                                          <p:spTgt spid="728182"/>
                                        </p:tgtEl>
                                        <p:attrNameLst>
                                          <p:attrName>style.visibility</p:attrName>
                                        </p:attrNameLst>
                                      </p:cBhvr>
                                      <p:to>
                                        <p:strVal val="visible"/>
                                      </p:to>
                                    </p:set>
                                    <p:anim calcmode="lin" valueType="num">
                                      <p:cBhvr>
                                        <p:cTn id="308" dur="500" fill="hold"/>
                                        <p:tgtEl>
                                          <p:spTgt spid="728182"/>
                                        </p:tgtEl>
                                        <p:attrNameLst>
                                          <p:attrName>ppt_w</p:attrName>
                                        </p:attrNameLst>
                                      </p:cBhvr>
                                      <p:tavLst>
                                        <p:tav tm="0">
                                          <p:val>
                                            <p:strVal val="4*#ppt_w"/>
                                          </p:val>
                                        </p:tav>
                                        <p:tav tm="100000">
                                          <p:val>
                                            <p:strVal val="#ppt_w"/>
                                          </p:val>
                                        </p:tav>
                                      </p:tavLst>
                                    </p:anim>
                                    <p:anim calcmode="lin" valueType="num">
                                      <p:cBhvr>
                                        <p:cTn id="309" dur="500" fill="hold"/>
                                        <p:tgtEl>
                                          <p:spTgt spid="728182"/>
                                        </p:tgtEl>
                                        <p:attrNameLst>
                                          <p:attrName>ppt_h</p:attrName>
                                        </p:attrNameLst>
                                      </p:cBhvr>
                                      <p:tavLst>
                                        <p:tav tm="0">
                                          <p:val>
                                            <p:strVal val="4*#ppt_h"/>
                                          </p:val>
                                        </p:tav>
                                        <p:tav tm="100000">
                                          <p:val>
                                            <p:strVal val="#ppt_h"/>
                                          </p:val>
                                        </p:tav>
                                      </p:tavLst>
                                    </p:anim>
                                  </p:childTnLst>
                                </p:cTn>
                              </p:par>
                            </p:childTnLst>
                          </p:cTn>
                        </p:par>
                      </p:childTnLst>
                    </p:cTn>
                  </p:par>
                  <p:par>
                    <p:cTn id="310" fill="hold" nodeType="clickPar">
                      <p:stCondLst>
                        <p:cond delay="indefinite"/>
                      </p:stCondLst>
                      <p:childTnLst>
                        <p:par>
                          <p:cTn id="311" fill="hold" nodeType="withGroup">
                            <p:stCondLst>
                              <p:cond delay="0"/>
                            </p:stCondLst>
                            <p:childTnLst>
                              <p:par>
                                <p:cTn id="312" presetID="2" presetClass="entr" presetSubtype="2" fill="hold" nodeType="clickEffect">
                                  <p:stCondLst>
                                    <p:cond delay="0"/>
                                  </p:stCondLst>
                                  <p:childTnLst>
                                    <p:set>
                                      <p:cBhvr>
                                        <p:cTn id="313" dur="1" fill="hold">
                                          <p:stCondLst>
                                            <p:cond delay="0"/>
                                          </p:stCondLst>
                                        </p:cTn>
                                        <p:tgtEl>
                                          <p:spTgt spid="728172"/>
                                        </p:tgtEl>
                                        <p:attrNameLst>
                                          <p:attrName>style.visibility</p:attrName>
                                        </p:attrNameLst>
                                      </p:cBhvr>
                                      <p:to>
                                        <p:strVal val="visible"/>
                                      </p:to>
                                    </p:set>
                                    <p:anim calcmode="lin" valueType="num">
                                      <p:cBhvr additive="base">
                                        <p:cTn id="314" dur="500" fill="hold"/>
                                        <p:tgtEl>
                                          <p:spTgt spid="728172"/>
                                        </p:tgtEl>
                                        <p:attrNameLst>
                                          <p:attrName>ppt_x</p:attrName>
                                        </p:attrNameLst>
                                      </p:cBhvr>
                                      <p:tavLst>
                                        <p:tav tm="0">
                                          <p:val>
                                            <p:strVal val="1+#ppt_w/2"/>
                                          </p:val>
                                        </p:tav>
                                        <p:tav tm="100000">
                                          <p:val>
                                            <p:strVal val="#ppt_x"/>
                                          </p:val>
                                        </p:tav>
                                      </p:tavLst>
                                    </p:anim>
                                    <p:anim calcmode="lin" valueType="num">
                                      <p:cBhvr additive="base">
                                        <p:cTn id="315" dur="500" fill="hold"/>
                                        <p:tgtEl>
                                          <p:spTgt spid="728172"/>
                                        </p:tgtEl>
                                        <p:attrNameLst>
                                          <p:attrName>ppt_y</p:attrName>
                                        </p:attrNameLst>
                                      </p:cBhvr>
                                      <p:tavLst>
                                        <p:tav tm="0">
                                          <p:val>
                                            <p:strVal val="#ppt_y"/>
                                          </p:val>
                                        </p:tav>
                                        <p:tav tm="100000">
                                          <p:val>
                                            <p:strVal val="#ppt_y"/>
                                          </p:val>
                                        </p:tav>
                                      </p:tavLst>
                                    </p:anim>
                                  </p:childTnLst>
                                </p:cTn>
                              </p:par>
                            </p:childTnLst>
                          </p:cTn>
                        </p:par>
                      </p:childTnLst>
                    </p:cTn>
                  </p:par>
                  <p:par>
                    <p:cTn id="316" fill="hold" nodeType="clickPar">
                      <p:stCondLst>
                        <p:cond delay="indefinite"/>
                      </p:stCondLst>
                      <p:childTnLst>
                        <p:par>
                          <p:cTn id="317" fill="hold" nodeType="withGroup">
                            <p:stCondLst>
                              <p:cond delay="0"/>
                            </p:stCondLst>
                            <p:childTnLst>
                              <p:par>
                                <p:cTn id="318" presetID="2" presetClass="entr" presetSubtype="2" fill="hold" grpId="0" nodeType="clickEffect">
                                  <p:stCondLst>
                                    <p:cond delay="0"/>
                                  </p:stCondLst>
                                  <p:childTnLst>
                                    <p:set>
                                      <p:cBhvr>
                                        <p:cTn id="319" dur="1" fill="hold">
                                          <p:stCondLst>
                                            <p:cond delay="0"/>
                                          </p:stCondLst>
                                        </p:cTn>
                                        <p:tgtEl>
                                          <p:spTgt spid="728160"/>
                                        </p:tgtEl>
                                        <p:attrNameLst>
                                          <p:attrName>style.visibility</p:attrName>
                                        </p:attrNameLst>
                                      </p:cBhvr>
                                      <p:to>
                                        <p:strVal val="visible"/>
                                      </p:to>
                                    </p:set>
                                    <p:anim calcmode="lin" valueType="num">
                                      <p:cBhvr additive="base">
                                        <p:cTn id="320" dur="500" fill="hold"/>
                                        <p:tgtEl>
                                          <p:spTgt spid="728160"/>
                                        </p:tgtEl>
                                        <p:attrNameLst>
                                          <p:attrName>ppt_x</p:attrName>
                                        </p:attrNameLst>
                                      </p:cBhvr>
                                      <p:tavLst>
                                        <p:tav tm="0">
                                          <p:val>
                                            <p:strVal val="1+#ppt_w/2"/>
                                          </p:val>
                                        </p:tav>
                                        <p:tav tm="100000">
                                          <p:val>
                                            <p:strVal val="#ppt_x"/>
                                          </p:val>
                                        </p:tav>
                                      </p:tavLst>
                                    </p:anim>
                                    <p:anim calcmode="lin" valueType="num">
                                      <p:cBhvr additive="base">
                                        <p:cTn id="321" dur="500" fill="hold"/>
                                        <p:tgtEl>
                                          <p:spTgt spid="728160"/>
                                        </p:tgtEl>
                                        <p:attrNameLst>
                                          <p:attrName>ppt_y</p:attrName>
                                        </p:attrNameLst>
                                      </p:cBhvr>
                                      <p:tavLst>
                                        <p:tav tm="0">
                                          <p:val>
                                            <p:strVal val="#ppt_y"/>
                                          </p:val>
                                        </p:tav>
                                        <p:tav tm="100000">
                                          <p:val>
                                            <p:strVal val="#ppt_y"/>
                                          </p:val>
                                        </p:tav>
                                      </p:tavLst>
                                    </p:anim>
                                  </p:childTnLst>
                                </p:cTn>
                              </p:par>
                            </p:childTnLst>
                          </p:cTn>
                        </p:par>
                      </p:childTnLst>
                    </p:cTn>
                  </p:par>
                  <p:par>
                    <p:cTn id="322" fill="hold" nodeType="clickPar">
                      <p:stCondLst>
                        <p:cond delay="indefinite"/>
                      </p:stCondLst>
                      <p:childTnLst>
                        <p:par>
                          <p:cTn id="323" fill="hold" nodeType="withGroup">
                            <p:stCondLst>
                              <p:cond delay="0"/>
                            </p:stCondLst>
                            <p:childTnLst>
                              <p:par>
                                <p:cTn id="324" presetID="23" presetClass="entr" presetSubtype="32" fill="hold" grpId="0" nodeType="clickEffect">
                                  <p:stCondLst>
                                    <p:cond delay="0"/>
                                  </p:stCondLst>
                                  <p:childTnLst>
                                    <p:set>
                                      <p:cBhvr>
                                        <p:cTn id="325" dur="1" fill="hold">
                                          <p:stCondLst>
                                            <p:cond delay="0"/>
                                          </p:stCondLst>
                                        </p:cTn>
                                        <p:tgtEl>
                                          <p:spTgt spid="728165"/>
                                        </p:tgtEl>
                                        <p:attrNameLst>
                                          <p:attrName>style.visibility</p:attrName>
                                        </p:attrNameLst>
                                      </p:cBhvr>
                                      <p:to>
                                        <p:strVal val="visible"/>
                                      </p:to>
                                    </p:set>
                                    <p:anim calcmode="lin" valueType="num">
                                      <p:cBhvr>
                                        <p:cTn id="326" dur="500" fill="hold"/>
                                        <p:tgtEl>
                                          <p:spTgt spid="728165"/>
                                        </p:tgtEl>
                                        <p:attrNameLst>
                                          <p:attrName>ppt_w</p:attrName>
                                        </p:attrNameLst>
                                      </p:cBhvr>
                                      <p:tavLst>
                                        <p:tav tm="0">
                                          <p:val>
                                            <p:strVal val="4*#ppt_w"/>
                                          </p:val>
                                        </p:tav>
                                        <p:tav tm="100000">
                                          <p:val>
                                            <p:strVal val="#ppt_w"/>
                                          </p:val>
                                        </p:tav>
                                      </p:tavLst>
                                    </p:anim>
                                    <p:anim calcmode="lin" valueType="num">
                                      <p:cBhvr>
                                        <p:cTn id="327" dur="500" fill="hold"/>
                                        <p:tgtEl>
                                          <p:spTgt spid="728165"/>
                                        </p:tgtEl>
                                        <p:attrNameLst>
                                          <p:attrName>ppt_h</p:attrName>
                                        </p:attrNameLst>
                                      </p:cBhvr>
                                      <p:tavLst>
                                        <p:tav tm="0">
                                          <p:val>
                                            <p:strVal val="4*#ppt_h"/>
                                          </p:val>
                                        </p:tav>
                                        <p:tav tm="100000">
                                          <p:val>
                                            <p:strVal val="#ppt_h"/>
                                          </p:val>
                                        </p:tav>
                                      </p:tavLst>
                                    </p:anim>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7" presetClass="entr" presetSubtype="4" fill="hold" nodeType="clickEffect">
                                  <p:stCondLst>
                                    <p:cond delay="0"/>
                                  </p:stCondLst>
                                  <p:childTnLst>
                                    <p:set>
                                      <p:cBhvr>
                                        <p:cTn id="331" dur="1" fill="hold">
                                          <p:stCondLst>
                                            <p:cond delay="0"/>
                                          </p:stCondLst>
                                        </p:cTn>
                                        <p:tgtEl>
                                          <p:spTgt spid="728169"/>
                                        </p:tgtEl>
                                        <p:attrNameLst>
                                          <p:attrName>style.visibility</p:attrName>
                                        </p:attrNameLst>
                                      </p:cBhvr>
                                      <p:to>
                                        <p:strVal val="visible"/>
                                      </p:to>
                                    </p:set>
                                    <p:anim calcmode="lin" valueType="num">
                                      <p:cBhvr>
                                        <p:cTn id="332" dur="500" fill="hold"/>
                                        <p:tgtEl>
                                          <p:spTgt spid="728169"/>
                                        </p:tgtEl>
                                        <p:attrNameLst>
                                          <p:attrName>ppt_x</p:attrName>
                                        </p:attrNameLst>
                                      </p:cBhvr>
                                      <p:tavLst>
                                        <p:tav tm="0">
                                          <p:val>
                                            <p:strVal val="#ppt_x"/>
                                          </p:val>
                                        </p:tav>
                                        <p:tav tm="100000">
                                          <p:val>
                                            <p:strVal val="#ppt_x"/>
                                          </p:val>
                                        </p:tav>
                                      </p:tavLst>
                                    </p:anim>
                                    <p:anim calcmode="lin" valueType="num">
                                      <p:cBhvr>
                                        <p:cTn id="333" dur="500" fill="hold"/>
                                        <p:tgtEl>
                                          <p:spTgt spid="728169"/>
                                        </p:tgtEl>
                                        <p:attrNameLst>
                                          <p:attrName>ppt_y</p:attrName>
                                        </p:attrNameLst>
                                      </p:cBhvr>
                                      <p:tavLst>
                                        <p:tav tm="0">
                                          <p:val>
                                            <p:strVal val="#ppt_y+#ppt_h/2"/>
                                          </p:val>
                                        </p:tav>
                                        <p:tav tm="100000">
                                          <p:val>
                                            <p:strVal val="#ppt_y"/>
                                          </p:val>
                                        </p:tav>
                                      </p:tavLst>
                                    </p:anim>
                                    <p:anim calcmode="lin" valueType="num">
                                      <p:cBhvr>
                                        <p:cTn id="334" dur="500" fill="hold"/>
                                        <p:tgtEl>
                                          <p:spTgt spid="728169"/>
                                        </p:tgtEl>
                                        <p:attrNameLst>
                                          <p:attrName>ppt_w</p:attrName>
                                        </p:attrNameLst>
                                      </p:cBhvr>
                                      <p:tavLst>
                                        <p:tav tm="0">
                                          <p:val>
                                            <p:strVal val="#ppt_w"/>
                                          </p:val>
                                        </p:tav>
                                        <p:tav tm="100000">
                                          <p:val>
                                            <p:strVal val="#ppt_w"/>
                                          </p:val>
                                        </p:tav>
                                      </p:tavLst>
                                    </p:anim>
                                    <p:anim calcmode="lin" valueType="num">
                                      <p:cBhvr>
                                        <p:cTn id="335" dur="500" fill="hold"/>
                                        <p:tgtEl>
                                          <p:spTgt spid="728169"/>
                                        </p:tgtEl>
                                        <p:attrNameLst>
                                          <p:attrName>ppt_h</p:attrName>
                                        </p:attrNameLst>
                                      </p:cBhvr>
                                      <p:tavLst>
                                        <p:tav tm="0">
                                          <p:val>
                                            <p:fltVal val="0"/>
                                          </p:val>
                                        </p:tav>
                                        <p:tav tm="100000">
                                          <p:val>
                                            <p:strVal val="#ppt_h"/>
                                          </p:val>
                                        </p:tav>
                                      </p:tavLst>
                                    </p:anim>
                                  </p:childTnLst>
                                </p:cTn>
                              </p:par>
                            </p:childTnLst>
                          </p:cTn>
                        </p:par>
                      </p:childTnLst>
                    </p:cTn>
                  </p:par>
                  <p:par>
                    <p:cTn id="336" fill="hold" nodeType="clickPar">
                      <p:stCondLst>
                        <p:cond delay="indefinite"/>
                      </p:stCondLst>
                      <p:childTnLst>
                        <p:par>
                          <p:cTn id="337" fill="hold" nodeType="withGroup">
                            <p:stCondLst>
                              <p:cond delay="0"/>
                            </p:stCondLst>
                            <p:childTnLst>
                              <p:par>
                                <p:cTn id="338" presetID="18" presetClass="entr" presetSubtype="12" fill="hold" nodeType="clickEffect">
                                  <p:stCondLst>
                                    <p:cond delay="0"/>
                                  </p:stCondLst>
                                  <p:childTnLst>
                                    <p:set>
                                      <p:cBhvr>
                                        <p:cTn id="339" dur="1" fill="hold">
                                          <p:stCondLst>
                                            <p:cond delay="0"/>
                                          </p:stCondLst>
                                        </p:cTn>
                                        <p:tgtEl>
                                          <p:spTgt spid="728166"/>
                                        </p:tgtEl>
                                        <p:attrNameLst>
                                          <p:attrName>style.visibility</p:attrName>
                                        </p:attrNameLst>
                                      </p:cBhvr>
                                      <p:to>
                                        <p:strVal val="visible"/>
                                      </p:to>
                                    </p:set>
                                    <p:animEffect transition="in" filter="strips(downLeft)">
                                      <p:cBhvr>
                                        <p:cTn id="340" dur="500"/>
                                        <p:tgtEl>
                                          <p:spTgt spid="728166"/>
                                        </p:tgtEl>
                                      </p:cBhvr>
                                    </p:animEffec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23" presetClass="entr" presetSubtype="32" fill="hold" grpId="0" nodeType="clickEffect">
                                  <p:stCondLst>
                                    <p:cond delay="0"/>
                                  </p:stCondLst>
                                  <p:childTnLst>
                                    <p:set>
                                      <p:cBhvr>
                                        <p:cTn id="344" dur="1" fill="hold">
                                          <p:stCondLst>
                                            <p:cond delay="0"/>
                                          </p:stCondLst>
                                        </p:cTn>
                                        <p:tgtEl>
                                          <p:spTgt spid="728159"/>
                                        </p:tgtEl>
                                        <p:attrNameLst>
                                          <p:attrName>style.visibility</p:attrName>
                                        </p:attrNameLst>
                                      </p:cBhvr>
                                      <p:to>
                                        <p:strVal val="visible"/>
                                      </p:to>
                                    </p:set>
                                    <p:anim calcmode="lin" valueType="num">
                                      <p:cBhvr>
                                        <p:cTn id="345" dur="500" fill="hold"/>
                                        <p:tgtEl>
                                          <p:spTgt spid="728159"/>
                                        </p:tgtEl>
                                        <p:attrNameLst>
                                          <p:attrName>ppt_w</p:attrName>
                                        </p:attrNameLst>
                                      </p:cBhvr>
                                      <p:tavLst>
                                        <p:tav tm="0">
                                          <p:val>
                                            <p:strVal val="4*#ppt_w"/>
                                          </p:val>
                                        </p:tav>
                                        <p:tav tm="100000">
                                          <p:val>
                                            <p:strVal val="#ppt_w"/>
                                          </p:val>
                                        </p:tav>
                                      </p:tavLst>
                                    </p:anim>
                                    <p:anim calcmode="lin" valueType="num">
                                      <p:cBhvr>
                                        <p:cTn id="346" dur="500" fill="hold"/>
                                        <p:tgtEl>
                                          <p:spTgt spid="728159"/>
                                        </p:tgtEl>
                                        <p:attrNameLst>
                                          <p:attrName>ppt_h</p:attrName>
                                        </p:attrNameLst>
                                      </p:cBhvr>
                                      <p:tavLst>
                                        <p:tav tm="0">
                                          <p:val>
                                            <p:strVal val="4*#ppt_h"/>
                                          </p:val>
                                        </p:tav>
                                        <p:tav tm="100000">
                                          <p:val>
                                            <p:strVal val="#ppt_h"/>
                                          </p:val>
                                        </p:tav>
                                      </p:tavLst>
                                    </p:anim>
                                  </p:childTnLst>
                                </p:cTn>
                              </p:par>
                            </p:childTnLst>
                          </p:cTn>
                        </p:par>
                      </p:childTnLst>
                    </p:cTn>
                  </p:par>
                  <p:par>
                    <p:cTn id="347" fill="hold" nodeType="clickPar">
                      <p:stCondLst>
                        <p:cond delay="indefinite"/>
                      </p:stCondLst>
                      <p:childTnLst>
                        <p:par>
                          <p:cTn id="348" fill="hold" nodeType="withGroup">
                            <p:stCondLst>
                              <p:cond delay="0"/>
                            </p:stCondLst>
                            <p:childTnLst>
                              <p:par>
                                <p:cTn id="349" presetID="23" presetClass="entr" presetSubtype="32" fill="hold" grpId="0" nodeType="clickEffect">
                                  <p:stCondLst>
                                    <p:cond delay="0"/>
                                  </p:stCondLst>
                                  <p:childTnLst>
                                    <p:set>
                                      <p:cBhvr>
                                        <p:cTn id="350" dur="1" fill="hold">
                                          <p:stCondLst>
                                            <p:cond delay="0"/>
                                          </p:stCondLst>
                                        </p:cTn>
                                        <p:tgtEl>
                                          <p:spTgt spid="728164"/>
                                        </p:tgtEl>
                                        <p:attrNameLst>
                                          <p:attrName>style.visibility</p:attrName>
                                        </p:attrNameLst>
                                      </p:cBhvr>
                                      <p:to>
                                        <p:strVal val="visible"/>
                                      </p:to>
                                    </p:set>
                                    <p:anim calcmode="lin" valueType="num">
                                      <p:cBhvr>
                                        <p:cTn id="351" dur="500" fill="hold"/>
                                        <p:tgtEl>
                                          <p:spTgt spid="728164"/>
                                        </p:tgtEl>
                                        <p:attrNameLst>
                                          <p:attrName>ppt_w</p:attrName>
                                        </p:attrNameLst>
                                      </p:cBhvr>
                                      <p:tavLst>
                                        <p:tav tm="0">
                                          <p:val>
                                            <p:strVal val="4*#ppt_w"/>
                                          </p:val>
                                        </p:tav>
                                        <p:tav tm="100000">
                                          <p:val>
                                            <p:strVal val="#ppt_w"/>
                                          </p:val>
                                        </p:tav>
                                      </p:tavLst>
                                    </p:anim>
                                    <p:anim calcmode="lin" valueType="num">
                                      <p:cBhvr>
                                        <p:cTn id="352" dur="500" fill="hold"/>
                                        <p:tgtEl>
                                          <p:spTgt spid="72816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animBg="1" autoUpdateAnimBg="0"/>
      <p:bldP spid="728068" grpId="0" animBg="1"/>
      <p:bldP spid="728069" grpId="0" animBg="1"/>
      <p:bldP spid="728070" grpId="0" animBg="1" autoUpdateAnimBg="0"/>
      <p:bldP spid="728085" grpId="0" autoUpdateAnimBg="0"/>
      <p:bldP spid="728086" grpId="0" autoUpdateAnimBg="0"/>
      <p:bldP spid="728087" grpId="0" autoUpdateAnimBg="0"/>
      <p:bldP spid="728088" grpId="0" autoUpdateAnimBg="0"/>
      <p:bldP spid="728096" grpId="0" animBg="1"/>
      <p:bldP spid="728097" grpId="0" animBg="1"/>
      <p:bldP spid="728098" grpId="0" animBg="1"/>
      <p:bldP spid="728099" grpId="0" animBg="1"/>
      <p:bldP spid="728100" grpId="0" animBg="1"/>
      <p:bldP spid="728113" grpId="0" autoUpdateAnimBg="0"/>
      <p:bldP spid="728117" grpId="0" autoUpdateAnimBg="0"/>
      <p:bldP spid="728118" grpId="0" autoUpdateAnimBg="0"/>
      <p:bldP spid="728122" grpId="0" autoUpdateAnimBg="0"/>
      <p:bldP spid="728127" grpId="0" animBg="1"/>
      <p:bldP spid="728128" grpId="0" animBg="1"/>
      <p:bldP spid="728129" grpId="0" animBg="1"/>
      <p:bldP spid="728130" grpId="0" animBg="1"/>
      <p:bldP spid="728143" grpId="0" autoUpdateAnimBg="0"/>
      <p:bldP spid="728144" grpId="0" autoUpdateAnimBg="0"/>
      <p:bldP spid="728146" grpId="0" autoUpdateAnimBg="0"/>
      <p:bldP spid="728153" grpId="0" autoUpdateAnimBg="0"/>
      <p:bldP spid="728158" grpId="0" animBg="1"/>
      <p:bldP spid="728159" grpId="0" animBg="1"/>
      <p:bldP spid="728160" grpId="0" animBg="1"/>
      <p:bldP spid="728164" grpId="0" autoUpdateAnimBg="0"/>
      <p:bldP spid="728165" grpId="0" autoUpdateAnimBg="0"/>
      <p:bldP spid="728175" grpId="0" autoUpdateAnimBg="0"/>
      <p:bldP spid="72818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9090" name="Group 2"/>
          <p:cNvGrpSpPr>
            <a:grpSpLocks/>
          </p:cNvGrpSpPr>
          <p:nvPr/>
        </p:nvGrpSpPr>
        <p:grpSpPr bwMode="auto">
          <a:xfrm>
            <a:off x="6759575" y="1333500"/>
            <a:ext cx="1619250" cy="1943100"/>
            <a:chOff x="3636" y="264"/>
            <a:chExt cx="1020" cy="1224"/>
          </a:xfrm>
        </p:grpSpPr>
        <p:grpSp>
          <p:nvGrpSpPr>
            <p:cNvPr id="729091" name="Group 3"/>
            <p:cNvGrpSpPr>
              <a:grpSpLocks/>
            </p:cNvGrpSpPr>
            <p:nvPr/>
          </p:nvGrpSpPr>
          <p:grpSpPr bwMode="auto">
            <a:xfrm>
              <a:off x="3636" y="264"/>
              <a:ext cx="1020" cy="1224"/>
              <a:chOff x="3636" y="264"/>
              <a:chExt cx="1020" cy="1224"/>
            </a:xfrm>
          </p:grpSpPr>
          <p:sp>
            <p:nvSpPr>
              <p:cNvPr id="729092" name="AutoShape 4"/>
              <p:cNvSpPr>
                <a:spLocks noChangeArrowheads="1"/>
              </p:cNvSpPr>
              <p:nvPr/>
            </p:nvSpPr>
            <p:spPr bwMode="auto">
              <a:xfrm rot="5400000" flipV="1">
                <a:off x="3420" y="480"/>
                <a:ext cx="960" cy="528"/>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093" name="AutoShape 5"/>
              <p:cNvSpPr>
                <a:spLocks noChangeArrowheads="1"/>
              </p:cNvSpPr>
              <p:nvPr/>
            </p:nvSpPr>
            <p:spPr bwMode="auto">
              <a:xfrm rot="19742203" flipV="1">
                <a:off x="3696" y="960"/>
                <a:ext cx="960" cy="528"/>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9094" name="Group 6"/>
            <p:cNvGrpSpPr>
              <a:grpSpLocks/>
            </p:cNvGrpSpPr>
            <p:nvPr/>
          </p:nvGrpSpPr>
          <p:grpSpPr bwMode="auto">
            <a:xfrm>
              <a:off x="3657" y="510"/>
              <a:ext cx="709" cy="974"/>
              <a:chOff x="960" y="672"/>
              <a:chExt cx="709" cy="974"/>
            </a:xfrm>
          </p:grpSpPr>
          <p:graphicFrame>
            <p:nvGraphicFramePr>
              <p:cNvPr id="729095" name="Object 7"/>
              <p:cNvGraphicFramePr>
                <a:graphicFrameLocks noChangeAspect="1"/>
              </p:cNvGraphicFramePr>
              <p:nvPr/>
            </p:nvGraphicFramePr>
            <p:xfrm>
              <a:off x="1440" y="1536"/>
              <a:ext cx="229" cy="110"/>
            </p:xfrm>
            <a:graphic>
              <a:graphicData uri="http://schemas.openxmlformats.org/presentationml/2006/ole">
                <mc:AlternateContent xmlns:mc="http://schemas.openxmlformats.org/markup-compatibility/2006">
                  <mc:Choice xmlns:v="urn:schemas-microsoft-com:vml" Requires="v">
                    <p:oleObj spid="_x0000_s3016" name="CorelDRAW" r:id="rId3" imgW="668520" imgH="320400" progId="CorelDRAW.Graphic.11">
                      <p:embed/>
                    </p:oleObj>
                  </mc:Choice>
                  <mc:Fallback>
                    <p:oleObj name="CorelDRAW" r:id="rId3" imgW="668520" imgH="320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536"/>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9096" name="Object 8"/>
              <p:cNvGraphicFramePr>
                <a:graphicFrameLocks noChangeAspect="1"/>
              </p:cNvGraphicFramePr>
              <p:nvPr/>
            </p:nvGraphicFramePr>
            <p:xfrm>
              <a:off x="960" y="672"/>
              <a:ext cx="159" cy="192"/>
            </p:xfrm>
            <a:graphic>
              <a:graphicData uri="http://schemas.openxmlformats.org/presentationml/2006/ole">
                <mc:AlternateContent xmlns:mc="http://schemas.openxmlformats.org/markup-compatibility/2006">
                  <mc:Choice xmlns:v="urn:schemas-microsoft-com:vml" Requires="v">
                    <p:oleObj spid="_x0000_s3017" name="CorelDRAW" r:id="rId5" imgW="417960" imgH="505440" progId="CorelDRAW.Graphic.11">
                      <p:embed/>
                    </p:oleObj>
                  </mc:Choice>
                  <mc:Fallback>
                    <p:oleObj name="CorelDRAW" r:id="rId5" imgW="417960" imgH="50544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672"/>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729097" name="Group 9"/>
          <p:cNvGrpSpPr>
            <a:grpSpLocks/>
          </p:cNvGrpSpPr>
          <p:nvPr/>
        </p:nvGrpSpPr>
        <p:grpSpPr bwMode="auto">
          <a:xfrm>
            <a:off x="3810000" y="2433638"/>
            <a:ext cx="1524000" cy="838200"/>
            <a:chOff x="2304" y="984"/>
            <a:chExt cx="960" cy="528"/>
          </a:xfrm>
        </p:grpSpPr>
        <p:sp>
          <p:nvSpPr>
            <p:cNvPr id="729098" name="AutoShape 10"/>
            <p:cNvSpPr>
              <a:spLocks noChangeArrowheads="1"/>
            </p:cNvSpPr>
            <p:nvPr/>
          </p:nvSpPr>
          <p:spPr bwMode="auto">
            <a:xfrm rot="19742203" flipV="1">
              <a:off x="2304" y="984"/>
              <a:ext cx="960" cy="528"/>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29099" name="Object 11"/>
            <p:cNvGraphicFramePr>
              <a:graphicFrameLocks noChangeAspect="1"/>
            </p:cNvGraphicFramePr>
            <p:nvPr/>
          </p:nvGraphicFramePr>
          <p:xfrm>
            <a:off x="2726" y="1392"/>
            <a:ext cx="229" cy="110"/>
          </p:xfrm>
          <a:graphic>
            <a:graphicData uri="http://schemas.openxmlformats.org/presentationml/2006/ole">
              <mc:AlternateContent xmlns:mc="http://schemas.openxmlformats.org/markup-compatibility/2006">
                <mc:Choice xmlns:v="urn:schemas-microsoft-com:vml" Requires="v">
                  <p:oleObj spid="_x0000_s3018" name="CorelDRAW" r:id="rId7" imgW="668520" imgH="320400" progId="CorelDRAW.Graphic.11">
                    <p:embed/>
                  </p:oleObj>
                </mc:Choice>
                <mc:Fallback>
                  <p:oleObj name="CorelDRAW" r:id="rId7" imgW="668520" imgH="320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 y="1392"/>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29100" name="Group 12"/>
          <p:cNvGrpSpPr>
            <a:grpSpLocks/>
          </p:cNvGrpSpPr>
          <p:nvPr/>
        </p:nvGrpSpPr>
        <p:grpSpPr bwMode="auto">
          <a:xfrm>
            <a:off x="3714750" y="1328738"/>
            <a:ext cx="838200" cy="1524000"/>
            <a:chOff x="2244" y="288"/>
            <a:chExt cx="528" cy="960"/>
          </a:xfrm>
        </p:grpSpPr>
        <p:sp>
          <p:nvSpPr>
            <p:cNvPr id="729101" name="AutoShape 13"/>
            <p:cNvSpPr>
              <a:spLocks noChangeArrowheads="1"/>
            </p:cNvSpPr>
            <p:nvPr/>
          </p:nvSpPr>
          <p:spPr bwMode="auto">
            <a:xfrm rot="5400000" flipV="1">
              <a:off x="2028" y="504"/>
              <a:ext cx="960" cy="528"/>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29102" name="Object 14"/>
            <p:cNvGraphicFramePr>
              <a:graphicFrameLocks noChangeAspect="1"/>
            </p:cNvGraphicFramePr>
            <p:nvPr/>
          </p:nvGraphicFramePr>
          <p:xfrm>
            <a:off x="2246" y="528"/>
            <a:ext cx="159" cy="192"/>
          </p:xfrm>
          <a:graphic>
            <a:graphicData uri="http://schemas.openxmlformats.org/presentationml/2006/ole">
              <mc:AlternateContent xmlns:mc="http://schemas.openxmlformats.org/markup-compatibility/2006">
                <mc:Choice xmlns:v="urn:schemas-microsoft-com:vml" Requires="v">
                  <p:oleObj spid="_x0000_s3019" name="CorelDRAW" r:id="rId8" imgW="417960" imgH="505440" progId="CorelDRAW.Graphic.11">
                    <p:embed/>
                  </p:oleObj>
                </mc:Choice>
                <mc:Fallback>
                  <p:oleObj name="CorelDRAW" r:id="rId8" imgW="417960" imgH="50544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 y="528"/>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9103" name="AutoShape 15"/>
          <p:cNvSpPr>
            <a:spLocks noChangeArrowheads="1"/>
          </p:cNvSpPr>
          <p:nvPr/>
        </p:nvSpPr>
        <p:spPr bwMode="auto">
          <a:xfrm rot="5400000" flipV="1">
            <a:off x="342900" y="1752600"/>
            <a:ext cx="1524000" cy="838200"/>
          </a:xfrm>
          <a:prstGeom prst="parallelogram">
            <a:avLst>
              <a:gd name="adj" fmla="val 60227"/>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4" name="AutoShape 16"/>
          <p:cNvSpPr>
            <a:spLocks noChangeArrowheads="1"/>
          </p:cNvSpPr>
          <p:nvPr/>
        </p:nvSpPr>
        <p:spPr bwMode="auto">
          <a:xfrm rot="19742203" flipV="1">
            <a:off x="781050" y="2514600"/>
            <a:ext cx="1524000" cy="838200"/>
          </a:xfrm>
          <a:prstGeom prst="parallelogram">
            <a:avLst>
              <a:gd name="adj" fmla="val 602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5" name="Oval 17"/>
          <p:cNvSpPr>
            <a:spLocks noChangeArrowheads="1"/>
          </p:cNvSpPr>
          <p:nvPr/>
        </p:nvSpPr>
        <p:spPr bwMode="auto">
          <a:xfrm>
            <a:off x="1600200" y="22479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6" name="Oval 18"/>
          <p:cNvSpPr>
            <a:spLocks noChangeArrowheads="1"/>
          </p:cNvSpPr>
          <p:nvPr/>
        </p:nvSpPr>
        <p:spPr bwMode="auto">
          <a:xfrm>
            <a:off x="990600" y="19431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07" name="Oval 19"/>
          <p:cNvSpPr>
            <a:spLocks noChangeArrowheads="1"/>
          </p:cNvSpPr>
          <p:nvPr/>
        </p:nvSpPr>
        <p:spPr bwMode="auto">
          <a:xfrm>
            <a:off x="1600200" y="29337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08" name="Group 20"/>
          <p:cNvGrpSpPr>
            <a:grpSpLocks/>
          </p:cNvGrpSpPr>
          <p:nvPr/>
        </p:nvGrpSpPr>
        <p:grpSpPr bwMode="auto">
          <a:xfrm>
            <a:off x="1628775" y="2286000"/>
            <a:ext cx="0" cy="647700"/>
            <a:chOff x="1458" y="864"/>
            <a:chExt cx="0" cy="408"/>
          </a:xfrm>
        </p:grpSpPr>
        <p:sp>
          <p:nvSpPr>
            <p:cNvPr id="729109" name="Line 21"/>
            <p:cNvSpPr>
              <a:spLocks noChangeShapeType="1"/>
            </p:cNvSpPr>
            <p:nvPr/>
          </p:nvSpPr>
          <p:spPr bwMode="auto">
            <a:xfrm>
              <a:off x="1458" y="864"/>
              <a:ext cx="0" cy="40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10" name="Line 22"/>
            <p:cNvSpPr>
              <a:spLocks noChangeShapeType="1"/>
            </p:cNvSpPr>
            <p:nvPr/>
          </p:nvSpPr>
          <p:spPr bwMode="auto">
            <a:xfrm>
              <a:off x="1458" y="984"/>
              <a:ext cx="0" cy="144"/>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grpSp>
        <p:nvGrpSpPr>
          <p:cNvPr id="729111" name="Group 23"/>
          <p:cNvGrpSpPr>
            <a:grpSpLocks/>
          </p:cNvGrpSpPr>
          <p:nvPr/>
        </p:nvGrpSpPr>
        <p:grpSpPr bwMode="auto">
          <a:xfrm>
            <a:off x="1051750" y="1981203"/>
            <a:ext cx="576785" cy="271731"/>
            <a:chOff x="1104" y="672"/>
            <a:chExt cx="356" cy="144"/>
          </a:xfrm>
        </p:grpSpPr>
        <p:sp>
          <p:nvSpPr>
            <p:cNvPr id="729112" name="Line 24"/>
            <p:cNvSpPr>
              <a:spLocks noChangeShapeType="1"/>
            </p:cNvSpPr>
            <p:nvPr/>
          </p:nvSpPr>
          <p:spPr bwMode="auto">
            <a:xfrm flipH="1" flipV="1">
              <a:off x="1104" y="672"/>
              <a:ext cx="356" cy="144"/>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13" name="Line 25"/>
            <p:cNvSpPr>
              <a:spLocks noChangeShapeType="1"/>
            </p:cNvSpPr>
            <p:nvPr/>
          </p:nvSpPr>
          <p:spPr bwMode="auto">
            <a:xfrm flipH="1" flipV="1">
              <a:off x="1244" y="722"/>
              <a:ext cx="96" cy="4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sp>
        <p:nvSpPr>
          <p:cNvPr id="729114" name="Text Box 26"/>
          <p:cNvSpPr txBox="1">
            <a:spLocks noChangeArrowheads="1"/>
          </p:cNvSpPr>
          <p:nvPr/>
        </p:nvSpPr>
        <p:spPr bwMode="auto">
          <a:xfrm>
            <a:off x="1600200" y="20193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15" name="Text Box 27"/>
          <p:cNvSpPr txBox="1">
            <a:spLocks noChangeArrowheads="1"/>
          </p:cNvSpPr>
          <p:nvPr/>
        </p:nvSpPr>
        <p:spPr bwMode="auto">
          <a:xfrm>
            <a:off x="1638302" y="2828925"/>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16" name="Text Box 28"/>
          <p:cNvSpPr txBox="1">
            <a:spLocks noChangeArrowheads="1"/>
          </p:cNvSpPr>
          <p:nvPr/>
        </p:nvSpPr>
        <p:spPr bwMode="auto">
          <a:xfrm>
            <a:off x="963613" y="1714500"/>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117" name="Oval 29"/>
          <p:cNvSpPr>
            <a:spLocks noChangeArrowheads="1"/>
          </p:cNvSpPr>
          <p:nvPr/>
        </p:nvSpPr>
        <p:spPr bwMode="auto">
          <a:xfrm>
            <a:off x="4162425" y="184308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18" name="Oval 30"/>
          <p:cNvSpPr>
            <a:spLocks noChangeArrowheads="1"/>
          </p:cNvSpPr>
          <p:nvPr/>
        </p:nvSpPr>
        <p:spPr bwMode="auto">
          <a:xfrm>
            <a:off x="4162425" y="2528888"/>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19" name="Group 31"/>
          <p:cNvGrpSpPr>
            <a:grpSpLocks/>
          </p:cNvGrpSpPr>
          <p:nvPr/>
        </p:nvGrpSpPr>
        <p:grpSpPr bwMode="auto">
          <a:xfrm>
            <a:off x="4191000" y="1881188"/>
            <a:ext cx="0" cy="647700"/>
            <a:chOff x="2544" y="636"/>
            <a:chExt cx="0" cy="408"/>
          </a:xfrm>
        </p:grpSpPr>
        <p:sp>
          <p:nvSpPr>
            <p:cNvPr id="729120" name="Line 32"/>
            <p:cNvSpPr>
              <a:spLocks noChangeShapeType="1"/>
            </p:cNvSpPr>
            <p:nvPr/>
          </p:nvSpPr>
          <p:spPr bwMode="auto">
            <a:xfrm>
              <a:off x="2544" y="636"/>
              <a:ext cx="0" cy="40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21" name="Line 33"/>
            <p:cNvSpPr>
              <a:spLocks noChangeShapeType="1"/>
            </p:cNvSpPr>
            <p:nvPr/>
          </p:nvSpPr>
          <p:spPr bwMode="auto">
            <a:xfrm>
              <a:off x="2544" y="756"/>
              <a:ext cx="0" cy="144"/>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sp>
        <p:nvSpPr>
          <p:cNvPr id="729122" name="Text Box 34"/>
          <p:cNvSpPr txBox="1">
            <a:spLocks noChangeArrowheads="1"/>
          </p:cNvSpPr>
          <p:nvPr/>
        </p:nvSpPr>
        <p:spPr bwMode="auto">
          <a:xfrm>
            <a:off x="4162425" y="1614488"/>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3" name="Text Box 35"/>
          <p:cNvSpPr txBox="1">
            <a:spLocks noChangeArrowheads="1"/>
          </p:cNvSpPr>
          <p:nvPr/>
        </p:nvSpPr>
        <p:spPr bwMode="auto">
          <a:xfrm>
            <a:off x="3962402" y="2357438"/>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4" name="Text Box 36"/>
          <p:cNvSpPr txBox="1">
            <a:spLocks noChangeArrowheads="1"/>
          </p:cNvSpPr>
          <p:nvPr/>
        </p:nvSpPr>
        <p:spPr bwMode="auto">
          <a:xfrm>
            <a:off x="3925888" y="1728788"/>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125" name="Text Box 37"/>
          <p:cNvSpPr txBox="1">
            <a:spLocks noChangeArrowheads="1"/>
          </p:cNvSpPr>
          <p:nvPr/>
        </p:nvSpPr>
        <p:spPr bwMode="auto">
          <a:xfrm>
            <a:off x="7616825" y="2819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6" name="Text Box 38"/>
          <p:cNvSpPr txBox="1">
            <a:spLocks noChangeArrowheads="1"/>
          </p:cNvSpPr>
          <p:nvPr/>
        </p:nvSpPr>
        <p:spPr bwMode="auto">
          <a:xfrm>
            <a:off x="7807327" y="2647950"/>
            <a:ext cx="26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27" name="Oval 39"/>
          <p:cNvSpPr>
            <a:spLocks noChangeArrowheads="1"/>
          </p:cNvSpPr>
          <p:nvPr/>
        </p:nvSpPr>
        <p:spPr bwMode="auto">
          <a:xfrm>
            <a:off x="7197725" y="25527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28" name="Oval 40"/>
          <p:cNvSpPr>
            <a:spLocks noChangeArrowheads="1"/>
          </p:cNvSpPr>
          <p:nvPr/>
        </p:nvSpPr>
        <p:spPr bwMode="auto">
          <a:xfrm>
            <a:off x="7807325" y="28575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29" name="Group 41"/>
          <p:cNvGrpSpPr>
            <a:grpSpLocks/>
          </p:cNvGrpSpPr>
          <p:nvPr/>
        </p:nvGrpSpPr>
        <p:grpSpPr bwMode="auto">
          <a:xfrm>
            <a:off x="7273925" y="2590800"/>
            <a:ext cx="542925" cy="276225"/>
            <a:chOff x="3960" y="1056"/>
            <a:chExt cx="342" cy="174"/>
          </a:xfrm>
        </p:grpSpPr>
        <p:sp>
          <p:nvSpPr>
            <p:cNvPr id="729130" name="Line 42"/>
            <p:cNvSpPr>
              <a:spLocks noChangeShapeType="1"/>
            </p:cNvSpPr>
            <p:nvPr/>
          </p:nvSpPr>
          <p:spPr bwMode="auto">
            <a:xfrm flipH="1" flipV="1">
              <a:off x="3960" y="1056"/>
              <a:ext cx="342" cy="174"/>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31" name="Line 43"/>
            <p:cNvSpPr>
              <a:spLocks noChangeShapeType="1"/>
            </p:cNvSpPr>
            <p:nvPr/>
          </p:nvSpPr>
          <p:spPr bwMode="auto">
            <a:xfrm flipH="1" flipV="1">
              <a:off x="4104" y="1128"/>
              <a:ext cx="96" cy="4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N"/>
            </a:p>
          </p:txBody>
        </p:sp>
      </p:grpSp>
      <p:sp>
        <p:nvSpPr>
          <p:cNvPr id="729132" name="Text Box 44"/>
          <p:cNvSpPr txBox="1">
            <a:spLocks noChangeArrowheads="1"/>
          </p:cNvSpPr>
          <p:nvPr/>
        </p:nvSpPr>
        <p:spPr bwMode="auto">
          <a:xfrm>
            <a:off x="7142163" y="2295525"/>
            <a:ext cx="3241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grpSp>
        <p:nvGrpSpPr>
          <p:cNvPr id="729133" name="Group 45"/>
          <p:cNvGrpSpPr>
            <a:grpSpLocks/>
          </p:cNvGrpSpPr>
          <p:nvPr/>
        </p:nvGrpSpPr>
        <p:grpSpPr bwMode="auto">
          <a:xfrm>
            <a:off x="6551615" y="2130427"/>
            <a:ext cx="1265237" cy="931863"/>
            <a:chOff x="3498" y="766"/>
            <a:chExt cx="797" cy="587"/>
          </a:xfrm>
        </p:grpSpPr>
        <p:sp>
          <p:nvSpPr>
            <p:cNvPr id="729134" name="Text Box 46"/>
            <p:cNvSpPr txBox="1">
              <a:spLocks noChangeArrowheads="1"/>
            </p:cNvSpPr>
            <p:nvPr/>
          </p:nvSpPr>
          <p:spPr bwMode="auto">
            <a:xfrm>
              <a:off x="3498" y="11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35" name="Text Box 47"/>
            <p:cNvSpPr txBox="1">
              <a:spLocks noChangeArrowheads="1"/>
            </p:cNvSpPr>
            <p:nvPr/>
          </p:nvSpPr>
          <p:spPr bwMode="auto">
            <a:xfrm>
              <a:off x="4110" y="766"/>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sp>
        <p:nvSpPr>
          <p:cNvPr id="729136" name="Text Box 48"/>
          <p:cNvSpPr txBox="1">
            <a:spLocks noChangeArrowheads="1"/>
          </p:cNvSpPr>
          <p:nvPr/>
        </p:nvSpPr>
        <p:spPr bwMode="auto">
          <a:xfrm>
            <a:off x="457200" y="27813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X</a:t>
            </a:r>
          </a:p>
        </p:txBody>
      </p:sp>
      <p:sp>
        <p:nvSpPr>
          <p:cNvPr id="729137" name="Text Box 49"/>
          <p:cNvSpPr txBox="1">
            <a:spLocks noChangeArrowheads="1"/>
          </p:cNvSpPr>
          <p:nvPr/>
        </p:nvSpPr>
        <p:spPr bwMode="auto">
          <a:xfrm>
            <a:off x="1295400" y="22479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nvGrpSpPr>
          <p:cNvPr id="729138" name="Group 50"/>
          <p:cNvGrpSpPr>
            <a:grpSpLocks/>
          </p:cNvGrpSpPr>
          <p:nvPr/>
        </p:nvGrpSpPr>
        <p:grpSpPr bwMode="auto">
          <a:xfrm>
            <a:off x="3505202" y="2147890"/>
            <a:ext cx="1293813" cy="941387"/>
            <a:chOff x="2112" y="804"/>
            <a:chExt cx="815" cy="593"/>
          </a:xfrm>
        </p:grpSpPr>
        <p:sp>
          <p:nvSpPr>
            <p:cNvPr id="729139" name="Text Box 51"/>
            <p:cNvSpPr txBox="1">
              <a:spLocks noChangeArrowheads="1"/>
            </p:cNvSpPr>
            <p:nvPr/>
          </p:nvSpPr>
          <p:spPr bwMode="auto">
            <a:xfrm>
              <a:off x="2112" y="122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40" name="Text Box 52"/>
            <p:cNvSpPr txBox="1">
              <a:spLocks noChangeArrowheads="1"/>
            </p:cNvSpPr>
            <p:nvPr/>
          </p:nvSpPr>
          <p:spPr bwMode="auto">
            <a:xfrm>
              <a:off x="2742" y="804"/>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grpSp>
      <p:grpSp>
        <p:nvGrpSpPr>
          <p:cNvPr id="729141" name="Group 53"/>
          <p:cNvGrpSpPr>
            <a:grpSpLocks/>
          </p:cNvGrpSpPr>
          <p:nvPr/>
        </p:nvGrpSpPr>
        <p:grpSpPr bwMode="auto">
          <a:xfrm>
            <a:off x="1905004" y="2303465"/>
            <a:ext cx="660401" cy="287338"/>
            <a:chOff x="1632" y="875"/>
            <a:chExt cx="416" cy="181"/>
          </a:xfrm>
        </p:grpSpPr>
        <p:sp>
          <p:nvSpPr>
            <p:cNvPr id="729142" name="Line 54"/>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43" name="Text Box 55"/>
            <p:cNvSpPr txBox="1">
              <a:spLocks noChangeArrowheads="1"/>
            </p:cNvSpPr>
            <p:nvPr/>
          </p:nvSpPr>
          <p:spPr bwMode="auto">
            <a:xfrm rot="1495600">
              <a:off x="1650" y="875"/>
              <a:ext cx="3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a:t>
              </a:r>
              <a:r>
                <a:rPr lang="en-US" altLang="en-US" sz="1200" dirty="0" smtClean="0">
                  <a:latin typeface="Times New Roman" panose="02020603050405020304" pitchFamily="18" charset="0"/>
                </a:rPr>
                <a:t>FV</a:t>
              </a:r>
              <a:endParaRPr lang="en-US" altLang="en-US" sz="1200" dirty="0">
                <a:latin typeface="Times New Roman" panose="02020603050405020304" pitchFamily="18" charset="0"/>
              </a:endParaRPr>
            </a:p>
          </p:txBody>
        </p:sp>
      </p:grpSp>
      <p:grpSp>
        <p:nvGrpSpPr>
          <p:cNvPr id="729144" name="Group 56"/>
          <p:cNvGrpSpPr>
            <a:grpSpLocks/>
          </p:cNvGrpSpPr>
          <p:nvPr/>
        </p:nvGrpSpPr>
        <p:grpSpPr bwMode="auto">
          <a:xfrm>
            <a:off x="1489075" y="1097260"/>
            <a:ext cx="638175" cy="609600"/>
            <a:chOff x="1296" y="96"/>
            <a:chExt cx="402" cy="384"/>
          </a:xfrm>
        </p:grpSpPr>
        <p:sp>
          <p:nvSpPr>
            <p:cNvPr id="729145" name="Line 57"/>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46" name="Text Box 58"/>
            <p:cNvSpPr txBox="1">
              <a:spLocks noChangeArrowheads="1"/>
            </p:cNvSpPr>
            <p:nvPr/>
          </p:nvSpPr>
          <p:spPr bwMode="auto">
            <a:xfrm>
              <a:off x="1296" y="96"/>
              <a:ext cx="40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a:t>
              </a:r>
              <a:r>
                <a:rPr lang="en-US" altLang="en-US" sz="1200" dirty="0" smtClean="0">
                  <a:latin typeface="Times New Roman" panose="02020603050405020304" pitchFamily="18" charset="0"/>
                </a:rPr>
                <a:t>TV</a:t>
              </a:r>
              <a:endParaRPr lang="en-US" altLang="en-US" sz="1200" dirty="0">
                <a:latin typeface="Times New Roman" panose="02020603050405020304" pitchFamily="18" charset="0"/>
              </a:endParaRPr>
            </a:p>
          </p:txBody>
        </p:sp>
      </p:grpSp>
      <p:grpSp>
        <p:nvGrpSpPr>
          <p:cNvPr id="729147" name="Group 59"/>
          <p:cNvGrpSpPr>
            <a:grpSpLocks/>
          </p:cNvGrpSpPr>
          <p:nvPr/>
        </p:nvGrpSpPr>
        <p:grpSpPr bwMode="auto">
          <a:xfrm>
            <a:off x="4648204" y="1993903"/>
            <a:ext cx="660401" cy="287338"/>
            <a:chOff x="1632" y="875"/>
            <a:chExt cx="416" cy="181"/>
          </a:xfrm>
        </p:grpSpPr>
        <p:sp>
          <p:nvSpPr>
            <p:cNvPr id="729148" name="Line 60"/>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49" name="Text Box 61"/>
            <p:cNvSpPr txBox="1">
              <a:spLocks noChangeArrowheads="1"/>
            </p:cNvSpPr>
            <p:nvPr/>
          </p:nvSpPr>
          <p:spPr bwMode="auto">
            <a:xfrm rot="1495600">
              <a:off x="1650" y="875"/>
              <a:ext cx="3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a:t>
              </a:r>
              <a:r>
                <a:rPr lang="en-US" altLang="en-US" sz="1200" dirty="0" smtClean="0">
                  <a:latin typeface="Times New Roman" panose="02020603050405020304" pitchFamily="18" charset="0"/>
                </a:rPr>
                <a:t>FV</a:t>
              </a:r>
              <a:endParaRPr lang="en-US" altLang="en-US" sz="1200" dirty="0">
                <a:latin typeface="Times New Roman" panose="02020603050405020304" pitchFamily="18" charset="0"/>
              </a:endParaRPr>
            </a:p>
          </p:txBody>
        </p:sp>
      </p:grpSp>
      <p:grpSp>
        <p:nvGrpSpPr>
          <p:cNvPr id="729150" name="Group 62"/>
          <p:cNvGrpSpPr>
            <a:grpSpLocks/>
          </p:cNvGrpSpPr>
          <p:nvPr/>
        </p:nvGrpSpPr>
        <p:grpSpPr bwMode="auto">
          <a:xfrm>
            <a:off x="3886203" y="990600"/>
            <a:ext cx="638176" cy="609600"/>
            <a:chOff x="1296" y="96"/>
            <a:chExt cx="402" cy="384"/>
          </a:xfrm>
        </p:grpSpPr>
        <p:sp>
          <p:nvSpPr>
            <p:cNvPr id="729151" name="Line 63"/>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52" name="Text Box 64"/>
            <p:cNvSpPr txBox="1">
              <a:spLocks noChangeArrowheads="1"/>
            </p:cNvSpPr>
            <p:nvPr/>
          </p:nvSpPr>
          <p:spPr bwMode="auto">
            <a:xfrm>
              <a:off x="1296" y="96"/>
              <a:ext cx="40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a:t>
              </a:r>
              <a:r>
                <a:rPr lang="en-US" altLang="en-US" sz="1200" dirty="0" smtClean="0">
                  <a:latin typeface="Times New Roman" panose="02020603050405020304" pitchFamily="18" charset="0"/>
                </a:rPr>
                <a:t>TV</a:t>
              </a:r>
              <a:endParaRPr lang="en-US" altLang="en-US" sz="1200" dirty="0">
                <a:latin typeface="Times New Roman" panose="02020603050405020304" pitchFamily="18" charset="0"/>
              </a:endParaRPr>
            </a:p>
          </p:txBody>
        </p:sp>
      </p:grpSp>
      <p:grpSp>
        <p:nvGrpSpPr>
          <p:cNvPr id="729153" name="Group 65"/>
          <p:cNvGrpSpPr>
            <a:grpSpLocks/>
          </p:cNvGrpSpPr>
          <p:nvPr/>
        </p:nvGrpSpPr>
        <p:grpSpPr bwMode="auto">
          <a:xfrm>
            <a:off x="7588253" y="1447800"/>
            <a:ext cx="638176" cy="609600"/>
            <a:chOff x="1296" y="96"/>
            <a:chExt cx="402" cy="384"/>
          </a:xfrm>
        </p:grpSpPr>
        <p:sp>
          <p:nvSpPr>
            <p:cNvPr id="729154" name="Line 66"/>
            <p:cNvSpPr>
              <a:spLocks noChangeShapeType="1"/>
            </p:cNvSpPr>
            <p:nvPr/>
          </p:nvSpPr>
          <p:spPr bwMode="auto">
            <a:xfrm>
              <a:off x="1476" y="2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55" name="Text Box 67"/>
            <p:cNvSpPr txBox="1">
              <a:spLocks noChangeArrowheads="1"/>
            </p:cNvSpPr>
            <p:nvPr/>
          </p:nvSpPr>
          <p:spPr bwMode="auto">
            <a:xfrm>
              <a:off x="1296" y="96"/>
              <a:ext cx="40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a:t>
              </a:r>
              <a:r>
                <a:rPr lang="en-US" altLang="en-US" sz="1200" dirty="0" smtClean="0">
                  <a:latin typeface="Times New Roman" panose="02020603050405020304" pitchFamily="18" charset="0"/>
                </a:rPr>
                <a:t>TV</a:t>
              </a:r>
              <a:endParaRPr lang="en-US" altLang="en-US" sz="1200" dirty="0">
                <a:latin typeface="Times New Roman" panose="02020603050405020304" pitchFamily="18" charset="0"/>
              </a:endParaRPr>
            </a:p>
          </p:txBody>
        </p:sp>
      </p:grpSp>
      <p:grpSp>
        <p:nvGrpSpPr>
          <p:cNvPr id="729156" name="Group 68"/>
          <p:cNvGrpSpPr>
            <a:grpSpLocks/>
          </p:cNvGrpSpPr>
          <p:nvPr/>
        </p:nvGrpSpPr>
        <p:grpSpPr bwMode="auto">
          <a:xfrm>
            <a:off x="8197854" y="2998790"/>
            <a:ext cx="660401" cy="287338"/>
            <a:chOff x="1632" y="875"/>
            <a:chExt cx="416" cy="181"/>
          </a:xfrm>
        </p:grpSpPr>
        <p:sp>
          <p:nvSpPr>
            <p:cNvPr id="729157" name="Line 69"/>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58" name="Text Box 70"/>
            <p:cNvSpPr txBox="1">
              <a:spLocks noChangeArrowheads="1"/>
            </p:cNvSpPr>
            <p:nvPr/>
          </p:nvSpPr>
          <p:spPr bwMode="auto">
            <a:xfrm rot="1495600">
              <a:off x="1650" y="875"/>
              <a:ext cx="398"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dirty="0">
                  <a:latin typeface="Times New Roman" panose="02020603050405020304" pitchFamily="18" charset="0"/>
                </a:rPr>
                <a:t>For </a:t>
              </a:r>
              <a:r>
                <a:rPr lang="en-US" altLang="en-US" sz="1200" dirty="0" smtClean="0">
                  <a:latin typeface="Times New Roman" panose="02020603050405020304" pitchFamily="18" charset="0"/>
                </a:rPr>
                <a:t>FV</a:t>
              </a:r>
              <a:endParaRPr lang="en-US" altLang="en-US" sz="1200" dirty="0">
                <a:latin typeface="Times New Roman" panose="02020603050405020304" pitchFamily="18" charset="0"/>
              </a:endParaRPr>
            </a:p>
          </p:txBody>
        </p:sp>
      </p:grpSp>
      <p:sp>
        <p:nvSpPr>
          <p:cNvPr id="729159" name="Line 71"/>
          <p:cNvSpPr>
            <a:spLocks noChangeShapeType="1"/>
          </p:cNvSpPr>
          <p:nvPr/>
        </p:nvSpPr>
        <p:spPr bwMode="auto">
          <a:xfrm>
            <a:off x="1057275" y="1962150"/>
            <a:ext cx="0" cy="7620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60" name="Line 72"/>
          <p:cNvSpPr>
            <a:spLocks noChangeShapeType="1"/>
          </p:cNvSpPr>
          <p:nvPr/>
        </p:nvSpPr>
        <p:spPr bwMode="auto">
          <a:xfrm rot="527743">
            <a:off x="1017768" y="2747556"/>
            <a:ext cx="635257" cy="167129"/>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graphicFrame>
        <p:nvGraphicFramePr>
          <p:cNvPr id="729161" name="Object 73"/>
          <p:cNvGraphicFramePr>
            <a:graphicFrameLocks noChangeAspect="1"/>
          </p:cNvGraphicFramePr>
          <p:nvPr>
            <p:extLst>
              <p:ext uri="{D42A27DB-BD31-4B8C-83A1-F6EECF244321}">
                <p14:modId xmlns:p14="http://schemas.microsoft.com/office/powerpoint/2010/main" val="727687477"/>
              </p:ext>
            </p:extLst>
          </p:nvPr>
        </p:nvGraphicFramePr>
        <p:xfrm>
          <a:off x="1418431" y="3178989"/>
          <a:ext cx="363538" cy="174625"/>
        </p:xfrm>
        <a:graphic>
          <a:graphicData uri="http://schemas.openxmlformats.org/presentationml/2006/ole">
            <mc:AlternateContent xmlns:mc="http://schemas.openxmlformats.org/markup-compatibility/2006">
              <mc:Choice xmlns:v="urn:schemas-microsoft-com:vml" Requires="v">
                <p:oleObj spid="_x0000_s3020" name="CorelDRAW" r:id="rId9" imgW="668520" imgH="320400" progId="CorelDRAW.Graphic.11">
                  <p:embed/>
                </p:oleObj>
              </mc:Choice>
              <mc:Fallback>
                <p:oleObj name="CorelDRAW" r:id="rId9" imgW="668520" imgH="320400" progId="CorelDRAW.Graphic.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431" y="3178989"/>
                        <a:ext cx="363538"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9162" name="Object 74"/>
          <p:cNvGraphicFramePr>
            <a:graphicFrameLocks noChangeAspect="1"/>
          </p:cNvGraphicFramePr>
          <p:nvPr>
            <p:extLst>
              <p:ext uri="{D42A27DB-BD31-4B8C-83A1-F6EECF244321}">
                <p14:modId xmlns:p14="http://schemas.microsoft.com/office/powerpoint/2010/main" val="2946084951"/>
              </p:ext>
            </p:extLst>
          </p:nvPr>
        </p:nvGraphicFramePr>
        <p:xfrm>
          <a:off x="697083" y="1796520"/>
          <a:ext cx="252413" cy="304800"/>
        </p:xfrm>
        <a:graphic>
          <a:graphicData uri="http://schemas.openxmlformats.org/presentationml/2006/ole">
            <mc:AlternateContent xmlns:mc="http://schemas.openxmlformats.org/markup-compatibility/2006">
              <mc:Choice xmlns:v="urn:schemas-microsoft-com:vml" Requires="v">
                <p:oleObj spid="_x0000_s3021" name="CorelDRAW" r:id="rId10" imgW="417960" imgH="505440" progId="CorelDRAW.Graphic.11">
                  <p:embed/>
                </p:oleObj>
              </mc:Choice>
              <mc:Fallback>
                <p:oleObj name="CorelDRAW" r:id="rId10" imgW="417960" imgH="505440" progId="CorelDRAW.Graphic.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083" y="1796520"/>
                        <a:ext cx="252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9163" name="Group 75"/>
          <p:cNvGrpSpPr>
            <a:grpSpLocks/>
          </p:cNvGrpSpPr>
          <p:nvPr/>
        </p:nvGrpSpPr>
        <p:grpSpPr bwMode="auto">
          <a:xfrm>
            <a:off x="381002" y="515938"/>
            <a:ext cx="2378075" cy="523874"/>
            <a:chOff x="240" y="307"/>
            <a:chExt cx="1498" cy="330"/>
          </a:xfrm>
        </p:grpSpPr>
        <p:sp>
          <p:nvSpPr>
            <p:cNvPr id="729164" name="Rectangle 76"/>
            <p:cNvSpPr>
              <a:spLocks noChangeArrowheads="1"/>
            </p:cNvSpPr>
            <p:nvPr/>
          </p:nvSpPr>
          <p:spPr bwMode="auto">
            <a:xfrm>
              <a:off x="336" y="330"/>
              <a:ext cx="1200" cy="29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65" name="Text Box 77"/>
            <p:cNvSpPr txBox="1">
              <a:spLocks noChangeArrowheads="1"/>
            </p:cNvSpPr>
            <p:nvPr/>
          </p:nvSpPr>
          <p:spPr bwMode="auto">
            <a:xfrm>
              <a:off x="240" y="307"/>
              <a:ext cx="14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dirty="0">
                  <a:latin typeface="Arial" panose="020B0604020202020204" pitchFamily="34" charset="0"/>
                </a:rPr>
                <a:t>POINT </a:t>
              </a:r>
              <a:r>
                <a:rPr lang="en-US" altLang="en-US" sz="1400" dirty="0">
                  <a:solidFill>
                    <a:srgbClr val="FF0000"/>
                  </a:solidFill>
                  <a:latin typeface="Arial" panose="020B0604020202020204" pitchFamily="34" charset="0"/>
                </a:rPr>
                <a:t>A </a:t>
              </a:r>
              <a:r>
                <a:rPr lang="en-US" altLang="en-US" sz="1400" dirty="0" smtClean="0">
                  <a:solidFill>
                    <a:srgbClr val="FF0000"/>
                  </a:solidFill>
                  <a:latin typeface="Arial" panose="020B0604020202020204" pitchFamily="34" charset="0"/>
                </a:rPr>
                <a:t> </a:t>
              </a:r>
              <a:r>
                <a:rPr lang="en-US" altLang="en-US" sz="1400" dirty="0" smtClean="0">
                  <a:latin typeface="Arial" panose="020B0604020202020204" pitchFamily="34" charset="0"/>
                </a:rPr>
                <a:t>ABOVE </a:t>
              </a:r>
              <a:r>
                <a:rPr lang="en-US" altLang="en-US" sz="1400" dirty="0">
                  <a:latin typeface="Arial" panose="020B0604020202020204" pitchFamily="34" charset="0"/>
                </a:rPr>
                <a:t>HP</a:t>
              </a:r>
            </a:p>
            <a:p>
              <a:pPr algn="ctr" eaLnBrk="1" hangingPunct="1"/>
              <a:r>
                <a:rPr lang="en-US" altLang="en-US" sz="1400" dirty="0">
                  <a:latin typeface="Arial" panose="020B0604020202020204" pitchFamily="34" charset="0"/>
                </a:rPr>
                <a:t>&amp; INFRONT OF VP</a:t>
              </a:r>
            </a:p>
          </p:txBody>
        </p:sp>
      </p:grpSp>
      <p:grpSp>
        <p:nvGrpSpPr>
          <p:cNvPr id="729166" name="Group 78"/>
          <p:cNvGrpSpPr>
            <a:grpSpLocks/>
          </p:cNvGrpSpPr>
          <p:nvPr/>
        </p:nvGrpSpPr>
        <p:grpSpPr bwMode="auto">
          <a:xfrm>
            <a:off x="6003927" y="485777"/>
            <a:ext cx="2378075" cy="523875"/>
            <a:chOff x="3782" y="288"/>
            <a:chExt cx="1498" cy="330"/>
          </a:xfrm>
        </p:grpSpPr>
        <p:sp>
          <p:nvSpPr>
            <p:cNvPr id="729167" name="Rectangle 79"/>
            <p:cNvSpPr>
              <a:spLocks noChangeArrowheads="1"/>
            </p:cNvSpPr>
            <p:nvPr/>
          </p:nvSpPr>
          <p:spPr bwMode="auto">
            <a:xfrm>
              <a:off x="3938" y="300"/>
              <a:ext cx="1200"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68" name="Text Box 80"/>
            <p:cNvSpPr txBox="1">
              <a:spLocks noChangeArrowheads="1"/>
            </p:cNvSpPr>
            <p:nvPr/>
          </p:nvSpPr>
          <p:spPr bwMode="auto">
            <a:xfrm>
              <a:off x="3782" y="288"/>
              <a:ext cx="14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a:latin typeface="Arial" panose="020B0604020202020204" pitchFamily="34" charset="0"/>
                </a:rPr>
                <a:t>POINT </a:t>
              </a:r>
              <a:r>
                <a:rPr lang="en-US" altLang="en-US" sz="1400">
                  <a:solidFill>
                    <a:srgbClr val="FF0000"/>
                  </a:solidFill>
                  <a:latin typeface="Arial" panose="020B0604020202020204" pitchFamily="34" charset="0"/>
                </a:rPr>
                <a:t>A</a:t>
              </a:r>
              <a:r>
                <a:rPr lang="en-US" altLang="en-US" sz="1400">
                  <a:latin typeface="Arial" panose="020B0604020202020204" pitchFamily="34" charset="0"/>
                </a:rPr>
                <a:t> IN HP</a:t>
              </a:r>
            </a:p>
            <a:p>
              <a:pPr algn="ctr" eaLnBrk="1" hangingPunct="1"/>
              <a:r>
                <a:rPr lang="en-US" altLang="en-US" sz="1400">
                  <a:latin typeface="Arial" panose="020B0604020202020204" pitchFamily="34" charset="0"/>
                </a:rPr>
                <a:t>&amp; INFRONT OF VP</a:t>
              </a:r>
            </a:p>
          </p:txBody>
        </p:sp>
      </p:grpSp>
      <p:grpSp>
        <p:nvGrpSpPr>
          <p:cNvPr id="729169" name="Group 81"/>
          <p:cNvGrpSpPr>
            <a:grpSpLocks/>
          </p:cNvGrpSpPr>
          <p:nvPr/>
        </p:nvGrpSpPr>
        <p:grpSpPr bwMode="auto">
          <a:xfrm>
            <a:off x="3048002" y="500063"/>
            <a:ext cx="2378075" cy="523874"/>
            <a:chOff x="1920" y="297"/>
            <a:chExt cx="1498" cy="330"/>
          </a:xfrm>
        </p:grpSpPr>
        <p:sp>
          <p:nvSpPr>
            <p:cNvPr id="729170" name="Rectangle 82"/>
            <p:cNvSpPr>
              <a:spLocks noChangeArrowheads="1"/>
            </p:cNvSpPr>
            <p:nvPr/>
          </p:nvSpPr>
          <p:spPr bwMode="auto">
            <a:xfrm>
              <a:off x="2064" y="321"/>
              <a:ext cx="1200" cy="30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71" name="Text Box 83"/>
            <p:cNvSpPr txBox="1">
              <a:spLocks noChangeArrowheads="1"/>
            </p:cNvSpPr>
            <p:nvPr/>
          </p:nvSpPr>
          <p:spPr bwMode="auto">
            <a:xfrm>
              <a:off x="1920" y="297"/>
              <a:ext cx="14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400" dirty="0">
                  <a:latin typeface="Arial" panose="020B0604020202020204" pitchFamily="34" charset="0"/>
                </a:rPr>
                <a:t>POINT </a:t>
              </a:r>
              <a:r>
                <a:rPr lang="en-US" altLang="en-US" sz="1400" dirty="0" smtClean="0">
                  <a:solidFill>
                    <a:srgbClr val="FF0000"/>
                  </a:solidFill>
                  <a:latin typeface="Arial" panose="020B0604020202020204" pitchFamily="34" charset="0"/>
                </a:rPr>
                <a:t>A</a:t>
              </a:r>
              <a:r>
                <a:rPr lang="en-US" altLang="en-US" sz="1400" dirty="0">
                  <a:latin typeface="Arial" panose="020B0604020202020204" pitchFamily="34" charset="0"/>
                </a:rPr>
                <a:t> </a:t>
              </a:r>
              <a:r>
                <a:rPr lang="en-US" altLang="en-US" sz="1400" dirty="0" smtClean="0">
                  <a:latin typeface="Arial" panose="020B0604020202020204" pitchFamily="34" charset="0"/>
                </a:rPr>
                <a:t> ABOVE </a:t>
              </a:r>
              <a:r>
                <a:rPr lang="en-US" altLang="en-US" sz="1400" dirty="0">
                  <a:latin typeface="Arial" panose="020B0604020202020204" pitchFamily="34" charset="0"/>
                </a:rPr>
                <a:t>HP</a:t>
              </a:r>
            </a:p>
            <a:p>
              <a:pPr algn="ctr" eaLnBrk="1" hangingPunct="1"/>
              <a:r>
                <a:rPr lang="en-US" altLang="en-US" sz="1400" dirty="0">
                  <a:latin typeface="Arial" panose="020B0604020202020204" pitchFamily="34" charset="0"/>
                </a:rPr>
                <a:t>&amp; IN VP</a:t>
              </a:r>
            </a:p>
          </p:txBody>
        </p:sp>
      </p:grpSp>
      <p:sp>
        <p:nvSpPr>
          <p:cNvPr id="729172" name="Text Box 84"/>
          <p:cNvSpPr txBox="1">
            <a:spLocks noChangeArrowheads="1"/>
          </p:cNvSpPr>
          <p:nvPr/>
        </p:nvSpPr>
        <p:spPr bwMode="auto">
          <a:xfrm>
            <a:off x="1066802" y="82552"/>
            <a:ext cx="7019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solidFill>
                  <a:srgbClr val="0070C0"/>
                </a:solidFill>
                <a:latin typeface="Arial Black" panose="020B0A04020102020204" pitchFamily="34" charset="0"/>
              </a:rPr>
              <a:t>PROJECTIONS OF A POINT IN FIRST </a:t>
            </a:r>
            <a:r>
              <a:rPr lang="en-US" altLang="en-US" sz="2000" dirty="0" smtClean="0">
                <a:solidFill>
                  <a:srgbClr val="0070C0"/>
                </a:solidFill>
                <a:latin typeface="Arial Black" panose="020B0A04020102020204" pitchFamily="34" charset="0"/>
              </a:rPr>
              <a:t>QUADRANT</a:t>
            </a:r>
            <a:endParaRPr lang="en-US" altLang="en-US" sz="2000" dirty="0">
              <a:solidFill>
                <a:srgbClr val="0070C0"/>
              </a:solidFill>
              <a:latin typeface="Arial Black" panose="020B0A04020102020204" pitchFamily="34" charset="0"/>
            </a:endParaRPr>
          </a:p>
        </p:txBody>
      </p:sp>
      <p:sp>
        <p:nvSpPr>
          <p:cNvPr id="729173" name="Text Box 85"/>
          <p:cNvSpPr txBox="1">
            <a:spLocks noChangeArrowheads="1"/>
          </p:cNvSpPr>
          <p:nvPr/>
        </p:nvSpPr>
        <p:spPr bwMode="auto">
          <a:xfrm>
            <a:off x="2133600" y="1447800"/>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b="1" dirty="0">
                <a:solidFill>
                  <a:schemeClr val="accent2"/>
                </a:solidFill>
                <a:latin typeface="Arial" panose="020B0604020202020204" pitchFamily="34" charset="0"/>
              </a:rPr>
              <a:t>PICTORIAL </a:t>
            </a:r>
          </a:p>
          <a:p>
            <a:pPr algn="ctr" eaLnBrk="1" hangingPunct="1"/>
            <a:r>
              <a:rPr lang="en-US" altLang="en-US" sz="1200" b="1" dirty="0">
                <a:solidFill>
                  <a:schemeClr val="accent2"/>
                </a:solidFill>
                <a:latin typeface="Arial" panose="020B0604020202020204" pitchFamily="34" charset="0"/>
              </a:rPr>
              <a:t>PRESENTATION</a:t>
            </a:r>
          </a:p>
        </p:txBody>
      </p:sp>
      <p:sp>
        <p:nvSpPr>
          <p:cNvPr id="729174" name="Text Box 86"/>
          <p:cNvSpPr txBox="1">
            <a:spLocks noChangeArrowheads="1"/>
          </p:cNvSpPr>
          <p:nvPr/>
        </p:nvSpPr>
        <p:spPr bwMode="auto">
          <a:xfrm>
            <a:off x="5175250" y="1452563"/>
            <a:ext cx="137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b="1" dirty="0">
                <a:solidFill>
                  <a:schemeClr val="accent2"/>
                </a:solidFill>
                <a:latin typeface="Arial" panose="020B0604020202020204" pitchFamily="34" charset="0"/>
              </a:rPr>
              <a:t>PICTORIAL </a:t>
            </a:r>
          </a:p>
          <a:p>
            <a:pPr algn="ctr" eaLnBrk="1" hangingPunct="1"/>
            <a:r>
              <a:rPr lang="en-US" altLang="en-US" sz="1200" b="1" dirty="0">
                <a:solidFill>
                  <a:schemeClr val="accent2"/>
                </a:solidFill>
                <a:latin typeface="Arial" panose="020B0604020202020204" pitchFamily="34" charset="0"/>
              </a:rPr>
              <a:t>PRESENTATION</a:t>
            </a:r>
          </a:p>
        </p:txBody>
      </p:sp>
      <p:grpSp>
        <p:nvGrpSpPr>
          <p:cNvPr id="729175" name="Group 87"/>
          <p:cNvGrpSpPr>
            <a:grpSpLocks/>
          </p:cNvGrpSpPr>
          <p:nvPr/>
        </p:nvGrpSpPr>
        <p:grpSpPr bwMode="auto">
          <a:xfrm>
            <a:off x="2508250" y="3405195"/>
            <a:ext cx="4198938" cy="782639"/>
            <a:chOff x="1582" y="2160"/>
            <a:chExt cx="2645" cy="493"/>
          </a:xfrm>
        </p:grpSpPr>
        <p:sp>
          <p:nvSpPr>
            <p:cNvPr id="729176" name="Text Box 88"/>
            <p:cNvSpPr txBox="1">
              <a:spLocks noChangeArrowheads="1"/>
            </p:cNvSpPr>
            <p:nvPr/>
          </p:nvSpPr>
          <p:spPr bwMode="auto">
            <a:xfrm>
              <a:off x="2045" y="2160"/>
              <a:ext cx="16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200" dirty="0">
                  <a:solidFill>
                    <a:srgbClr val="FF0000"/>
                  </a:solidFill>
                  <a:latin typeface="Arial" panose="020B0604020202020204" pitchFamily="34" charset="0"/>
                </a:rPr>
                <a:t>ORTHOGRAPHIC </a:t>
              </a:r>
              <a:r>
                <a:rPr lang="en-US" altLang="en-US" sz="1200" dirty="0" smtClean="0">
                  <a:solidFill>
                    <a:srgbClr val="FF0000"/>
                  </a:solidFill>
                  <a:latin typeface="Arial" panose="020B0604020202020204" pitchFamily="34" charset="0"/>
                </a:rPr>
                <a:t>PROJECTIONS </a:t>
              </a:r>
              <a:endParaRPr lang="en-US" altLang="en-US" sz="1200" dirty="0">
                <a:solidFill>
                  <a:srgbClr val="FF0000"/>
                </a:solidFill>
                <a:latin typeface="Arial" panose="020B0604020202020204" pitchFamily="34" charset="0"/>
              </a:endParaRPr>
            </a:p>
            <a:p>
              <a:pPr algn="ctr" eaLnBrk="1" hangingPunct="1"/>
              <a:r>
                <a:rPr lang="en-US" altLang="en-US" sz="1200" dirty="0">
                  <a:solidFill>
                    <a:srgbClr val="FF0000"/>
                  </a:solidFill>
                  <a:latin typeface="Arial" panose="020B0604020202020204" pitchFamily="34" charset="0"/>
                </a:rPr>
                <a:t>OF ALL ABOVE CASES.</a:t>
              </a:r>
            </a:p>
          </p:txBody>
        </p:sp>
        <p:sp>
          <p:nvSpPr>
            <p:cNvPr id="729177" name="AutoShape 89"/>
            <p:cNvSpPr>
              <a:spLocks noChangeArrowheads="1"/>
            </p:cNvSpPr>
            <p:nvPr/>
          </p:nvSpPr>
          <p:spPr bwMode="auto">
            <a:xfrm>
              <a:off x="2788" y="2435"/>
              <a:ext cx="96" cy="144"/>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78" name="AutoShape 90"/>
            <p:cNvSpPr>
              <a:spLocks noChangeArrowheads="1"/>
            </p:cNvSpPr>
            <p:nvPr/>
          </p:nvSpPr>
          <p:spPr bwMode="auto">
            <a:xfrm rot="2817417" flipH="1">
              <a:off x="1695" y="2290"/>
              <a:ext cx="235" cy="462"/>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79" name="AutoShape 91"/>
            <p:cNvSpPr>
              <a:spLocks noChangeArrowheads="1"/>
            </p:cNvSpPr>
            <p:nvPr/>
          </p:nvSpPr>
          <p:spPr bwMode="auto">
            <a:xfrm rot="18344034">
              <a:off x="3840" y="2266"/>
              <a:ext cx="231" cy="543"/>
            </a:xfrm>
            <a:prstGeom prst="down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9180" name="Group 92"/>
          <p:cNvGrpSpPr>
            <a:grpSpLocks/>
          </p:cNvGrpSpPr>
          <p:nvPr/>
        </p:nvGrpSpPr>
        <p:grpSpPr bwMode="auto">
          <a:xfrm>
            <a:off x="609600" y="4495800"/>
            <a:ext cx="1582738" cy="2133600"/>
            <a:chOff x="216" y="2544"/>
            <a:chExt cx="997" cy="1344"/>
          </a:xfrm>
        </p:grpSpPr>
        <p:sp>
          <p:nvSpPr>
            <p:cNvPr id="729181" name="Text Box 93"/>
            <p:cNvSpPr txBox="1">
              <a:spLocks noChangeArrowheads="1"/>
            </p:cNvSpPr>
            <p:nvPr/>
          </p:nvSpPr>
          <p:spPr bwMode="auto">
            <a:xfrm>
              <a:off x="216" y="31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82" name="Text Box 94"/>
            <p:cNvSpPr txBox="1">
              <a:spLocks noChangeArrowheads="1"/>
            </p:cNvSpPr>
            <p:nvPr/>
          </p:nvSpPr>
          <p:spPr bwMode="auto">
            <a:xfrm>
              <a:off x="1028" y="312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sp>
          <p:nvSpPr>
            <p:cNvPr id="729183" name="Rectangle 95"/>
            <p:cNvSpPr>
              <a:spLocks noChangeArrowheads="1"/>
            </p:cNvSpPr>
            <p:nvPr/>
          </p:nvSpPr>
          <p:spPr bwMode="auto">
            <a:xfrm>
              <a:off x="384" y="2592"/>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84" name="Rectangle 96"/>
            <p:cNvSpPr>
              <a:spLocks noChangeArrowheads="1"/>
            </p:cNvSpPr>
            <p:nvPr/>
          </p:nvSpPr>
          <p:spPr bwMode="auto">
            <a:xfrm>
              <a:off x="384" y="3216"/>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29185" name="Group 97"/>
            <p:cNvGrpSpPr>
              <a:grpSpLocks/>
            </p:cNvGrpSpPr>
            <p:nvPr/>
          </p:nvGrpSpPr>
          <p:grpSpPr bwMode="auto">
            <a:xfrm>
              <a:off x="576" y="2802"/>
              <a:ext cx="204" cy="834"/>
              <a:chOff x="1176" y="2256"/>
              <a:chExt cx="204" cy="834"/>
            </a:xfrm>
          </p:grpSpPr>
          <p:sp>
            <p:nvSpPr>
              <p:cNvPr id="729186" name="Line 98"/>
              <p:cNvSpPr>
                <a:spLocks noChangeShapeType="1"/>
              </p:cNvSpPr>
              <p:nvPr/>
            </p:nvSpPr>
            <p:spPr bwMode="auto">
              <a:xfrm>
                <a:off x="1344" y="2370"/>
                <a:ext cx="0" cy="624"/>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187" name="Text Box 99"/>
              <p:cNvSpPr txBox="1">
                <a:spLocks noChangeArrowheads="1"/>
              </p:cNvSpPr>
              <p:nvPr/>
            </p:nvSpPr>
            <p:spPr bwMode="auto">
              <a:xfrm>
                <a:off x="1200" y="2898"/>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188" name="Text Box 100"/>
              <p:cNvSpPr txBox="1">
                <a:spLocks noChangeArrowheads="1"/>
              </p:cNvSpPr>
              <p:nvPr/>
            </p:nvSpPr>
            <p:spPr bwMode="auto">
              <a:xfrm>
                <a:off x="1176" y="2256"/>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189" name="Oval 101"/>
              <p:cNvSpPr>
                <a:spLocks noChangeArrowheads="1"/>
              </p:cNvSpPr>
              <p:nvPr/>
            </p:nvSpPr>
            <p:spPr bwMode="auto">
              <a:xfrm>
                <a:off x="1314" y="2370"/>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90" name="Oval 102"/>
              <p:cNvSpPr>
                <a:spLocks noChangeArrowheads="1"/>
              </p:cNvSpPr>
              <p:nvPr/>
            </p:nvSpPr>
            <p:spPr bwMode="auto">
              <a:xfrm>
                <a:off x="1320" y="299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29191" name="Line 103"/>
            <p:cNvSpPr>
              <a:spLocks noChangeShapeType="1"/>
            </p:cNvSpPr>
            <p:nvPr/>
          </p:nvSpPr>
          <p:spPr bwMode="auto">
            <a:xfrm>
              <a:off x="336" y="3216"/>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192" name="Text Box 104"/>
            <p:cNvSpPr txBox="1">
              <a:spLocks noChangeArrowheads="1"/>
            </p:cNvSpPr>
            <p:nvPr/>
          </p:nvSpPr>
          <p:spPr bwMode="auto">
            <a:xfrm>
              <a:off x="332" y="2544"/>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sp>
          <p:nvSpPr>
            <p:cNvPr id="729193" name="Text Box 105"/>
            <p:cNvSpPr txBox="1">
              <a:spLocks noChangeArrowheads="1"/>
            </p:cNvSpPr>
            <p:nvPr/>
          </p:nvSpPr>
          <p:spPr bwMode="auto">
            <a:xfrm>
              <a:off x="332" y="3696"/>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grpSp>
      <p:grpSp>
        <p:nvGrpSpPr>
          <p:cNvPr id="729194" name="Group 106"/>
          <p:cNvGrpSpPr>
            <a:grpSpLocks/>
          </p:cNvGrpSpPr>
          <p:nvPr/>
        </p:nvGrpSpPr>
        <p:grpSpPr bwMode="auto">
          <a:xfrm>
            <a:off x="3657600" y="4495800"/>
            <a:ext cx="1582738" cy="2133600"/>
            <a:chOff x="1392" y="2496"/>
            <a:chExt cx="997" cy="1344"/>
          </a:xfrm>
        </p:grpSpPr>
        <p:sp>
          <p:nvSpPr>
            <p:cNvPr id="729195" name="Text Box 107"/>
            <p:cNvSpPr txBox="1">
              <a:spLocks noChangeArrowheads="1"/>
            </p:cNvSpPr>
            <p:nvPr/>
          </p:nvSpPr>
          <p:spPr bwMode="auto">
            <a:xfrm>
              <a:off x="1392"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196" name="Text Box 108"/>
            <p:cNvSpPr txBox="1">
              <a:spLocks noChangeArrowheads="1"/>
            </p:cNvSpPr>
            <p:nvPr/>
          </p:nvSpPr>
          <p:spPr bwMode="auto">
            <a:xfrm>
              <a:off x="2204"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sp>
          <p:nvSpPr>
            <p:cNvPr id="729197" name="Rectangle 109"/>
            <p:cNvSpPr>
              <a:spLocks noChangeArrowheads="1"/>
            </p:cNvSpPr>
            <p:nvPr/>
          </p:nvSpPr>
          <p:spPr bwMode="auto">
            <a:xfrm>
              <a:off x="1560" y="2544"/>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98" name="Rectangle 110"/>
            <p:cNvSpPr>
              <a:spLocks noChangeArrowheads="1"/>
            </p:cNvSpPr>
            <p:nvPr/>
          </p:nvSpPr>
          <p:spPr bwMode="auto">
            <a:xfrm>
              <a:off x="1560" y="3168"/>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199" name="Line 111"/>
            <p:cNvSpPr>
              <a:spLocks noChangeShapeType="1"/>
            </p:cNvSpPr>
            <p:nvPr/>
          </p:nvSpPr>
          <p:spPr bwMode="auto">
            <a:xfrm>
              <a:off x="1920" y="2880"/>
              <a:ext cx="0" cy="28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200" name="Text Box 112"/>
            <p:cNvSpPr txBox="1">
              <a:spLocks noChangeArrowheads="1"/>
            </p:cNvSpPr>
            <p:nvPr/>
          </p:nvSpPr>
          <p:spPr bwMode="auto">
            <a:xfrm>
              <a:off x="1752" y="2754"/>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201" name="Oval 113"/>
            <p:cNvSpPr>
              <a:spLocks noChangeArrowheads="1"/>
            </p:cNvSpPr>
            <p:nvPr/>
          </p:nvSpPr>
          <p:spPr bwMode="auto">
            <a:xfrm>
              <a:off x="1890" y="286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02" name="Line 114"/>
            <p:cNvSpPr>
              <a:spLocks noChangeShapeType="1"/>
            </p:cNvSpPr>
            <p:nvPr/>
          </p:nvSpPr>
          <p:spPr bwMode="auto">
            <a:xfrm>
              <a:off x="1512" y="3168"/>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203" name="Text Box 115"/>
            <p:cNvSpPr txBox="1">
              <a:spLocks noChangeArrowheads="1"/>
            </p:cNvSpPr>
            <p:nvPr/>
          </p:nvSpPr>
          <p:spPr bwMode="auto">
            <a:xfrm>
              <a:off x="1508" y="24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sp>
          <p:nvSpPr>
            <p:cNvPr id="729204" name="Text Box 116"/>
            <p:cNvSpPr txBox="1">
              <a:spLocks noChangeArrowheads="1"/>
            </p:cNvSpPr>
            <p:nvPr/>
          </p:nvSpPr>
          <p:spPr bwMode="auto">
            <a:xfrm>
              <a:off x="1508" y="364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9205" name="Text Box 117"/>
            <p:cNvSpPr txBox="1">
              <a:spLocks noChangeArrowheads="1"/>
            </p:cNvSpPr>
            <p:nvPr/>
          </p:nvSpPr>
          <p:spPr bwMode="auto">
            <a:xfrm>
              <a:off x="1776" y="3100"/>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206" name="Oval 118"/>
            <p:cNvSpPr>
              <a:spLocks noChangeArrowheads="1"/>
            </p:cNvSpPr>
            <p:nvPr/>
          </p:nvSpPr>
          <p:spPr bwMode="auto">
            <a:xfrm>
              <a:off x="1896" y="3144"/>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29207" name="Group 119"/>
          <p:cNvGrpSpPr>
            <a:grpSpLocks/>
          </p:cNvGrpSpPr>
          <p:nvPr/>
        </p:nvGrpSpPr>
        <p:grpSpPr bwMode="auto">
          <a:xfrm>
            <a:off x="6705600" y="4495800"/>
            <a:ext cx="1582738" cy="2133600"/>
            <a:chOff x="2640" y="2496"/>
            <a:chExt cx="997" cy="1344"/>
          </a:xfrm>
        </p:grpSpPr>
        <p:sp>
          <p:nvSpPr>
            <p:cNvPr id="729208" name="Text Box 120"/>
            <p:cNvSpPr txBox="1">
              <a:spLocks noChangeArrowheads="1"/>
            </p:cNvSpPr>
            <p:nvPr/>
          </p:nvSpPr>
          <p:spPr bwMode="auto">
            <a:xfrm>
              <a:off x="2640"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X</a:t>
              </a:r>
            </a:p>
          </p:txBody>
        </p:sp>
        <p:sp>
          <p:nvSpPr>
            <p:cNvPr id="729209" name="Text Box 121"/>
            <p:cNvSpPr txBox="1">
              <a:spLocks noChangeArrowheads="1"/>
            </p:cNvSpPr>
            <p:nvPr/>
          </p:nvSpPr>
          <p:spPr bwMode="auto">
            <a:xfrm>
              <a:off x="3452" y="3080"/>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a:latin typeface="Times New Roman" panose="02020603050405020304" pitchFamily="18" charset="0"/>
                </a:rPr>
                <a:t>Y</a:t>
              </a:r>
            </a:p>
          </p:txBody>
        </p:sp>
        <p:sp>
          <p:nvSpPr>
            <p:cNvPr id="729210" name="Rectangle 122"/>
            <p:cNvSpPr>
              <a:spLocks noChangeArrowheads="1"/>
            </p:cNvSpPr>
            <p:nvPr/>
          </p:nvSpPr>
          <p:spPr bwMode="auto">
            <a:xfrm>
              <a:off x="2808" y="2544"/>
              <a:ext cx="672" cy="624"/>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11" name="Rectangle 123"/>
            <p:cNvSpPr>
              <a:spLocks noChangeArrowheads="1"/>
            </p:cNvSpPr>
            <p:nvPr/>
          </p:nvSpPr>
          <p:spPr bwMode="auto">
            <a:xfrm>
              <a:off x="2808" y="3168"/>
              <a:ext cx="672"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12" name="Line 124"/>
            <p:cNvSpPr>
              <a:spLocks noChangeShapeType="1"/>
            </p:cNvSpPr>
            <p:nvPr/>
          </p:nvSpPr>
          <p:spPr bwMode="auto">
            <a:xfrm>
              <a:off x="3168" y="3168"/>
              <a:ext cx="0" cy="376"/>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endParaRPr lang="en-IN"/>
            </a:p>
          </p:txBody>
        </p:sp>
        <p:sp>
          <p:nvSpPr>
            <p:cNvPr id="729213" name="Text Box 125"/>
            <p:cNvSpPr txBox="1">
              <a:spLocks noChangeArrowheads="1"/>
            </p:cNvSpPr>
            <p:nvPr/>
          </p:nvSpPr>
          <p:spPr bwMode="auto">
            <a:xfrm>
              <a:off x="3024" y="3396"/>
              <a:ext cx="1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imes New Roman" panose="02020603050405020304" pitchFamily="18" charset="0"/>
                </a:rPr>
                <a:t>a</a:t>
              </a:r>
            </a:p>
          </p:txBody>
        </p:sp>
        <p:sp>
          <p:nvSpPr>
            <p:cNvPr id="729214" name="Oval 126"/>
            <p:cNvSpPr>
              <a:spLocks noChangeArrowheads="1"/>
            </p:cNvSpPr>
            <p:nvPr/>
          </p:nvSpPr>
          <p:spPr bwMode="auto">
            <a:xfrm>
              <a:off x="3144" y="3492"/>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9215" name="Line 127"/>
            <p:cNvSpPr>
              <a:spLocks noChangeShapeType="1"/>
            </p:cNvSpPr>
            <p:nvPr/>
          </p:nvSpPr>
          <p:spPr bwMode="auto">
            <a:xfrm>
              <a:off x="2760" y="3168"/>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9216" name="Text Box 128"/>
            <p:cNvSpPr txBox="1">
              <a:spLocks noChangeArrowheads="1"/>
            </p:cNvSpPr>
            <p:nvPr/>
          </p:nvSpPr>
          <p:spPr bwMode="auto">
            <a:xfrm>
              <a:off x="2756" y="2496"/>
              <a:ext cx="26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VP</a:t>
              </a:r>
            </a:p>
          </p:txBody>
        </p:sp>
        <p:sp>
          <p:nvSpPr>
            <p:cNvPr id="729217" name="Text Box 129"/>
            <p:cNvSpPr txBox="1">
              <a:spLocks noChangeArrowheads="1"/>
            </p:cNvSpPr>
            <p:nvPr/>
          </p:nvSpPr>
          <p:spPr bwMode="auto">
            <a:xfrm>
              <a:off x="2756" y="3648"/>
              <a:ext cx="2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Arial" panose="020B0604020202020204" pitchFamily="34" charset="0"/>
                </a:rPr>
                <a:t>HP</a:t>
              </a:r>
            </a:p>
          </p:txBody>
        </p:sp>
        <p:sp>
          <p:nvSpPr>
            <p:cNvPr id="729218" name="Text Box 130"/>
            <p:cNvSpPr txBox="1">
              <a:spLocks noChangeArrowheads="1"/>
            </p:cNvSpPr>
            <p:nvPr/>
          </p:nvSpPr>
          <p:spPr bwMode="auto">
            <a:xfrm>
              <a:off x="3016" y="3012"/>
              <a:ext cx="20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smtClean="0">
                  <a:latin typeface="Times New Roman" panose="02020603050405020304" pitchFamily="18" charset="0"/>
                </a:rPr>
                <a:t>a</a:t>
              </a:r>
              <a:r>
                <a:rPr lang="en-US" altLang="en-US" sz="1400" dirty="0">
                  <a:latin typeface="Arial" panose="020B0604020202020204" pitchFamily="34" charset="0"/>
                </a:rPr>
                <a:t>´</a:t>
              </a:r>
            </a:p>
            <a:p>
              <a:pPr eaLnBrk="1" hangingPunct="1"/>
              <a:endParaRPr lang="en-US" altLang="en-US" sz="1400" dirty="0">
                <a:latin typeface="Times New Roman" panose="02020603050405020304" pitchFamily="18" charset="0"/>
              </a:endParaRPr>
            </a:p>
          </p:txBody>
        </p:sp>
        <p:sp>
          <p:nvSpPr>
            <p:cNvPr id="729219" name="Oval 131"/>
            <p:cNvSpPr>
              <a:spLocks noChangeArrowheads="1"/>
            </p:cNvSpPr>
            <p:nvPr/>
          </p:nvSpPr>
          <p:spPr bwMode="auto">
            <a:xfrm>
              <a:off x="3138" y="3138"/>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29220" name="Text Box 132"/>
          <p:cNvSpPr txBox="1">
            <a:spLocks noChangeArrowheads="1"/>
          </p:cNvSpPr>
          <p:nvPr/>
        </p:nvSpPr>
        <p:spPr bwMode="auto">
          <a:xfrm>
            <a:off x="914400" y="4038602"/>
            <a:ext cx="1146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1" i="1" dirty="0" smtClean="0">
                <a:latin typeface="Arial" panose="020B0604020202020204" pitchFamily="34" charset="0"/>
              </a:rPr>
              <a:t>FV </a:t>
            </a:r>
            <a:r>
              <a:rPr lang="en-US" altLang="en-US" sz="1200" b="1" i="1" dirty="0">
                <a:latin typeface="Arial" panose="020B0604020202020204" pitchFamily="34" charset="0"/>
              </a:rPr>
              <a:t>above </a:t>
            </a:r>
            <a:r>
              <a:rPr lang="en-US" altLang="en-US" sz="1200" b="1" i="1" dirty="0" smtClean="0">
                <a:latin typeface="Arial" panose="020B0604020202020204" pitchFamily="34" charset="0"/>
              </a:rPr>
              <a:t>XY,</a:t>
            </a:r>
            <a:endParaRPr lang="en-US" altLang="en-US" sz="1200" b="1" i="1" dirty="0">
              <a:latin typeface="Arial" panose="020B0604020202020204" pitchFamily="34" charset="0"/>
            </a:endParaRPr>
          </a:p>
          <a:p>
            <a:r>
              <a:rPr lang="en-US" altLang="en-US" sz="1200" b="1" i="1" dirty="0" smtClean="0">
                <a:latin typeface="Arial" panose="020B0604020202020204" pitchFamily="34" charset="0"/>
              </a:rPr>
              <a:t>TV </a:t>
            </a:r>
            <a:r>
              <a:rPr lang="en-US" altLang="en-US" sz="1200" b="1" i="1" dirty="0">
                <a:latin typeface="Arial" panose="020B0604020202020204" pitchFamily="34" charset="0"/>
              </a:rPr>
              <a:t>below XY.</a:t>
            </a:r>
          </a:p>
        </p:txBody>
      </p:sp>
      <p:sp>
        <p:nvSpPr>
          <p:cNvPr id="729221" name="Text Box 133"/>
          <p:cNvSpPr txBox="1">
            <a:spLocks noChangeArrowheads="1"/>
          </p:cNvSpPr>
          <p:nvPr/>
        </p:nvSpPr>
        <p:spPr bwMode="auto">
          <a:xfrm>
            <a:off x="3862081" y="4038602"/>
            <a:ext cx="11467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i="1" dirty="0" smtClean="0">
                <a:latin typeface="Arial" panose="020B0604020202020204" pitchFamily="34" charset="0"/>
              </a:rPr>
              <a:t>FV </a:t>
            </a:r>
            <a:r>
              <a:rPr lang="en-US" altLang="en-US" sz="1200" b="1" i="1" dirty="0">
                <a:latin typeface="Arial" panose="020B0604020202020204" pitchFamily="34" charset="0"/>
              </a:rPr>
              <a:t>above XY,</a:t>
            </a:r>
          </a:p>
          <a:p>
            <a:pPr algn="ctr"/>
            <a:r>
              <a:rPr lang="en-US" altLang="en-US" sz="1200" b="1" i="1" dirty="0" smtClean="0">
                <a:latin typeface="Arial" panose="020B0604020202020204" pitchFamily="34" charset="0"/>
              </a:rPr>
              <a:t>TV </a:t>
            </a:r>
            <a:r>
              <a:rPr lang="en-US" altLang="en-US" sz="1200" b="1" i="1" dirty="0">
                <a:latin typeface="Arial" panose="020B0604020202020204" pitchFamily="34" charset="0"/>
              </a:rPr>
              <a:t>on XY.</a:t>
            </a:r>
          </a:p>
        </p:txBody>
      </p:sp>
      <p:sp>
        <p:nvSpPr>
          <p:cNvPr id="729222" name="Text Box 134"/>
          <p:cNvSpPr txBox="1">
            <a:spLocks noChangeArrowheads="1"/>
          </p:cNvSpPr>
          <p:nvPr/>
        </p:nvSpPr>
        <p:spPr bwMode="auto">
          <a:xfrm>
            <a:off x="6871309" y="4038602"/>
            <a:ext cx="1154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200" b="1" i="1" dirty="0" smtClean="0">
                <a:latin typeface="Arial" panose="020B0604020202020204" pitchFamily="34" charset="0"/>
              </a:rPr>
              <a:t>FV </a:t>
            </a:r>
            <a:r>
              <a:rPr lang="en-US" altLang="en-US" sz="1200" b="1" i="1" dirty="0">
                <a:latin typeface="Arial" panose="020B0604020202020204" pitchFamily="34" charset="0"/>
              </a:rPr>
              <a:t>on XY,</a:t>
            </a:r>
          </a:p>
          <a:p>
            <a:pPr algn="ctr"/>
            <a:r>
              <a:rPr lang="en-US" altLang="en-US" sz="1200" b="1" i="1" dirty="0" smtClean="0">
                <a:latin typeface="Arial" panose="020B0604020202020204" pitchFamily="34" charset="0"/>
              </a:rPr>
              <a:t>TV </a:t>
            </a:r>
            <a:r>
              <a:rPr lang="en-US" altLang="en-US" sz="1200" b="1" i="1" dirty="0">
                <a:latin typeface="Arial" panose="020B0604020202020204" pitchFamily="34" charset="0"/>
              </a:rPr>
              <a:t>below XY</a:t>
            </a:r>
            <a:r>
              <a:rPr lang="en-US" altLang="en-US" sz="1200" i="1" dirty="0">
                <a:latin typeface="Arial" panose="020B0604020202020204" pitchFamily="34" charset="0"/>
              </a:rPr>
              <a:t>.</a:t>
            </a:r>
          </a:p>
        </p:txBody>
      </p:sp>
      <p:sp>
        <p:nvSpPr>
          <p:cNvPr id="2" name="Slide Number Placeholder 1"/>
          <p:cNvSpPr>
            <a:spLocks noGrp="1"/>
          </p:cNvSpPr>
          <p:nvPr>
            <p:ph type="sldNum" sz="quarter" idx="12"/>
          </p:nvPr>
        </p:nvSpPr>
        <p:spPr>
          <a:xfrm>
            <a:off x="7072985" y="6523037"/>
            <a:ext cx="2057400" cy="365125"/>
          </a:xfrm>
        </p:spPr>
        <p:txBody>
          <a:bodyPr/>
          <a:lstStyle/>
          <a:p>
            <a:fld id="{EE8E09DC-0268-440F-8276-54ADABB93829}" type="slidenum">
              <a:rPr lang="en-IN" smtClean="0"/>
              <a:t>7</a:t>
            </a:fld>
            <a:endParaRPr lang="en-IN"/>
          </a:p>
        </p:txBody>
      </p:sp>
    </p:spTree>
    <p:extLst>
      <p:ext uri="{BB962C8B-B14F-4D97-AF65-F5344CB8AC3E}">
        <p14:creationId xmlns:p14="http://schemas.microsoft.com/office/powerpoint/2010/main" val="12645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29163"/>
                                        </p:tgtEl>
                                        <p:attrNameLst>
                                          <p:attrName>style.visibility</p:attrName>
                                        </p:attrNameLst>
                                      </p:cBhvr>
                                      <p:to>
                                        <p:strVal val="visible"/>
                                      </p:to>
                                    </p:set>
                                    <p:anim calcmode="lin" valueType="num">
                                      <p:cBhvr>
                                        <p:cTn id="7" dur="500" fill="hold"/>
                                        <p:tgtEl>
                                          <p:spTgt spid="729163"/>
                                        </p:tgtEl>
                                        <p:attrNameLst>
                                          <p:attrName>ppt_w</p:attrName>
                                        </p:attrNameLst>
                                      </p:cBhvr>
                                      <p:tavLst>
                                        <p:tav tm="0">
                                          <p:val>
                                            <p:fltVal val="0"/>
                                          </p:val>
                                        </p:tav>
                                        <p:tav tm="100000">
                                          <p:val>
                                            <p:strVal val="#ppt_w"/>
                                          </p:val>
                                        </p:tav>
                                      </p:tavLst>
                                    </p:anim>
                                    <p:anim calcmode="lin" valueType="num">
                                      <p:cBhvr>
                                        <p:cTn id="8" dur="500" fill="hold"/>
                                        <p:tgtEl>
                                          <p:spTgt spid="72916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729103"/>
                                        </p:tgtEl>
                                        <p:attrNameLst>
                                          <p:attrName>style.visibility</p:attrName>
                                        </p:attrNameLst>
                                      </p:cBhvr>
                                      <p:to>
                                        <p:strVal val="visible"/>
                                      </p:to>
                                    </p:set>
                                    <p:anim calcmode="lin" valueType="num">
                                      <p:cBhvr>
                                        <p:cTn id="13" dur="500" fill="hold"/>
                                        <p:tgtEl>
                                          <p:spTgt spid="729103"/>
                                        </p:tgtEl>
                                        <p:attrNameLst>
                                          <p:attrName>ppt_x</p:attrName>
                                        </p:attrNameLst>
                                      </p:cBhvr>
                                      <p:tavLst>
                                        <p:tav tm="0">
                                          <p:val>
                                            <p:strVal val="#ppt_x"/>
                                          </p:val>
                                        </p:tav>
                                        <p:tav tm="100000">
                                          <p:val>
                                            <p:strVal val="#ppt_x"/>
                                          </p:val>
                                        </p:tav>
                                      </p:tavLst>
                                    </p:anim>
                                    <p:anim calcmode="lin" valueType="num">
                                      <p:cBhvr>
                                        <p:cTn id="14" dur="500" fill="hold"/>
                                        <p:tgtEl>
                                          <p:spTgt spid="729103"/>
                                        </p:tgtEl>
                                        <p:attrNameLst>
                                          <p:attrName>ppt_y</p:attrName>
                                        </p:attrNameLst>
                                      </p:cBhvr>
                                      <p:tavLst>
                                        <p:tav tm="0">
                                          <p:val>
                                            <p:strVal val="#ppt_y-#ppt_h/2"/>
                                          </p:val>
                                        </p:tav>
                                        <p:tav tm="100000">
                                          <p:val>
                                            <p:strVal val="#ppt_y"/>
                                          </p:val>
                                        </p:tav>
                                      </p:tavLst>
                                    </p:anim>
                                    <p:anim calcmode="lin" valueType="num">
                                      <p:cBhvr>
                                        <p:cTn id="15" dur="500" fill="hold"/>
                                        <p:tgtEl>
                                          <p:spTgt spid="729103"/>
                                        </p:tgtEl>
                                        <p:attrNameLst>
                                          <p:attrName>ppt_w</p:attrName>
                                        </p:attrNameLst>
                                      </p:cBhvr>
                                      <p:tavLst>
                                        <p:tav tm="0">
                                          <p:val>
                                            <p:strVal val="#ppt_w"/>
                                          </p:val>
                                        </p:tav>
                                        <p:tav tm="100000">
                                          <p:val>
                                            <p:strVal val="#ppt_w"/>
                                          </p:val>
                                        </p:tav>
                                      </p:tavLst>
                                    </p:anim>
                                    <p:anim calcmode="lin" valueType="num">
                                      <p:cBhvr>
                                        <p:cTn id="16" dur="500" fill="hold"/>
                                        <p:tgtEl>
                                          <p:spTgt spid="729103"/>
                                        </p:tgtEl>
                                        <p:attrNameLst>
                                          <p:attrName>ppt_h</p:attrName>
                                        </p:attrNameLst>
                                      </p:cBhvr>
                                      <p:tavLst>
                                        <p:tav tm="0">
                                          <p:val>
                                            <p:fltVal val="0"/>
                                          </p:val>
                                        </p:tav>
                                        <p:tav tm="100000">
                                          <p:val>
                                            <p:strVal val="#ppt_h"/>
                                          </p:val>
                                        </p:tav>
                                      </p:tavLst>
                                    </p:anim>
                                  </p:childTnLst>
                                </p:cTn>
                              </p:par>
                              <p:par>
                                <p:cTn id="17" presetID="2" presetClass="entr" presetSubtype="6" fill="hold" nodeType="withEffect">
                                  <p:stCondLst>
                                    <p:cond delay="0"/>
                                  </p:stCondLst>
                                  <p:childTnLst>
                                    <p:set>
                                      <p:cBhvr>
                                        <p:cTn id="18" dur="1" fill="hold">
                                          <p:stCondLst>
                                            <p:cond delay="0"/>
                                          </p:stCondLst>
                                        </p:cTn>
                                        <p:tgtEl>
                                          <p:spTgt spid="729162"/>
                                        </p:tgtEl>
                                        <p:attrNameLst>
                                          <p:attrName>style.visibility</p:attrName>
                                        </p:attrNameLst>
                                      </p:cBhvr>
                                      <p:to>
                                        <p:strVal val="visible"/>
                                      </p:to>
                                    </p:set>
                                    <p:anim calcmode="lin" valueType="num">
                                      <p:cBhvr additive="base">
                                        <p:cTn id="19" dur="500" fill="hold"/>
                                        <p:tgtEl>
                                          <p:spTgt spid="729162"/>
                                        </p:tgtEl>
                                        <p:attrNameLst>
                                          <p:attrName>ppt_x</p:attrName>
                                        </p:attrNameLst>
                                      </p:cBhvr>
                                      <p:tavLst>
                                        <p:tav tm="0">
                                          <p:val>
                                            <p:strVal val="1+#ppt_w/2"/>
                                          </p:val>
                                        </p:tav>
                                        <p:tav tm="100000">
                                          <p:val>
                                            <p:strVal val="#ppt_x"/>
                                          </p:val>
                                        </p:tav>
                                      </p:tavLst>
                                    </p:anim>
                                    <p:anim calcmode="lin" valueType="num">
                                      <p:cBhvr additive="base">
                                        <p:cTn id="20" dur="500" fill="hold"/>
                                        <p:tgtEl>
                                          <p:spTgt spid="72916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729104"/>
                                        </p:tgtEl>
                                        <p:attrNameLst>
                                          <p:attrName>style.visibility</p:attrName>
                                        </p:attrNameLst>
                                      </p:cBhvr>
                                      <p:to>
                                        <p:strVal val="visible"/>
                                      </p:to>
                                    </p:set>
                                    <p:animEffect transition="in" filter="strips(downRight)">
                                      <p:cBhvr>
                                        <p:cTn id="25" dur="500"/>
                                        <p:tgtEl>
                                          <p:spTgt spid="729104"/>
                                        </p:tgtEl>
                                      </p:cBhvr>
                                    </p:animEffect>
                                  </p:childTnLst>
                                </p:cTn>
                              </p:par>
                              <p:par>
                                <p:cTn id="26" presetID="2" presetClass="entr" presetSubtype="1" fill="hold" nodeType="withEffect">
                                  <p:stCondLst>
                                    <p:cond delay="0"/>
                                  </p:stCondLst>
                                  <p:childTnLst>
                                    <p:set>
                                      <p:cBhvr>
                                        <p:cTn id="27" dur="1" fill="hold">
                                          <p:stCondLst>
                                            <p:cond delay="0"/>
                                          </p:stCondLst>
                                        </p:cTn>
                                        <p:tgtEl>
                                          <p:spTgt spid="729161"/>
                                        </p:tgtEl>
                                        <p:attrNameLst>
                                          <p:attrName>style.visibility</p:attrName>
                                        </p:attrNameLst>
                                      </p:cBhvr>
                                      <p:to>
                                        <p:strVal val="visible"/>
                                      </p:to>
                                    </p:set>
                                    <p:anim calcmode="lin" valueType="num">
                                      <p:cBhvr additive="base">
                                        <p:cTn id="28" dur="500" fill="hold"/>
                                        <p:tgtEl>
                                          <p:spTgt spid="729161"/>
                                        </p:tgtEl>
                                        <p:attrNameLst>
                                          <p:attrName>ppt_x</p:attrName>
                                        </p:attrNameLst>
                                      </p:cBhvr>
                                      <p:tavLst>
                                        <p:tav tm="0">
                                          <p:val>
                                            <p:strVal val="#ppt_x"/>
                                          </p:val>
                                        </p:tav>
                                        <p:tav tm="100000">
                                          <p:val>
                                            <p:strVal val="#ppt_x"/>
                                          </p:val>
                                        </p:tav>
                                      </p:tavLst>
                                    </p:anim>
                                    <p:anim calcmode="lin" valueType="num">
                                      <p:cBhvr additive="base">
                                        <p:cTn id="29" dur="500" fill="hold"/>
                                        <p:tgtEl>
                                          <p:spTgt spid="729161"/>
                                        </p:tgtEl>
                                        <p:attrNameLst>
                                          <p:attrName>ppt_y</p:attrName>
                                        </p:attrNameLst>
                                      </p:cBhvr>
                                      <p:tavLst>
                                        <p:tav tm="0">
                                          <p:val>
                                            <p:strVal val="0-#ppt_h/2"/>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499"/>
                                          </p:stCondLst>
                                        </p:cTn>
                                        <p:tgtEl>
                                          <p:spTgt spid="72913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499"/>
                                          </p:stCondLst>
                                        </p:cTn>
                                        <p:tgtEl>
                                          <p:spTgt spid="72913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2910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499"/>
                                          </p:stCondLst>
                                        </p:cTn>
                                        <p:tgtEl>
                                          <p:spTgt spid="729114"/>
                                        </p:tgtEl>
                                        <p:attrNameLst>
                                          <p:attrName>style.visibility</p:attrName>
                                        </p:attrNameLst>
                                      </p:cBhvr>
                                      <p:to>
                                        <p:strVal val="visible"/>
                                      </p:to>
                                    </p:set>
                                  </p:childTnLst>
                                </p:cTn>
                              </p:par>
                            </p:childTnLst>
                          </p:cTn>
                        </p:par>
                        <p:par>
                          <p:cTn id="40" fill="hold">
                            <p:stCondLst>
                              <p:cond delay="500"/>
                            </p:stCondLst>
                            <p:childTnLst>
                              <p:par>
                                <p:cTn id="41" presetID="2" presetClass="entr" presetSubtype="6" fill="hold" nodeType="afterEffect">
                                  <p:stCondLst>
                                    <p:cond delay="0"/>
                                  </p:stCondLst>
                                  <p:childTnLst>
                                    <p:set>
                                      <p:cBhvr>
                                        <p:cTn id="42" dur="1" fill="hold">
                                          <p:stCondLst>
                                            <p:cond delay="0"/>
                                          </p:stCondLst>
                                        </p:cTn>
                                        <p:tgtEl>
                                          <p:spTgt spid="729141"/>
                                        </p:tgtEl>
                                        <p:attrNameLst>
                                          <p:attrName>style.visibility</p:attrName>
                                        </p:attrNameLst>
                                      </p:cBhvr>
                                      <p:to>
                                        <p:strVal val="visible"/>
                                      </p:to>
                                    </p:set>
                                    <p:anim calcmode="lin" valueType="num">
                                      <p:cBhvr additive="base">
                                        <p:cTn id="43" dur="500" fill="hold"/>
                                        <p:tgtEl>
                                          <p:spTgt spid="729141"/>
                                        </p:tgtEl>
                                        <p:attrNameLst>
                                          <p:attrName>ppt_x</p:attrName>
                                        </p:attrNameLst>
                                      </p:cBhvr>
                                      <p:tavLst>
                                        <p:tav tm="0">
                                          <p:val>
                                            <p:strVal val="1+#ppt_w/2"/>
                                          </p:val>
                                        </p:tav>
                                        <p:tav tm="100000">
                                          <p:val>
                                            <p:strVal val="#ppt_x"/>
                                          </p:val>
                                        </p:tav>
                                      </p:tavLst>
                                    </p:anim>
                                    <p:anim calcmode="lin" valueType="num">
                                      <p:cBhvr additive="base">
                                        <p:cTn id="44" dur="500" fill="hold"/>
                                        <p:tgtEl>
                                          <p:spTgt spid="729141"/>
                                        </p:tgtEl>
                                        <p:attrNameLst>
                                          <p:attrName>ppt_y</p:attrName>
                                        </p:attrNameLst>
                                      </p:cBhvr>
                                      <p:tavLst>
                                        <p:tav tm="0">
                                          <p:val>
                                            <p:strVal val="1+#ppt_h/2"/>
                                          </p:val>
                                        </p:tav>
                                        <p:tav tm="100000">
                                          <p:val>
                                            <p:strVal val="#ppt_y"/>
                                          </p:val>
                                        </p:tav>
                                      </p:tavLst>
                                    </p:anim>
                                  </p:childTnLst>
                                </p:cTn>
                              </p:par>
                            </p:childTnLst>
                          </p:cTn>
                        </p:par>
                        <p:par>
                          <p:cTn id="45" fill="hold" nodeType="withGroup">
                            <p:stCondLst>
                              <p:cond delay="1000"/>
                            </p:stCondLst>
                            <p:childTnLst>
                              <p:par>
                                <p:cTn id="46" presetID="2" presetClass="entr" presetSubtype="1" fill="hold" nodeType="afterEffect">
                                  <p:stCondLst>
                                    <p:cond delay="0"/>
                                  </p:stCondLst>
                                  <p:childTnLst>
                                    <p:set>
                                      <p:cBhvr>
                                        <p:cTn id="47" dur="1" fill="hold">
                                          <p:stCondLst>
                                            <p:cond delay="0"/>
                                          </p:stCondLst>
                                        </p:cTn>
                                        <p:tgtEl>
                                          <p:spTgt spid="729144"/>
                                        </p:tgtEl>
                                        <p:attrNameLst>
                                          <p:attrName>style.visibility</p:attrName>
                                        </p:attrNameLst>
                                      </p:cBhvr>
                                      <p:to>
                                        <p:strVal val="visible"/>
                                      </p:to>
                                    </p:set>
                                    <p:anim calcmode="lin" valueType="num">
                                      <p:cBhvr additive="base">
                                        <p:cTn id="48" dur="500" fill="hold"/>
                                        <p:tgtEl>
                                          <p:spTgt spid="729144"/>
                                        </p:tgtEl>
                                        <p:attrNameLst>
                                          <p:attrName>ppt_x</p:attrName>
                                        </p:attrNameLst>
                                      </p:cBhvr>
                                      <p:tavLst>
                                        <p:tav tm="0">
                                          <p:val>
                                            <p:strVal val="#ppt_x"/>
                                          </p:val>
                                        </p:tav>
                                        <p:tav tm="100000">
                                          <p:val>
                                            <p:strVal val="#ppt_x"/>
                                          </p:val>
                                        </p:tav>
                                      </p:tavLst>
                                    </p:anim>
                                    <p:anim calcmode="lin" valueType="num">
                                      <p:cBhvr additive="base">
                                        <p:cTn id="49" dur="500" fill="hold"/>
                                        <p:tgtEl>
                                          <p:spTgt spid="729144"/>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9" fill="hold" nodeType="clickEffect">
                                  <p:stCondLst>
                                    <p:cond delay="0"/>
                                  </p:stCondLst>
                                  <p:childTnLst>
                                    <p:set>
                                      <p:cBhvr>
                                        <p:cTn id="53" dur="1" fill="hold">
                                          <p:stCondLst>
                                            <p:cond delay="0"/>
                                          </p:stCondLst>
                                        </p:cTn>
                                        <p:tgtEl>
                                          <p:spTgt spid="729111"/>
                                        </p:tgtEl>
                                        <p:attrNameLst>
                                          <p:attrName>style.visibility</p:attrName>
                                        </p:attrNameLst>
                                      </p:cBhvr>
                                      <p:to>
                                        <p:strVal val="visible"/>
                                      </p:to>
                                    </p:set>
                                    <p:animEffect transition="in" filter="strips(upLeft)">
                                      <p:cBhvr>
                                        <p:cTn id="54" dur="500"/>
                                        <p:tgtEl>
                                          <p:spTgt spid="72911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2910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291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 fill="hold" nodeType="clickEffect">
                                  <p:stCondLst>
                                    <p:cond delay="0"/>
                                  </p:stCondLst>
                                  <p:childTnLst>
                                    <p:set>
                                      <p:cBhvr>
                                        <p:cTn id="66" dur="1" fill="hold">
                                          <p:stCondLst>
                                            <p:cond delay="0"/>
                                          </p:stCondLst>
                                        </p:cTn>
                                        <p:tgtEl>
                                          <p:spTgt spid="729108"/>
                                        </p:tgtEl>
                                        <p:attrNameLst>
                                          <p:attrName>style.visibility</p:attrName>
                                        </p:attrNameLst>
                                      </p:cBhvr>
                                      <p:to>
                                        <p:strVal val="visible"/>
                                      </p:to>
                                    </p:set>
                                    <p:anim calcmode="lin" valueType="num">
                                      <p:cBhvr additive="base">
                                        <p:cTn id="67" dur="500" fill="hold"/>
                                        <p:tgtEl>
                                          <p:spTgt spid="729108"/>
                                        </p:tgtEl>
                                        <p:attrNameLst>
                                          <p:attrName>ppt_x</p:attrName>
                                        </p:attrNameLst>
                                      </p:cBhvr>
                                      <p:tavLst>
                                        <p:tav tm="0">
                                          <p:val>
                                            <p:strVal val="#ppt_x"/>
                                          </p:val>
                                        </p:tav>
                                        <p:tav tm="100000">
                                          <p:val>
                                            <p:strVal val="#ppt_x"/>
                                          </p:val>
                                        </p:tav>
                                      </p:tavLst>
                                    </p:anim>
                                    <p:anim calcmode="lin" valueType="num">
                                      <p:cBhvr additive="base">
                                        <p:cTn id="68" dur="500" fill="hold"/>
                                        <p:tgtEl>
                                          <p:spTgt spid="729108"/>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72910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72911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grpId="0" nodeType="clickEffect">
                                  <p:stCondLst>
                                    <p:cond delay="0"/>
                                  </p:stCondLst>
                                  <p:childTnLst>
                                    <p:set>
                                      <p:cBhvr>
                                        <p:cTn id="80" dur="1" fill="hold">
                                          <p:stCondLst>
                                            <p:cond delay="0"/>
                                          </p:stCondLst>
                                        </p:cTn>
                                        <p:tgtEl>
                                          <p:spTgt spid="729159"/>
                                        </p:tgtEl>
                                        <p:attrNameLst>
                                          <p:attrName>style.visibility</p:attrName>
                                        </p:attrNameLst>
                                      </p:cBhvr>
                                      <p:to>
                                        <p:strVal val="visible"/>
                                      </p:to>
                                    </p:set>
                                    <p:anim calcmode="lin" valueType="num">
                                      <p:cBhvr>
                                        <p:cTn id="81" dur="500" fill="hold"/>
                                        <p:tgtEl>
                                          <p:spTgt spid="729159"/>
                                        </p:tgtEl>
                                        <p:attrNameLst>
                                          <p:attrName>ppt_x</p:attrName>
                                        </p:attrNameLst>
                                      </p:cBhvr>
                                      <p:tavLst>
                                        <p:tav tm="0">
                                          <p:val>
                                            <p:strVal val="#ppt_x"/>
                                          </p:val>
                                        </p:tav>
                                        <p:tav tm="100000">
                                          <p:val>
                                            <p:strVal val="#ppt_x"/>
                                          </p:val>
                                        </p:tav>
                                      </p:tavLst>
                                    </p:anim>
                                    <p:anim calcmode="lin" valueType="num">
                                      <p:cBhvr>
                                        <p:cTn id="82" dur="500" fill="hold"/>
                                        <p:tgtEl>
                                          <p:spTgt spid="729159"/>
                                        </p:tgtEl>
                                        <p:attrNameLst>
                                          <p:attrName>ppt_y</p:attrName>
                                        </p:attrNameLst>
                                      </p:cBhvr>
                                      <p:tavLst>
                                        <p:tav tm="0">
                                          <p:val>
                                            <p:strVal val="#ppt_y-#ppt_h/2"/>
                                          </p:val>
                                        </p:tav>
                                        <p:tav tm="100000">
                                          <p:val>
                                            <p:strVal val="#ppt_y"/>
                                          </p:val>
                                        </p:tav>
                                      </p:tavLst>
                                    </p:anim>
                                    <p:anim calcmode="lin" valueType="num">
                                      <p:cBhvr>
                                        <p:cTn id="83" dur="500" fill="hold"/>
                                        <p:tgtEl>
                                          <p:spTgt spid="729159"/>
                                        </p:tgtEl>
                                        <p:attrNameLst>
                                          <p:attrName>ppt_w</p:attrName>
                                        </p:attrNameLst>
                                      </p:cBhvr>
                                      <p:tavLst>
                                        <p:tav tm="0">
                                          <p:val>
                                            <p:strVal val="#ppt_w"/>
                                          </p:val>
                                        </p:tav>
                                        <p:tav tm="100000">
                                          <p:val>
                                            <p:strVal val="#ppt_w"/>
                                          </p:val>
                                        </p:tav>
                                      </p:tavLst>
                                    </p:anim>
                                    <p:anim calcmode="lin" valueType="num">
                                      <p:cBhvr>
                                        <p:cTn id="84" dur="500" fill="hold"/>
                                        <p:tgtEl>
                                          <p:spTgt spid="729159"/>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6" fill="hold" grpId="0" nodeType="clickEffect">
                                  <p:stCondLst>
                                    <p:cond delay="0"/>
                                  </p:stCondLst>
                                  <p:childTnLst>
                                    <p:set>
                                      <p:cBhvr>
                                        <p:cTn id="88" dur="1" fill="hold">
                                          <p:stCondLst>
                                            <p:cond delay="0"/>
                                          </p:stCondLst>
                                        </p:cTn>
                                        <p:tgtEl>
                                          <p:spTgt spid="729160"/>
                                        </p:tgtEl>
                                        <p:attrNameLst>
                                          <p:attrName>style.visibility</p:attrName>
                                        </p:attrNameLst>
                                      </p:cBhvr>
                                      <p:to>
                                        <p:strVal val="visible"/>
                                      </p:to>
                                    </p:set>
                                    <p:animEffect transition="in" filter="strips(downRight)">
                                      <p:cBhvr>
                                        <p:cTn id="89" dur="500"/>
                                        <p:tgtEl>
                                          <p:spTgt spid="72916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729173"/>
                                        </p:tgtEl>
                                        <p:attrNameLst>
                                          <p:attrName>style.visibility</p:attrName>
                                        </p:attrNameLst>
                                      </p:cBhvr>
                                      <p:to>
                                        <p:strVal val="visible"/>
                                      </p:to>
                                    </p:set>
                                    <p:anim calcmode="lin" valueType="num">
                                      <p:cBhvr>
                                        <p:cTn id="94" dur="500" fill="hold"/>
                                        <p:tgtEl>
                                          <p:spTgt spid="729173"/>
                                        </p:tgtEl>
                                        <p:attrNameLst>
                                          <p:attrName>ppt_w</p:attrName>
                                        </p:attrNameLst>
                                      </p:cBhvr>
                                      <p:tavLst>
                                        <p:tav tm="0">
                                          <p:val>
                                            <p:fltVal val="0"/>
                                          </p:val>
                                        </p:tav>
                                        <p:tav tm="100000">
                                          <p:val>
                                            <p:strVal val="#ppt_w"/>
                                          </p:val>
                                        </p:tav>
                                      </p:tavLst>
                                    </p:anim>
                                    <p:anim calcmode="lin" valueType="num">
                                      <p:cBhvr>
                                        <p:cTn id="95" dur="500" fill="hold"/>
                                        <p:tgtEl>
                                          <p:spTgt spid="729173"/>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0" fill="hold" nodeType="clickEffect">
                                  <p:stCondLst>
                                    <p:cond delay="0"/>
                                  </p:stCondLst>
                                  <p:childTnLst>
                                    <p:set>
                                      <p:cBhvr>
                                        <p:cTn id="99" dur="1" fill="hold">
                                          <p:stCondLst>
                                            <p:cond delay="0"/>
                                          </p:stCondLst>
                                        </p:cTn>
                                        <p:tgtEl>
                                          <p:spTgt spid="729169"/>
                                        </p:tgtEl>
                                        <p:attrNameLst>
                                          <p:attrName>style.visibility</p:attrName>
                                        </p:attrNameLst>
                                      </p:cBhvr>
                                      <p:to>
                                        <p:strVal val="visible"/>
                                      </p:to>
                                    </p:set>
                                    <p:anim calcmode="lin" valueType="num">
                                      <p:cBhvr>
                                        <p:cTn id="100" dur="500" fill="hold"/>
                                        <p:tgtEl>
                                          <p:spTgt spid="729169"/>
                                        </p:tgtEl>
                                        <p:attrNameLst>
                                          <p:attrName>ppt_w</p:attrName>
                                        </p:attrNameLst>
                                      </p:cBhvr>
                                      <p:tavLst>
                                        <p:tav tm="0">
                                          <p:val>
                                            <p:fltVal val="0"/>
                                          </p:val>
                                        </p:tav>
                                        <p:tav tm="100000">
                                          <p:val>
                                            <p:strVal val="#ppt_w"/>
                                          </p:val>
                                        </p:tav>
                                      </p:tavLst>
                                    </p:anim>
                                    <p:anim calcmode="lin" valueType="num">
                                      <p:cBhvr>
                                        <p:cTn id="101" dur="500" fill="hold"/>
                                        <p:tgtEl>
                                          <p:spTgt spid="729169"/>
                                        </p:tgtEl>
                                        <p:attrNameLst>
                                          <p:attrName>ppt_h</p:attrName>
                                        </p:attrNameLst>
                                      </p:cBhvr>
                                      <p:tavLst>
                                        <p:tav tm="0">
                                          <p:val>
                                            <p:strVal val="#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4" fill="hold" nodeType="clickEffect">
                                  <p:stCondLst>
                                    <p:cond delay="0"/>
                                  </p:stCondLst>
                                  <p:childTnLst>
                                    <p:set>
                                      <p:cBhvr>
                                        <p:cTn id="105" dur="1" fill="hold">
                                          <p:stCondLst>
                                            <p:cond delay="0"/>
                                          </p:stCondLst>
                                        </p:cTn>
                                        <p:tgtEl>
                                          <p:spTgt spid="729100"/>
                                        </p:tgtEl>
                                        <p:attrNameLst>
                                          <p:attrName>style.visibility</p:attrName>
                                        </p:attrNameLst>
                                      </p:cBhvr>
                                      <p:to>
                                        <p:strVal val="visible"/>
                                      </p:to>
                                    </p:set>
                                    <p:anim calcmode="lin" valueType="num">
                                      <p:cBhvr>
                                        <p:cTn id="106" dur="500" fill="hold"/>
                                        <p:tgtEl>
                                          <p:spTgt spid="729100"/>
                                        </p:tgtEl>
                                        <p:attrNameLst>
                                          <p:attrName>ppt_x</p:attrName>
                                        </p:attrNameLst>
                                      </p:cBhvr>
                                      <p:tavLst>
                                        <p:tav tm="0">
                                          <p:val>
                                            <p:strVal val="#ppt_x"/>
                                          </p:val>
                                        </p:tav>
                                        <p:tav tm="100000">
                                          <p:val>
                                            <p:strVal val="#ppt_x"/>
                                          </p:val>
                                        </p:tav>
                                      </p:tavLst>
                                    </p:anim>
                                    <p:anim calcmode="lin" valueType="num">
                                      <p:cBhvr>
                                        <p:cTn id="107" dur="500" fill="hold"/>
                                        <p:tgtEl>
                                          <p:spTgt spid="729100"/>
                                        </p:tgtEl>
                                        <p:attrNameLst>
                                          <p:attrName>ppt_y</p:attrName>
                                        </p:attrNameLst>
                                      </p:cBhvr>
                                      <p:tavLst>
                                        <p:tav tm="0">
                                          <p:val>
                                            <p:strVal val="#ppt_y+#ppt_h/2"/>
                                          </p:val>
                                        </p:tav>
                                        <p:tav tm="100000">
                                          <p:val>
                                            <p:strVal val="#ppt_y"/>
                                          </p:val>
                                        </p:tav>
                                      </p:tavLst>
                                    </p:anim>
                                    <p:anim calcmode="lin" valueType="num">
                                      <p:cBhvr>
                                        <p:cTn id="108" dur="500" fill="hold"/>
                                        <p:tgtEl>
                                          <p:spTgt spid="729100"/>
                                        </p:tgtEl>
                                        <p:attrNameLst>
                                          <p:attrName>ppt_w</p:attrName>
                                        </p:attrNameLst>
                                      </p:cBhvr>
                                      <p:tavLst>
                                        <p:tav tm="0">
                                          <p:val>
                                            <p:strVal val="#ppt_w"/>
                                          </p:val>
                                        </p:tav>
                                        <p:tav tm="100000">
                                          <p:val>
                                            <p:strVal val="#ppt_w"/>
                                          </p:val>
                                        </p:tav>
                                      </p:tavLst>
                                    </p:anim>
                                    <p:anim calcmode="lin" valueType="num">
                                      <p:cBhvr>
                                        <p:cTn id="109" dur="500" fill="hold"/>
                                        <p:tgtEl>
                                          <p:spTgt spid="729100"/>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6" fill="hold" nodeType="clickEffect">
                                  <p:stCondLst>
                                    <p:cond delay="0"/>
                                  </p:stCondLst>
                                  <p:childTnLst>
                                    <p:set>
                                      <p:cBhvr>
                                        <p:cTn id="113" dur="1" fill="hold">
                                          <p:stCondLst>
                                            <p:cond delay="0"/>
                                          </p:stCondLst>
                                        </p:cTn>
                                        <p:tgtEl>
                                          <p:spTgt spid="729097"/>
                                        </p:tgtEl>
                                        <p:attrNameLst>
                                          <p:attrName>style.visibility</p:attrName>
                                        </p:attrNameLst>
                                      </p:cBhvr>
                                      <p:to>
                                        <p:strVal val="visible"/>
                                      </p:to>
                                    </p:set>
                                    <p:animEffect transition="in" filter="strips(downRight)">
                                      <p:cBhvr>
                                        <p:cTn id="114" dur="500"/>
                                        <p:tgtEl>
                                          <p:spTgt spid="729097"/>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72913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729117"/>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72912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9" fill="hold" nodeType="clickEffect">
                                  <p:stCondLst>
                                    <p:cond delay="0"/>
                                  </p:stCondLst>
                                  <p:childTnLst>
                                    <p:set>
                                      <p:cBhvr>
                                        <p:cTn id="130" dur="1" fill="hold">
                                          <p:stCondLst>
                                            <p:cond delay="0"/>
                                          </p:stCondLst>
                                        </p:cTn>
                                        <p:tgtEl>
                                          <p:spTgt spid="729147"/>
                                        </p:tgtEl>
                                        <p:attrNameLst>
                                          <p:attrName>style.visibility</p:attrName>
                                        </p:attrNameLst>
                                      </p:cBhvr>
                                      <p:to>
                                        <p:strVal val="visible"/>
                                      </p:to>
                                    </p:set>
                                    <p:animEffect transition="in" filter="strips(upLeft)">
                                      <p:cBhvr>
                                        <p:cTn id="131" dur="500"/>
                                        <p:tgtEl>
                                          <p:spTgt spid="72914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1" fill="hold" nodeType="clickEffect">
                                  <p:stCondLst>
                                    <p:cond delay="0"/>
                                  </p:stCondLst>
                                  <p:childTnLst>
                                    <p:set>
                                      <p:cBhvr>
                                        <p:cTn id="135" dur="1" fill="hold">
                                          <p:stCondLst>
                                            <p:cond delay="0"/>
                                          </p:stCondLst>
                                        </p:cTn>
                                        <p:tgtEl>
                                          <p:spTgt spid="729150"/>
                                        </p:tgtEl>
                                        <p:attrNameLst>
                                          <p:attrName>style.visibility</p:attrName>
                                        </p:attrNameLst>
                                      </p:cBhvr>
                                      <p:to>
                                        <p:strVal val="visible"/>
                                      </p:to>
                                    </p:set>
                                    <p:anim calcmode="lin" valueType="num">
                                      <p:cBhvr additive="base">
                                        <p:cTn id="136" dur="500" fill="hold"/>
                                        <p:tgtEl>
                                          <p:spTgt spid="729150"/>
                                        </p:tgtEl>
                                        <p:attrNameLst>
                                          <p:attrName>ppt_x</p:attrName>
                                        </p:attrNameLst>
                                      </p:cBhvr>
                                      <p:tavLst>
                                        <p:tav tm="0">
                                          <p:val>
                                            <p:strVal val="#ppt_x"/>
                                          </p:val>
                                        </p:tav>
                                        <p:tav tm="100000">
                                          <p:val>
                                            <p:strVal val="#ppt_x"/>
                                          </p:val>
                                        </p:tav>
                                      </p:tavLst>
                                    </p:anim>
                                    <p:anim calcmode="lin" valueType="num">
                                      <p:cBhvr additive="base">
                                        <p:cTn id="137" dur="500" fill="hold"/>
                                        <p:tgtEl>
                                          <p:spTgt spid="729150"/>
                                        </p:tgtEl>
                                        <p:attrNameLst>
                                          <p:attrName>ppt_y</p:attrName>
                                        </p:attrNameLst>
                                      </p:cBhvr>
                                      <p:tavLst>
                                        <p:tav tm="0">
                                          <p:val>
                                            <p:strVal val="0-#ppt_h/2"/>
                                          </p:val>
                                        </p:tav>
                                        <p:tav tm="100000">
                                          <p:val>
                                            <p:strVal val="#ppt_y"/>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1" fill="hold" nodeType="clickEffect">
                                  <p:stCondLst>
                                    <p:cond delay="0"/>
                                  </p:stCondLst>
                                  <p:childTnLst>
                                    <p:set>
                                      <p:cBhvr>
                                        <p:cTn id="141" dur="1" fill="hold">
                                          <p:stCondLst>
                                            <p:cond delay="0"/>
                                          </p:stCondLst>
                                        </p:cTn>
                                        <p:tgtEl>
                                          <p:spTgt spid="729119"/>
                                        </p:tgtEl>
                                        <p:attrNameLst>
                                          <p:attrName>style.visibility</p:attrName>
                                        </p:attrNameLst>
                                      </p:cBhvr>
                                      <p:to>
                                        <p:strVal val="visible"/>
                                      </p:to>
                                    </p:set>
                                    <p:anim calcmode="lin" valueType="num">
                                      <p:cBhvr>
                                        <p:cTn id="142" dur="500" fill="hold"/>
                                        <p:tgtEl>
                                          <p:spTgt spid="729119"/>
                                        </p:tgtEl>
                                        <p:attrNameLst>
                                          <p:attrName>ppt_x</p:attrName>
                                        </p:attrNameLst>
                                      </p:cBhvr>
                                      <p:tavLst>
                                        <p:tav tm="0">
                                          <p:val>
                                            <p:strVal val="#ppt_x"/>
                                          </p:val>
                                        </p:tav>
                                        <p:tav tm="100000">
                                          <p:val>
                                            <p:strVal val="#ppt_x"/>
                                          </p:val>
                                        </p:tav>
                                      </p:tavLst>
                                    </p:anim>
                                    <p:anim calcmode="lin" valueType="num">
                                      <p:cBhvr>
                                        <p:cTn id="143" dur="500" fill="hold"/>
                                        <p:tgtEl>
                                          <p:spTgt spid="729119"/>
                                        </p:tgtEl>
                                        <p:attrNameLst>
                                          <p:attrName>ppt_y</p:attrName>
                                        </p:attrNameLst>
                                      </p:cBhvr>
                                      <p:tavLst>
                                        <p:tav tm="0">
                                          <p:val>
                                            <p:strVal val="#ppt_y-#ppt_h/2"/>
                                          </p:val>
                                        </p:tav>
                                        <p:tav tm="100000">
                                          <p:val>
                                            <p:strVal val="#ppt_y"/>
                                          </p:val>
                                        </p:tav>
                                      </p:tavLst>
                                    </p:anim>
                                    <p:anim calcmode="lin" valueType="num">
                                      <p:cBhvr>
                                        <p:cTn id="144" dur="500" fill="hold"/>
                                        <p:tgtEl>
                                          <p:spTgt spid="729119"/>
                                        </p:tgtEl>
                                        <p:attrNameLst>
                                          <p:attrName>ppt_w</p:attrName>
                                        </p:attrNameLst>
                                      </p:cBhvr>
                                      <p:tavLst>
                                        <p:tav tm="0">
                                          <p:val>
                                            <p:strVal val="#ppt_w"/>
                                          </p:val>
                                        </p:tav>
                                        <p:tav tm="100000">
                                          <p:val>
                                            <p:strVal val="#ppt_w"/>
                                          </p:val>
                                        </p:tav>
                                      </p:tavLst>
                                    </p:anim>
                                    <p:anim calcmode="lin" valueType="num">
                                      <p:cBhvr>
                                        <p:cTn id="145" dur="500" fill="hold"/>
                                        <p:tgtEl>
                                          <p:spTgt spid="729119"/>
                                        </p:tgtEl>
                                        <p:attrNameLst>
                                          <p:attrName>ppt_h</p:attrName>
                                        </p:attrNameLst>
                                      </p:cBhvr>
                                      <p:tavLst>
                                        <p:tav tm="0">
                                          <p:val>
                                            <p:fltVal val="0"/>
                                          </p:val>
                                        </p:tav>
                                        <p:tav tm="100000">
                                          <p:val>
                                            <p:strVal val="#ppt_h"/>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729118"/>
                                        </p:tgtEl>
                                        <p:attrNameLst>
                                          <p:attrName>style.visibility</p:attrName>
                                        </p:attrNameLst>
                                      </p:cBhvr>
                                      <p:to>
                                        <p:strVal val="visibl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grpId="0" nodeType="clickEffect">
                                  <p:stCondLst>
                                    <p:cond delay="0"/>
                                  </p:stCondLst>
                                  <p:childTnLst>
                                    <p:set>
                                      <p:cBhvr>
                                        <p:cTn id="153" dur="1" fill="hold">
                                          <p:stCondLst>
                                            <p:cond delay="499"/>
                                          </p:stCondLst>
                                        </p:cTn>
                                        <p:tgtEl>
                                          <p:spTgt spid="729124"/>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729123"/>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729174"/>
                                        </p:tgtEl>
                                        <p:attrNameLst>
                                          <p:attrName>style.visibility</p:attrName>
                                        </p:attrNameLst>
                                      </p:cBhvr>
                                      <p:to>
                                        <p:strVal val="visible"/>
                                      </p:to>
                                    </p:set>
                                    <p:anim calcmode="lin" valueType="num">
                                      <p:cBhvr>
                                        <p:cTn id="162" dur="500" fill="hold"/>
                                        <p:tgtEl>
                                          <p:spTgt spid="729174"/>
                                        </p:tgtEl>
                                        <p:attrNameLst>
                                          <p:attrName>ppt_w</p:attrName>
                                        </p:attrNameLst>
                                      </p:cBhvr>
                                      <p:tavLst>
                                        <p:tav tm="0">
                                          <p:val>
                                            <p:fltVal val="0"/>
                                          </p:val>
                                        </p:tav>
                                        <p:tav tm="100000">
                                          <p:val>
                                            <p:strVal val="#ppt_w"/>
                                          </p:val>
                                        </p:tav>
                                      </p:tavLst>
                                    </p:anim>
                                    <p:anim calcmode="lin" valueType="num">
                                      <p:cBhvr>
                                        <p:cTn id="163" dur="500" fill="hold"/>
                                        <p:tgtEl>
                                          <p:spTgt spid="729174"/>
                                        </p:tgtEl>
                                        <p:attrNameLst>
                                          <p:attrName>ppt_h</p:attrName>
                                        </p:attrNameLst>
                                      </p:cBhvr>
                                      <p:tavLst>
                                        <p:tav tm="0">
                                          <p:val>
                                            <p:strVal val="#ppt_h"/>
                                          </p:val>
                                        </p:tav>
                                        <p:tav tm="100000">
                                          <p:val>
                                            <p:strVal val="#ppt_h"/>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7" presetClass="entr" presetSubtype="10" fill="hold" nodeType="clickEffect">
                                  <p:stCondLst>
                                    <p:cond delay="0"/>
                                  </p:stCondLst>
                                  <p:childTnLst>
                                    <p:set>
                                      <p:cBhvr>
                                        <p:cTn id="167" dur="1" fill="hold">
                                          <p:stCondLst>
                                            <p:cond delay="0"/>
                                          </p:stCondLst>
                                        </p:cTn>
                                        <p:tgtEl>
                                          <p:spTgt spid="729166"/>
                                        </p:tgtEl>
                                        <p:attrNameLst>
                                          <p:attrName>style.visibility</p:attrName>
                                        </p:attrNameLst>
                                      </p:cBhvr>
                                      <p:to>
                                        <p:strVal val="visible"/>
                                      </p:to>
                                    </p:set>
                                    <p:anim calcmode="lin" valueType="num">
                                      <p:cBhvr>
                                        <p:cTn id="168" dur="500" fill="hold"/>
                                        <p:tgtEl>
                                          <p:spTgt spid="729166"/>
                                        </p:tgtEl>
                                        <p:attrNameLst>
                                          <p:attrName>ppt_w</p:attrName>
                                        </p:attrNameLst>
                                      </p:cBhvr>
                                      <p:tavLst>
                                        <p:tav tm="0">
                                          <p:val>
                                            <p:fltVal val="0"/>
                                          </p:val>
                                        </p:tav>
                                        <p:tav tm="100000">
                                          <p:val>
                                            <p:strVal val="#ppt_w"/>
                                          </p:val>
                                        </p:tav>
                                      </p:tavLst>
                                    </p:anim>
                                    <p:anim calcmode="lin" valueType="num">
                                      <p:cBhvr>
                                        <p:cTn id="169" dur="500" fill="hold"/>
                                        <p:tgtEl>
                                          <p:spTgt spid="729166"/>
                                        </p:tgtEl>
                                        <p:attrNameLst>
                                          <p:attrName>ppt_h</p:attrName>
                                        </p:attrNameLst>
                                      </p:cBhvr>
                                      <p:tavLst>
                                        <p:tav tm="0">
                                          <p:val>
                                            <p:strVal val="#ppt_h"/>
                                          </p:val>
                                        </p:tav>
                                        <p:tav tm="100000">
                                          <p:val>
                                            <p:strVal val="#ppt_h"/>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3" presetClass="entr" presetSubtype="16" fill="hold" nodeType="clickEffect">
                                  <p:stCondLst>
                                    <p:cond delay="0"/>
                                  </p:stCondLst>
                                  <p:childTnLst>
                                    <p:set>
                                      <p:cBhvr>
                                        <p:cTn id="173" dur="1" fill="hold">
                                          <p:stCondLst>
                                            <p:cond delay="0"/>
                                          </p:stCondLst>
                                        </p:cTn>
                                        <p:tgtEl>
                                          <p:spTgt spid="729090"/>
                                        </p:tgtEl>
                                        <p:attrNameLst>
                                          <p:attrName>style.visibility</p:attrName>
                                        </p:attrNameLst>
                                      </p:cBhvr>
                                      <p:to>
                                        <p:strVal val="visible"/>
                                      </p:to>
                                    </p:set>
                                    <p:anim calcmode="lin" valueType="num">
                                      <p:cBhvr>
                                        <p:cTn id="174" dur="500" fill="hold"/>
                                        <p:tgtEl>
                                          <p:spTgt spid="729090"/>
                                        </p:tgtEl>
                                        <p:attrNameLst>
                                          <p:attrName>ppt_w</p:attrName>
                                        </p:attrNameLst>
                                      </p:cBhvr>
                                      <p:tavLst>
                                        <p:tav tm="0">
                                          <p:val>
                                            <p:fltVal val="0"/>
                                          </p:val>
                                        </p:tav>
                                        <p:tav tm="100000">
                                          <p:val>
                                            <p:strVal val="#ppt_w"/>
                                          </p:val>
                                        </p:tav>
                                      </p:tavLst>
                                    </p:anim>
                                    <p:anim calcmode="lin" valueType="num">
                                      <p:cBhvr>
                                        <p:cTn id="175" dur="500" fill="hold"/>
                                        <p:tgtEl>
                                          <p:spTgt spid="729090"/>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729133"/>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1" fill="hold" grpId="0" nodeType="clickEffect">
                                  <p:stCondLst>
                                    <p:cond delay="0"/>
                                  </p:stCondLst>
                                  <p:childTnLst>
                                    <p:set>
                                      <p:cBhvr>
                                        <p:cTn id="183" dur="1" fill="hold">
                                          <p:stCondLst>
                                            <p:cond delay="0"/>
                                          </p:stCondLst>
                                        </p:cTn>
                                        <p:tgtEl>
                                          <p:spTgt spid="729128"/>
                                        </p:tgtEl>
                                        <p:attrNameLst>
                                          <p:attrName>style.visibility</p:attrName>
                                        </p:attrNameLst>
                                      </p:cBhvr>
                                      <p:to>
                                        <p:strVal val="visible"/>
                                      </p:to>
                                    </p:set>
                                    <p:anim calcmode="lin" valueType="num">
                                      <p:cBhvr additive="base">
                                        <p:cTn id="184" dur="500" fill="hold"/>
                                        <p:tgtEl>
                                          <p:spTgt spid="729128"/>
                                        </p:tgtEl>
                                        <p:attrNameLst>
                                          <p:attrName>ppt_x</p:attrName>
                                        </p:attrNameLst>
                                      </p:cBhvr>
                                      <p:tavLst>
                                        <p:tav tm="0">
                                          <p:val>
                                            <p:strVal val="#ppt_x"/>
                                          </p:val>
                                        </p:tav>
                                        <p:tav tm="100000">
                                          <p:val>
                                            <p:strVal val="#ppt_x"/>
                                          </p:val>
                                        </p:tav>
                                      </p:tavLst>
                                    </p:anim>
                                    <p:anim calcmode="lin" valueType="num">
                                      <p:cBhvr additive="base">
                                        <p:cTn id="185" dur="500" fill="hold"/>
                                        <p:tgtEl>
                                          <p:spTgt spid="729128"/>
                                        </p:tgtEl>
                                        <p:attrNameLst>
                                          <p:attrName>ppt_y</p:attrName>
                                        </p:attrNameLst>
                                      </p:cBhvr>
                                      <p:tavLst>
                                        <p:tav tm="0">
                                          <p:val>
                                            <p:strVal val="0-#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72912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8" presetClass="entr" presetSubtype="9" fill="hold" nodeType="clickEffect">
                                  <p:stCondLst>
                                    <p:cond delay="0"/>
                                  </p:stCondLst>
                                  <p:childTnLst>
                                    <p:set>
                                      <p:cBhvr>
                                        <p:cTn id="193" dur="1" fill="hold">
                                          <p:stCondLst>
                                            <p:cond delay="0"/>
                                          </p:stCondLst>
                                        </p:cTn>
                                        <p:tgtEl>
                                          <p:spTgt spid="729156"/>
                                        </p:tgtEl>
                                        <p:attrNameLst>
                                          <p:attrName>style.visibility</p:attrName>
                                        </p:attrNameLst>
                                      </p:cBhvr>
                                      <p:to>
                                        <p:strVal val="visible"/>
                                      </p:to>
                                    </p:set>
                                    <p:animEffect transition="in" filter="strips(upLeft)">
                                      <p:cBhvr>
                                        <p:cTn id="194" dur="500"/>
                                        <p:tgtEl>
                                          <p:spTgt spid="729156"/>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1" fill="hold" nodeType="clickEffect">
                                  <p:stCondLst>
                                    <p:cond delay="0"/>
                                  </p:stCondLst>
                                  <p:childTnLst>
                                    <p:set>
                                      <p:cBhvr>
                                        <p:cTn id="198" dur="1" fill="hold">
                                          <p:stCondLst>
                                            <p:cond delay="0"/>
                                          </p:stCondLst>
                                        </p:cTn>
                                        <p:tgtEl>
                                          <p:spTgt spid="729153"/>
                                        </p:tgtEl>
                                        <p:attrNameLst>
                                          <p:attrName>style.visibility</p:attrName>
                                        </p:attrNameLst>
                                      </p:cBhvr>
                                      <p:to>
                                        <p:strVal val="visible"/>
                                      </p:to>
                                    </p:set>
                                    <p:anim calcmode="lin" valueType="num">
                                      <p:cBhvr additive="base">
                                        <p:cTn id="199" dur="500" fill="hold"/>
                                        <p:tgtEl>
                                          <p:spTgt spid="729153"/>
                                        </p:tgtEl>
                                        <p:attrNameLst>
                                          <p:attrName>ppt_x</p:attrName>
                                        </p:attrNameLst>
                                      </p:cBhvr>
                                      <p:tavLst>
                                        <p:tav tm="0">
                                          <p:val>
                                            <p:strVal val="#ppt_x"/>
                                          </p:val>
                                        </p:tav>
                                        <p:tav tm="100000">
                                          <p:val>
                                            <p:strVal val="#ppt_x"/>
                                          </p:val>
                                        </p:tav>
                                      </p:tavLst>
                                    </p:anim>
                                    <p:anim calcmode="lin" valueType="num">
                                      <p:cBhvr additive="base">
                                        <p:cTn id="200" dur="500" fill="hold"/>
                                        <p:tgtEl>
                                          <p:spTgt spid="729153"/>
                                        </p:tgtEl>
                                        <p:attrNameLst>
                                          <p:attrName>ppt_y</p:attrName>
                                        </p:attrNameLst>
                                      </p:cBhvr>
                                      <p:tavLst>
                                        <p:tav tm="0">
                                          <p:val>
                                            <p:strVal val="0-#ppt_h/2"/>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8" presetClass="entr" presetSubtype="9" fill="hold" nodeType="clickEffect">
                                  <p:stCondLst>
                                    <p:cond delay="0"/>
                                  </p:stCondLst>
                                  <p:childTnLst>
                                    <p:set>
                                      <p:cBhvr>
                                        <p:cTn id="204" dur="1" fill="hold">
                                          <p:stCondLst>
                                            <p:cond delay="0"/>
                                          </p:stCondLst>
                                        </p:cTn>
                                        <p:tgtEl>
                                          <p:spTgt spid="729129"/>
                                        </p:tgtEl>
                                        <p:attrNameLst>
                                          <p:attrName>style.visibility</p:attrName>
                                        </p:attrNameLst>
                                      </p:cBhvr>
                                      <p:to>
                                        <p:strVal val="visible"/>
                                      </p:to>
                                    </p:set>
                                    <p:animEffect transition="in" filter="strips(upLeft)">
                                      <p:cBhvr>
                                        <p:cTn id="205" dur="500"/>
                                        <p:tgtEl>
                                          <p:spTgt spid="729129"/>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729127"/>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729132"/>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729126"/>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3" presetClass="entr" presetSubtype="16" fill="hold" nodeType="clickEffect">
                                  <p:stCondLst>
                                    <p:cond delay="0"/>
                                  </p:stCondLst>
                                  <p:childTnLst>
                                    <p:set>
                                      <p:cBhvr>
                                        <p:cTn id="221" dur="1" fill="hold">
                                          <p:stCondLst>
                                            <p:cond delay="0"/>
                                          </p:stCondLst>
                                        </p:cTn>
                                        <p:tgtEl>
                                          <p:spTgt spid="729175"/>
                                        </p:tgtEl>
                                        <p:attrNameLst>
                                          <p:attrName>style.visibility</p:attrName>
                                        </p:attrNameLst>
                                      </p:cBhvr>
                                      <p:to>
                                        <p:strVal val="visible"/>
                                      </p:to>
                                    </p:set>
                                    <p:anim calcmode="lin" valueType="num">
                                      <p:cBhvr>
                                        <p:cTn id="222" dur="500" fill="hold"/>
                                        <p:tgtEl>
                                          <p:spTgt spid="729175"/>
                                        </p:tgtEl>
                                        <p:attrNameLst>
                                          <p:attrName>ppt_w</p:attrName>
                                        </p:attrNameLst>
                                      </p:cBhvr>
                                      <p:tavLst>
                                        <p:tav tm="0">
                                          <p:val>
                                            <p:fltVal val="0"/>
                                          </p:val>
                                        </p:tav>
                                        <p:tav tm="100000">
                                          <p:val>
                                            <p:strVal val="#ppt_w"/>
                                          </p:val>
                                        </p:tav>
                                      </p:tavLst>
                                    </p:anim>
                                    <p:anim calcmode="lin" valueType="num">
                                      <p:cBhvr>
                                        <p:cTn id="223" dur="500" fill="hold"/>
                                        <p:tgtEl>
                                          <p:spTgt spid="729175"/>
                                        </p:tgtEl>
                                        <p:attrNameLst>
                                          <p:attrName>ppt_h</p:attrName>
                                        </p:attrNameLst>
                                      </p:cBhvr>
                                      <p:tavLst>
                                        <p:tav tm="0">
                                          <p:val>
                                            <p:fltVal val="0"/>
                                          </p:val>
                                        </p:tav>
                                        <p:tav tm="100000">
                                          <p:val>
                                            <p:strVal val="#ppt_h"/>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3" presetClass="entr" presetSubtype="16" fill="hold" nodeType="clickEffect">
                                  <p:stCondLst>
                                    <p:cond delay="0"/>
                                  </p:stCondLst>
                                  <p:childTnLst>
                                    <p:set>
                                      <p:cBhvr>
                                        <p:cTn id="227" dur="1" fill="hold">
                                          <p:stCondLst>
                                            <p:cond delay="0"/>
                                          </p:stCondLst>
                                        </p:cTn>
                                        <p:tgtEl>
                                          <p:spTgt spid="729180"/>
                                        </p:tgtEl>
                                        <p:attrNameLst>
                                          <p:attrName>style.visibility</p:attrName>
                                        </p:attrNameLst>
                                      </p:cBhvr>
                                      <p:to>
                                        <p:strVal val="visible"/>
                                      </p:to>
                                    </p:set>
                                    <p:anim calcmode="lin" valueType="num">
                                      <p:cBhvr>
                                        <p:cTn id="228" dur="500" fill="hold"/>
                                        <p:tgtEl>
                                          <p:spTgt spid="729180"/>
                                        </p:tgtEl>
                                        <p:attrNameLst>
                                          <p:attrName>ppt_w</p:attrName>
                                        </p:attrNameLst>
                                      </p:cBhvr>
                                      <p:tavLst>
                                        <p:tav tm="0">
                                          <p:val>
                                            <p:fltVal val="0"/>
                                          </p:val>
                                        </p:tav>
                                        <p:tav tm="100000">
                                          <p:val>
                                            <p:strVal val="#ppt_w"/>
                                          </p:val>
                                        </p:tav>
                                      </p:tavLst>
                                    </p:anim>
                                    <p:anim calcmode="lin" valueType="num">
                                      <p:cBhvr>
                                        <p:cTn id="229" dur="500" fill="hold"/>
                                        <p:tgtEl>
                                          <p:spTgt spid="729180"/>
                                        </p:tgtEl>
                                        <p:attrNameLst>
                                          <p:attrName>ppt_h</p:attrName>
                                        </p:attrNameLst>
                                      </p:cBhvr>
                                      <p:tavLst>
                                        <p:tav tm="0">
                                          <p:val>
                                            <p:fltVal val="0"/>
                                          </p:val>
                                        </p:tav>
                                        <p:tav tm="100000">
                                          <p:val>
                                            <p:strVal val="#ppt_h"/>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3" presetClass="entr" presetSubtype="16" fill="hold" grpId="0" nodeType="clickEffect">
                                  <p:stCondLst>
                                    <p:cond delay="0"/>
                                  </p:stCondLst>
                                  <p:childTnLst>
                                    <p:set>
                                      <p:cBhvr>
                                        <p:cTn id="233" dur="1" fill="hold">
                                          <p:stCondLst>
                                            <p:cond delay="0"/>
                                          </p:stCondLst>
                                        </p:cTn>
                                        <p:tgtEl>
                                          <p:spTgt spid="729220"/>
                                        </p:tgtEl>
                                        <p:attrNameLst>
                                          <p:attrName>style.visibility</p:attrName>
                                        </p:attrNameLst>
                                      </p:cBhvr>
                                      <p:to>
                                        <p:strVal val="visible"/>
                                      </p:to>
                                    </p:set>
                                    <p:anim calcmode="lin" valueType="num">
                                      <p:cBhvr>
                                        <p:cTn id="234" dur="500" fill="hold"/>
                                        <p:tgtEl>
                                          <p:spTgt spid="729220"/>
                                        </p:tgtEl>
                                        <p:attrNameLst>
                                          <p:attrName>ppt_w</p:attrName>
                                        </p:attrNameLst>
                                      </p:cBhvr>
                                      <p:tavLst>
                                        <p:tav tm="0">
                                          <p:val>
                                            <p:fltVal val="0"/>
                                          </p:val>
                                        </p:tav>
                                        <p:tav tm="100000">
                                          <p:val>
                                            <p:strVal val="#ppt_w"/>
                                          </p:val>
                                        </p:tav>
                                      </p:tavLst>
                                    </p:anim>
                                    <p:anim calcmode="lin" valueType="num">
                                      <p:cBhvr>
                                        <p:cTn id="235" dur="500" fill="hold"/>
                                        <p:tgtEl>
                                          <p:spTgt spid="729220"/>
                                        </p:tgtEl>
                                        <p:attrNameLst>
                                          <p:attrName>ppt_h</p:attrName>
                                        </p:attrNameLst>
                                      </p:cBhvr>
                                      <p:tavLst>
                                        <p:tav tm="0">
                                          <p:val>
                                            <p:fltVal val="0"/>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3" presetClass="entr" presetSubtype="16" fill="hold" nodeType="clickEffect">
                                  <p:stCondLst>
                                    <p:cond delay="0"/>
                                  </p:stCondLst>
                                  <p:childTnLst>
                                    <p:set>
                                      <p:cBhvr>
                                        <p:cTn id="239" dur="1" fill="hold">
                                          <p:stCondLst>
                                            <p:cond delay="0"/>
                                          </p:stCondLst>
                                        </p:cTn>
                                        <p:tgtEl>
                                          <p:spTgt spid="729194"/>
                                        </p:tgtEl>
                                        <p:attrNameLst>
                                          <p:attrName>style.visibility</p:attrName>
                                        </p:attrNameLst>
                                      </p:cBhvr>
                                      <p:to>
                                        <p:strVal val="visible"/>
                                      </p:to>
                                    </p:set>
                                    <p:anim calcmode="lin" valueType="num">
                                      <p:cBhvr>
                                        <p:cTn id="240" dur="500" fill="hold"/>
                                        <p:tgtEl>
                                          <p:spTgt spid="729194"/>
                                        </p:tgtEl>
                                        <p:attrNameLst>
                                          <p:attrName>ppt_w</p:attrName>
                                        </p:attrNameLst>
                                      </p:cBhvr>
                                      <p:tavLst>
                                        <p:tav tm="0">
                                          <p:val>
                                            <p:fltVal val="0"/>
                                          </p:val>
                                        </p:tav>
                                        <p:tav tm="100000">
                                          <p:val>
                                            <p:strVal val="#ppt_w"/>
                                          </p:val>
                                        </p:tav>
                                      </p:tavLst>
                                    </p:anim>
                                    <p:anim calcmode="lin" valueType="num">
                                      <p:cBhvr>
                                        <p:cTn id="241" dur="500" fill="hold"/>
                                        <p:tgtEl>
                                          <p:spTgt spid="729194"/>
                                        </p:tgtEl>
                                        <p:attrNameLst>
                                          <p:attrName>ppt_h</p:attrName>
                                        </p:attrNameLst>
                                      </p:cBhvr>
                                      <p:tavLst>
                                        <p:tav tm="0">
                                          <p:val>
                                            <p:fltVal val="0"/>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3" presetClass="entr" presetSubtype="16" fill="hold" grpId="0" nodeType="clickEffect">
                                  <p:stCondLst>
                                    <p:cond delay="0"/>
                                  </p:stCondLst>
                                  <p:childTnLst>
                                    <p:set>
                                      <p:cBhvr>
                                        <p:cTn id="245" dur="1" fill="hold">
                                          <p:stCondLst>
                                            <p:cond delay="0"/>
                                          </p:stCondLst>
                                        </p:cTn>
                                        <p:tgtEl>
                                          <p:spTgt spid="729221"/>
                                        </p:tgtEl>
                                        <p:attrNameLst>
                                          <p:attrName>style.visibility</p:attrName>
                                        </p:attrNameLst>
                                      </p:cBhvr>
                                      <p:to>
                                        <p:strVal val="visible"/>
                                      </p:to>
                                    </p:set>
                                    <p:anim calcmode="lin" valueType="num">
                                      <p:cBhvr>
                                        <p:cTn id="246" dur="500" fill="hold"/>
                                        <p:tgtEl>
                                          <p:spTgt spid="729221"/>
                                        </p:tgtEl>
                                        <p:attrNameLst>
                                          <p:attrName>ppt_w</p:attrName>
                                        </p:attrNameLst>
                                      </p:cBhvr>
                                      <p:tavLst>
                                        <p:tav tm="0">
                                          <p:val>
                                            <p:fltVal val="0"/>
                                          </p:val>
                                        </p:tav>
                                        <p:tav tm="100000">
                                          <p:val>
                                            <p:strVal val="#ppt_w"/>
                                          </p:val>
                                        </p:tav>
                                      </p:tavLst>
                                    </p:anim>
                                    <p:anim calcmode="lin" valueType="num">
                                      <p:cBhvr>
                                        <p:cTn id="247" dur="500" fill="hold"/>
                                        <p:tgtEl>
                                          <p:spTgt spid="729221"/>
                                        </p:tgtEl>
                                        <p:attrNameLst>
                                          <p:attrName>ppt_h</p:attrName>
                                        </p:attrNameLst>
                                      </p:cBhvr>
                                      <p:tavLst>
                                        <p:tav tm="0">
                                          <p:val>
                                            <p:fltVal val="0"/>
                                          </p:val>
                                        </p:tav>
                                        <p:tav tm="100000">
                                          <p:val>
                                            <p:strVal val="#ppt_h"/>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3" presetClass="entr" presetSubtype="16" fill="hold" nodeType="clickEffect">
                                  <p:stCondLst>
                                    <p:cond delay="0"/>
                                  </p:stCondLst>
                                  <p:childTnLst>
                                    <p:set>
                                      <p:cBhvr>
                                        <p:cTn id="251" dur="1" fill="hold">
                                          <p:stCondLst>
                                            <p:cond delay="0"/>
                                          </p:stCondLst>
                                        </p:cTn>
                                        <p:tgtEl>
                                          <p:spTgt spid="729207"/>
                                        </p:tgtEl>
                                        <p:attrNameLst>
                                          <p:attrName>style.visibility</p:attrName>
                                        </p:attrNameLst>
                                      </p:cBhvr>
                                      <p:to>
                                        <p:strVal val="visible"/>
                                      </p:to>
                                    </p:set>
                                    <p:anim calcmode="lin" valueType="num">
                                      <p:cBhvr>
                                        <p:cTn id="252" dur="500" fill="hold"/>
                                        <p:tgtEl>
                                          <p:spTgt spid="729207"/>
                                        </p:tgtEl>
                                        <p:attrNameLst>
                                          <p:attrName>ppt_w</p:attrName>
                                        </p:attrNameLst>
                                      </p:cBhvr>
                                      <p:tavLst>
                                        <p:tav tm="0">
                                          <p:val>
                                            <p:fltVal val="0"/>
                                          </p:val>
                                        </p:tav>
                                        <p:tav tm="100000">
                                          <p:val>
                                            <p:strVal val="#ppt_w"/>
                                          </p:val>
                                        </p:tav>
                                      </p:tavLst>
                                    </p:anim>
                                    <p:anim calcmode="lin" valueType="num">
                                      <p:cBhvr>
                                        <p:cTn id="253" dur="500" fill="hold"/>
                                        <p:tgtEl>
                                          <p:spTgt spid="729207"/>
                                        </p:tgtEl>
                                        <p:attrNameLst>
                                          <p:attrName>ppt_h</p:attrName>
                                        </p:attrNameLst>
                                      </p:cBhvr>
                                      <p:tavLst>
                                        <p:tav tm="0">
                                          <p:val>
                                            <p:fltVal val="0"/>
                                          </p:val>
                                        </p:tav>
                                        <p:tav tm="100000">
                                          <p:val>
                                            <p:strVal val="#ppt_h"/>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3" presetClass="entr" presetSubtype="16" fill="hold" grpId="0" nodeType="clickEffect">
                                  <p:stCondLst>
                                    <p:cond delay="0"/>
                                  </p:stCondLst>
                                  <p:childTnLst>
                                    <p:set>
                                      <p:cBhvr>
                                        <p:cTn id="257" dur="1" fill="hold">
                                          <p:stCondLst>
                                            <p:cond delay="0"/>
                                          </p:stCondLst>
                                        </p:cTn>
                                        <p:tgtEl>
                                          <p:spTgt spid="729222"/>
                                        </p:tgtEl>
                                        <p:attrNameLst>
                                          <p:attrName>style.visibility</p:attrName>
                                        </p:attrNameLst>
                                      </p:cBhvr>
                                      <p:to>
                                        <p:strVal val="visible"/>
                                      </p:to>
                                    </p:set>
                                    <p:anim calcmode="lin" valueType="num">
                                      <p:cBhvr>
                                        <p:cTn id="258" dur="500" fill="hold"/>
                                        <p:tgtEl>
                                          <p:spTgt spid="729222"/>
                                        </p:tgtEl>
                                        <p:attrNameLst>
                                          <p:attrName>ppt_w</p:attrName>
                                        </p:attrNameLst>
                                      </p:cBhvr>
                                      <p:tavLst>
                                        <p:tav tm="0">
                                          <p:val>
                                            <p:fltVal val="0"/>
                                          </p:val>
                                        </p:tav>
                                        <p:tav tm="100000">
                                          <p:val>
                                            <p:strVal val="#ppt_w"/>
                                          </p:val>
                                        </p:tav>
                                      </p:tavLst>
                                    </p:anim>
                                    <p:anim calcmode="lin" valueType="num">
                                      <p:cBhvr>
                                        <p:cTn id="259" dur="500" fill="hold"/>
                                        <p:tgtEl>
                                          <p:spTgt spid="7292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3" grpId="0" animBg="1"/>
      <p:bldP spid="729104" grpId="0" animBg="1"/>
      <p:bldP spid="729105" grpId="0" animBg="1"/>
      <p:bldP spid="729106" grpId="0" animBg="1"/>
      <p:bldP spid="729107" grpId="0" animBg="1"/>
      <p:bldP spid="729114" grpId="0" autoUpdateAnimBg="0"/>
      <p:bldP spid="729115" grpId="0" autoUpdateAnimBg="0"/>
      <p:bldP spid="729116" grpId="0" autoUpdateAnimBg="0"/>
      <p:bldP spid="729117" grpId="0" animBg="1"/>
      <p:bldP spid="729118" grpId="0" animBg="1"/>
      <p:bldP spid="729122" grpId="0" autoUpdateAnimBg="0"/>
      <p:bldP spid="729123" grpId="0" autoUpdateAnimBg="0"/>
      <p:bldP spid="729124" grpId="0" autoUpdateAnimBg="0"/>
      <p:bldP spid="729125" grpId="0" autoUpdateAnimBg="0"/>
      <p:bldP spid="729126" grpId="0" autoUpdateAnimBg="0"/>
      <p:bldP spid="729127" grpId="0" animBg="1"/>
      <p:bldP spid="729128" grpId="0" animBg="1"/>
      <p:bldP spid="729132" grpId="0" autoUpdateAnimBg="0"/>
      <p:bldP spid="729136" grpId="0" autoUpdateAnimBg="0"/>
      <p:bldP spid="729137" grpId="0" autoUpdateAnimBg="0"/>
      <p:bldP spid="729159" grpId="0" animBg="1"/>
      <p:bldP spid="729160" grpId="0" animBg="1"/>
      <p:bldP spid="729173" grpId="0" autoUpdateAnimBg="0"/>
      <p:bldP spid="729174" grpId="0" autoUpdateAnimBg="0"/>
      <p:bldP spid="729220" grpId="0" autoUpdateAnimBg="0"/>
      <p:bldP spid="729221" grpId="0" autoUpdateAnimBg="0"/>
      <p:bldP spid="7292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40" name="Line 8"/>
          <p:cNvSpPr>
            <a:spLocks noChangeShapeType="1"/>
          </p:cNvSpPr>
          <p:nvPr/>
        </p:nvSpPr>
        <p:spPr bwMode="auto">
          <a:xfrm flipV="1">
            <a:off x="2001079" y="4812824"/>
            <a:ext cx="786917" cy="71071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IN" dirty="0"/>
          </a:p>
        </p:txBody>
      </p:sp>
      <p:sp>
        <p:nvSpPr>
          <p:cNvPr id="197643" name="Text Box 11"/>
          <p:cNvSpPr txBox="1">
            <a:spLocks noChangeArrowheads="1"/>
          </p:cNvSpPr>
          <p:nvPr/>
        </p:nvSpPr>
        <p:spPr bwMode="auto">
          <a:xfrm>
            <a:off x="2065425" y="4406442"/>
            <a:ext cx="3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197658" name="Text Box 26"/>
          <p:cNvSpPr txBox="1">
            <a:spLocks noChangeArrowheads="1"/>
          </p:cNvSpPr>
          <p:nvPr/>
        </p:nvSpPr>
        <p:spPr bwMode="auto">
          <a:xfrm>
            <a:off x="1717394" y="5476940"/>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dirty="0">
                <a:latin typeface="Times New Roman" panose="02020603050405020304" pitchFamily="18" charset="0"/>
              </a:rPr>
              <a:t>X</a:t>
            </a:r>
          </a:p>
        </p:txBody>
      </p:sp>
      <p:sp>
        <p:nvSpPr>
          <p:cNvPr id="197659" name="Text Box 27"/>
          <p:cNvSpPr txBox="1">
            <a:spLocks noChangeArrowheads="1"/>
          </p:cNvSpPr>
          <p:nvPr/>
        </p:nvSpPr>
        <p:spPr bwMode="auto">
          <a:xfrm>
            <a:off x="2726475" y="4517643"/>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a:latin typeface="Times New Roman" panose="02020603050405020304" pitchFamily="18" charset="0"/>
              </a:rPr>
              <a:t>Y</a:t>
            </a:r>
          </a:p>
        </p:txBody>
      </p:sp>
      <p:sp>
        <p:nvSpPr>
          <p:cNvPr id="197665" name="Text Box 33"/>
          <p:cNvSpPr txBox="1">
            <a:spLocks noChangeArrowheads="1"/>
          </p:cNvSpPr>
          <p:nvPr/>
        </p:nvSpPr>
        <p:spPr bwMode="auto">
          <a:xfrm>
            <a:off x="1" y="-65305"/>
            <a:ext cx="9143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2400" b="1" u="sng" dirty="0" smtClean="0">
                <a:solidFill>
                  <a:srgbClr val="0070C0"/>
                </a:solidFill>
              </a:rPr>
              <a:t>EXAMPLE PROBLEMS ON POINTS</a:t>
            </a:r>
            <a:endParaRPr lang="en-US" altLang="en-US" sz="2400" b="1" u="sng" dirty="0">
              <a:solidFill>
                <a:srgbClr val="0070C0"/>
              </a:solidFill>
            </a:endParaRPr>
          </a:p>
        </p:txBody>
      </p:sp>
      <p:sp>
        <p:nvSpPr>
          <p:cNvPr id="197666" name="Text Box 34"/>
          <p:cNvSpPr txBox="1">
            <a:spLocks noChangeArrowheads="1"/>
          </p:cNvSpPr>
          <p:nvPr/>
        </p:nvSpPr>
        <p:spPr bwMode="auto">
          <a:xfrm>
            <a:off x="170468" y="520363"/>
            <a:ext cx="75871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b="1" dirty="0" smtClean="0">
                <a:solidFill>
                  <a:schemeClr val="accent2"/>
                </a:solidFill>
                <a:latin typeface="Arial" panose="020B0604020202020204" pitchFamily="34" charset="0"/>
              </a:rPr>
              <a:t>PROBLEM:</a:t>
            </a:r>
            <a:endParaRPr lang="en-US" altLang="en-US" sz="1600" b="1" dirty="0">
              <a:solidFill>
                <a:schemeClr val="accent2"/>
              </a:solidFill>
              <a:latin typeface="Arial" panose="020B0604020202020204" pitchFamily="34" charset="0"/>
            </a:endParaRPr>
          </a:p>
          <a:p>
            <a:pPr eaLnBrk="1" hangingPunct="1"/>
            <a:r>
              <a:rPr lang="en-US" altLang="en-US" sz="1600" b="1" dirty="0" smtClean="0">
                <a:latin typeface="Arial" panose="020B0604020202020204" pitchFamily="34" charset="0"/>
              </a:rPr>
              <a:t>A point A is 20 mm above HP and 30 mm in front of VP. Draw its projections</a:t>
            </a:r>
            <a:endParaRPr lang="en-US" altLang="en-US" sz="1600" dirty="0">
              <a:solidFill>
                <a:srgbClr val="FF0000"/>
              </a:solidFill>
              <a:latin typeface="Arial" panose="020B0604020202020204" pitchFamily="34" charset="0"/>
            </a:endParaRPr>
          </a:p>
        </p:txBody>
      </p:sp>
      <p:sp>
        <p:nvSpPr>
          <p:cNvPr id="197667" name="Text Box 35"/>
          <p:cNvSpPr txBox="1">
            <a:spLocks noChangeArrowheads="1"/>
          </p:cNvSpPr>
          <p:nvPr/>
        </p:nvSpPr>
        <p:spPr bwMode="auto">
          <a:xfrm>
            <a:off x="170468" y="1213306"/>
            <a:ext cx="881587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b="1" u="sng" dirty="0" smtClean="0">
                <a:solidFill>
                  <a:srgbClr val="FF0000"/>
                </a:solidFill>
              </a:rPr>
              <a:t>Solution steps:</a:t>
            </a:r>
          </a:p>
          <a:p>
            <a:pPr eaLnBrk="1" hangingPunct="1"/>
            <a:endParaRPr lang="en-US" altLang="en-US" sz="1600" b="1" u="sng" dirty="0" smtClean="0">
              <a:solidFill>
                <a:srgbClr val="FF0000"/>
              </a:solidFill>
            </a:endParaRPr>
          </a:p>
          <a:p>
            <a:pPr eaLnBrk="1" hangingPunct="1">
              <a:buAutoNum type="arabicParenR"/>
            </a:pPr>
            <a:r>
              <a:rPr lang="en-US" altLang="en-US" sz="1600" dirty="0" smtClean="0"/>
              <a:t>Draw reference line XY.</a:t>
            </a:r>
          </a:p>
          <a:p>
            <a:pPr eaLnBrk="1" hangingPunct="1">
              <a:buAutoNum type="arabicParenR"/>
            </a:pPr>
            <a:r>
              <a:rPr lang="en-US" altLang="en-US" sz="1600" dirty="0" smtClean="0"/>
              <a:t>Mark a point a´ at a distance of 20 mm above XY. </a:t>
            </a:r>
          </a:p>
          <a:p>
            <a:pPr eaLnBrk="1" hangingPunct="1">
              <a:buAutoNum type="arabicParenR"/>
            </a:pPr>
            <a:r>
              <a:rPr lang="en-US" altLang="en-US" sz="1600" dirty="0" smtClean="0"/>
              <a:t>Through this point draw a perpendicular line to XY and mark the top view a at a distance of 30 mm below XY.</a:t>
            </a:r>
            <a:endParaRPr lang="en-US" altLang="en-US" sz="1600" dirty="0"/>
          </a:p>
        </p:txBody>
      </p:sp>
      <p:sp>
        <p:nvSpPr>
          <p:cNvPr id="44" name="Line 8"/>
          <p:cNvSpPr>
            <a:spLocks noChangeShapeType="1"/>
          </p:cNvSpPr>
          <p:nvPr/>
        </p:nvSpPr>
        <p:spPr bwMode="auto">
          <a:xfrm flipV="1">
            <a:off x="1971478" y="3553032"/>
            <a:ext cx="786917" cy="6803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8"/>
          <p:cNvSpPr>
            <a:spLocks noChangeShapeType="1"/>
          </p:cNvSpPr>
          <p:nvPr/>
        </p:nvSpPr>
        <p:spPr bwMode="auto">
          <a:xfrm flipH="1" flipV="1">
            <a:off x="1987815" y="4233358"/>
            <a:ext cx="13264" cy="12901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7" name="Line 8"/>
          <p:cNvSpPr>
            <a:spLocks noChangeShapeType="1"/>
          </p:cNvSpPr>
          <p:nvPr/>
        </p:nvSpPr>
        <p:spPr bwMode="auto">
          <a:xfrm flipH="1" flipV="1">
            <a:off x="2728793" y="3554905"/>
            <a:ext cx="59204" cy="12515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Line 8"/>
          <p:cNvSpPr>
            <a:spLocks noChangeShapeType="1"/>
          </p:cNvSpPr>
          <p:nvPr/>
        </p:nvSpPr>
        <p:spPr bwMode="auto">
          <a:xfrm flipH="1">
            <a:off x="2001079" y="5523544"/>
            <a:ext cx="1538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Line 8"/>
          <p:cNvSpPr>
            <a:spLocks noChangeShapeType="1"/>
          </p:cNvSpPr>
          <p:nvPr/>
        </p:nvSpPr>
        <p:spPr bwMode="auto">
          <a:xfrm flipH="1">
            <a:off x="2787995" y="4800600"/>
            <a:ext cx="1484459" cy="211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 name="Line 8"/>
          <p:cNvSpPr>
            <a:spLocks noChangeShapeType="1"/>
          </p:cNvSpPr>
          <p:nvPr/>
        </p:nvSpPr>
        <p:spPr bwMode="auto">
          <a:xfrm flipV="1">
            <a:off x="3539143" y="4800600"/>
            <a:ext cx="733312" cy="7229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8"/>
          <p:cNvSpPr>
            <a:spLocks noChangeShapeType="1"/>
          </p:cNvSpPr>
          <p:nvPr/>
        </p:nvSpPr>
        <p:spPr bwMode="auto">
          <a:xfrm flipH="1" flipV="1">
            <a:off x="1994446" y="5531425"/>
            <a:ext cx="23323" cy="980845"/>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52" name="Line 8"/>
          <p:cNvSpPr>
            <a:spLocks noChangeShapeType="1"/>
          </p:cNvSpPr>
          <p:nvPr/>
        </p:nvSpPr>
        <p:spPr bwMode="auto">
          <a:xfrm flipH="1" flipV="1">
            <a:off x="2787997" y="5531422"/>
            <a:ext cx="0" cy="429125"/>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53" name="Line 8"/>
          <p:cNvSpPr>
            <a:spLocks noChangeShapeType="1"/>
          </p:cNvSpPr>
          <p:nvPr/>
        </p:nvSpPr>
        <p:spPr bwMode="auto">
          <a:xfrm flipH="1">
            <a:off x="2017769" y="5926317"/>
            <a:ext cx="793660" cy="593833"/>
          </a:xfrm>
          <a:prstGeom prst="line">
            <a:avLst/>
          </a:prstGeom>
          <a:ln>
            <a:headEnd/>
            <a:tailEnd/>
          </a:ln>
          <a:extLst/>
        </p:spPr>
        <p:style>
          <a:lnRef idx="1">
            <a:schemeClr val="accent2"/>
          </a:lnRef>
          <a:fillRef idx="0">
            <a:schemeClr val="accent2"/>
          </a:fillRef>
          <a:effectRef idx="0">
            <a:schemeClr val="accent2"/>
          </a:effectRef>
          <a:fontRef idx="minor">
            <a:schemeClr val="tx1"/>
          </a:fontRef>
        </p:style>
        <p:txBody>
          <a:bodyPr/>
          <a:lstStyle/>
          <a:p>
            <a:endParaRPr lang="en-IN"/>
          </a:p>
        </p:txBody>
      </p:sp>
      <p:sp>
        <p:nvSpPr>
          <p:cNvPr id="54" name="Line 8"/>
          <p:cNvSpPr>
            <a:spLocks noChangeShapeType="1"/>
          </p:cNvSpPr>
          <p:nvPr/>
        </p:nvSpPr>
        <p:spPr bwMode="auto">
          <a:xfrm flipH="1">
            <a:off x="2391379" y="4511140"/>
            <a:ext cx="1013737" cy="26228"/>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IN"/>
          </a:p>
        </p:txBody>
      </p:sp>
      <p:sp>
        <p:nvSpPr>
          <p:cNvPr id="55" name="Line 8"/>
          <p:cNvSpPr>
            <a:spLocks noChangeShapeType="1"/>
          </p:cNvSpPr>
          <p:nvPr/>
        </p:nvSpPr>
        <p:spPr bwMode="auto">
          <a:xfrm flipH="1" flipV="1">
            <a:off x="2411127" y="5150537"/>
            <a:ext cx="14757" cy="801808"/>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IN"/>
          </a:p>
        </p:txBody>
      </p:sp>
      <p:sp>
        <p:nvSpPr>
          <p:cNvPr id="58" name="Arc 27"/>
          <p:cNvSpPr>
            <a:spLocks/>
          </p:cNvSpPr>
          <p:nvPr/>
        </p:nvSpPr>
        <p:spPr bwMode="auto">
          <a:xfrm rot="4998045">
            <a:off x="2533844" y="4931881"/>
            <a:ext cx="746430" cy="1125701"/>
          </a:xfrm>
          <a:custGeom>
            <a:avLst/>
            <a:gdLst>
              <a:gd name="G0" fmla="+- 0 0 0"/>
              <a:gd name="G1" fmla="+- 21527 0 0"/>
              <a:gd name="G2" fmla="+- 21600 0 0"/>
              <a:gd name="T0" fmla="*/ 1779 w 21600"/>
              <a:gd name="T1" fmla="*/ 0 h 22135"/>
              <a:gd name="T2" fmla="*/ 21591 w 21600"/>
              <a:gd name="T3" fmla="*/ 22135 h 22135"/>
              <a:gd name="T4" fmla="*/ 0 w 21600"/>
              <a:gd name="T5" fmla="*/ 21527 h 22135"/>
            </a:gdLst>
            <a:ahLst/>
            <a:cxnLst>
              <a:cxn ang="0">
                <a:pos x="T0" y="T1"/>
              </a:cxn>
              <a:cxn ang="0">
                <a:pos x="T2" y="T3"/>
              </a:cxn>
              <a:cxn ang="0">
                <a:pos x="T4" y="T5"/>
              </a:cxn>
            </a:cxnLst>
            <a:rect l="0" t="0" r="r" b="b"/>
            <a:pathLst>
              <a:path w="21600" h="22135" fill="none" extrusionOk="0">
                <a:moveTo>
                  <a:pt x="1778" y="0"/>
                </a:moveTo>
                <a:cubicBezTo>
                  <a:pt x="12980" y="926"/>
                  <a:pt x="21600" y="10287"/>
                  <a:pt x="21600" y="21527"/>
                </a:cubicBezTo>
                <a:cubicBezTo>
                  <a:pt x="21600" y="21729"/>
                  <a:pt x="21597" y="21932"/>
                  <a:pt x="21591" y="22135"/>
                </a:cubicBezTo>
              </a:path>
              <a:path w="21600" h="22135" stroke="0" extrusionOk="0">
                <a:moveTo>
                  <a:pt x="1778" y="0"/>
                </a:moveTo>
                <a:cubicBezTo>
                  <a:pt x="12980" y="926"/>
                  <a:pt x="21600" y="10287"/>
                  <a:pt x="21600" y="21527"/>
                </a:cubicBezTo>
                <a:cubicBezTo>
                  <a:pt x="21600" y="21729"/>
                  <a:pt x="21597" y="21932"/>
                  <a:pt x="21591" y="22135"/>
                </a:cubicBezTo>
                <a:lnTo>
                  <a:pt x="0" y="21527"/>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8"/>
          <p:cNvSpPr>
            <a:spLocks noChangeShapeType="1"/>
          </p:cNvSpPr>
          <p:nvPr/>
        </p:nvSpPr>
        <p:spPr bwMode="auto">
          <a:xfrm flipH="1">
            <a:off x="2408794" y="5115871"/>
            <a:ext cx="1022910" cy="466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dirty="0"/>
          </a:p>
        </p:txBody>
      </p:sp>
      <p:sp>
        <p:nvSpPr>
          <p:cNvPr id="60" name="Line 8"/>
          <p:cNvSpPr>
            <a:spLocks noChangeShapeType="1"/>
          </p:cNvSpPr>
          <p:nvPr/>
        </p:nvSpPr>
        <p:spPr bwMode="auto">
          <a:xfrm flipH="1" flipV="1">
            <a:off x="3405349" y="4493169"/>
            <a:ext cx="20988" cy="6227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Text Box 11"/>
          <p:cNvSpPr txBox="1">
            <a:spLocks noChangeArrowheads="1"/>
          </p:cNvSpPr>
          <p:nvPr/>
        </p:nvSpPr>
        <p:spPr bwMode="auto">
          <a:xfrm>
            <a:off x="2151192" y="5719074"/>
            <a:ext cx="2872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smtClean="0">
                <a:latin typeface="Times New Roman" panose="02020603050405020304" pitchFamily="18" charset="0"/>
              </a:rPr>
              <a:t>a</a:t>
            </a:r>
            <a:endParaRPr lang="en-US" altLang="en-US" dirty="0">
              <a:latin typeface="Times New Roman" panose="02020603050405020304" pitchFamily="18" charset="0"/>
            </a:endParaRPr>
          </a:p>
        </p:txBody>
      </p:sp>
      <p:cxnSp>
        <p:nvCxnSpPr>
          <p:cNvPr id="4" name="Straight Arrow Connector 3"/>
          <p:cNvCxnSpPr/>
          <p:nvPr/>
        </p:nvCxnSpPr>
        <p:spPr>
          <a:xfrm flipV="1">
            <a:off x="2387906" y="4354073"/>
            <a:ext cx="1043796" cy="402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11"/>
          <p:cNvSpPr txBox="1">
            <a:spLocks noChangeArrowheads="1"/>
          </p:cNvSpPr>
          <p:nvPr/>
        </p:nvSpPr>
        <p:spPr bwMode="auto">
          <a:xfrm>
            <a:off x="2726475" y="4103274"/>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solidFill>
                  <a:srgbClr val="FF0000"/>
                </a:solidFill>
                <a:latin typeface="Times New Roman" panose="02020603050405020304" pitchFamily="18" charset="0"/>
              </a:rPr>
              <a:t>30</a:t>
            </a:r>
            <a:endParaRPr lang="en-US" altLang="en-US" sz="1600" dirty="0">
              <a:solidFill>
                <a:srgbClr val="FF0000"/>
              </a:solidFill>
              <a:latin typeface="Times New Roman" panose="02020603050405020304" pitchFamily="18" charset="0"/>
            </a:endParaRPr>
          </a:p>
        </p:txBody>
      </p:sp>
      <p:cxnSp>
        <p:nvCxnSpPr>
          <p:cNvPr id="67" name="Straight Arrow Connector 66"/>
          <p:cNvCxnSpPr/>
          <p:nvPr/>
        </p:nvCxnSpPr>
        <p:spPr>
          <a:xfrm>
            <a:off x="2486219" y="4517533"/>
            <a:ext cx="24181" cy="6693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 Box 11"/>
          <p:cNvSpPr txBox="1">
            <a:spLocks noChangeArrowheads="1"/>
          </p:cNvSpPr>
          <p:nvPr/>
        </p:nvSpPr>
        <p:spPr bwMode="auto">
          <a:xfrm>
            <a:off x="2447958" y="4552651"/>
            <a:ext cx="3900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solidFill>
                  <a:srgbClr val="FF0000"/>
                </a:solidFill>
                <a:latin typeface="Times New Roman" panose="02020603050405020304" pitchFamily="18" charset="0"/>
              </a:rPr>
              <a:t>20</a:t>
            </a:r>
            <a:endParaRPr lang="en-US" altLang="en-US" sz="1600" dirty="0">
              <a:solidFill>
                <a:srgbClr val="FF0000"/>
              </a:solidFill>
              <a:latin typeface="Times New Roman" panose="02020603050405020304" pitchFamily="18" charset="0"/>
            </a:endParaRPr>
          </a:p>
        </p:txBody>
      </p:sp>
      <p:sp>
        <p:nvSpPr>
          <p:cNvPr id="78" name="Text Box 11"/>
          <p:cNvSpPr txBox="1">
            <a:spLocks noChangeArrowheads="1"/>
          </p:cNvSpPr>
          <p:nvPr/>
        </p:nvSpPr>
        <p:spPr bwMode="auto">
          <a:xfrm>
            <a:off x="3976965" y="451079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HP</a:t>
            </a:r>
            <a:endParaRPr lang="en-US" altLang="en-US" sz="1600" dirty="0">
              <a:latin typeface="Times New Roman" panose="02020603050405020304" pitchFamily="18" charset="0"/>
            </a:endParaRPr>
          </a:p>
        </p:txBody>
      </p:sp>
      <p:sp>
        <p:nvSpPr>
          <p:cNvPr id="79" name="Text Box 11"/>
          <p:cNvSpPr txBox="1">
            <a:spLocks noChangeArrowheads="1"/>
          </p:cNvSpPr>
          <p:nvPr/>
        </p:nvSpPr>
        <p:spPr bwMode="auto">
          <a:xfrm>
            <a:off x="3368517" y="5091051"/>
            <a:ext cx="4445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sp>
        <p:nvSpPr>
          <p:cNvPr id="81" name="Text Box 11"/>
          <p:cNvSpPr txBox="1">
            <a:spLocks noChangeArrowheads="1"/>
          </p:cNvSpPr>
          <p:nvPr/>
        </p:nvSpPr>
        <p:spPr bwMode="auto">
          <a:xfrm>
            <a:off x="2493210" y="327756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VP</a:t>
            </a:r>
            <a:endParaRPr lang="en-US" altLang="en-US" sz="1600" dirty="0">
              <a:latin typeface="Times New Roman" panose="02020603050405020304" pitchFamily="18" charset="0"/>
            </a:endParaRPr>
          </a:p>
        </p:txBody>
      </p:sp>
      <p:sp>
        <p:nvSpPr>
          <p:cNvPr id="82" name="Text Box 11"/>
          <p:cNvSpPr txBox="1">
            <a:spLocks noChangeArrowheads="1"/>
          </p:cNvSpPr>
          <p:nvPr/>
        </p:nvSpPr>
        <p:spPr bwMode="auto">
          <a:xfrm>
            <a:off x="3360224" y="420844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sp>
        <p:nvSpPr>
          <p:cNvPr id="84" name="Line 8"/>
          <p:cNvSpPr>
            <a:spLocks noChangeShapeType="1"/>
          </p:cNvSpPr>
          <p:nvPr/>
        </p:nvSpPr>
        <p:spPr bwMode="auto">
          <a:xfrm flipH="1">
            <a:off x="7015653" y="4471444"/>
            <a:ext cx="42566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85" name="Line 8"/>
          <p:cNvSpPr>
            <a:spLocks noChangeShapeType="1"/>
          </p:cNvSpPr>
          <p:nvPr/>
        </p:nvSpPr>
        <p:spPr bwMode="auto">
          <a:xfrm flipH="1">
            <a:off x="6369269" y="5078817"/>
            <a:ext cx="10720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Line 8"/>
          <p:cNvSpPr>
            <a:spLocks noChangeShapeType="1"/>
          </p:cNvSpPr>
          <p:nvPr/>
        </p:nvSpPr>
        <p:spPr bwMode="auto">
          <a:xfrm flipV="1">
            <a:off x="7300941" y="5091050"/>
            <a:ext cx="4807" cy="779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 name="Line 8"/>
          <p:cNvSpPr>
            <a:spLocks noChangeShapeType="1"/>
          </p:cNvSpPr>
          <p:nvPr/>
        </p:nvSpPr>
        <p:spPr bwMode="auto">
          <a:xfrm flipH="1">
            <a:off x="7015654" y="5870463"/>
            <a:ext cx="425668"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89" name="Text Box 11"/>
          <p:cNvSpPr txBox="1">
            <a:spLocks noChangeArrowheads="1"/>
          </p:cNvSpPr>
          <p:nvPr/>
        </p:nvSpPr>
        <p:spPr bwMode="auto">
          <a:xfrm>
            <a:off x="7450293" y="4286778"/>
            <a:ext cx="3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smtClean="0">
                <a:latin typeface="Times New Roman" panose="02020603050405020304" pitchFamily="18" charset="0"/>
              </a:rPr>
              <a:t>a</a:t>
            </a:r>
            <a:r>
              <a:rPr lang="en-US" altLang="en-US" dirty="0">
                <a:latin typeface="Arial" panose="020B0604020202020204" pitchFamily="34" charset="0"/>
              </a:rPr>
              <a:t>´</a:t>
            </a:r>
          </a:p>
          <a:p>
            <a:pPr eaLnBrk="1" hangingPunct="1"/>
            <a:endParaRPr lang="en-US" altLang="en-US" dirty="0">
              <a:latin typeface="Times New Roman" panose="02020603050405020304" pitchFamily="18" charset="0"/>
            </a:endParaRPr>
          </a:p>
        </p:txBody>
      </p:sp>
      <p:sp>
        <p:nvSpPr>
          <p:cNvPr id="90" name="Text Box 26"/>
          <p:cNvSpPr txBox="1">
            <a:spLocks noChangeArrowheads="1"/>
          </p:cNvSpPr>
          <p:nvPr/>
        </p:nvSpPr>
        <p:spPr bwMode="auto">
          <a:xfrm>
            <a:off x="6056972" y="4921774"/>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dirty="0">
                <a:latin typeface="Times New Roman" panose="02020603050405020304" pitchFamily="18" charset="0"/>
              </a:rPr>
              <a:t>X</a:t>
            </a:r>
          </a:p>
        </p:txBody>
      </p:sp>
      <p:sp>
        <p:nvSpPr>
          <p:cNvPr id="91" name="Text Box 26"/>
          <p:cNvSpPr txBox="1">
            <a:spLocks noChangeArrowheads="1"/>
          </p:cNvSpPr>
          <p:nvPr/>
        </p:nvSpPr>
        <p:spPr bwMode="auto">
          <a:xfrm>
            <a:off x="7438435" y="4921188"/>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600" dirty="0" smtClean="0">
                <a:latin typeface="Times New Roman" panose="02020603050405020304" pitchFamily="18" charset="0"/>
              </a:rPr>
              <a:t>Y</a:t>
            </a:r>
            <a:endParaRPr lang="en-US" altLang="en-US" sz="1600" dirty="0">
              <a:latin typeface="Times New Roman" panose="02020603050405020304" pitchFamily="18" charset="0"/>
            </a:endParaRPr>
          </a:p>
        </p:txBody>
      </p:sp>
      <p:sp>
        <p:nvSpPr>
          <p:cNvPr id="92" name="Text Box 11"/>
          <p:cNvSpPr txBox="1">
            <a:spLocks noChangeArrowheads="1"/>
          </p:cNvSpPr>
          <p:nvPr/>
        </p:nvSpPr>
        <p:spPr bwMode="auto">
          <a:xfrm>
            <a:off x="7425081" y="5678401"/>
            <a:ext cx="2872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dirty="0" smtClean="0">
                <a:latin typeface="Times New Roman" panose="02020603050405020304" pitchFamily="18" charset="0"/>
              </a:rPr>
              <a:t>a</a:t>
            </a:r>
            <a:endParaRPr lang="en-US" altLang="en-US" dirty="0">
              <a:latin typeface="Times New Roman" panose="02020603050405020304" pitchFamily="18" charset="0"/>
            </a:endParaRPr>
          </a:p>
        </p:txBody>
      </p:sp>
      <p:cxnSp>
        <p:nvCxnSpPr>
          <p:cNvPr id="93" name="Straight Arrow Connector 92"/>
          <p:cNvCxnSpPr/>
          <p:nvPr/>
        </p:nvCxnSpPr>
        <p:spPr>
          <a:xfrm>
            <a:off x="7083102" y="4465904"/>
            <a:ext cx="5292" cy="5924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091773" y="5074770"/>
            <a:ext cx="9190" cy="828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 Box 11"/>
          <p:cNvSpPr txBox="1">
            <a:spLocks noChangeArrowheads="1"/>
          </p:cNvSpPr>
          <p:nvPr/>
        </p:nvSpPr>
        <p:spPr bwMode="auto">
          <a:xfrm>
            <a:off x="6653683" y="4607724"/>
            <a:ext cx="876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solidFill>
                  <a:srgbClr val="FF0000"/>
                </a:solidFill>
                <a:latin typeface="Times New Roman" panose="02020603050405020304" pitchFamily="18" charset="0"/>
              </a:rPr>
              <a:t>20</a:t>
            </a:r>
            <a:endParaRPr lang="en-US" altLang="en-US" sz="1600" dirty="0">
              <a:solidFill>
                <a:srgbClr val="FF0000"/>
              </a:solidFill>
              <a:latin typeface="Times New Roman" panose="02020603050405020304" pitchFamily="18" charset="0"/>
            </a:endParaRPr>
          </a:p>
        </p:txBody>
      </p:sp>
      <p:sp>
        <p:nvSpPr>
          <p:cNvPr id="102" name="Text Box 11"/>
          <p:cNvSpPr txBox="1">
            <a:spLocks noChangeArrowheads="1"/>
          </p:cNvSpPr>
          <p:nvPr/>
        </p:nvSpPr>
        <p:spPr bwMode="auto">
          <a:xfrm>
            <a:off x="6703474" y="5362145"/>
            <a:ext cx="8761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solidFill>
                  <a:srgbClr val="FF0000"/>
                </a:solidFill>
                <a:latin typeface="Times New Roman" panose="02020603050405020304" pitchFamily="18" charset="0"/>
              </a:rPr>
              <a:t>30</a:t>
            </a:r>
            <a:endParaRPr lang="en-US" altLang="en-US" sz="1600" dirty="0">
              <a:solidFill>
                <a:srgbClr val="FF0000"/>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E8E09DC-0268-440F-8276-54ADABB93829}" type="slidenum">
              <a:rPr lang="en-IN" smtClean="0"/>
              <a:t>8</a:t>
            </a:fld>
            <a:endParaRPr lang="en-IN"/>
          </a:p>
        </p:txBody>
      </p:sp>
      <p:sp>
        <p:nvSpPr>
          <p:cNvPr id="46" name="Line 8"/>
          <p:cNvSpPr>
            <a:spLocks noChangeShapeType="1"/>
          </p:cNvSpPr>
          <p:nvPr/>
        </p:nvSpPr>
        <p:spPr bwMode="auto">
          <a:xfrm flipH="1" flipV="1">
            <a:off x="2394437" y="4527833"/>
            <a:ext cx="16689" cy="6417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Line 8"/>
          <p:cNvSpPr>
            <a:spLocks noChangeShapeType="1"/>
          </p:cNvSpPr>
          <p:nvPr/>
        </p:nvSpPr>
        <p:spPr bwMode="auto">
          <a:xfrm flipH="1" flipV="1">
            <a:off x="7300941" y="4465903"/>
            <a:ext cx="3553" cy="6107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Oval 91"/>
          <p:cNvSpPr>
            <a:spLocks noChangeArrowheads="1"/>
          </p:cNvSpPr>
          <p:nvPr/>
        </p:nvSpPr>
        <p:spPr bwMode="auto">
          <a:xfrm>
            <a:off x="7262841" y="5815494"/>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Oval 91"/>
          <p:cNvSpPr>
            <a:spLocks noChangeArrowheads="1"/>
          </p:cNvSpPr>
          <p:nvPr/>
        </p:nvSpPr>
        <p:spPr bwMode="auto">
          <a:xfrm>
            <a:off x="7263094" y="440915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 name="TextBox 2"/>
          <p:cNvSpPr txBox="1"/>
          <p:nvPr/>
        </p:nvSpPr>
        <p:spPr>
          <a:xfrm>
            <a:off x="6097282" y="3825851"/>
            <a:ext cx="2331118" cy="338554"/>
          </a:xfrm>
          <a:prstGeom prst="rect">
            <a:avLst/>
          </a:prstGeom>
          <a:noFill/>
        </p:spPr>
        <p:txBody>
          <a:bodyPr wrap="square" rtlCol="0">
            <a:spAutoFit/>
          </a:bodyPr>
          <a:lstStyle/>
          <a:p>
            <a:r>
              <a:rPr lang="en-IN" sz="1600" b="1" dirty="0" smtClean="0">
                <a:solidFill>
                  <a:srgbClr val="0070C0"/>
                </a:solidFill>
              </a:rPr>
              <a:t>Orthographic projection</a:t>
            </a:r>
            <a:endParaRPr lang="en-IN" sz="1600" b="1" dirty="0">
              <a:solidFill>
                <a:srgbClr val="0070C0"/>
              </a:solidFill>
            </a:endParaRPr>
          </a:p>
        </p:txBody>
      </p:sp>
    </p:spTree>
    <p:extLst>
      <p:ext uri="{BB962C8B-B14F-4D97-AF65-F5344CB8AC3E}">
        <p14:creationId xmlns:p14="http://schemas.microsoft.com/office/powerpoint/2010/main" val="26183968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766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76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76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76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7667">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76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7667">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animBg="1"/>
      <p:bldP spid="197643" grpId="0"/>
      <p:bldP spid="197658" grpId="0"/>
      <p:bldP spid="197659" grpId="0"/>
      <p:bldP spid="197665" grpId="0"/>
      <p:bldP spid="197666" grpId="0"/>
      <p:bldP spid="44" grpId="0" animBg="1"/>
      <p:bldP spid="45" grpId="0" animBg="1"/>
      <p:bldP spid="47" grpId="0" animBg="1"/>
      <p:bldP spid="48" grpId="0" animBg="1"/>
      <p:bldP spid="49" grpId="0" animBg="1"/>
      <p:bldP spid="50" grpId="0" animBg="1"/>
      <p:bldP spid="51" grpId="0" animBg="1"/>
      <p:bldP spid="52" grpId="0" animBg="1"/>
      <p:bldP spid="53" grpId="0" animBg="1"/>
      <p:bldP spid="54" grpId="0" animBg="1"/>
      <p:bldP spid="55" grpId="0" animBg="1"/>
      <p:bldP spid="58" grpId="0" animBg="1"/>
      <p:bldP spid="59" grpId="0" animBg="1"/>
      <p:bldP spid="60" grpId="0" animBg="1"/>
      <p:bldP spid="63" grpId="0"/>
      <p:bldP spid="66" grpId="0"/>
      <p:bldP spid="74" grpId="0"/>
      <p:bldP spid="78" grpId="0"/>
      <p:bldP spid="79" grpId="0"/>
      <p:bldP spid="81" grpId="0"/>
      <p:bldP spid="82" grpId="0"/>
      <p:bldP spid="84" grpId="0" animBg="1"/>
      <p:bldP spid="85" grpId="0" animBg="1"/>
      <p:bldP spid="87" grpId="0" animBg="1"/>
      <p:bldP spid="88" grpId="0" animBg="1"/>
      <p:bldP spid="89" grpId="0"/>
      <p:bldP spid="90" grpId="0"/>
      <p:bldP spid="91" grpId="0"/>
      <p:bldP spid="92" grpId="0"/>
      <p:bldP spid="101" grpId="0"/>
      <p:bldP spid="102" grpId="0"/>
      <p:bldP spid="46" grpId="0" animBg="1"/>
      <p:bldP spid="56" grpId="0" animBg="1"/>
      <p:bldP spid="57" grpId="0" animBg="1"/>
      <p:bldP spid="61"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66" name="Text Box 34"/>
          <p:cNvSpPr txBox="1">
            <a:spLocks noChangeArrowheads="1"/>
          </p:cNvSpPr>
          <p:nvPr/>
        </p:nvSpPr>
        <p:spPr bwMode="auto">
          <a:xfrm>
            <a:off x="0" y="63378"/>
            <a:ext cx="9144000"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b="1" dirty="0" smtClean="0">
                <a:solidFill>
                  <a:schemeClr val="accent2"/>
                </a:solidFill>
                <a:latin typeface="Arial" panose="020B0604020202020204" pitchFamily="34" charset="0"/>
              </a:rPr>
              <a:t>PROBLEM:</a:t>
            </a:r>
            <a:endParaRPr lang="en-US" altLang="en-US" b="1" dirty="0">
              <a:solidFill>
                <a:schemeClr val="accent2"/>
              </a:solidFill>
              <a:latin typeface="Arial" panose="020B0604020202020204" pitchFamily="34" charset="0"/>
            </a:endParaRPr>
          </a:p>
          <a:p>
            <a:pPr eaLnBrk="1" hangingPunct="1"/>
            <a:r>
              <a:rPr lang="en-US" altLang="en-US" sz="1500" b="1" dirty="0" smtClean="0">
                <a:latin typeface="Arial" panose="020B0604020202020204" pitchFamily="34" charset="0"/>
              </a:rPr>
              <a:t>Draw the projections of the following points on the same ground </a:t>
            </a:r>
            <a:r>
              <a:rPr lang="en-US" altLang="en-US" sz="1500" b="1" dirty="0" smtClean="0">
                <a:latin typeface="Arial" panose="020B0604020202020204" pitchFamily="34" charset="0"/>
              </a:rPr>
              <a:t>line.</a:t>
            </a:r>
            <a:endParaRPr lang="en-US" altLang="en-US" sz="1500" b="1" dirty="0" smtClean="0">
              <a:latin typeface="Arial" panose="020B0604020202020204" pitchFamily="34" charset="0"/>
            </a:endParaRPr>
          </a:p>
          <a:p>
            <a:pPr marL="400050" indent="-400050">
              <a:buAutoNum type="romanLcParenBoth"/>
            </a:pPr>
            <a:r>
              <a:rPr lang="en-US" altLang="en-US" sz="1500" b="1" dirty="0" smtClean="0">
                <a:latin typeface="Arial" panose="020B0604020202020204" pitchFamily="34" charset="0"/>
              </a:rPr>
              <a:t>Point A, 20 mm above </a:t>
            </a:r>
            <a:r>
              <a:rPr lang="en-US" altLang="en-US" sz="1500" b="1" dirty="0">
                <a:latin typeface="Arial" panose="020B0604020202020204" pitchFamily="34" charset="0"/>
              </a:rPr>
              <a:t>H</a:t>
            </a:r>
            <a:r>
              <a:rPr lang="en-US" altLang="en-US" sz="1500" b="1" dirty="0" smtClean="0">
                <a:latin typeface="Arial" panose="020B0604020202020204" pitchFamily="34" charset="0"/>
              </a:rPr>
              <a:t>P, 25 mm behind VP; </a:t>
            </a:r>
          </a:p>
          <a:p>
            <a:r>
              <a:rPr lang="en-US" altLang="en-US" sz="1500" b="1" dirty="0" smtClean="0">
                <a:latin typeface="Arial" panose="020B0604020202020204" pitchFamily="34" charset="0"/>
              </a:rPr>
              <a:t>(ii)   Point B, 25 </a:t>
            </a:r>
            <a:r>
              <a:rPr lang="en-US" altLang="en-US" sz="1500" b="1" dirty="0">
                <a:latin typeface="Arial" panose="020B0604020202020204" pitchFamily="34" charset="0"/>
              </a:rPr>
              <a:t>mm </a:t>
            </a:r>
            <a:r>
              <a:rPr lang="en-US" altLang="en-US" sz="1500" b="1" dirty="0" smtClean="0">
                <a:latin typeface="Arial" panose="020B0604020202020204" pitchFamily="34" charset="0"/>
              </a:rPr>
              <a:t>below </a:t>
            </a:r>
            <a:r>
              <a:rPr lang="en-US" altLang="en-US" sz="1500" b="1" dirty="0">
                <a:latin typeface="Arial" panose="020B0604020202020204" pitchFamily="34" charset="0"/>
              </a:rPr>
              <a:t>HP, </a:t>
            </a:r>
            <a:r>
              <a:rPr lang="en-US" altLang="en-US" sz="1500" b="1" dirty="0" smtClean="0">
                <a:latin typeface="Arial" panose="020B0604020202020204" pitchFamily="34" charset="0"/>
              </a:rPr>
              <a:t>20 </a:t>
            </a:r>
            <a:r>
              <a:rPr lang="en-US" altLang="en-US" sz="1500" b="1" dirty="0">
                <a:latin typeface="Arial" panose="020B0604020202020204" pitchFamily="34" charset="0"/>
              </a:rPr>
              <a:t>mm behind </a:t>
            </a:r>
            <a:r>
              <a:rPr lang="en-US" altLang="en-US" sz="1500" b="1" dirty="0" smtClean="0">
                <a:latin typeface="Arial" panose="020B0604020202020204" pitchFamily="34" charset="0"/>
              </a:rPr>
              <a:t>VP;</a:t>
            </a:r>
          </a:p>
          <a:p>
            <a:pPr marL="400050" indent="-400050">
              <a:buAutoNum type="romanLcParenBoth" startAt="3"/>
            </a:pPr>
            <a:r>
              <a:rPr lang="en-US" altLang="en-US" sz="1500" b="1" dirty="0" smtClean="0">
                <a:latin typeface="Arial" panose="020B0604020202020204" pitchFamily="34" charset="0"/>
              </a:rPr>
              <a:t>Point </a:t>
            </a:r>
            <a:r>
              <a:rPr lang="en-US" altLang="en-US" sz="1500" b="1" dirty="0">
                <a:latin typeface="Arial" panose="020B0604020202020204" pitchFamily="34" charset="0"/>
              </a:rPr>
              <a:t>C</a:t>
            </a:r>
            <a:r>
              <a:rPr lang="en-US" altLang="en-US" sz="1500" b="1" dirty="0" smtClean="0">
                <a:latin typeface="Arial" panose="020B0604020202020204" pitchFamily="34" charset="0"/>
              </a:rPr>
              <a:t>, </a:t>
            </a:r>
            <a:r>
              <a:rPr lang="en-US" altLang="en-US" sz="1500" b="1" dirty="0">
                <a:latin typeface="Arial" panose="020B0604020202020204" pitchFamily="34" charset="0"/>
              </a:rPr>
              <a:t>20 mm </a:t>
            </a:r>
            <a:r>
              <a:rPr lang="en-US" altLang="en-US" sz="1500" b="1" dirty="0" smtClean="0">
                <a:latin typeface="Arial" panose="020B0604020202020204" pitchFamily="34" charset="0"/>
              </a:rPr>
              <a:t>below </a:t>
            </a:r>
            <a:r>
              <a:rPr lang="en-US" altLang="en-US" sz="1500" b="1" dirty="0">
                <a:latin typeface="Arial" panose="020B0604020202020204" pitchFamily="34" charset="0"/>
              </a:rPr>
              <a:t>HP, </a:t>
            </a:r>
            <a:r>
              <a:rPr lang="en-US" altLang="en-US" sz="1500" b="1" dirty="0" smtClean="0">
                <a:latin typeface="Arial" panose="020B0604020202020204" pitchFamily="34" charset="0"/>
              </a:rPr>
              <a:t>30 </a:t>
            </a:r>
            <a:r>
              <a:rPr lang="en-US" altLang="en-US" sz="1500" b="1" dirty="0">
                <a:latin typeface="Arial" panose="020B0604020202020204" pitchFamily="34" charset="0"/>
              </a:rPr>
              <a:t>mm </a:t>
            </a:r>
            <a:r>
              <a:rPr lang="en-US" altLang="en-US" sz="1500" b="1" dirty="0" smtClean="0">
                <a:latin typeface="Arial" panose="020B0604020202020204" pitchFamily="34" charset="0"/>
              </a:rPr>
              <a:t>in front of VP;</a:t>
            </a:r>
          </a:p>
          <a:p>
            <a:r>
              <a:rPr lang="en-US" altLang="en-US" sz="1500" b="1" dirty="0" smtClean="0">
                <a:latin typeface="Arial" panose="020B0604020202020204" pitchFamily="34" charset="0"/>
              </a:rPr>
              <a:t>(iv)  Point D, </a:t>
            </a:r>
            <a:r>
              <a:rPr lang="en-US" altLang="en-US" sz="1500" b="1" dirty="0">
                <a:latin typeface="Arial" panose="020B0604020202020204" pitchFamily="34" charset="0"/>
              </a:rPr>
              <a:t>20 mm above HP, 25 mm </a:t>
            </a:r>
            <a:r>
              <a:rPr lang="en-US" altLang="en-US" sz="1500" b="1" dirty="0" smtClean="0">
                <a:latin typeface="Arial" panose="020B0604020202020204" pitchFamily="34" charset="0"/>
              </a:rPr>
              <a:t>in front of VP; </a:t>
            </a:r>
          </a:p>
          <a:p>
            <a:r>
              <a:rPr lang="en-US" altLang="en-US" sz="1500" b="1" dirty="0" smtClean="0">
                <a:latin typeface="Arial" panose="020B0604020202020204" pitchFamily="34" charset="0"/>
              </a:rPr>
              <a:t>(v)   Point E, on HP</a:t>
            </a:r>
            <a:r>
              <a:rPr lang="en-US" altLang="en-US" sz="1500" b="1" dirty="0">
                <a:latin typeface="Arial" panose="020B0604020202020204" pitchFamily="34" charset="0"/>
              </a:rPr>
              <a:t>, 25 mm behind </a:t>
            </a:r>
            <a:r>
              <a:rPr lang="en-US" altLang="en-US" sz="1500" b="1" dirty="0" smtClean="0">
                <a:latin typeface="Arial" panose="020B0604020202020204" pitchFamily="34" charset="0"/>
              </a:rPr>
              <a:t>VP; </a:t>
            </a:r>
          </a:p>
          <a:p>
            <a:r>
              <a:rPr lang="en-US" altLang="en-US" sz="1500" b="1" dirty="0" smtClean="0">
                <a:latin typeface="Arial" panose="020B0604020202020204" pitchFamily="34" charset="0"/>
              </a:rPr>
              <a:t>(vi)  Point F, on VP, 30 </a:t>
            </a:r>
            <a:r>
              <a:rPr lang="en-US" altLang="en-US" sz="1500" b="1" dirty="0">
                <a:latin typeface="Arial" panose="020B0604020202020204" pitchFamily="34" charset="0"/>
              </a:rPr>
              <a:t>mm </a:t>
            </a:r>
            <a:r>
              <a:rPr lang="en-US" altLang="en-US" sz="1500" b="1" dirty="0" smtClean="0">
                <a:latin typeface="Arial" panose="020B0604020202020204" pitchFamily="34" charset="0"/>
              </a:rPr>
              <a:t>above HP;</a:t>
            </a:r>
            <a:endParaRPr lang="en-US" altLang="en-US" sz="1500" b="1" dirty="0">
              <a:latin typeface="Arial" panose="020B0604020202020204" pitchFamily="34" charset="0"/>
            </a:endParaRPr>
          </a:p>
        </p:txBody>
      </p:sp>
      <p:sp>
        <p:nvSpPr>
          <p:cNvPr id="73" name="Line 8"/>
          <p:cNvSpPr>
            <a:spLocks noChangeShapeType="1"/>
          </p:cNvSpPr>
          <p:nvPr/>
        </p:nvSpPr>
        <p:spPr bwMode="auto">
          <a:xfrm flipV="1">
            <a:off x="546339" y="4593851"/>
            <a:ext cx="7880683" cy="209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99" name="Straight Arrow Connector 98"/>
          <p:cNvCxnSpPr/>
          <p:nvPr/>
        </p:nvCxnSpPr>
        <p:spPr>
          <a:xfrm flipH="1" flipV="1">
            <a:off x="955685" y="3806238"/>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1605117" y="3502787"/>
            <a:ext cx="13097" cy="10916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Line 8"/>
          <p:cNvSpPr>
            <a:spLocks noChangeShapeType="1"/>
          </p:cNvSpPr>
          <p:nvPr/>
        </p:nvSpPr>
        <p:spPr bwMode="auto">
          <a:xfrm flipH="1">
            <a:off x="781829" y="3806238"/>
            <a:ext cx="42566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4" name="Line 8"/>
          <p:cNvSpPr>
            <a:spLocks noChangeShapeType="1"/>
          </p:cNvSpPr>
          <p:nvPr/>
        </p:nvSpPr>
        <p:spPr bwMode="auto">
          <a:xfrm flipH="1">
            <a:off x="955685" y="3502658"/>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05" name="Line 8"/>
          <p:cNvSpPr>
            <a:spLocks noChangeShapeType="1"/>
          </p:cNvSpPr>
          <p:nvPr/>
        </p:nvSpPr>
        <p:spPr bwMode="auto">
          <a:xfrm flipH="1" flipV="1">
            <a:off x="1184689" y="3502530"/>
            <a:ext cx="7855" cy="1112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 name="Text Box 11"/>
          <p:cNvSpPr txBox="1">
            <a:spLocks noChangeArrowheads="1"/>
          </p:cNvSpPr>
          <p:nvPr/>
        </p:nvSpPr>
        <p:spPr bwMode="auto">
          <a:xfrm>
            <a:off x="257580" y="4487666"/>
            <a:ext cx="2176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X</a:t>
            </a:r>
            <a:endParaRPr lang="en-US" altLang="en-US" sz="1600" dirty="0">
              <a:latin typeface="Times New Roman" panose="02020603050405020304" pitchFamily="18" charset="0"/>
            </a:endParaRPr>
          </a:p>
        </p:txBody>
      </p:sp>
      <p:sp>
        <p:nvSpPr>
          <p:cNvPr id="108" name="Text Box 11"/>
          <p:cNvSpPr txBox="1">
            <a:spLocks noChangeArrowheads="1"/>
          </p:cNvSpPr>
          <p:nvPr/>
        </p:nvSpPr>
        <p:spPr bwMode="auto">
          <a:xfrm>
            <a:off x="8640416" y="448766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Y</a:t>
            </a:r>
            <a:endParaRPr lang="en-US" altLang="en-US" sz="1600" dirty="0">
              <a:latin typeface="Times New Roman" panose="02020603050405020304" pitchFamily="18" charset="0"/>
            </a:endParaRPr>
          </a:p>
        </p:txBody>
      </p:sp>
      <p:sp>
        <p:nvSpPr>
          <p:cNvPr id="109" name="Text Box 11"/>
          <p:cNvSpPr txBox="1">
            <a:spLocks noChangeArrowheads="1"/>
          </p:cNvSpPr>
          <p:nvPr/>
        </p:nvSpPr>
        <p:spPr bwMode="auto">
          <a:xfrm>
            <a:off x="1946523" y="5041596"/>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25</a:t>
            </a:r>
            <a:endParaRPr lang="en-US" altLang="en-US" sz="1600" dirty="0">
              <a:latin typeface="Times New Roman" panose="02020603050405020304" pitchFamily="18" charset="0"/>
            </a:endParaRPr>
          </a:p>
        </p:txBody>
      </p:sp>
      <p:sp>
        <p:nvSpPr>
          <p:cNvPr id="110" name="Text Box 11"/>
          <p:cNvSpPr txBox="1">
            <a:spLocks noChangeArrowheads="1"/>
          </p:cNvSpPr>
          <p:nvPr/>
        </p:nvSpPr>
        <p:spPr bwMode="auto">
          <a:xfrm>
            <a:off x="1946522" y="4058748"/>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20</a:t>
            </a:r>
            <a:endParaRPr lang="en-US" altLang="en-US" sz="1600" dirty="0">
              <a:latin typeface="Times New Roman" panose="02020603050405020304" pitchFamily="18" charset="0"/>
            </a:endParaRPr>
          </a:p>
        </p:txBody>
      </p:sp>
      <p:sp>
        <p:nvSpPr>
          <p:cNvPr id="111" name="Text Box 11"/>
          <p:cNvSpPr txBox="1">
            <a:spLocks noChangeArrowheads="1"/>
          </p:cNvSpPr>
          <p:nvPr/>
        </p:nvSpPr>
        <p:spPr bwMode="auto">
          <a:xfrm>
            <a:off x="1139149" y="3182563"/>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a</a:t>
            </a:r>
            <a:endParaRPr lang="en-US" altLang="en-US" sz="1600" dirty="0">
              <a:latin typeface="Times New Roman" panose="02020603050405020304" pitchFamily="18" charset="0"/>
            </a:endParaRPr>
          </a:p>
        </p:txBody>
      </p:sp>
      <p:sp>
        <p:nvSpPr>
          <p:cNvPr id="112" name="Text Box 11"/>
          <p:cNvSpPr txBox="1">
            <a:spLocks noChangeArrowheads="1"/>
          </p:cNvSpPr>
          <p:nvPr/>
        </p:nvSpPr>
        <p:spPr bwMode="auto">
          <a:xfrm>
            <a:off x="1147185" y="3581273"/>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a</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E8E09DC-0268-440F-8276-54ADABB93829}" type="slidenum">
              <a:rPr lang="en-IN" smtClean="0"/>
              <a:t>9</a:t>
            </a:fld>
            <a:endParaRPr lang="en-IN"/>
          </a:p>
        </p:txBody>
      </p:sp>
      <p:cxnSp>
        <p:nvCxnSpPr>
          <p:cNvPr id="39" name="Straight Arrow Connector 38"/>
          <p:cNvCxnSpPr/>
          <p:nvPr/>
        </p:nvCxnSpPr>
        <p:spPr>
          <a:xfrm flipV="1">
            <a:off x="2372193" y="4594412"/>
            <a:ext cx="0" cy="1346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2358230" y="3823037"/>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Line 8"/>
          <p:cNvSpPr>
            <a:spLocks noChangeShapeType="1"/>
          </p:cNvSpPr>
          <p:nvPr/>
        </p:nvSpPr>
        <p:spPr bwMode="auto">
          <a:xfrm flipH="1">
            <a:off x="1946523" y="5925109"/>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Line 8"/>
          <p:cNvSpPr>
            <a:spLocks noChangeShapeType="1"/>
          </p:cNvSpPr>
          <p:nvPr/>
        </p:nvSpPr>
        <p:spPr bwMode="auto">
          <a:xfrm flipH="1">
            <a:off x="1932560" y="3826919"/>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4" name="Text Box 11"/>
          <p:cNvSpPr txBox="1">
            <a:spLocks noChangeArrowheads="1"/>
          </p:cNvSpPr>
          <p:nvPr/>
        </p:nvSpPr>
        <p:spPr bwMode="auto">
          <a:xfrm>
            <a:off x="620255" y="4053935"/>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20</a:t>
            </a:r>
            <a:endParaRPr lang="en-US" altLang="en-US" sz="1600" dirty="0">
              <a:latin typeface="Times New Roman" panose="02020603050405020304" pitchFamily="18" charset="0"/>
            </a:endParaRPr>
          </a:p>
        </p:txBody>
      </p:sp>
      <p:sp>
        <p:nvSpPr>
          <p:cNvPr id="45" name="Text Box 11"/>
          <p:cNvSpPr txBox="1">
            <a:spLocks noChangeArrowheads="1"/>
          </p:cNvSpPr>
          <p:nvPr/>
        </p:nvSpPr>
        <p:spPr bwMode="auto">
          <a:xfrm>
            <a:off x="1282873" y="3918285"/>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25</a:t>
            </a:r>
            <a:endParaRPr lang="en-US" altLang="en-US" sz="1600" dirty="0">
              <a:latin typeface="Times New Roman" panose="02020603050405020304" pitchFamily="18" charset="0"/>
            </a:endParaRPr>
          </a:p>
        </p:txBody>
      </p:sp>
      <p:sp>
        <p:nvSpPr>
          <p:cNvPr id="50" name="Text Box 11"/>
          <p:cNvSpPr txBox="1">
            <a:spLocks noChangeArrowheads="1"/>
          </p:cNvSpPr>
          <p:nvPr/>
        </p:nvSpPr>
        <p:spPr bwMode="auto">
          <a:xfrm>
            <a:off x="3560592" y="6108541"/>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c</a:t>
            </a:r>
            <a:endParaRPr lang="en-US" altLang="en-US" sz="1600" dirty="0">
              <a:latin typeface="Times New Roman" panose="02020603050405020304" pitchFamily="18" charset="0"/>
            </a:endParaRPr>
          </a:p>
        </p:txBody>
      </p:sp>
      <p:sp>
        <p:nvSpPr>
          <p:cNvPr id="51" name="Text Box 11"/>
          <p:cNvSpPr txBox="1">
            <a:spLocks noChangeArrowheads="1"/>
          </p:cNvSpPr>
          <p:nvPr/>
        </p:nvSpPr>
        <p:spPr bwMode="auto">
          <a:xfrm>
            <a:off x="2485118" y="3502530"/>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b</a:t>
            </a:r>
            <a:endParaRPr lang="en-US" altLang="en-US" sz="1600" dirty="0">
              <a:latin typeface="Times New Roman" panose="02020603050405020304" pitchFamily="18" charset="0"/>
            </a:endParaRPr>
          </a:p>
        </p:txBody>
      </p:sp>
      <p:sp>
        <p:nvSpPr>
          <p:cNvPr id="55" name="Text Box 11"/>
          <p:cNvSpPr txBox="1">
            <a:spLocks noChangeArrowheads="1"/>
          </p:cNvSpPr>
          <p:nvPr/>
        </p:nvSpPr>
        <p:spPr bwMode="auto">
          <a:xfrm>
            <a:off x="3388518" y="5391286"/>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c</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58" name="Text Box 11"/>
          <p:cNvSpPr txBox="1">
            <a:spLocks noChangeArrowheads="1"/>
          </p:cNvSpPr>
          <p:nvPr/>
        </p:nvSpPr>
        <p:spPr bwMode="auto">
          <a:xfrm>
            <a:off x="2450653" y="5925109"/>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b</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59" name="Line 8"/>
          <p:cNvSpPr>
            <a:spLocks noChangeShapeType="1"/>
          </p:cNvSpPr>
          <p:nvPr/>
        </p:nvSpPr>
        <p:spPr bwMode="auto">
          <a:xfrm flipH="1">
            <a:off x="3003464" y="5419364"/>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60" name="Line 8"/>
          <p:cNvSpPr>
            <a:spLocks noChangeShapeType="1"/>
          </p:cNvSpPr>
          <p:nvPr/>
        </p:nvSpPr>
        <p:spPr bwMode="auto">
          <a:xfrm flipH="1">
            <a:off x="3429133" y="6168364"/>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cxnSp>
        <p:nvCxnSpPr>
          <p:cNvPr id="67" name="Straight Arrow Connector 66"/>
          <p:cNvCxnSpPr/>
          <p:nvPr/>
        </p:nvCxnSpPr>
        <p:spPr>
          <a:xfrm flipV="1">
            <a:off x="4937420" y="4589771"/>
            <a:ext cx="4797" cy="1294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833132" y="4594412"/>
            <a:ext cx="0" cy="1573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3514368" y="4627030"/>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 Box 11"/>
          <p:cNvSpPr txBox="1">
            <a:spLocks noChangeArrowheads="1"/>
          </p:cNvSpPr>
          <p:nvPr/>
        </p:nvSpPr>
        <p:spPr bwMode="auto">
          <a:xfrm>
            <a:off x="3847105" y="5090681"/>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30</a:t>
            </a:r>
            <a:endParaRPr lang="en-US" altLang="en-US" sz="1600" dirty="0">
              <a:latin typeface="Times New Roman" panose="02020603050405020304" pitchFamily="18" charset="0"/>
            </a:endParaRPr>
          </a:p>
        </p:txBody>
      </p:sp>
      <p:sp>
        <p:nvSpPr>
          <p:cNvPr id="88" name="Text Box 11"/>
          <p:cNvSpPr txBox="1">
            <a:spLocks noChangeArrowheads="1"/>
          </p:cNvSpPr>
          <p:nvPr/>
        </p:nvSpPr>
        <p:spPr bwMode="auto">
          <a:xfrm>
            <a:off x="3109432" y="4847789"/>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20</a:t>
            </a:r>
            <a:endParaRPr lang="en-US" altLang="en-US" sz="1600" dirty="0">
              <a:latin typeface="Times New Roman" panose="02020603050405020304" pitchFamily="18" charset="0"/>
            </a:endParaRPr>
          </a:p>
        </p:txBody>
      </p:sp>
      <p:cxnSp>
        <p:nvCxnSpPr>
          <p:cNvPr id="90" name="Straight Arrow Connector 89"/>
          <p:cNvCxnSpPr/>
          <p:nvPr/>
        </p:nvCxnSpPr>
        <p:spPr>
          <a:xfrm flipH="1" flipV="1">
            <a:off x="4930554" y="3775184"/>
            <a:ext cx="6866" cy="8099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Line 8"/>
          <p:cNvSpPr>
            <a:spLocks noChangeShapeType="1"/>
          </p:cNvSpPr>
          <p:nvPr/>
        </p:nvSpPr>
        <p:spPr bwMode="auto">
          <a:xfrm flipH="1">
            <a:off x="4574575" y="3754873"/>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92" name="Line 8"/>
          <p:cNvSpPr>
            <a:spLocks noChangeShapeType="1"/>
          </p:cNvSpPr>
          <p:nvPr/>
        </p:nvSpPr>
        <p:spPr bwMode="auto">
          <a:xfrm flipH="1">
            <a:off x="4583586" y="5884195"/>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93" name="Text Box 11"/>
          <p:cNvSpPr txBox="1">
            <a:spLocks noChangeArrowheads="1"/>
          </p:cNvSpPr>
          <p:nvPr/>
        </p:nvSpPr>
        <p:spPr bwMode="auto">
          <a:xfrm>
            <a:off x="4945234" y="3952617"/>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20</a:t>
            </a:r>
            <a:endParaRPr lang="en-US" altLang="en-US" sz="1600" dirty="0">
              <a:latin typeface="Times New Roman" panose="02020603050405020304" pitchFamily="18" charset="0"/>
            </a:endParaRPr>
          </a:p>
        </p:txBody>
      </p:sp>
      <p:sp>
        <p:nvSpPr>
          <p:cNvPr id="95" name="Text Box 11"/>
          <p:cNvSpPr txBox="1">
            <a:spLocks noChangeArrowheads="1"/>
          </p:cNvSpPr>
          <p:nvPr/>
        </p:nvSpPr>
        <p:spPr bwMode="auto">
          <a:xfrm>
            <a:off x="4936223" y="5058989"/>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25</a:t>
            </a:r>
            <a:endParaRPr lang="en-US" altLang="en-US" sz="1600" dirty="0">
              <a:latin typeface="Times New Roman" panose="02020603050405020304" pitchFamily="18" charset="0"/>
            </a:endParaRPr>
          </a:p>
        </p:txBody>
      </p:sp>
      <p:cxnSp>
        <p:nvCxnSpPr>
          <p:cNvPr id="101" name="Straight Arrow Connector 100"/>
          <p:cNvCxnSpPr/>
          <p:nvPr/>
        </p:nvCxnSpPr>
        <p:spPr>
          <a:xfrm flipV="1">
            <a:off x="6434856" y="3279183"/>
            <a:ext cx="0" cy="1346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Line 8"/>
          <p:cNvSpPr>
            <a:spLocks noChangeShapeType="1"/>
          </p:cNvSpPr>
          <p:nvPr/>
        </p:nvSpPr>
        <p:spPr bwMode="auto">
          <a:xfrm flipH="1" flipV="1">
            <a:off x="2612711" y="3823037"/>
            <a:ext cx="1948" cy="21020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06" name="Line 8"/>
          <p:cNvSpPr>
            <a:spLocks noChangeShapeType="1"/>
          </p:cNvSpPr>
          <p:nvPr/>
        </p:nvSpPr>
        <p:spPr bwMode="auto">
          <a:xfrm flipH="1" flipV="1">
            <a:off x="3679234" y="4614768"/>
            <a:ext cx="19377" cy="15530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 name="Line 8"/>
          <p:cNvSpPr>
            <a:spLocks noChangeShapeType="1"/>
          </p:cNvSpPr>
          <p:nvPr/>
        </p:nvSpPr>
        <p:spPr bwMode="auto">
          <a:xfrm flipH="1" flipV="1">
            <a:off x="4774219" y="3775184"/>
            <a:ext cx="1948" cy="21020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 name="Text Box 11"/>
          <p:cNvSpPr txBox="1">
            <a:spLocks noChangeArrowheads="1"/>
          </p:cNvSpPr>
          <p:nvPr/>
        </p:nvSpPr>
        <p:spPr bwMode="auto">
          <a:xfrm>
            <a:off x="4636200" y="3404057"/>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d</a:t>
            </a:r>
            <a:endParaRPr lang="en-US" altLang="en-US" sz="1600" dirty="0">
              <a:latin typeface="Times New Roman" panose="02020603050405020304" pitchFamily="18" charset="0"/>
            </a:endParaRPr>
          </a:p>
        </p:txBody>
      </p:sp>
      <p:sp>
        <p:nvSpPr>
          <p:cNvPr id="116" name="Text Box 11"/>
          <p:cNvSpPr txBox="1">
            <a:spLocks noChangeArrowheads="1"/>
          </p:cNvSpPr>
          <p:nvPr/>
        </p:nvSpPr>
        <p:spPr bwMode="auto">
          <a:xfrm>
            <a:off x="4636200" y="5894018"/>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d</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117" name="Line 8"/>
          <p:cNvSpPr>
            <a:spLocks noChangeShapeType="1"/>
          </p:cNvSpPr>
          <p:nvPr/>
        </p:nvSpPr>
        <p:spPr bwMode="auto">
          <a:xfrm flipH="1" flipV="1">
            <a:off x="6697324" y="3279183"/>
            <a:ext cx="0" cy="1353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Line 8"/>
          <p:cNvSpPr>
            <a:spLocks noChangeShapeType="1"/>
          </p:cNvSpPr>
          <p:nvPr/>
        </p:nvSpPr>
        <p:spPr bwMode="auto">
          <a:xfrm flipH="1">
            <a:off x="6059472" y="3279183"/>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19" name="Text Box 11"/>
          <p:cNvSpPr txBox="1">
            <a:spLocks noChangeArrowheads="1"/>
          </p:cNvSpPr>
          <p:nvPr/>
        </p:nvSpPr>
        <p:spPr bwMode="auto">
          <a:xfrm>
            <a:off x="6553695" y="2965669"/>
            <a:ext cx="2760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e</a:t>
            </a:r>
            <a:endParaRPr lang="en-US" altLang="en-US" sz="1600" dirty="0">
              <a:latin typeface="Times New Roman" panose="02020603050405020304" pitchFamily="18" charset="0"/>
            </a:endParaRPr>
          </a:p>
        </p:txBody>
      </p:sp>
      <p:sp>
        <p:nvSpPr>
          <p:cNvPr id="120" name="Text Box 11"/>
          <p:cNvSpPr txBox="1">
            <a:spLocks noChangeArrowheads="1"/>
          </p:cNvSpPr>
          <p:nvPr/>
        </p:nvSpPr>
        <p:spPr bwMode="auto">
          <a:xfrm>
            <a:off x="6544412" y="4581685"/>
            <a:ext cx="356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e</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121" name="Text Box 11"/>
          <p:cNvSpPr txBox="1">
            <a:spLocks noChangeArrowheads="1"/>
          </p:cNvSpPr>
          <p:nvPr/>
        </p:nvSpPr>
        <p:spPr bwMode="auto">
          <a:xfrm>
            <a:off x="6076399" y="3816669"/>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25</a:t>
            </a:r>
            <a:endParaRPr lang="en-US" altLang="en-US" sz="1600" dirty="0">
              <a:latin typeface="Times New Roman" panose="02020603050405020304" pitchFamily="18" charset="0"/>
            </a:endParaRPr>
          </a:p>
        </p:txBody>
      </p:sp>
      <p:sp>
        <p:nvSpPr>
          <p:cNvPr id="122" name="Line 8"/>
          <p:cNvSpPr>
            <a:spLocks noChangeShapeType="1"/>
          </p:cNvSpPr>
          <p:nvPr/>
        </p:nvSpPr>
        <p:spPr bwMode="auto">
          <a:xfrm flipV="1">
            <a:off x="7857164" y="3072454"/>
            <a:ext cx="19504" cy="1515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 name="Line 8"/>
          <p:cNvSpPr>
            <a:spLocks noChangeShapeType="1"/>
          </p:cNvSpPr>
          <p:nvPr/>
        </p:nvSpPr>
        <p:spPr bwMode="auto">
          <a:xfrm flipH="1">
            <a:off x="7431494" y="3059061"/>
            <a:ext cx="851339" cy="0"/>
          </a:xfrm>
          <a:prstGeom prst="line">
            <a:avLst/>
          </a:prstGeom>
          <a:ln>
            <a:headEnd/>
            <a:tailEnd/>
          </a:ln>
          <a:extLst/>
        </p:spPr>
        <p:style>
          <a:lnRef idx="1">
            <a:schemeClr val="accent1"/>
          </a:lnRef>
          <a:fillRef idx="0">
            <a:schemeClr val="accent1"/>
          </a:fillRef>
          <a:effectRef idx="0">
            <a:schemeClr val="accent1"/>
          </a:effectRef>
          <a:fontRef idx="minor">
            <a:schemeClr val="tx1"/>
          </a:fontRef>
        </p:style>
        <p:txBody>
          <a:bodyPr/>
          <a:lstStyle/>
          <a:p>
            <a:endParaRPr lang="en-IN"/>
          </a:p>
        </p:txBody>
      </p:sp>
      <p:cxnSp>
        <p:nvCxnSpPr>
          <p:cNvPr id="124" name="Straight Arrow Connector 123"/>
          <p:cNvCxnSpPr/>
          <p:nvPr/>
        </p:nvCxnSpPr>
        <p:spPr>
          <a:xfrm flipV="1">
            <a:off x="8087157" y="3059061"/>
            <a:ext cx="0" cy="15739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 Box 11"/>
          <p:cNvSpPr txBox="1">
            <a:spLocks noChangeArrowheads="1"/>
          </p:cNvSpPr>
          <p:nvPr/>
        </p:nvSpPr>
        <p:spPr bwMode="auto">
          <a:xfrm>
            <a:off x="8010244" y="3653760"/>
            <a:ext cx="4896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dirty="0" smtClean="0">
                <a:latin typeface="Times New Roman" panose="02020603050405020304" pitchFamily="18" charset="0"/>
              </a:rPr>
              <a:t>30</a:t>
            </a:r>
            <a:endParaRPr lang="en-US" altLang="en-US" sz="1600" dirty="0">
              <a:latin typeface="Times New Roman" panose="02020603050405020304" pitchFamily="18" charset="0"/>
            </a:endParaRPr>
          </a:p>
        </p:txBody>
      </p:sp>
      <p:sp>
        <p:nvSpPr>
          <p:cNvPr id="126" name="Text Box 11"/>
          <p:cNvSpPr txBox="1">
            <a:spLocks noChangeArrowheads="1"/>
          </p:cNvSpPr>
          <p:nvPr/>
        </p:nvSpPr>
        <p:spPr bwMode="auto">
          <a:xfrm>
            <a:off x="7721249" y="4584345"/>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dirty="0" smtClean="0">
                <a:latin typeface="Times New Roman" panose="02020603050405020304" pitchFamily="18" charset="0"/>
              </a:rPr>
              <a:t>f</a:t>
            </a:r>
            <a:endParaRPr lang="en-US" altLang="en-US" sz="1600" dirty="0">
              <a:latin typeface="Times New Roman" panose="02020603050405020304" pitchFamily="18" charset="0"/>
            </a:endParaRPr>
          </a:p>
        </p:txBody>
      </p:sp>
      <p:sp>
        <p:nvSpPr>
          <p:cNvPr id="128" name="Text Box 11"/>
          <p:cNvSpPr txBox="1">
            <a:spLocks noChangeArrowheads="1"/>
          </p:cNvSpPr>
          <p:nvPr/>
        </p:nvSpPr>
        <p:spPr bwMode="auto">
          <a:xfrm>
            <a:off x="7766234" y="2760780"/>
            <a:ext cx="3225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smtClean="0">
                <a:latin typeface="Times New Roman" panose="02020603050405020304" pitchFamily="18" charset="0"/>
              </a:rPr>
              <a:t>f</a:t>
            </a:r>
            <a:r>
              <a:rPr lang="en-US" altLang="en-US" sz="1600" dirty="0" smtClean="0">
                <a:latin typeface="Arial" panose="020B0604020202020204" pitchFamily="34" charset="0"/>
              </a:rPr>
              <a:t>´</a:t>
            </a:r>
            <a:endParaRPr lang="en-US" altLang="en-US" sz="1600" dirty="0">
              <a:latin typeface="Arial" panose="020B0604020202020204" pitchFamily="34" charset="0"/>
            </a:endParaRPr>
          </a:p>
          <a:p>
            <a:pPr eaLnBrk="1" hangingPunct="1"/>
            <a:endParaRPr lang="en-US" altLang="en-US" sz="1600" dirty="0">
              <a:latin typeface="Times New Roman" panose="02020603050405020304" pitchFamily="18" charset="0"/>
            </a:endParaRPr>
          </a:p>
        </p:txBody>
      </p:sp>
      <p:sp>
        <p:nvSpPr>
          <p:cNvPr id="6" name="Rectangle 5"/>
          <p:cNvSpPr/>
          <p:nvPr/>
        </p:nvSpPr>
        <p:spPr>
          <a:xfrm>
            <a:off x="381606" y="2770050"/>
            <a:ext cx="1043876" cy="369332"/>
          </a:xfrm>
          <a:prstGeom prst="rect">
            <a:avLst/>
          </a:prstGeom>
        </p:spPr>
        <p:txBody>
          <a:bodyPr wrap="none">
            <a:spAutoFit/>
          </a:bodyPr>
          <a:lstStyle/>
          <a:p>
            <a:r>
              <a:rPr lang="en-US" altLang="en-US" b="1" u="sng" dirty="0" smtClean="0">
                <a:solidFill>
                  <a:srgbClr val="FF0000"/>
                </a:solidFill>
              </a:rPr>
              <a:t>Solution:</a:t>
            </a:r>
            <a:endParaRPr lang="en-US" altLang="en-US" b="1" u="sng" dirty="0">
              <a:solidFill>
                <a:srgbClr val="FF0000"/>
              </a:solidFill>
            </a:endParaRPr>
          </a:p>
        </p:txBody>
      </p:sp>
      <p:sp>
        <p:nvSpPr>
          <p:cNvPr id="56" name="Oval 91"/>
          <p:cNvSpPr>
            <a:spLocks noChangeArrowheads="1"/>
          </p:cNvSpPr>
          <p:nvPr/>
        </p:nvSpPr>
        <p:spPr bwMode="auto">
          <a:xfrm>
            <a:off x="1132098" y="374652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Oval 91"/>
          <p:cNvSpPr>
            <a:spLocks noChangeArrowheads="1"/>
          </p:cNvSpPr>
          <p:nvPr/>
        </p:nvSpPr>
        <p:spPr bwMode="auto">
          <a:xfrm>
            <a:off x="1139852" y="3448747"/>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Oval 91"/>
          <p:cNvSpPr>
            <a:spLocks noChangeArrowheads="1"/>
          </p:cNvSpPr>
          <p:nvPr/>
        </p:nvSpPr>
        <p:spPr bwMode="auto">
          <a:xfrm>
            <a:off x="2571614" y="379201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Oval 91"/>
          <p:cNvSpPr>
            <a:spLocks noChangeArrowheads="1"/>
          </p:cNvSpPr>
          <p:nvPr/>
        </p:nvSpPr>
        <p:spPr bwMode="auto">
          <a:xfrm>
            <a:off x="2578906" y="5866652"/>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Oval 91"/>
          <p:cNvSpPr>
            <a:spLocks noChangeArrowheads="1"/>
          </p:cNvSpPr>
          <p:nvPr/>
        </p:nvSpPr>
        <p:spPr bwMode="auto">
          <a:xfrm>
            <a:off x="3658998" y="5419364"/>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Oval 91"/>
          <p:cNvSpPr>
            <a:spLocks noChangeArrowheads="1"/>
          </p:cNvSpPr>
          <p:nvPr/>
        </p:nvSpPr>
        <p:spPr bwMode="auto">
          <a:xfrm>
            <a:off x="3641134" y="6129704"/>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Oval 91"/>
          <p:cNvSpPr>
            <a:spLocks noChangeArrowheads="1"/>
          </p:cNvSpPr>
          <p:nvPr/>
        </p:nvSpPr>
        <p:spPr bwMode="auto">
          <a:xfrm>
            <a:off x="4756177" y="373361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Oval 91"/>
          <p:cNvSpPr>
            <a:spLocks noChangeArrowheads="1"/>
          </p:cNvSpPr>
          <p:nvPr/>
        </p:nvSpPr>
        <p:spPr bwMode="auto">
          <a:xfrm>
            <a:off x="4738094" y="5847876"/>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Oval 91"/>
          <p:cNvSpPr>
            <a:spLocks noChangeArrowheads="1"/>
          </p:cNvSpPr>
          <p:nvPr/>
        </p:nvSpPr>
        <p:spPr bwMode="auto">
          <a:xfrm>
            <a:off x="6665220" y="3255021"/>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Oval 91"/>
          <p:cNvSpPr>
            <a:spLocks noChangeArrowheads="1"/>
          </p:cNvSpPr>
          <p:nvPr/>
        </p:nvSpPr>
        <p:spPr bwMode="auto">
          <a:xfrm>
            <a:off x="7854547" y="303561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228473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7666">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97666">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97666">
                                            <p:txEl>
                                              <p:pRg st="5" end="5"/>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6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97666">
                                            <p:txEl>
                                              <p:pRg st="6" end="6"/>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1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1"/>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19"/>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0"/>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97666">
                                            <p:txEl>
                                              <p:pRg st="7" end="7"/>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2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75"/>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3"/>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5"/>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2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03" grpId="0" animBg="1"/>
      <p:bldP spid="104" grpId="0" animBg="1"/>
      <p:bldP spid="105" grpId="0" animBg="1"/>
      <p:bldP spid="107" grpId="0"/>
      <p:bldP spid="108" grpId="0"/>
      <p:bldP spid="109" grpId="0"/>
      <p:bldP spid="110" grpId="0"/>
      <p:bldP spid="111" grpId="0"/>
      <p:bldP spid="112" grpId="0"/>
      <p:bldP spid="41" grpId="0" animBg="1"/>
      <p:bldP spid="42" grpId="0" animBg="1"/>
      <p:bldP spid="44" grpId="0"/>
      <p:bldP spid="45" grpId="0"/>
      <p:bldP spid="50" grpId="0"/>
      <p:bldP spid="51" grpId="0"/>
      <p:bldP spid="55" grpId="0"/>
      <p:bldP spid="58" grpId="0"/>
      <p:bldP spid="59" grpId="0" animBg="1"/>
      <p:bldP spid="60" grpId="0" animBg="1"/>
      <p:bldP spid="87" grpId="0"/>
      <p:bldP spid="88" grpId="0"/>
      <p:bldP spid="91" grpId="0" animBg="1"/>
      <p:bldP spid="92" grpId="0" animBg="1"/>
      <p:bldP spid="93" grpId="0"/>
      <p:bldP spid="95" grpId="0"/>
      <p:bldP spid="102" grpId="0" animBg="1"/>
      <p:bldP spid="106" grpId="0" animBg="1"/>
      <p:bldP spid="113" grpId="0" animBg="1"/>
      <p:bldP spid="115" grpId="0"/>
      <p:bldP spid="116" grpId="0"/>
      <p:bldP spid="117" grpId="0" animBg="1"/>
      <p:bldP spid="118" grpId="0" animBg="1"/>
      <p:bldP spid="119" grpId="0"/>
      <p:bldP spid="120" grpId="0"/>
      <p:bldP spid="121" grpId="0"/>
      <p:bldP spid="122" grpId="0" animBg="1"/>
      <p:bldP spid="123" grpId="0" animBg="1"/>
      <p:bldP spid="125" grpId="0"/>
      <p:bldP spid="126" grpId="0"/>
      <p:bldP spid="128" grpId="0"/>
      <p:bldP spid="56" grpId="0" animBg="1"/>
      <p:bldP spid="61" grpId="0" animBg="1"/>
      <p:bldP spid="63" grpId="0" animBg="1"/>
      <p:bldP spid="64" grpId="0" animBg="1"/>
      <p:bldP spid="65" grpId="0" animBg="1"/>
      <p:bldP spid="66" grpId="0" animBg="1"/>
      <p:bldP spid="68" grpId="0" animBg="1"/>
      <p:bldP spid="69" grpId="0" animBg="1"/>
      <p:bldP spid="72" grpId="0" animBg="1"/>
      <p:bldP spid="7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2742</TotalTime>
  <Words>3478</Words>
  <Application>Microsoft Office PowerPoint</Application>
  <PresentationFormat>On-screen Show (4:3)</PresentationFormat>
  <Paragraphs>905</Paragraphs>
  <Slides>24</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Aharoni</vt:lpstr>
      <vt:lpstr>Arial</vt:lpstr>
      <vt:lpstr>Arial Black</vt:lpstr>
      <vt:lpstr>Calibri</vt:lpstr>
      <vt:lpstr>Calibri Light</vt:lpstr>
      <vt:lpstr>Symbol</vt:lpstr>
      <vt:lpstr>Times New Roman</vt:lpstr>
      <vt:lpstr>WP Greek Courier</vt:lpstr>
      <vt:lpstr>Office Theme</vt:lpstr>
      <vt:lpstr>CorelDRAW</vt:lpstr>
      <vt:lpstr>ORTHOGRAPHIC PROJECTIONS OF POINTS, LINES &amp; PLANES</vt:lpstr>
      <vt:lpstr>Projection</vt:lpstr>
      <vt:lpstr>To draw projections of any object,  one must have following information: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VARIOUS ORIENTATIONS OF THE STRAIGHT LINES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SANHITA DAS</dc:creator>
  <cp:lastModifiedBy>IITG</cp:lastModifiedBy>
  <cp:revision>222</cp:revision>
  <dcterms:created xsi:type="dcterms:W3CDTF">2016-06-27T10:48:29Z</dcterms:created>
  <dcterms:modified xsi:type="dcterms:W3CDTF">2017-08-17T14:01:14Z</dcterms:modified>
</cp:coreProperties>
</file>