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0">
  <p:sldMasterIdLst>
    <p:sldMasterId id="2147483683" r:id="rId1"/>
    <p:sldMasterId id="2147483684" r:id="rId2"/>
  </p:sldMasterIdLst>
  <p:notesMasterIdLst>
    <p:notesMasterId r:id="rId3"/>
  </p:notesMasterIdLst>
  <p:sldIdLst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318" r:id="rId15"/>
    <p:sldId id="298" r:id="rId16"/>
    <p:sldId id="299" r:id="rId17"/>
    <p:sldId id="300" r:id="rId18"/>
    <p:sldId id="301" r:id="rId19"/>
    <p:sldId id="302" r:id="rId20"/>
    <p:sldId id="303" r:id="rId21"/>
    <p:sldId id="304" r:id="rId22"/>
  </p:sldIdLst>
  <p:sldSz type="screen4x3" cy="6858000" cx="9144000"/>
  <p:notesSz cx="6858000" cy="9144000"/>
  <p:defaultTextStyle>
    <a:lvl1pPr algn="l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1pPr>
    <a:lvl2pPr algn="l" fontAlgn="base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2pPr>
    <a:lvl3pPr algn="l" fontAlgn="base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3pPr>
    <a:lvl4pPr algn="l" fontAlgn="base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4pPr>
    <a:lvl5pPr algn="l" fontAlgn="base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1" snapVertSplitter="0" vertBarState="restored" horzBarState="restored" preferSingleView="0">
    <p:restoredLeft sz="15228" autoAdjust="0"/>
    <p:restoredTop sz="94624" autoAdjust="0"/>
  </p:normalViewPr>
  <p:slideViewPr>
    <p:cSldViewPr showGuides="0" snapToGrid="1" snapToObjects="0">
      <p:cViewPr varScale="1">
        <p:scale>
          <a:sx n="98" d="100"/>
          <a:sy n="98" d="100"/>
        </p:scale>
        <p:origin x="1182" y="84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679" name=""/>
          <p:cNvSpPr/>
          <p:nvPr>
            <p:ph type="hdr" sz="quarter" idx="0"/>
          </p:nvPr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sz="1200" lang="zh-CN"/>
          </a:p>
        </p:txBody>
      </p:sp>
      <p:sp>
        <p:nvSpPr>
          <p:cNvPr id="1049680" name=""/>
          <p:cNvSpPr/>
          <p:nvPr>
            <p:ph type="dt" sz="full" idx="1"/>
          </p:nvPr>
        </p:nvSpPr>
        <p:spPr>
          <a:xfrm rot="0">
            <a:off x="3884612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eaLnBrk="1" hangingPunct="1" latinLnBrk="1" lvl="0"/>
            <a:fld id="{566ABCEB-ACFC-4714-9973-3DA970169C29}" type="datetime1">
              <a:rPr altLang="en-US" sz="1200" lang="zh-CN"/>
              <a:pPr algn="r" eaLnBrk="1" hangingPunct="1" latinLnBrk="1" lvl="0"/>
            </a:fld>
            <a:endParaRPr altLang="en-US" sz="1200" lang="zh-CN"/>
          </a:p>
        </p:txBody>
      </p:sp>
      <p:sp>
        <p:nvSpPr>
          <p:cNvPr id="1049681" name=""/>
          <p:cNvSpPr/>
          <p:nvPr>
            <p:ph type="sldImg" sz="full" idx="2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p/>
        </p:txBody>
      </p:sp>
      <p:sp>
        <p:nvSpPr>
          <p:cNvPr id="1049682" name=""/>
          <p:cNvSpPr/>
          <p:nvPr>
            <p:ph type="body" sz="quarter" idx="3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zh-CN"/>
              <a:t>Click to edit Master text styles</a:t>
            </a:r>
          </a:p>
          <a:p>
            <a:pPr lvl="1"/>
            <a:r>
              <a:rPr altLang="en-US" lang="zh-CN"/>
              <a:t>Second level</a:t>
            </a:r>
          </a:p>
          <a:p>
            <a:pPr lvl="2"/>
            <a:r>
              <a:rPr altLang="en-US" lang="zh-CN"/>
              <a:t>Third level</a:t>
            </a:r>
          </a:p>
          <a:p>
            <a:pPr lvl="3"/>
            <a:r>
              <a:rPr altLang="en-US" lang="zh-CN"/>
              <a:t>Fourth level</a:t>
            </a:r>
          </a:p>
          <a:p>
            <a:pPr lvl="4"/>
            <a:r>
              <a:rPr altLang="en-US" lang="zh-CN"/>
              <a:t>Fifth level</a:t>
            </a:r>
          </a:p>
        </p:txBody>
      </p:sp>
      <p:sp>
        <p:nvSpPr>
          <p:cNvPr id="1049683" name=""/>
          <p:cNvSpPr/>
          <p:nvPr>
            <p:ph type="ftr" sz="quarter" idx="4"/>
          </p:nvPr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eaLnBrk="1" hangingPunct="1" latinLnBrk="1" lvl="0"/>
            <a:endParaRPr altLang="en-US" sz="1200" lang="zh-CN"/>
          </a:p>
        </p:txBody>
      </p:sp>
      <p:sp>
        <p:nvSpPr>
          <p:cNvPr id="1049684" name=""/>
          <p:cNvSpPr/>
          <p:nvPr>
            <p:ph type="sldNum" sz="quarter" idx="5"/>
          </p:nvPr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en-US"/>
              <a:pPr algn="r" eaLnBrk="1" hangingPunct="1" latinLnBrk="1" lvl="0"/>
            </a:fld>
            <a:endParaRPr altLang="en-US" sz="1200" lang="en-US"/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fontAlgn="base" indent="0" latinLnBrk="1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Arial" pitchFamily="0" charset="0"/>
      </a:defRPr>
    </a:lvl1pPr>
    <a:lvl2pPr algn="l" fontAlgn="base" indent="0" latinLnBrk="1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Arial" pitchFamily="0" charset="0"/>
      </a:defRPr>
    </a:lvl2pPr>
    <a:lvl3pPr algn="l" fontAlgn="base" indent="0" latinLnBrk="1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Arial" pitchFamily="0" charset="0"/>
      </a:defRPr>
    </a:lvl3pPr>
    <a:lvl4pPr algn="l" fontAlgn="base" indent="0" latinLnBrk="1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Arial" pitchFamily="0" charset="0"/>
      </a:defRPr>
    </a:lvl4pPr>
    <a:lvl5pPr algn="l" fontAlgn="base" indent="0" latinLnBrk="1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Arial" pitchFamily="0" charset="0"/>
      </a:defRPr>
    </a:lvl5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53" name=""/>
          <p:cNvSpPr/>
          <p:nvPr>
            <p:ph type="sldImg" sz="full" idx="0"/>
          </p:nvPr>
        </p:nvSpPr>
        <p:spPr bwMode="auto">
          <a:xfrm rot="0">
            <a:off x="1143000" y="685800"/>
            <a:ext cx="4572000" cy="34290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9054" name=""/>
          <p:cNvSpPr/>
          <p:nvPr>
            <p:ph type="body" sz="full" idx="1"/>
          </p:nvPr>
        </p:nvSpPr>
        <p:spPr bwMode="auto"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endParaRPr altLang="en-US" lang="en-US"/>
          </a:p>
        </p:txBody>
      </p:sp>
      <p:sp>
        <p:nvSpPr>
          <p:cNvPr id="1049055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sz="1200" lang="en-US"/>
              <a:pPr algn="r" eaLnBrk="1" hangingPunct="1" latinLnBrk="1" lvl="0"/>
            </a:fld>
            <a:endParaRPr altLang="en-US" sz="1200"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344" name=""/>
          <p:cNvSpPr/>
          <p:nvPr>
            <p:ph type="sldImg" sz="full" idx="0"/>
          </p:nvPr>
        </p:nvSpPr>
        <p:spPr bwMode="auto">
          <a:xfrm rot="0">
            <a:off x="1150937" y="692150"/>
            <a:ext cx="4556125" cy="34163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9345" name=""/>
          <p:cNvSpPr/>
          <p:nvPr>
            <p:ph type="body" sz="full" idx="1"/>
          </p:nvPr>
        </p:nvSpPr>
        <p:spPr bwMode="auto"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endParaRPr altLang="en-US"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440" name=""/>
          <p:cNvSpPr/>
          <p:nvPr>
            <p:ph type="sldImg" sz="full" idx="0"/>
          </p:nvPr>
        </p:nvSpPr>
        <p:spPr bwMode="auto">
          <a:xfrm rot="0">
            <a:off x="1150937" y="692150"/>
            <a:ext cx="4556125" cy="34163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9441" name=""/>
          <p:cNvSpPr/>
          <p:nvPr>
            <p:ph type="body" sz="full" idx="1"/>
          </p:nvPr>
        </p:nvSpPr>
        <p:spPr bwMode="auto"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endParaRPr altLang="en-US"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631" name=""/>
          <p:cNvSpPr/>
          <p:nvPr>
            <p:ph type="sldImg" sz="full" idx="0"/>
          </p:nvPr>
        </p:nvSpPr>
        <p:spPr bwMode="auto">
          <a:xfrm rot="0">
            <a:off x="1150937" y="692150"/>
            <a:ext cx="4556125" cy="34163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9632" name=""/>
          <p:cNvSpPr/>
          <p:nvPr>
            <p:ph type="body" sz="full" idx="1"/>
          </p:nvPr>
        </p:nvSpPr>
        <p:spPr bwMode="auto"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endParaRPr altLang="en-US"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95" name=""/>
          <p:cNvSpPr/>
          <p:nvPr>
            <p:ph type="sldImg" sz="full" idx="0"/>
          </p:nvPr>
        </p:nvSpPr>
        <p:spPr bwMode="auto">
          <a:xfrm rot="0">
            <a:off x="1150937" y="692150"/>
            <a:ext cx="4556125" cy="34163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9096" name=""/>
          <p:cNvSpPr/>
          <p:nvPr>
            <p:ph type="body" sz="full" idx="1"/>
          </p:nvPr>
        </p:nvSpPr>
        <p:spPr bwMode="auto"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endParaRPr altLang="en-US"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34" name=""/>
          <p:cNvSpPr/>
          <p:nvPr>
            <p:ph type="sldImg" sz="full" idx="0"/>
          </p:nvPr>
        </p:nvSpPr>
        <p:spPr bwMode="auto">
          <a:xfrm rot="0">
            <a:off x="1150937" y="692150"/>
            <a:ext cx="4556125" cy="34163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935" name=""/>
          <p:cNvSpPr/>
          <p:nvPr>
            <p:ph type="body" sz="full" idx="1"/>
          </p:nvPr>
        </p:nvSpPr>
        <p:spPr bwMode="auto"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endParaRPr altLang="en-US"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9" name=""/>
          <p:cNvSpPr/>
          <p:nvPr>
            <p:ph type="sldImg" sz="full" idx="0"/>
          </p:nvPr>
        </p:nvSpPr>
        <p:spPr bwMode="auto">
          <a:xfrm rot="0">
            <a:off x="1150937" y="692150"/>
            <a:ext cx="4556125" cy="34163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830" name=""/>
          <p:cNvSpPr/>
          <p:nvPr>
            <p:ph type="body" sz="full" idx="1"/>
          </p:nvPr>
        </p:nvSpPr>
        <p:spPr bwMode="auto"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endParaRPr altLang="en-US"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6" name=""/>
          <p:cNvSpPr/>
          <p:nvPr>
            <p:ph type="sldImg" sz="full" idx="0"/>
          </p:nvPr>
        </p:nvSpPr>
        <p:spPr bwMode="auto">
          <a:xfrm rot="0">
            <a:off x="1150937" y="692150"/>
            <a:ext cx="4556125" cy="34163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707" name=""/>
          <p:cNvSpPr/>
          <p:nvPr>
            <p:ph type="body" sz="full" idx="1"/>
          </p:nvPr>
        </p:nvSpPr>
        <p:spPr bwMode="auto"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endParaRPr altLang="en-US"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13" name=""/>
          <p:cNvSpPr/>
          <p:nvPr>
            <p:ph type="sldImg" sz="full" idx="0"/>
          </p:nvPr>
        </p:nvSpPr>
        <p:spPr bwMode="auto">
          <a:xfrm rot="0">
            <a:off x="1150937" y="692150"/>
            <a:ext cx="4556125" cy="34163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814" name=""/>
          <p:cNvSpPr/>
          <p:nvPr>
            <p:ph type="body" sz="full" idx="1"/>
          </p:nvPr>
        </p:nvSpPr>
        <p:spPr bwMode="auto"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endParaRPr altLang="en-US"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02" name=""/>
          <p:cNvSpPr/>
          <p:nvPr>
            <p:ph type="sldImg" sz="full" idx="0"/>
          </p:nvPr>
        </p:nvSpPr>
        <p:spPr bwMode="auto">
          <a:xfrm rot="0">
            <a:off x="1150937" y="692150"/>
            <a:ext cx="4556125" cy="34163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8903" name=""/>
          <p:cNvSpPr/>
          <p:nvPr>
            <p:ph type="body" sz="full" idx="1"/>
          </p:nvPr>
        </p:nvSpPr>
        <p:spPr bwMode="auto"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endParaRPr altLang="en-US"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39" name=""/>
          <p:cNvSpPr/>
          <p:nvPr>
            <p:ph type="sldImg" sz="full" idx="0"/>
          </p:nvPr>
        </p:nvSpPr>
        <p:spPr bwMode="auto">
          <a:xfrm rot="0">
            <a:off x="1150937" y="692150"/>
            <a:ext cx="4556125" cy="34163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9040" name=""/>
          <p:cNvSpPr/>
          <p:nvPr>
            <p:ph type="body" sz="full" idx="1"/>
          </p:nvPr>
        </p:nvSpPr>
        <p:spPr bwMode="auto"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endParaRPr altLang="en-US"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208" name=""/>
          <p:cNvSpPr/>
          <p:nvPr>
            <p:ph type="sldImg" sz="full" idx="0"/>
          </p:nvPr>
        </p:nvSpPr>
        <p:spPr bwMode="auto">
          <a:xfrm rot="0">
            <a:off x="1150937" y="692150"/>
            <a:ext cx="4556125" cy="34163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/>
          <a:p/>
        </p:txBody>
      </p:sp>
      <p:sp>
        <p:nvSpPr>
          <p:cNvPr id="1049209" name=""/>
          <p:cNvSpPr/>
          <p:nvPr>
            <p:ph type="body" sz="full" idx="1"/>
          </p:nvPr>
        </p:nvSpPr>
        <p:spPr bwMode="auto"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endParaRPr altLang="en-US"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14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50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/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9049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/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28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63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63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31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65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/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65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/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7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67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400"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</a:rPr>
              <a:pPr algn="r" eaLnBrk="1" hangingPunct="1" latinLnBrk="1" lvl="0"/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400"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7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67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400"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</a:rPr>
              <a:pPr algn="r" eaLnBrk="1" hangingPunct="1" latinLnBrk="1" lvl="0"/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400"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67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668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400"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</a:rPr>
              <a:pPr algn="r" eaLnBrk="1" hangingPunct="1" latinLnBrk="1" lvl="0"/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400"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670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67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400"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</a:rPr>
              <a:pPr algn="r" eaLnBrk="1" hangingPunct="1" latinLnBrk="1" lvl="0"/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400"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6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66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966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66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966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400"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</a:rPr>
              <a:pPr algn="r" eaLnBrk="1" hangingPunct="1" latinLnBrk="1" lvl="0"/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400"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7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400"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</a:rPr>
              <a:pPr algn="r" eaLnBrk="1" hangingPunct="1" latinLnBrk="1" lvl="0"/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400"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400"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</a:rPr>
              <a:pPr algn="r" eaLnBrk="1" hangingPunct="1" latinLnBrk="1" lvl="0"/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400"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54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655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656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400"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</a:rPr>
              <a:pPr algn="r" eaLnBrk="1" hangingPunct="1" latinLnBrk="1" lvl="0"/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400"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14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45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67400"/>
          </a:xfrm>
          <a:prstGeom prst="rect"/>
        </p:spPr>
        <p:txBody>
          <a:bodyPr/>
          <a:lstStyle>
            <a:lvl1pPr>
              <a:defRPr sz="2800">
                <a:latin typeface="Adobe Garamond Pro Bold" pitchFamily="18" charset="0"/>
              </a:defRPr>
            </a:lvl1pPr>
            <a:lvl2pPr>
              <a:defRPr>
                <a:latin typeface="Times" pitchFamily="18" charset="0"/>
              </a:defRPr>
            </a:lvl2pPr>
            <a:lvl3pPr>
              <a:defRPr>
                <a:latin typeface="Garamond" pitchFamily="18" charset="0"/>
              </a:defRPr>
            </a:lvl3pPr>
            <a:lvl4pPr>
              <a:defRPr>
                <a:latin typeface="Times" pitchFamily="18" charset="0"/>
              </a:defRPr>
            </a:lvl4pPr>
          </a:lstStyle>
          <a:p>
            <a:pPr lvl="0"/>
            <a:r>
              <a:rPr dirty="0" lang="en-US" smtClean="0"/>
              <a:t>Click to edit Master text styles</a:t>
            </a:r>
          </a:p>
          <a:p>
            <a:pPr lvl="1"/>
            <a:r>
              <a:rPr dirty="0" lang="en-US" smtClean="0"/>
              <a:t>Second level</a:t>
            </a:r>
          </a:p>
          <a:p>
            <a:pPr lvl="2"/>
            <a:r>
              <a:rPr dirty="0" lang="en-US" smtClean="0"/>
              <a:t>Third level</a:t>
            </a:r>
          </a:p>
          <a:p>
            <a:pPr lvl="3"/>
            <a:r>
              <a:rPr dirty="0" lang="en-US" smtClean="0"/>
              <a:t>Fourth level</a:t>
            </a:r>
          </a:p>
          <a:p>
            <a:pPr lvl="4"/>
            <a:r>
              <a:rPr dirty="0" lang="en-US" smtClean="0"/>
              <a:t>Fifth level</a:t>
            </a:r>
            <a:endParaRPr dirty="0" lang="en-US"/>
          </a:p>
        </p:txBody>
      </p:sp>
      <p:sp>
        <p:nvSpPr>
          <p:cNvPr id="104904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  <a:prstGeom prst="rect"/>
        </p:spPr>
        <p:txBody>
          <a:bodyPr/>
          <a:lstStyle>
            <a:lvl1pPr>
              <a:defRPr sz="3600">
                <a:latin typeface="Times" pitchFamily="18" charset="0"/>
              </a:defRPr>
            </a:lvl1pPr>
          </a:lstStyle>
          <a:p>
            <a:r>
              <a:rPr dirty="0" lang="en-US" smtClean="0"/>
              <a:t>Click to edit Master title style</a:t>
            </a:r>
            <a:endParaRPr dirty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59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660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sz="32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9661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400"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</a:rPr>
              <a:pPr algn="r" eaLnBrk="1" hangingPunct="1" latinLnBrk="1" lvl="0"/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400"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7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67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400"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</a:rPr>
              <a:pPr algn="r" eaLnBrk="1" hangingPunct="1" latinLnBrk="1" lvl="0"/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400"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57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65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400"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</a:rPr>
              <a:pPr algn="r" eaLnBrk="1" hangingPunct="1" latinLnBrk="1" lvl="0"/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400"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30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651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/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9650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/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30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64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64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64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29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642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64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/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9640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63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/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96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30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64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1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29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/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963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/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63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/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29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64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/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9644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/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sz="3200" i="0" kern="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9643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/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1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63" name="" descr="bu_bar"/>
          <p:cNvPicPr>
            <a:picLocks/>
          </p:cNvPicPr>
          <p:nvPr/>
        </p:nvPicPr>
        <p:blipFill>
          <a:blip xmlns:r="http://schemas.openxmlformats.org/officeDocument/2006/relationships" r:embed="rId12"/>
          <a:srcRect l="0" t="0" r="0" b="0"/>
          <a:stretch>
            <a:fillRect/>
          </a:stretch>
        </p:blipFill>
        <p:spPr>
          <a:xfrm rot="0">
            <a:off x="0" y="0"/>
            <a:ext cx="9144000" cy="249237"/>
          </a:xfrm>
          <a:prstGeom prst="rect"/>
          <a:noFill/>
          <a:ln>
            <a:noFill/>
          </a:ln>
        </p:spPr>
      </p:pic>
      <p:sp>
        <p:nvSpPr>
          <p:cNvPr id="1049041" name=""/>
          <p:cNvSpPr/>
          <p:nvPr/>
        </p:nvSpPr>
        <p:spPr>
          <a:xfrm rot="0">
            <a:off x="7353300" y="203200"/>
            <a:ext cx="1828800" cy="244475"/>
          </a:xfrm>
          <a:prstGeom prst="rect"/>
          <a:noFill/>
          <a:ln>
            <a:noFill/>
          </a:ln>
        </p:spPr>
        <p:txBody>
          <a:bodyPr anchor="ctr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atinLnBrk="1" lvl="0"/>
            <a:r>
              <a:rPr altLang="en-US" b="1" sz="1000" lang="en-US"/>
              <a:t>@ McGraw-Hill Education                                           </a:t>
            </a:r>
          </a:p>
        </p:txBody>
      </p:sp>
      <p:sp>
        <p:nvSpPr>
          <p:cNvPr id="1049042" name=""/>
          <p:cNvSpPr/>
          <p:nvPr/>
        </p:nvSpPr>
        <p:spPr>
          <a:xfrm rot="0">
            <a:off x="76200" y="0"/>
            <a:ext cx="339725" cy="2444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fld id="{566ABCEB-ACFC-4714-9973-3DA970169C29}" type="slidenum">
              <a:rPr altLang="en-US" b="1" sz="1000" lang="en-US">
                <a:solidFill>
                  <a:schemeClr val="lt1"/>
                </a:solidFill>
              </a:rPr>
              <a:pPr eaLnBrk="1" hangingPunct="1" latinLnBrk="1" lvl="0"/>
            </a:fld>
            <a:endParaRPr altLang="en-US" b="1" sz="1000" lang="en-US">
              <a:solidFill>
                <a:schemeClr val="lt1"/>
              </a:solidFill>
            </a:endParaRPr>
          </a:p>
        </p:txBody>
      </p:sp>
      <p:sp>
        <p:nvSpPr>
          <p:cNvPr id="1049043" name=""/>
          <p:cNvSpPr/>
          <p:nvPr/>
        </p:nvSpPr>
        <p:spPr>
          <a:xfrm rot="0">
            <a:off x="0" y="6591300"/>
            <a:ext cx="9144000" cy="274637"/>
          </a:xfrm>
          <a:prstGeom prst="rect"/>
          <a:gradFill rotWithShape="0">
            <a:gsLst>
              <a:gs pos="0">
                <a:srgbClr val="FF0000">
                  <a:alpha val="100000"/>
                </a:srgbClr>
              </a:gs>
              <a:gs pos="100000">
                <a:srgbClr val="FFB32B">
                  <a:alpha val="100000"/>
                </a:srgbClr>
              </a:gs>
            </a:gsLst>
            <a:lin ang="0" scaled="1"/>
          </a:gradFill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sz="1200" i="1" lang="en-US">
                <a:solidFill>
                  <a:schemeClr val="lt1"/>
                </a:solidFill>
                <a:ea typeface="Times New Roman" pitchFamily="18" charset="0"/>
              </a:rPr>
              <a:t>Engineering Drawing with an Introduction to AutoCAD”, Dhananjay A Jolhe, Tata McGraw Hill, Ed. 2008</a:t>
            </a:r>
            <a:r>
              <a:rPr altLang="en-US" sz="1100" lang="en-US"/>
              <a:t> </a:t>
            </a: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dt="0" ftr="0" hdr="0" sldNum="1"/>
  <p:txStyles>
    <p:titleStyle>
      <a:lvl1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algn="l" fontAlgn="base" indent="-228600" marL="25146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algn="l" fontAlgn="base" indent="-228600" marL="29718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algn="l" fontAlgn="base" indent="-228600" marL="34290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algn="l" fontAlgn="base" indent="-228600" marL="38862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4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"/>
          <p:cNvSpPr/>
          <p:nvPr>
            <p:ph type="title" sz="full" idx="0"/>
          </p:nvPr>
        </p:nvSpPr>
        <p:spPr>
          <a:xfrm rot="0"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77" name=""/>
          <p:cNvSpPr/>
          <p:nvPr>
            <p:ph type="body" sz="full" idx="1"/>
          </p:nvPr>
        </p:nvSpPr>
        <p:spPr>
          <a:xfrm rot="0"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6858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400"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8400"/>
            <a:ext cx="2895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 sz="1400"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8400"/>
            <a:ext cx="19050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</a:rPr>
              <a:pPr algn="r" eaLnBrk="1" hangingPunct="1" latinLnBrk="1" lvl="0"/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dt="0" ftr="0" sldNum="0"/>
  <p:txStyles>
    <p:titleStyle>
      <a:lvl1pPr algn="ctr" eaLnBrk="0" fontAlgn="base" hangingPunct="0" rtl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" Target="slide8.xml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" Target="slide8.xml"/><Relationship Id="rId3" Type="http://schemas.openxmlformats.org/officeDocument/2006/relationships/slideLayout" Target="../slideLayouts/slideLayout18.xml"/><Relationship Id="rId4" Type="http://schemas.openxmlformats.org/officeDocument/2006/relationships/notesSlide" Target="../notesSlides/notesSlide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" Target="slide8.xml"/><Relationship Id="rId3" Type="http://schemas.openxmlformats.org/officeDocument/2006/relationships/slideLayout" Target="../slideLayouts/slideLayout18.xml"/><Relationship Id="rId4" Type="http://schemas.openxmlformats.org/officeDocument/2006/relationships/notesSlide" Target="../notesSlides/notesSlide6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" Target="slide8.xml"/><Relationship Id="rId3" Type="http://schemas.openxmlformats.org/officeDocument/2006/relationships/slideLayout" Target="../slideLayouts/slideLayout18.xml"/><Relationship Id="rId4" Type="http://schemas.openxmlformats.org/officeDocument/2006/relationships/notesSlide" Target="../notesSlides/notesSlide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" Target="slide8.xml"/><Relationship Id="rId3" Type="http://schemas.openxmlformats.org/officeDocument/2006/relationships/slideLayout" Target="../slideLayouts/slideLayout18.xml"/><Relationship Id="rId4" Type="http://schemas.openxmlformats.org/officeDocument/2006/relationships/notesSlide" Target="../notesSlides/notesSlide8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" Target="slide8.xml"/><Relationship Id="rId4" Type="http://schemas.openxmlformats.org/officeDocument/2006/relationships/slideLayout" Target="../slideLayouts/slideLayout18.xml"/><Relationship Id="rId5" Type="http://schemas.openxmlformats.org/officeDocument/2006/relationships/notesSlide" Target="../notesSlides/notesSlide9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" Target="slide8.xml"/><Relationship Id="rId4" Type="http://schemas.openxmlformats.org/officeDocument/2006/relationships/slideLayout" Target="../slideLayouts/slideLayout18.xml"/><Relationship Id="rId5" Type="http://schemas.openxmlformats.org/officeDocument/2006/relationships/notesSlide" Target="../notesSlides/notesSlide10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" Target="slide8.xml"/><Relationship Id="rId3" Type="http://schemas.openxmlformats.org/officeDocument/2006/relationships/slideLayout" Target="../slideLayouts/slideLayout18.xml"/><Relationship Id="rId4" Type="http://schemas.openxmlformats.org/officeDocument/2006/relationships/notesSlide" Target="../notesSlides/notesSlide11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" Target="slide8.xml"/><Relationship Id="rId3" Type="http://schemas.openxmlformats.org/officeDocument/2006/relationships/slideLayout" Target="../slideLayouts/slideLayout18.xml"/><Relationship Id="rId4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" Target="slide8.xml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slide" Target="slide8.xml"/><Relationship Id="rId9" Type="http://schemas.openxmlformats.org/officeDocument/2006/relationships/slideLayout" Target="../slideLayouts/slideLayout18.xml"/><Relationship Id="rId10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51" name=""/>
          <p:cNvSpPr/>
          <p:nvPr>
            <p:ph type="ctrTitle" sz="full" idx="0"/>
          </p:nvPr>
        </p:nvSpPr>
        <p:spPr>
          <a:xfrm rot="0">
            <a:off x="685800" y="2130425"/>
            <a:ext cx="7772400" cy="14700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>
              <a:defRPr sz="4400"/>
            </a:lvl1pPr>
          </a:lstStyle>
          <a:p>
            <a:pPr lvl="0"/>
            <a:r>
              <a:rPr altLang="en-US" sz="4800" lang="en-US">
                <a:solidFill>
                  <a:srgbClr val="0000FF"/>
                </a:solidFill>
              </a:rPr>
              <a:t>Intersection of Solids</a:t>
            </a:r>
          </a:p>
        </p:txBody>
      </p:sp>
      <p:sp>
        <p:nvSpPr>
          <p:cNvPr id="1049052" name=""/>
          <p:cNvSpPr/>
          <p:nvPr>
            <p:ph type="subTitle" sz="full" idx="1"/>
          </p:nvPr>
        </p:nvSpPr>
        <p:spPr>
          <a:xfrm rot="0">
            <a:off x="1371600" y="3886200"/>
            <a:ext cx="6400800" cy="1752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FontTx/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FontTx/>
              <a:buNone/>
            </a:lvl2pPr>
            <a:lvl3pPr algn="ctr" marL="914400">
              <a:buFontTx/>
              <a:buNone/>
            </a:lvl3pPr>
            <a:lvl4pPr algn="ctr" marL="1371600">
              <a:buFontTx/>
              <a:buNone/>
            </a:lvl4pPr>
            <a:lvl5pPr algn="ctr" marL="1828800">
              <a:buFontTx/>
              <a:buNone/>
            </a:lvl5pPr>
          </a:lstStyle>
          <a:p>
            <a:pPr lvl="0"/>
            <a:r>
              <a:rPr altLang="en-US" b="1" lang="en-US"/>
              <a:t>ME 111 Engineering Drawing</a:t>
            </a:r>
          </a:p>
          <a:p>
            <a:pPr lvl="0"/>
            <a:endParaRPr altLang="en-US" b="1" lang="en-US"/>
          </a:p>
          <a:p>
            <a:pPr lvl="0"/>
            <a:r>
              <a:rPr altLang="en-US" b="1" lang="en-US"/>
              <a:t>2016</a:t>
            </a: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92" name=""/>
          <p:cNvGrpSpPr/>
          <p:nvPr/>
        </p:nvGrpSpPr>
        <p:grpSpPr>
          <a:xfrm rot="0">
            <a:off x="76200" y="0"/>
            <a:ext cx="4038600" cy="1600200"/>
            <a:chOff x="48" y="0"/>
            <a:chExt cx="2544" cy="1008"/>
          </a:xfrm>
        </p:grpSpPr>
        <p:sp>
          <p:nvSpPr>
            <p:cNvPr id="1048815" name=""/>
            <p:cNvSpPr/>
            <p:nvPr/>
          </p:nvSpPr>
          <p:spPr bwMode="auto">
            <a:xfrm rot="0">
              <a:off x="48" y="0"/>
              <a:ext cx="2544" cy="1008"/>
            </a:xfrm>
            <a:custGeom>
              <a:avLst/>
              <a:gdLst>
                <a:gd name="l" fmla="*/ 5875 w 21600"/>
                <a:gd name="t" fmla="*/ 5871 h 21600"/>
                <a:gd name="r" fmla="*/ 15725 w 21600"/>
                <a:gd name="b" fmla="*/ 15729 h 21600"/>
              </a:gdLst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8151" y="21600"/>
                  </a:lnTo>
                  <a:lnTo>
                    <a:pt x="13449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FFCCFF">
                <a:alpha val="100000"/>
              </a:srgbClr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miter/>
            </a:ln>
          </p:spPr>
        </p:sp>
        <p:sp>
          <p:nvSpPr>
            <p:cNvPr id="1048816" name=""/>
            <p:cNvSpPr txBox="1"/>
            <p:nvPr/>
          </p:nvSpPr>
          <p:spPr>
            <a:xfrm rot="0">
              <a:off x="198" y="15"/>
              <a:ext cx="2188" cy="97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algn="ctr"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600" lang="en-US">
                  <a:solidFill>
                    <a:srgbClr val="000000"/>
                  </a:solidFill>
                </a:rPr>
                <a:t>FOLLOWING CASES ARE SOLVED.</a:t>
              </a:r>
            </a:p>
            <a:p>
              <a:pPr algn="ctr"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600" lang="en-US">
                  <a:solidFill>
                    <a:srgbClr val="000000"/>
                  </a:solidFill>
                </a:rPr>
                <a:t>REFFER ILLUSTRATIONS </a:t>
              </a:r>
            </a:p>
            <a:p>
              <a:pPr algn="ctr"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600" lang="en-US">
                  <a:solidFill>
                    <a:srgbClr val="000000"/>
                  </a:solidFill>
                </a:rPr>
                <a:t>AND </a:t>
              </a:r>
            </a:p>
            <a:p>
              <a:pPr algn="ctr"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600" lang="en-US">
                  <a:solidFill>
                    <a:srgbClr val="000000"/>
                  </a:solidFill>
                </a:rPr>
                <a:t>NOTE THE COMMON </a:t>
              </a:r>
            </a:p>
            <a:p>
              <a:pPr algn="ctr"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600" lang="en-US">
                  <a:solidFill>
                    <a:srgbClr val="000000"/>
                  </a:solidFill>
                </a:rPr>
                <a:t>CONSTRUCTION</a:t>
              </a:r>
            </a:p>
            <a:p>
              <a:pPr algn="ctr"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600" lang="en-US">
                  <a:solidFill>
                    <a:srgbClr val="000000"/>
                  </a:solidFill>
                </a:rPr>
                <a:t> FOR ALL</a:t>
              </a:r>
            </a:p>
          </p:txBody>
        </p:sp>
      </p:grpSp>
      <p:sp>
        <p:nvSpPr>
          <p:cNvPr id="1048817" name=""/>
          <p:cNvSpPr txBox="1"/>
          <p:nvPr/>
        </p:nvSpPr>
        <p:spPr>
          <a:xfrm rot="0">
            <a:off x="685800" y="1752600"/>
            <a:ext cx="3810000" cy="3710941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1.CYLINDER TO CYLINDER2.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en-US" sz="1600" lang="en-US">
              <a:solidFill>
                <a:srgbClr val="000000"/>
              </a:solidFill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2.SQ.PRISM TO CYLINDER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en-US" sz="1600" lang="en-US">
              <a:solidFill>
                <a:srgbClr val="000000"/>
              </a:solidFill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3.CONE TO CYLINDER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en-US" sz="1600" lang="en-US">
              <a:solidFill>
                <a:srgbClr val="000000"/>
              </a:solidFill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4.TRIANGULAR PRISM TO CYLNDER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en-US" sz="1600" lang="en-US">
              <a:solidFill>
                <a:srgbClr val="000000"/>
              </a:solidFill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5.SQ.PRISM TO SQ.PRISM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en-US" sz="1600" lang="en-US">
              <a:solidFill>
                <a:srgbClr val="000000"/>
              </a:solidFill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6.SQ.PRISM TO SQ.PRISM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 ( SKEW POSITION)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7.SQARE PRISM TO CONE (</a:t>
            </a:r>
            <a:r>
              <a:rPr altLang="en-US" sz="1600" i="1" lang="en-US">
                <a:solidFill>
                  <a:srgbClr val="000000"/>
                </a:solidFill>
              </a:rPr>
              <a:t> from top </a:t>
            </a:r>
            <a:r>
              <a:rPr altLang="en-US" sz="1600" lang="en-US">
                <a:solidFill>
                  <a:srgbClr val="000000"/>
                </a:solidFill>
              </a:rPr>
              <a:t>)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en-US" sz="1600" lang="en-US">
              <a:solidFill>
                <a:srgbClr val="000000"/>
              </a:solidFill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8.CYLINDER TO CONE </a:t>
            </a:r>
          </a:p>
        </p:txBody>
      </p:sp>
      <p:grpSp>
        <p:nvGrpSpPr>
          <p:cNvPr id="93" name=""/>
          <p:cNvGrpSpPr/>
          <p:nvPr/>
        </p:nvGrpSpPr>
        <p:grpSpPr>
          <a:xfrm rot="0">
            <a:off x="4953000" y="0"/>
            <a:ext cx="4273550" cy="6019800"/>
            <a:chOff x="3120" y="0"/>
            <a:chExt cx="2692" cy="3792"/>
          </a:xfrm>
        </p:grpSpPr>
        <p:sp>
          <p:nvSpPr>
            <p:cNvPr id="1048818" name=""/>
            <p:cNvSpPr/>
            <p:nvPr/>
          </p:nvSpPr>
          <p:spPr>
            <a:xfrm rot="0">
              <a:off x="3120" y="0"/>
              <a:ext cx="2640" cy="3792"/>
            </a:xfrm>
            <a:prstGeom prst="wedgeRectCallout">
              <a:avLst>
                <a:gd name="adj1" fmla="val -64657"/>
                <a:gd name="adj2" fmla="val -3111"/>
              </a:avLst>
            </a:prstGeom>
            <a:solidFill>
              <a:srgbClr val="00FFFF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t" bIns="45720" lIns="91440" rIns="91440" tIns="45720" vert="horz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algn="ctr" eaLnBrk="1" hangingPunct="1" indent="0" latinLnBrk="1" lvl="0" marL="0">
                <a:spcBef>
                  <a:spcPct val="0"/>
                </a:spcBef>
                <a:buFontTx/>
                <a:buNone/>
              </a:pPr>
              <a:endParaRPr altLang="en-US" sz="2400" lang="en-US">
                <a:solidFill>
                  <a:srgbClr val="000000"/>
                </a:solidFill>
              </a:endParaRPr>
            </a:p>
          </p:txBody>
        </p:sp>
        <p:sp>
          <p:nvSpPr>
            <p:cNvPr id="1048819" name=""/>
            <p:cNvSpPr txBox="1"/>
            <p:nvPr/>
          </p:nvSpPr>
          <p:spPr>
            <a:xfrm rot="0">
              <a:off x="3288" y="36"/>
              <a:ext cx="2524" cy="3754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800" lang="en-US">
                  <a:solidFill>
                    <a:srgbClr val="D60093"/>
                  </a:solidFill>
                </a:rPr>
                <a:t>COMMON  SOLUTION STEPS</a:t>
              </a:r>
            </a:p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800" lang="en-US">
                  <a:solidFill>
                    <a:srgbClr val="000099"/>
                  </a:solidFill>
                </a:rPr>
                <a:t>One solid will be standing on HP</a:t>
              </a:r>
            </a:p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800" lang="en-US">
                  <a:solidFill>
                    <a:srgbClr val="000099"/>
                  </a:solidFill>
                </a:rPr>
                <a:t>Other will penetrate horizontally. </a:t>
              </a:r>
            </a:p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800" lang="en-US">
                  <a:solidFill>
                    <a:srgbClr val="000099"/>
                  </a:solidFill>
                </a:rPr>
                <a:t>Draw three views of standing solid.</a:t>
              </a:r>
            </a:p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800" lang="en-US">
                  <a:solidFill>
                    <a:srgbClr val="000099"/>
                  </a:solidFill>
                </a:rPr>
                <a:t>Name views as per the illustrations.</a:t>
              </a:r>
            </a:p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800" lang="en-US">
                  <a:solidFill>
                    <a:srgbClr val="000099"/>
                  </a:solidFill>
                </a:rPr>
                <a:t>Beginning with side view draw three</a:t>
              </a:r>
            </a:p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800" lang="en-US">
                  <a:solidFill>
                    <a:srgbClr val="000099"/>
                  </a:solidFill>
                </a:rPr>
                <a:t>Views of penetrating solids also.</a:t>
              </a:r>
            </a:p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800" lang="en-US">
                  <a:solidFill>
                    <a:srgbClr val="000099"/>
                  </a:solidFill>
                </a:rPr>
                <a:t>On it’s S.V. mark number of points</a:t>
              </a:r>
            </a:p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800" lang="en-US">
                  <a:solidFill>
                    <a:srgbClr val="000099"/>
                  </a:solidFill>
                </a:rPr>
                <a:t>And name those(either letters or nos.)</a:t>
              </a:r>
            </a:p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800" lang="en-US">
                  <a:solidFill>
                    <a:srgbClr val="000099"/>
                  </a:solidFill>
                </a:rPr>
                <a:t>The points which are on standard</a:t>
              </a:r>
            </a:p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800" lang="en-US">
                  <a:solidFill>
                    <a:srgbClr val="000099"/>
                  </a:solidFill>
                </a:rPr>
                <a:t>generators or edges of standing solid,</a:t>
              </a:r>
            </a:p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800" lang="en-US">
                  <a:solidFill>
                    <a:srgbClr val="000099"/>
                  </a:solidFill>
                </a:rPr>
                <a:t>( in S.V.) can be marked on respective</a:t>
              </a:r>
            </a:p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800" lang="en-US">
                  <a:solidFill>
                    <a:srgbClr val="000099"/>
                  </a:solidFill>
                </a:rPr>
                <a:t>generators in Fv and Tv. And other </a:t>
              </a:r>
            </a:p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800" lang="en-US">
                  <a:solidFill>
                    <a:srgbClr val="000099"/>
                  </a:solidFill>
                </a:rPr>
                <a:t>points from SV should be brought to </a:t>
              </a:r>
            </a:p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800" lang="en-US">
                  <a:solidFill>
                    <a:srgbClr val="000099"/>
                  </a:solidFill>
                </a:rPr>
                <a:t>Tv first and then projecting upward</a:t>
              </a:r>
            </a:p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800" lang="en-US">
                  <a:solidFill>
                    <a:srgbClr val="000099"/>
                  </a:solidFill>
                </a:rPr>
                <a:t>To Fv.</a:t>
              </a:r>
            </a:p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800" lang="en-US">
                  <a:solidFill>
                    <a:srgbClr val="000099"/>
                  </a:solidFill>
                </a:rPr>
                <a:t>Dark and dotted line’s decision should</a:t>
              </a:r>
            </a:p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800" lang="en-US">
                  <a:solidFill>
                    <a:srgbClr val="000099"/>
                  </a:solidFill>
                </a:rPr>
                <a:t>be taken by observing side view from </a:t>
              </a:r>
            </a:p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800" lang="en-US">
                  <a:solidFill>
                    <a:srgbClr val="000099"/>
                  </a:solidFill>
                </a:rPr>
                <a:t>it’s right side as shown by arrow.</a:t>
              </a:r>
            </a:p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800" lang="en-US">
                  <a:solidFill>
                    <a:srgbClr val="000099"/>
                  </a:solidFill>
                </a:rPr>
                <a:t>Accordingly those should be joined </a:t>
              </a:r>
            </a:p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800" lang="en-US">
                  <a:solidFill>
                    <a:srgbClr val="000099"/>
                  </a:solidFill>
                </a:rPr>
                <a:t>by curvature or straight lines.</a:t>
              </a:r>
            </a:p>
          </p:txBody>
        </p:sp>
      </p:grpSp>
      <p:grpSp>
        <p:nvGrpSpPr>
          <p:cNvPr id="94" name=""/>
          <p:cNvGrpSpPr/>
          <p:nvPr/>
        </p:nvGrpSpPr>
        <p:grpSpPr>
          <a:xfrm rot="0">
            <a:off x="4191000" y="5943600"/>
            <a:ext cx="4953000" cy="1235075"/>
            <a:chOff x="2640" y="3744"/>
            <a:chExt cx="3120" cy="778"/>
          </a:xfrm>
        </p:grpSpPr>
        <p:sp>
          <p:nvSpPr>
            <p:cNvPr id="1048820" name=""/>
            <p:cNvSpPr/>
            <p:nvPr/>
          </p:nvSpPr>
          <p:spPr>
            <a:xfrm rot="0">
              <a:off x="2640" y="3792"/>
              <a:ext cx="3120" cy="432"/>
            </a:xfrm>
            <a:prstGeom prst="wedgeRectCallout">
              <a:avLst>
                <a:gd name="adj1" fmla="val -44329"/>
                <a:gd name="adj2" fmla="val 62269"/>
              </a:avLst>
            </a:prstGeom>
            <a:solidFill>
              <a:srgbClr val="00FF00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t" bIns="45720" lIns="91440" rIns="91440" tIns="45720" vert="horz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algn="ctr" eaLnBrk="1" hangingPunct="1" indent="0" latinLnBrk="1" lvl="0" marL="0">
                <a:spcBef>
                  <a:spcPct val="0"/>
                </a:spcBef>
                <a:buFontTx/>
                <a:buNone/>
              </a:pPr>
              <a:endParaRPr altLang="en-US" sz="2400" lang="en-US">
                <a:solidFill>
                  <a:srgbClr val="000000"/>
                </a:solidFill>
              </a:endParaRPr>
            </a:p>
          </p:txBody>
        </p:sp>
        <p:sp>
          <p:nvSpPr>
            <p:cNvPr id="1048821" name=""/>
            <p:cNvSpPr txBox="1"/>
            <p:nvPr/>
          </p:nvSpPr>
          <p:spPr>
            <a:xfrm rot="0">
              <a:off x="2736" y="3744"/>
              <a:ext cx="2910" cy="77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400" lang="en-US">
                  <a:solidFill>
                    <a:srgbClr val="FF3300"/>
                  </a:solidFill>
                </a:rPr>
                <a:t>Note: </a:t>
              </a:r>
            </a:p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400" lang="en-US">
                  <a:solidFill>
                    <a:srgbClr val="000000"/>
                  </a:solidFill>
                </a:rPr>
                <a:t>Incase cone is penetrating solid Side view is not necessary.</a:t>
              </a:r>
            </a:p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400" lang="en-US">
                  <a:solidFill>
                    <a:srgbClr val="000000"/>
                  </a:solidFill>
                </a:rPr>
                <a:t>Similarly in case of penetration from top it is not required.</a:t>
              </a:r>
            </a:p>
          </p:txBody>
        </p:sp>
      </p:grpSp>
      <p:sp>
        <p:nvSpPr>
          <p:cNvPr id="1048822" name=""/>
          <p:cNvSpPr/>
          <p:nvPr/>
        </p:nvSpPr>
        <p:spPr>
          <a:xfrm rot="0">
            <a:off x="3276600" y="838200"/>
            <a:ext cx="1295400" cy="381000"/>
          </a:xfrm>
          <a:prstGeom prst="rightArrow">
            <a:avLst>
              <a:gd name="adj1" fmla="val 50000"/>
              <a:gd name="adj2" fmla="val 85000"/>
            </a:avLst>
          </a:prstGeom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95" name=""/>
          <p:cNvGrpSpPr/>
          <p:nvPr/>
        </p:nvGrpSpPr>
        <p:grpSpPr>
          <a:xfrm rot="0">
            <a:off x="8016875" y="0"/>
            <a:ext cx="1096962" cy="182562"/>
            <a:chOff x="5050" y="29"/>
            <a:chExt cx="691" cy="115"/>
          </a:xfrm>
        </p:grpSpPr>
        <p:sp>
          <p:nvSpPr>
            <p:cNvPr id="1048823" name="">
              <a:hlinkClick r:id="rId1" action="ppaction://hlinksldjump"/>
            </p:cNvPr>
            <p:cNvSpPr/>
            <p:nvPr/>
          </p:nvSpPr>
          <p:spPr>
            <a:xfrm rot="0">
              <a:off x="5050" y="29"/>
              <a:ext cx="115" cy="115"/>
            </a:xfrm>
            <a:prstGeom prst="actionButtonHome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8824" name="">
              <a:hlinkClick action="ppaction://hlinkshowjump?jump=previousslide"/>
            </p:cNvPr>
            <p:cNvSpPr/>
            <p:nvPr/>
          </p:nvSpPr>
          <p:spPr>
            <a:xfrm rot="0">
              <a:off x="5280" y="29"/>
              <a:ext cx="116" cy="115"/>
            </a:xfrm>
            <a:prstGeom prst="actionButtonBackPrevious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8825" name="">
              <a:hlinkClick action="ppaction://hlinkshowjump?jump=nextslide"/>
            </p:cNvPr>
            <p:cNvSpPr/>
            <p:nvPr/>
          </p:nvSpPr>
          <p:spPr>
            <a:xfrm rot="0">
              <a:off x="5396" y="29"/>
              <a:ext cx="115" cy="115"/>
            </a:xfrm>
            <a:prstGeom prst="actionButtonForwardNext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8826" name="">
              <a:hlinkClick action="ppaction://hlinkshowjump?jump=firstslide"/>
            </p:cNvPr>
            <p:cNvSpPr/>
            <p:nvPr/>
          </p:nvSpPr>
          <p:spPr>
            <a:xfrm rot="0">
              <a:off x="5165" y="29"/>
              <a:ext cx="115" cy="115"/>
            </a:xfrm>
            <a:prstGeom prst="actionButtonBeginning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8827" name="">
              <a:hlinkClick action="ppaction://hlinkshowjump?jump=lastslide"/>
            </p:cNvPr>
            <p:cNvSpPr/>
            <p:nvPr/>
          </p:nvSpPr>
          <p:spPr>
            <a:xfrm rot="0">
              <a:off x="5511" y="29"/>
              <a:ext cx="115" cy="115"/>
            </a:xfrm>
            <a:prstGeom prst="actionButtonEnd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8828" name=""/>
            <p:cNvSpPr/>
            <p:nvPr/>
          </p:nvSpPr>
          <p:spPr>
            <a:xfrm rot="0">
              <a:off x="5626" y="29"/>
              <a:ext cx="115" cy="115"/>
            </a:xfrm>
            <a:prstGeom prst="actionButtonBlank"/>
            <a:solidFill>
              <a:srgbClr val="FF000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9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 fill="hold" id="15"/>
                                        <p:tgtEl>
                                          <p:spTgt spid="1048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0" fill="hold" id="16"/>
                                        <p:tgtEl>
                                          <p:spTgt spid="1048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 nodeType="clickPar">
                      <p:stCondLst>
                        <p:cond delay="indefinite"/>
                      </p:stCondLst>
                      <p:childTnLst>
                        <p:par>
                          <p:cTn fill="hold" id="1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9" nodeType="clickEffect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1"/>
                                        <p:tgtEl>
                                          <p:spTgt spid="1048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2"/>
                                        <p:tgtEl>
                                          <p:spTgt spid="1048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3"/>
                                        <p:tgtEl>
                                          <p:spTgt spid="1048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4"/>
                                        <p:tgtEl>
                                          <p:spTgt spid="1048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 nodeType="clickPar">
                      <p:stCondLst>
                        <p:cond delay="indefinite"/>
                      </p:stCondLst>
                      <p:childTnLst>
                        <p:par>
                          <p:cTn fill="hold" id="2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9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 nodeType="clickPar">
                      <p:stCondLst>
                        <p:cond delay="indefinite"/>
                      </p:stCondLst>
                      <p:childTnLst>
                        <p:par>
                          <p:cTn fill="hold" id="3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5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6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17" grpId="0" uiExpand="0" build="whole"/>
      <p:bldP spid="1048822" grpId="0" uiExpand="0" build="whol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1" name=""/>
          <p:cNvSpPr/>
          <p:nvPr/>
        </p:nvSpPr>
        <p:spPr>
          <a:xfrm rot="0">
            <a:off x="685800" y="4981575"/>
            <a:ext cx="3048000" cy="1447800"/>
          </a:xfrm>
          <a:prstGeom prst="rect"/>
          <a:solidFill>
            <a:schemeClr val="lt1"/>
          </a:solidFill>
          <a:ln w="1905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8582" name=""/>
          <p:cNvSpPr/>
          <p:nvPr/>
        </p:nvSpPr>
        <p:spPr>
          <a:xfrm rot="0">
            <a:off x="1266825" y="4657725"/>
            <a:ext cx="1951037" cy="1947862"/>
          </a:xfrm>
          <a:prstGeom prst="ellipse"/>
          <a:solidFill>
            <a:schemeClr val="lt1"/>
          </a:solidFill>
          <a:ln w="1905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8583" name=""/>
          <p:cNvSpPr/>
          <p:nvPr/>
        </p:nvSpPr>
        <p:spPr>
          <a:xfrm rot="0">
            <a:off x="2232025" y="4740275"/>
            <a:ext cx="0" cy="1947862"/>
          </a:xfrm>
          <a:prstGeom prst="line"/>
          <a:noFill/>
          <a:ln w="9525" cap="flat" cmpd="sng">
            <a:solidFill>
              <a:schemeClr val="folHlink">
                <a:alpha val="100000"/>
              </a:schemeClr>
            </a:solidFill>
            <a:prstDash val="solid"/>
            <a:round/>
          </a:ln>
        </p:spPr>
      </p:sp>
      <p:sp>
        <p:nvSpPr>
          <p:cNvPr id="1048584" name=""/>
          <p:cNvSpPr/>
          <p:nvPr/>
        </p:nvSpPr>
        <p:spPr>
          <a:xfrm rot="0" flipV="1">
            <a:off x="2254250" y="1293812"/>
            <a:ext cx="0" cy="31496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lgDashDot"/>
            <a:round/>
          </a:ln>
        </p:spPr>
      </p:sp>
      <p:grpSp>
        <p:nvGrpSpPr>
          <p:cNvPr id="44" name=""/>
          <p:cNvGrpSpPr/>
          <p:nvPr/>
        </p:nvGrpSpPr>
        <p:grpSpPr>
          <a:xfrm rot="0">
            <a:off x="4865687" y="1217612"/>
            <a:ext cx="1951037" cy="3149600"/>
            <a:chOff x="3305" y="805"/>
            <a:chExt cx="1229" cy="1984"/>
          </a:xfrm>
        </p:grpSpPr>
        <p:sp>
          <p:nvSpPr>
            <p:cNvPr id="1048585" name=""/>
            <p:cNvSpPr/>
            <p:nvPr/>
          </p:nvSpPr>
          <p:spPr>
            <a:xfrm rot="0">
              <a:off x="3305" y="947"/>
              <a:ext cx="1229" cy="1700"/>
            </a:xfrm>
            <a:prstGeom prst="rect"/>
            <a:solidFill>
              <a:schemeClr val="lt1"/>
            </a:solidFill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8586" name=""/>
            <p:cNvSpPr/>
            <p:nvPr/>
          </p:nvSpPr>
          <p:spPr>
            <a:xfrm rot="0" flipV="1">
              <a:off x="3927" y="805"/>
              <a:ext cx="0" cy="1984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lgDashDot"/>
              <a:round/>
            </a:ln>
          </p:spPr>
        </p:sp>
      </p:grpSp>
      <p:sp>
        <p:nvSpPr>
          <p:cNvPr id="1048587" name=""/>
          <p:cNvSpPr/>
          <p:nvPr/>
        </p:nvSpPr>
        <p:spPr>
          <a:xfrm rot="0">
            <a:off x="228600" y="4141787"/>
            <a:ext cx="6899275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588" name=""/>
          <p:cNvSpPr txBox="1"/>
          <p:nvPr/>
        </p:nvSpPr>
        <p:spPr>
          <a:xfrm rot="0">
            <a:off x="0" y="3848100"/>
            <a:ext cx="330200" cy="3365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048589" name=""/>
          <p:cNvSpPr txBox="1"/>
          <p:nvPr/>
        </p:nvSpPr>
        <p:spPr>
          <a:xfrm rot="0">
            <a:off x="7018337" y="3890962"/>
            <a:ext cx="330200" cy="3365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048590" name=""/>
          <p:cNvSpPr/>
          <p:nvPr/>
        </p:nvSpPr>
        <p:spPr>
          <a:xfrm rot="0">
            <a:off x="5130800" y="2149475"/>
            <a:ext cx="1447800" cy="1447800"/>
          </a:xfrm>
          <a:prstGeom prst="ellipse"/>
          <a:solidFill>
            <a:schemeClr val="lt1"/>
          </a:solidFill>
          <a:ln w="1905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45" name=""/>
          <p:cNvGrpSpPr/>
          <p:nvPr/>
        </p:nvGrpSpPr>
        <p:grpSpPr>
          <a:xfrm rot="0">
            <a:off x="5118100" y="2149475"/>
            <a:ext cx="1447800" cy="1447800"/>
            <a:chOff x="3464" y="1344"/>
            <a:chExt cx="912" cy="912"/>
          </a:xfrm>
        </p:grpSpPr>
        <p:sp>
          <p:nvSpPr>
            <p:cNvPr id="1048591" name=""/>
            <p:cNvSpPr/>
            <p:nvPr/>
          </p:nvSpPr>
          <p:spPr>
            <a:xfrm rot="0">
              <a:off x="3464" y="1800"/>
              <a:ext cx="912" cy="0"/>
            </a:xfrm>
            <a:prstGeom prst="line"/>
            <a:noFill/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592" name=""/>
            <p:cNvSpPr/>
            <p:nvPr/>
          </p:nvSpPr>
          <p:spPr>
            <a:xfrm rot="0">
              <a:off x="3928" y="1344"/>
              <a:ext cx="0" cy="912"/>
            </a:xfrm>
            <a:prstGeom prst="line"/>
            <a:noFill/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593" name=""/>
            <p:cNvSpPr/>
            <p:nvPr/>
          </p:nvSpPr>
          <p:spPr>
            <a:xfrm rot="0">
              <a:off x="3592" y="1488"/>
              <a:ext cx="672" cy="624"/>
            </a:xfrm>
            <a:prstGeom prst="line"/>
            <a:noFill/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594" name=""/>
            <p:cNvSpPr/>
            <p:nvPr/>
          </p:nvSpPr>
          <p:spPr>
            <a:xfrm rot="0" flipH="1">
              <a:off x="3592" y="1496"/>
              <a:ext cx="672" cy="624"/>
            </a:xfrm>
            <a:prstGeom prst="line"/>
            <a:noFill/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</p:grpSp>
      <p:sp>
        <p:nvSpPr>
          <p:cNvPr id="1048595" name=""/>
          <p:cNvSpPr/>
          <p:nvPr/>
        </p:nvSpPr>
        <p:spPr>
          <a:xfrm rot="0">
            <a:off x="4318000" y="4156075"/>
            <a:ext cx="2590800" cy="25908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grpSp>
        <p:nvGrpSpPr>
          <p:cNvPr id="46" name=""/>
          <p:cNvGrpSpPr/>
          <p:nvPr/>
        </p:nvGrpSpPr>
        <p:grpSpPr>
          <a:xfrm rot="0">
            <a:off x="4851400" y="3813175"/>
            <a:ext cx="1955800" cy="2819400"/>
            <a:chOff x="3296" y="2448"/>
            <a:chExt cx="1232" cy="1776"/>
          </a:xfrm>
        </p:grpSpPr>
        <p:sp>
          <p:nvSpPr>
            <p:cNvPr id="1048596" name=""/>
            <p:cNvSpPr/>
            <p:nvPr/>
          </p:nvSpPr>
          <p:spPr>
            <a:xfrm rot="0">
              <a:off x="3296" y="2448"/>
              <a:ext cx="0" cy="576"/>
            </a:xfrm>
            <a:prstGeom prst="line"/>
            <a:noFill/>
            <a:ln w="952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597" name=""/>
            <p:cNvSpPr/>
            <p:nvPr/>
          </p:nvSpPr>
          <p:spPr>
            <a:xfrm rot="0">
              <a:off x="4528" y="2496"/>
              <a:ext cx="0" cy="1728"/>
            </a:xfrm>
            <a:prstGeom prst="line"/>
            <a:noFill/>
            <a:ln w="952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598" name=""/>
            <p:cNvSpPr/>
            <p:nvPr/>
          </p:nvSpPr>
          <p:spPr>
            <a:xfrm rot="0">
              <a:off x="3924" y="2784"/>
              <a:ext cx="0" cy="816"/>
            </a:xfrm>
            <a:prstGeom prst="line"/>
            <a:noFill/>
            <a:ln w="952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47" name=""/>
          <p:cNvGrpSpPr/>
          <p:nvPr/>
        </p:nvGrpSpPr>
        <p:grpSpPr>
          <a:xfrm rot="0">
            <a:off x="1524000" y="4648200"/>
            <a:ext cx="5283200" cy="1981200"/>
            <a:chOff x="960" y="2928"/>
            <a:chExt cx="3328" cy="1248"/>
          </a:xfrm>
        </p:grpSpPr>
        <p:sp>
          <p:nvSpPr>
            <p:cNvPr id="1048599" name=""/>
            <p:cNvSpPr/>
            <p:nvPr/>
          </p:nvSpPr>
          <p:spPr>
            <a:xfrm rot="0" flipH="1">
              <a:off x="960" y="2928"/>
              <a:ext cx="2112" cy="0"/>
            </a:xfrm>
            <a:prstGeom prst="line"/>
            <a:noFill/>
            <a:ln w="952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00" name=""/>
            <p:cNvSpPr/>
            <p:nvPr/>
          </p:nvSpPr>
          <p:spPr>
            <a:xfrm rot="0" flipH="1">
              <a:off x="1024" y="4176"/>
              <a:ext cx="3264" cy="0"/>
            </a:xfrm>
            <a:prstGeom prst="line"/>
            <a:noFill/>
            <a:ln w="952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01" name=""/>
            <p:cNvSpPr/>
            <p:nvPr/>
          </p:nvSpPr>
          <p:spPr>
            <a:xfrm rot="0" flipH="1">
              <a:off x="2352" y="3600"/>
              <a:ext cx="1344" cy="0"/>
            </a:xfrm>
            <a:prstGeom prst="line"/>
            <a:noFill/>
            <a:ln w="952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48" name=""/>
          <p:cNvGrpSpPr/>
          <p:nvPr/>
        </p:nvGrpSpPr>
        <p:grpSpPr>
          <a:xfrm rot="0">
            <a:off x="5105400" y="2343150"/>
            <a:ext cx="1460500" cy="4098925"/>
            <a:chOff x="3456" y="1466"/>
            <a:chExt cx="920" cy="2582"/>
          </a:xfrm>
        </p:grpSpPr>
        <p:sp>
          <p:nvSpPr>
            <p:cNvPr id="1048602" name=""/>
            <p:cNvSpPr/>
            <p:nvPr/>
          </p:nvSpPr>
          <p:spPr>
            <a:xfrm rot="0">
              <a:off x="3456" y="1776"/>
              <a:ext cx="0" cy="1344"/>
            </a:xfrm>
            <a:prstGeom prst="line"/>
            <a:noFill/>
            <a:ln w="952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03" name=""/>
            <p:cNvSpPr/>
            <p:nvPr/>
          </p:nvSpPr>
          <p:spPr>
            <a:xfrm rot="0">
              <a:off x="4376" y="1792"/>
              <a:ext cx="0" cy="2256"/>
            </a:xfrm>
            <a:prstGeom prst="line"/>
            <a:noFill/>
            <a:ln w="952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04" name=""/>
            <p:cNvSpPr/>
            <p:nvPr/>
          </p:nvSpPr>
          <p:spPr>
            <a:xfrm rot="0">
              <a:off x="3578" y="1466"/>
              <a:ext cx="0" cy="1824"/>
            </a:xfrm>
            <a:prstGeom prst="line"/>
            <a:noFill/>
            <a:ln w="952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05" name=""/>
            <p:cNvSpPr/>
            <p:nvPr/>
          </p:nvSpPr>
          <p:spPr>
            <a:xfrm rot="0">
              <a:off x="4261" y="1488"/>
              <a:ext cx="0" cy="2448"/>
            </a:xfrm>
            <a:prstGeom prst="line"/>
            <a:noFill/>
            <a:ln w="952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06" name=""/>
            <p:cNvSpPr/>
            <p:nvPr/>
          </p:nvSpPr>
          <p:spPr>
            <a:xfrm rot="0">
              <a:off x="3456" y="2976"/>
              <a:ext cx="0" cy="144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607" name=""/>
            <p:cNvSpPr/>
            <p:nvPr/>
          </p:nvSpPr>
          <p:spPr>
            <a:xfrm rot="0">
              <a:off x="3576" y="3120"/>
              <a:ext cx="0" cy="144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608" name=""/>
            <p:cNvSpPr/>
            <p:nvPr/>
          </p:nvSpPr>
          <p:spPr>
            <a:xfrm rot="0">
              <a:off x="3924" y="3462"/>
              <a:ext cx="0" cy="144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609" name=""/>
            <p:cNvSpPr/>
            <p:nvPr/>
          </p:nvSpPr>
          <p:spPr>
            <a:xfrm rot="0">
              <a:off x="4260" y="3768"/>
              <a:ext cx="0" cy="144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610" name=""/>
            <p:cNvSpPr/>
            <p:nvPr/>
          </p:nvSpPr>
          <p:spPr>
            <a:xfrm rot="0">
              <a:off x="4368" y="3834"/>
              <a:ext cx="0" cy="19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</p:grpSp>
      <p:grpSp>
        <p:nvGrpSpPr>
          <p:cNvPr id="49" name=""/>
          <p:cNvGrpSpPr/>
          <p:nvPr/>
        </p:nvGrpSpPr>
        <p:grpSpPr>
          <a:xfrm rot="0">
            <a:off x="2857500" y="2111375"/>
            <a:ext cx="400050" cy="1514475"/>
            <a:chOff x="2040" y="1320"/>
            <a:chExt cx="252" cy="954"/>
          </a:xfrm>
        </p:grpSpPr>
        <p:sp>
          <p:nvSpPr>
            <p:cNvPr id="1048611" name=""/>
            <p:cNvSpPr/>
            <p:nvPr/>
          </p:nvSpPr>
          <p:spPr>
            <a:xfrm rot="0">
              <a:off x="2244" y="1320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8612" name=""/>
            <p:cNvSpPr/>
            <p:nvPr/>
          </p:nvSpPr>
          <p:spPr>
            <a:xfrm rot="0">
              <a:off x="2148" y="1476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8613" name=""/>
            <p:cNvSpPr/>
            <p:nvPr/>
          </p:nvSpPr>
          <p:spPr>
            <a:xfrm rot="0">
              <a:off x="2040" y="1776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8614" name=""/>
            <p:cNvSpPr/>
            <p:nvPr/>
          </p:nvSpPr>
          <p:spPr>
            <a:xfrm rot="0">
              <a:off x="2148" y="2094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8615" name=""/>
            <p:cNvSpPr/>
            <p:nvPr/>
          </p:nvSpPr>
          <p:spPr>
            <a:xfrm rot="0">
              <a:off x="2244" y="2226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50" name=""/>
          <p:cNvGrpSpPr/>
          <p:nvPr/>
        </p:nvGrpSpPr>
        <p:grpSpPr>
          <a:xfrm rot="0">
            <a:off x="1219200" y="2111375"/>
            <a:ext cx="409575" cy="1524000"/>
            <a:chOff x="1008" y="1320"/>
            <a:chExt cx="258" cy="960"/>
          </a:xfrm>
        </p:grpSpPr>
        <p:sp>
          <p:nvSpPr>
            <p:cNvPr id="1048616" name=""/>
            <p:cNvSpPr/>
            <p:nvPr/>
          </p:nvSpPr>
          <p:spPr>
            <a:xfrm rot="0">
              <a:off x="1008" y="1320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8617" name=""/>
            <p:cNvSpPr/>
            <p:nvPr/>
          </p:nvSpPr>
          <p:spPr>
            <a:xfrm rot="0">
              <a:off x="1122" y="1464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8618" name=""/>
            <p:cNvSpPr/>
            <p:nvPr/>
          </p:nvSpPr>
          <p:spPr>
            <a:xfrm rot="0">
              <a:off x="1218" y="1758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8619" name=""/>
            <p:cNvSpPr/>
            <p:nvPr/>
          </p:nvSpPr>
          <p:spPr>
            <a:xfrm rot="0">
              <a:off x="1122" y="2088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8620" name=""/>
            <p:cNvSpPr/>
            <p:nvPr/>
          </p:nvSpPr>
          <p:spPr>
            <a:xfrm rot="0">
              <a:off x="1014" y="2232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048621" name=""/>
          <p:cNvSpPr/>
          <p:nvPr/>
        </p:nvSpPr>
        <p:spPr bwMode="auto">
          <a:xfrm rot="13601479">
            <a:off x="2717006" y="2375694"/>
            <a:ext cx="981075" cy="973137"/>
          </a:xfrm>
          <a:custGeom>
            <a:avLst/>
            <a:ahLst/>
            <a:rect l="0" t="0" r="r" b="b"/>
            <a:pathLst>
              <a:path w="21600" h="23472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224"/>
                  <a:pt x="21572" y="22849"/>
                  <a:pt x="21518" y="23471"/>
                </a:cubicBezTo>
              </a:path>
              <a:path w="21600" h="23472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224"/>
                  <a:pt x="21572" y="22849"/>
                  <a:pt x="21518" y="23471"/>
                </a:cubicBezTo>
                <a:lnTo>
                  <a:pt x="0" y="21600"/>
                </a:lnTo>
                <a:lnTo>
                  <a:pt x="-1" y="0"/>
                </a:lnTo>
              </a:path>
            </a:pathLst>
          </a:custGeom>
          <a:noFill/>
          <a:ln w="1905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22" name=""/>
          <p:cNvSpPr/>
          <p:nvPr/>
        </p:nvSpPr>
        <p:spPr bwMode="auto">
          <a:xfrm rot="7998521" flipH="1">
            <a:off x="705643" y="2397919"/>
            <a:ext cx="1101725" cy="973137"/>
          </a:xfrm>
          <a:custGeom>
            <a:avLst/>
            <a:ahLst/>
            <a:rect l="0" t="0" r="r" b="b"/>
            <a:pathLst>
              <a:path w="24244" h="23472" fill="none">
                <a:moveTo>
                  <a:pt x="0" y="162"/>
                </a:moveTo>
                <a:cubicBezTo>
                  <a:pt x="877" y="54"/>
                  <a:pt x="1760" y="0"/>
                  <a:pt x="2644" y="0"/>
                </a:cubicBezTo>
                <a:cubicBezTo>
                  <a:pt x="14573" y="0"/>
                  <a:pt x="24244" y="9670"/>
                  <a:pt x="24244" y="21600"/>
                </a:cubicBezTo>
                <a:cubicBezTo>
                  <a:pt x="24244" y="22224"/>
                  <a:pt x="24216" y="22849"/>
                  <a:pt x="24162" y="23471"/>
                </a:cubicBezTo>
              </a:path>
              <a:path w="24244" h="23472" stroke="0">
                <a:moveTo>
                  <a:pt x="0" y="162"/>
                </a:moveTo>
                <a:cubicBezTo>
                  <a:pt x="877" y="54"/>
                  <a:pt x="1760" y="0"/>
                  <a:pt x="2644" y="0"/>
                </a:cubicBezTo>
                <a:cubicBezTo>
                  <a:pt x="14573" y="0"/>
                  <a:pt x="24244" y="9670"/>
                  <a:pt x="24244" y="21600"/>
                </a:cubicBezTo>
                <a:cubicBezTo>
                  <a:pt x="24244" y="22224"/>
                  <a:pt x="24216" y="22849"/>
                  <a:pt x="24162" y="23471"/>
                </a:cubicBezTo>
                <a:lnTo>
                  <a:pt x="2644" y="21600"/>
                </a:lnTo>
                <a:lnTo>
                  <a:pt x="0" y="162"/>
                </a:lnTo>
              </a:path>
            </a:pathLst>
          </a:custGeom>
          <a:noFill/>
          <a:ln w="1905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grpSp>
        <p:nvGrpSpPr>
          <p:cNvPr id="51" name=""/>
          <p:cNvGrpSpPr/>
          <p:nvPr/>
        </p:nvGrpSpPr>
        <p:grpSpPr>
          <a:xfrm rot="0">
            <a:off x="639762" y="2149475"/>
            <a:ext cx="5227637" cy="1447800"/>
            <a:chOff x="643" y="1344"/>
            <a:chExt cx="3293" cy="912"/>
          </a:xfrm>
        </p:grpSpPr>
        <p:grpSp>
          <p:nvGrpSpPr>
            <p:cNvPr id="52" name=""/>
            <p:cNvGrpSpPr/>
            <p:nvPr/>
          </p:nvGrpSpPr>
          <p:grpSpPr>
            <a:xfrm rot="0">
              <a:off x="672" y="1344"/>
              <a:ext cx="1920" cy="912"/>
              <a:chOff x="672" y="1344"/>
              <a:chExt cx="1920" cy="912"/>
            </a:xfrm>
          </p:grpSpPr>
          <p:sp>
            <p:nvSpPr>
              <p:cNvPr id="1048623" name=""/>
              <p:cNvSpPr/>
              <p:nvPr/>
            </p:nvSpPr>
            <p:spPr>
              <a:xfrm rot="0" flipH="1">
                <a:off x="672" y="1344"/>
                <a:ext cx="384" cy="0"/>
              </a:xfrm>
              <a:prstGeom prst="line"/>
              <a:noFill/>
              <a:ln w="1905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24" name=""/>
              <p:cNvSpPr/>
              <p:nvPr/>
            </p:nvSpPr>
            <p:spPr>
              <a:xfrm rot="0">
                <a:off x="672" y="1344"/>
                <a:ext cx="0" cy="912"/>
              </a:xfrm>
              <a:prstGeom prst="line"/>
              <a:noFill/>
              <a:ln w="1905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25" name=""/>
              <p:cNvSpPr/>
              <p:nvPr/>
            </p:nvSpPr>
            <p:spPr>
              <a:xfrm rot="0">
                <a:off x="672" y="2256"/>
                <a:ext cx="384" cy="0"/>
              </a:xfrm>
              <a:prstGeom prst="line"/>
              <a:noFill/>
              <a:ln w="1905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26" name=""/>
              <p:cNvSpPr/>
              <p:nvPr/>
            </p:nvSpPr>
            <p:spPr>
              <a:xfrm rot="0">
                <a:off x="1056" y="2256"/>
                <a:ext cx="1200" cy="0"/>
              </a:xfrm>
              <a:prstGeom prst="line"/>
              <a:noFill/>
              <a:ln w="19050" cap="flat" cmpd="sng">
                <a:solidFill>
                  <a:schemeClr val="dk1">
                    <a:alpha val="100000"/>
                  </a:schemeClr>
                </a:solidFill>
                <a:prstDash val="lgDash"/>
                <a:round/>
              </a:ln>
            </p:spPr>
          </p:sp>
          <p:sp>
            <p:nvSpPr>
              <p:cNvPr id="1048627" name=""/>
              <p:cNvSpPr/>
              <p:nvPr/>
            </p:nvSpPr>
            <p:spPr>
              <a:xfrm rot="0">
                <a:off x="2256" y="2256"/>
                <a:ext cx="336" cy="0"/>
              </a:xfrm>
              <a:prstGeom prst="line"/>
              <a:noFill/>
              <a:ln w="1905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28" name=""/>
              <p:cNvSpPr/>
              <p:nvPr/>
            </p:nvSpPr>
            <p:spPr>
              <a:xfrm rot="0" flipV="1">
                <a:off x="2592" y="1344"/>
                <a:ext cx="0" cy="912"/>
              </a:xfrm>
              <a:prstGeom prst="line"/>
              <a:noFill/>
              <a:ln w="1905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29" name=""/>
              <p:cNvSpPr/>
              <p:nvPr/>
            </p:nvSpPr>
            <p:spPr>
              <a:xfrm rot="0" flipH="1">
                <a:off x="2256" y="1344"/>
                <a:ext cx="336" cy="0"/>
              </a:xfrm>
              <a:prstGeom prst="line"/>
              <a:noFill/>
              <a:ln w="1905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30" name=""/>
              <p:cNvSpPr/>
              <p:nvPr/>
            </p:nvSpPr>
            <p:spPr>
              <a:xfrm rot="0" flipH="1">
                <a:off x="1008" y="1344"/>
                <a:ext cx="1248" cy="0"/>
              </a:xfrm>
              <a:prstGeom prst="line"/>
              <a:noFill/>
              <a:ln w="19050" cap="flat" cmpd="sng">
                <a:solidFill>
                  <a:schemeClr val="dk1">
                    <a:alpha val="100000"/>
                  </a:schemeClr>
                </a:solidFill>
                <a:prstDash val="lgDash"/>
                <a:round/>
              </a:ln>
            </p:spPr>
          </p:sp>
        </p:grpSp>
        <p:grpSp>
          <p:nvGrpSpPr>
            <p:cNvPr id="53" name=""/>
            <p:cNvGrpSpPr/>
            <p:nvPr/>
          </p:nvGrpSpPr>
          <p:grpSpPr>
            <a:xfrm rot="0">
              <a:off x="643" y="1344"/>
              <a:ext cx="3293" cy="912"/>
              <a:chOff x="643" y="1344"/>
              <a:chExt cx="3293" cy="912"/>
            </a:xfrm>
          </p:grpSpPr>
          <p:sp>
            <p:nvSpPr>
              <p:cNvPr id="1048631" name=""/>
              <p:cNvSpPr/>
              <p:nvPr/>
            </p:nvSpPr>
            <p:spPr>
              <a:xfrm rot="16200000" flipV="1">
                <a:off x="1635" y="791"/>
                <a:ext cx="0" cy="1984"/>
              </a:xfrm>
              <a:prstGeom prst="line"/>
              <a:noFill/>
              <a:ln w="12700" cap="flat" cmpd="sng">
                <a:solidFill>
                  <a:schemeClr val="dk1">
                    <a:alpha val="100000"/>
                  </a:schemeClr>
                </a:solidFill>
                <a:prstDash val="lgDashDot"/>
                <a:round/>
              </a:ln>
            </p:spPr>
          </p:sp>
          <p:sp>
            <p:nvSpPr>
              <p:cNvPr id="1048632" name=""/>
              <p:cNvSpPr/>
              <p:nvPr/>
            </p:nvSpPr>
            <p:spPr>
              <a:xfrm rot="0" flipH="1">
                <a:off x="1008" y="1344"/>
                <a:ext cx="2928" cy="0"/>
              </a:xfrm>
              <a:prstGeom prst="line"/>
              <a:noFill/>
              <a:ln w="9525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33" name=""/>
              <p:cNvSpPr/>
              <p:nvPr/>
            </p:nvSpPr>
            <p:spPr>
              <a:xfrm rot="0" flipH="1">
                <a:off x="672" y="1488"/>
                <a:ext cx="2928" cy="0"/>
              </a:xfrm>
              <a:prstGeom prst="line"/>
              <a:noFill/>
              <a:ln w="9525" cap="flat" cmpd="sng">
                <a:solidFill>
                  <a:schemeClr val="dk2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34" name=""/>
              <p:cNvSpPr/>
              <p:nvPr/>
            </p:nvSpPr>
            <p:spPr>
              <a:xfrm rot="0" flipH="1">
                <a:off x="672" y="2112"/>
                <a:ext cx="2928" cy="0"/>
              </a:xfrm>
              <a:prstGeom prst="line"/>
              <a:noFill/>
              <a:ln w="9525" cap="flat" cmpd="sng">
                <a:solidFill>
                  <a:schemeClr val="dk2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35" name=""/>
              <p:cNvSpPr/>
              <p:nvPr/>
            </p:nvSpPr>
            <p:spPr>
              <a:xfrm rot="0" flipH="1">
                <a:off x="672" y="2256"/>
                <a:ext cx="3264" cy="0"/>
              </a:xfrm>
              <a:prstGeom prst="line"/>
              <a:noFill/>
              <a:ln w="9525" cap="flat" cmpd="sng">
                <a:solidFill>
                  <a:schemeClr val="dk2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36" name=""/>
              <p:cNvSpPr/>
              <p:nvPr/>
            </p:nvSpPr>
            <p:spPr>
              <a:xfrm rot="0" flipH="1">
                <a:off x="3024" y="2256"/>
                <a:ext cx="192" cy="0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  <a:tailEnd type="triangle" w="med" len="med"/>
              </a:ln>
            </p:spPr>
          </p:sp>
          <p:sp>
            <p:nvSpPr>
              <p:cNvPr id="1048637" name=""/>
              <p:cNvSpPr/>
              <p:nvPr/>
            </p:nvSpPr>
            <p:spPr>
              <a:xfrm rot="0" flipH="1">
                <a:off x="3024" y="2112"/>
                <a:ext cx="192" cy="0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  <a:tailEnd type="triangle" w="med" len="med"/>
              </a:ln>
            </p:spPr>
          </p:sp>
          <p:sp>
            <p:nvSpPr>
              <p:cNvPr id="1048638" name=""/>
              <p:cNvSpPr/>
              <p:nvPr/>
            </p:nvSpPr>
            <p:spPr>
              <a:xfrm rot="0" flipH="1">
                <a:off x="3036" y="1488"/>
                <a:ext cx="96" cy="0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  <a:tailEnd type="triangle" w="med" len="med"/>
              </a:ln>
            </p:spPr>
          </p:sp>
          <p:sp>
            <p:nvSpPr>
              <p:cNvPr id="1048639" name=""/>
              <p:cNvSpPr/>
              <p:nvPr/>
            </p:nvSpPr>
            <p:spPr>
              <a:xfrm rot="0" flipH="1">
                <a:off x="3036" y="1344"/>
                <a:ext cx="96" cy="0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  <a:tailEnd type="triangle" w="med" len="med"/>
              </a:ln>
            </p:spPr>
          </p:sp>
        </p:grpSp>
      </p:grpSp>
      <p:grpSp>
        <p:nvGrpSpPr>
          <p:cNvPr id="54" name=""/>
          <p:cNvGrpSpPr/>
          <p:nvPr/>
        </p:nvGrpSpPr>
        <p:grpSpPr>
          <a:xfrm rot="0">
            <a:off x="609600" y="4968875"/>
            <a:ext cx="5943600" cy="1457325"/>
            <a:chOff x="624" y="3120"/>
            <a:chExt cx="3744" cy="918"/>
          </a:xfrm>
        </p:grpSpPr>
        <p:sp>
          <p:nvSpPr>
            <p:cNvPr id="1048640" name=""/>
            <p:cNvSpPr/>
            <p:nvPr/>
          </p:nvSpPr>
          <p:spPr>
            <a:xfrm rot="0">
              <a:off x="2592" y="3120"/>
              <a:ext cx="912" cy="0"/>
            </a:xfrm>
            <a:prstGeom prst="line"/>
            <a:noFill/>
            <a:ln w="952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41" name=""/>
            <p:cNvSpPr/>
            <p:nvPr/>
          </p:nvSpPr>
          <p:spPr>
            <a:xfrm rot="0">
              <a:off x="2544" y="4032"/>
              <a:ext cx="1824" cy="0"/>
            </a:xfrm>
            <a:prstGeom prst="line"/>
            <a:noFill/>
            <a:ln w="952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42" name=""/>
            <p:cNvSpPr/>
            <p:nvPr/>
          </p:nvSpPr>
          <p:spPr>
            <a:xfrm rot="0" flipH="1">
              <a:off x="1008" y="3264"/>
              <a:ext cx="2592" cy="0"/>
            </a:xfrm>
            <a:prstGeom prst="line"/>
            <a:noFill/>
            <a:ln w="952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43" name=""/>
            <p:cNvSpPr/>
            <p:nvPr/>
          </p:nvSpPr>
          <p:spPr>
            <a:xfrm rot="0" flipH="1">
              <a:off x="864" y="3921"/>
              <a:ext cx="3312" cy="0"/>
            </a:xfrm>
            <a:prstGeom prst="line"/>
            <a:noFill/>
            <a:ln w="952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44" name=""/>
            <p:cNvSpPr/>
            <p:nvPr/>
          </p:nvSpPr>
          <p:spPr>
            <a:xfrm rot="0" flipH="1">
              <a:off x="2070" y="4038"/>
              <a:ext cx="144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645" name=""/>
            <p:cNvSpPr/>
            <p:nvPr/>
          </p:nvSpPr>
          <p:spPr>
            <a:xfrm rot="0" flipH="1">
              <a:off x="2172" y="3918"/>
              <a:ext cx="96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646" name=""/>
            <p:cNvSpPr/>
            <p:nvPr/>
          </p:nvSpPr>
          <p:spPr>
            <a:xfrm rot="0" flipH="1">
              <a:off x="2268" y="3600"/>
              <a:ext cx="96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647" name=""/>
            <p:cNvSpPr/>
            <p:nvPr/>
          </p:nvSpPr>
          <p:spPr>
            <a:xfrm rot="0" flipH="1">
              <a:off x="2184" y="3264"/>
              <a:ext cx="192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648" name=""/>
            <p:cNvSpPr/>
            <p:nvPr/>
          </p:nvSpPr>
          <p:spPr>
            <a:xfrm rot="0" flipH="1">
              <a:off x="2082" y="3120"/>
              <a:ext cx="96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649" name=""/>
            <p:cNvSpPr/>
            <p:nvPr/>
          </p:nvSpPr>
          <p:spPr>
            <a:xfrm rot="0">
              <a:off x="1248" y="3120"/>
              <a:ext cx="864" cy="0"/>
            </a:xfrm>
            <a:prstGeom prst="line"/>
            <a:noFill/>
            <a:ln w="19050" cap="flat" cmpd="sng">
              <a:solidFill>
                <a:schemeClr val="dk1">
                  <a:alpha val="100000"/>
                </a:schemeClr>
              </a:solidFill>
              <a:prstDash val="lgDash"/>
              <a:round/>
            </a:ln>
          </p:spPr>
        </p:sp>
        <p:sp>
          <p:nvSpPr>
            <p:cNvPr id="1048650" name=""/>
            <p:cNvSpPr/>
            <p:nvPr/>
          </p:nvSpPr>
          <p:spPr>
            <a:xfrm rot="0">
              <a:off x="1200" y="4032"/>
              <a:ext cx="960" cy="0"/>
            </a:xfrm>
            <a:prstGeom prst="line"/>
            <a:noFill/>
            <a:ln w="19050" cap="flat" cmpd="sng">
              <a:solidFill>
                <a:schemeClr val="dk1">
                  <a:alpha val="100000"/>
                </a:schemeClr>
              </a:solidFill>
              <a:prstDash val="lgDash"/>
              <a:round/>
            </a:ln>
          </p:spPr>
        </p:sp>
        <p:sp>
          <p:nvSpPr>
            <p:cNvPr id="1048651" name=""/>
            <p:cNvSpPr/>
            <p:nvPr/>
          </p:nvSpPr>
          <p:spPr>
            <a:xfrm rot="0" flipH="1">
              <a:off x="624" y="3600"/>
              <a:ext cx="1968" cy="0"/>
            </a:xfrm>
            <a:prstGeom prst="line"/>
            <a:noFill/>
            <a:ln w="12700" cap="flat" cmpd="sng">
              <a:solidFill>
                <a:schemeClr val="dk1">
                  <a:alpha val="100000"/>
                </a:schemeClr>
              </a:solidFill>
              <a:prstDash val="lgDashDot"/>
              <a:round/>
            </a:ln>
          </p:spPr>
        </p:sp>
      </p:grpSp>
      <p:grpSp>
        <p:nvGrpSpPr>
          <p:cNvPr id="55" name=""/>
          <p:cNvGrpSpPr/>
          <p:nvPr/>
        </p:nvGrpSpPr>
        <p:grpSpPr>
          <a:xfrm rot="0">
            <a:off x="1266825" y="1454150"/>
            <a:ext cx="1952625" cy="2676525"/>
            <a:chOff x="1038" y="954"/>
            <a:chExt cx="1230" cy="1686"/>
          </a:xfrm>
        </p:grpSpPr>
        <p:grpSp>
          <p:nvGrpSpPr>
            <p:cNvPr id="56" name=""/>
            <p:cNvGrpSpPr/>
            <p:nvPr/>
          </p:nvGrpSpPr>
          <p:grpSpPr>
            <a:xfrm rot="0">
              <a:off x="1038" y="954"/>
              <a:ext cx="1230" cy="1686"/>
              <a:chOff x="1038" y="954"/>
              <a:chExt cx="1230" cy="1686"/>
            </a:xfrm>
          </p:grpSpPr>
          <p:sp>
            <p:nvSpPr>
              <p:cNvPr id="1048652" name=""/>
              <p:cNvSpPr/>
              <p:nvPr/>
            </p:nvSpPr>
            <p:spPr>
              <a:xfrm rot="0">
                <a:off x="1044" y="2256"/>
                <a:ext cx="0" cy="384"/>
              </a:xfrm>
              <a:prstGeom prst="line"/>
              <a:noFill/>
              <a:ln w="1905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53" name=""/>
              <p:cNvSpPr/>
              <p:nvPr/>
            </p:nvSpPr>
            <p:spPr>
              <a:xfrm rot="0">
                <a:off x="1056" y="2640"/>
                <a:ext cx="1200" cy="0"/>
              </a:xfrm>
              <a:prstGeom prst="line"/>
              <a:noFill/>
              <a:ln w="1905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54" name=""/>
              <p:cNvSpPr/>
              <p:nvPr/>
            </p:nvSpPr>
            <p:spPr>
              <a:xfrm rot="0" flipV="1">
                <a:off x="2268" y="2256"/>
                <a:ext cx="0" cy="384"/>
              </a:xfrm>
              <a:prstGeom prst="line"/>
              <a:noFill/>
              <a:ln w="1905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55" name=""/>
              <p:cNvSpPr/>
              <p:nvPr/>
            </p:nvSpPr>
            <p:spPr>
              <a:xfrm rot="0" flipV="1">
                <a:off x="2256" y="960"/>
                <a:ext cx="0" cy="384"/>
              </a:xfrm>
              <a:prstGeom prst="line"/>
              <a:noFill/>
              <a:ln w="1905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56" name=""/>
              <p:cNvSpPr/>
              <p:nvPr/>
            </p:nvSpPr>
            <p:spPr>
              <a:xfrm rot="0" flipH="1">
                <a:off x="1056" y="960"/>
                <a:ext cx="1200" cy="0"/>
              </a:xfrm>
              <a:prstGeom prst="line"/>
              <a:noFill/>
              <a:ln w="1905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57" name=""/>
              <p:cNvSpPr/>
              <p:nvPr/>
            </p:nvSpPr>
            <p:spPr>
              <a:xfrm rot="0">
                <a:off x="1038" y="954"/>
                <a:ext cx="0" cy="384"/>
              </a:xfrm>
              <a:prstGeom prst="line"/>
              <a:noFill/>
              <a:ln w="19050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</p:grpSp>
        <p:sp>
          <p:nvSpPr>
            <p:cNvPr id="1048658" name=""/>
            <p:cNvSpPr/>
            <p:nvPr/>
          </p:nvSpPr>
          <p:spPr>
            <a:xfrm rot="0">
              <a:off x="1040" y="1344"/>
              <a:ext cx="0" cy="912"/>
            </a:xfrm>
            <a:prstGeom prst="line"/>
            <a:noFill/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59" name=""/>
            <p:cNvSpPr/>
            <p:nvPr/>
          </p:nvSpPr>
          <p:spPr>
            <a:xfrm rot="0">
              <a:off x="2264" y="1344"/>
              <a:ext cx="0" cy="912"/>
            </a:xfrm>
            <a:prstGeom prst="line"/>
            <a:noFill/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</p:grpSp>
      <p:sp>
        <p:nvSpPr>
          <p:cNvPr id="1048660" name=""/>
          <p:cNvSpPr/>
          <p:nvPr/>
        </p:nvSpPr>
        <p:spPr>
          <a:xfrm rot="0">
            <a:off x="1295400" y="5730875"/>
            <a:ext cx="1905000" cy="0"/>
          </a:xfrm>
          <a:prstGeom prst="line"/>
          <a:noFill/>
          <a:ln w="317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</p:sp>
      <p:grpSp>
        <p:nvGrpSpPr>
          <p:cNvPr id="57" name=""/>
          <p:cNvGrpSpPr/>
          <p:nvPr/>
        </p:nvGrpSpPr>
        <p:grpSpPr>
          <a:xfrm rot="0">
            <a:off x="1066800" y="4419600"/>
            <a:ext cx="2381250" cy="2454275"/>
            <a:chOff x="1392" y="2632"/>
            <a:chExt cx="1355" cy="1343"/>
          </a:xfrm>
        </p:grpSpPr>
        <p:sp>
          <p:nvSpPr>
            <p:cNvPr id="1048661" name=""/>
            <p:cNvSpPr txBox="1"/>
            <p:nvPr/>
          </p:nvSpPr>
          <p:spPr>
            <a:xfrm rot="0">
              <a:off x="1392" y="3184"/>
              <a:ext cx="155" cy="16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048662" name=""/>
            <p:cNvSpPr txBox="1"/>
            <p:nvPr/>
          </p:nvSpPr>
          <p:spPr>
            <a:xfrm rot="0">
              <a:off x="1872" y="3808"/>
              <a:ext cx="155" cy="167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048663" name=""/>
            <p:cNvSpPr txBox="1"/>
            <p:nvPr/>
          </p:nvSpPr>
          <p:spPr>
            <a:xfrm rot="0">
              <a:off x="2592" y="3166"/>
              <a:ext cx="155" cy="167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048664" name=""/>
            <p:cNvSpPr txBox="1"/>
            <p:nvPr/>
          </p:nvSpPr>
          <p:spPr>
            <a:xfrm rot="0">
              <a:off x="1968" y="2632"/>
              <a:ext cx="156" cy="167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4</a:t>
              </a:r>
            </a:p>
          </p:txBody>
        </p:sp>
      </p:grpSp>
      <p:grpSp>
        <p:nvGrpSpPr>
          <p:cNvPr id="58" name=""/>
          <p:cNvGrpSpPr/>
          <p:nvPr/>
        </p:nvGrpSpPr>
        <p:grpSpPr>
          <a:xfrm rot="0">
            <a:off x="4902200" y="1844675"/>
            <a:ext cx="2019299" cy="2006600"/>
            <a:chOff x="3328" y="1152"/>
            <a:chExt cx="1272" cy="1264"/>
          </a:xfrm>
        </p:grpSpPr>
        <p:sp>
          <p:nvSpPr>
            <p:cNvPr id="1048665" name=""/>
            <p:cNvSpPr txBox="1"/>
            <p:nvPr/>
          </p:nvSpPr>
          <p:spPr>
            <a:xfrm rot="0">
              <a:off x="3892" y="1152"/>
              <a:ext cx="268" cy="21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600" lang="en-US">
                  <a:solidFill>
                    <a:srgbClr val="000000"/>
                  </a:solidFill>
                </a:rPr>
                <a:t>a”</a:t>
              </a:r>
            </a:p>
          </p:txBody>
        </p:sp>
        <p:sp>
          <p:nvSpPr>
            <p:cNvPr id="1048666" name=""/>
            <p:cNvSpPr txBox="1"/>
            <p:nvPr/>
          </p:nvSpPr>
          <p:spPr>
            <a:xfrm rot="0">
              <a:off x="3328" y="1658"/>
              <a:ext cx="268" cy="21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600" lang="en-US">
                  <a:solidFill>
                    <a:srgbClr val="000000"/>
                  </a:solidFill>
                </a:rPr>
                <a:t>g”</a:t>
              </a:r>
            </a:p>
          </p:txBody>
        </p:sp>
        <p:sp>
          <p:nvSpPr>
            <p:cNvPr id="1048667" name=""/>
            <p:cNvSpPr txBox="1"/>
            <p:nvPr/>
          </p:nvSpPr>
          <p:spPr>
            <a:xfrm rot="0">
              <a:off x="4340" y="1695"/>
              <a:ext cx="260" cy="21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600" lang="en-US">
                  <a:solidFill>
                    <a:srgbClr val="000000"/>
                  </a:solidFill>
                </a:rPr>
                <a:t>c”</a:t>
              </a:r>
            </a:p>
          </p:txBody>
        </p:sp>
        <p:sp>
          <p:nvSpPr>
            <p:cNvPr id="1048668" name=""/>
            <p:cNvSpPr txBox="1"/>
            <p:nvPr/>
          </p:nvSpPr>
          <p:spPr>
            <a:xfrm rot="0">
              <a:off x="3879" y="2206"/>
              <a:ext cx="260" cy="21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600" lang="en-US">
                  <a:solidFill>
                    <a:srgbClr val="000000"/>
                  </a:solidFill>
                </a:rPr>
                <a:t>e”</a:t>
              </a:r>
            </a:p>
          </p:txBody>
        </p:sp>
        <p:sp>
          <p:nvSpPr>
            <p:cNvPr id="1048669" name=""/>
            <p:cNvSpPr txBox="1"/>
            <p:nvPr/>
          </p:nvSpPr>
          <p:spPr>
            <a:xfrm rot="0">
              <a:off x="4224" y="1344"/>
              <a:ext cx="268" cy="21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600" lang="en-US">
                  <a:solidFill>
                    <a:srgbClr val="000000"/>
                  </a:solidFill>
                </a:rPr>
                <a:t>b”</a:t>
              </a:r>
            </a:p>
          </p:txBody>
        </p:sp>
        <p:sp>
          <p:nvSpPr>
            <p:cNvPr id="1048670" name=""/>
            <p:cNvSpPr txBox="1"/>
            <p:nvPr/>
          </p:nvSpPr>
          <p:spPr>
            <a:xfrm rot="0">
              <a:off x="3440" y="2064"/>
              <a:ext cx="252" cy="21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600" lang="en-US">
                  <a:solidFill>
                    <a:srgbClr val="000000"/>
                  </a:solidFill>
                </a:rPr>
                <a:t>f”</a:t>
              </a:r>
            </a:p>
          </p:txBody>
        </p:sp>
        <p:sp>
          <p:nvSpPr>
            <p:cNvPr id="1048671" name=""/>
            <p:cNvSpPr txBox="1"/>
            <p:nvPr/>
          </p:nvSpPr>
          <p:spPr>
            <a:xfrm rot="0">
              <a:off x="4224" y="2016"/>
              <a:ext cx="268" cy="21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600" lang="en-US">
                  <a:solidFill>
                    <a:srgbClr val="000000"/>
                  </a:solidFill>
                </a:rPr>
                <a:t>d”</a:t>
              </a:r>
            </a:p>
          </p:txBody>
        </p:sp>
        <p:sp>
          <p:nvSpPr>
            <p:cNvPr id="1048672" name=""/>
            <p:cNvSpPr txBox="1"/>
            <p:nvPr/>
          </p:nvSpPr>
          <p:spPr>
            <a:xfrm rot="0">
              <a:off x="3456" y="1344"/>
              <a:ext cx="268" cy="21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600" lang="en-US">
                  <a:solidFill>
                    <a:srgbClr val="000000"/>
                  </a:solidFill>
                </a:rPr>
                <a:t>h”</a:t>
              </a:r>
            </a:p>
          </p:txBody>
        </p:sp>
      </p:grpSp>
      <p:grpSp>
        <p:nvGrpSpPr>
          <p:cNvPr id="59" name=""/>
          <p:cNvGrpSpPr/>
          <p:nvPr/>
        </p:nvGrpSpPr>
        <p:grpSpPr>
          <a:xfrm rot="0">
            <a:off x="4775200" y="1143000"/>
            <a:ext cx="2252274" cy="346075"/>
            <a:chOff x="1440" y="912"/>
            <a:chExt cx="1351" cy="218"/>
          </a:xfrm>
        </p:grpSpPr>
        <p:sp>
          <p:nvSpPr>
            <p:cNvPr id="1048673" name=""/>
            <p:cNvSpPr txBox="1"/>
            <p:nvPr/>
          </p:nvSpPr>
          <p:spPr>
            <a:xfrm rot="0">
              <a:off x="1440" y="928"/>
              <a:ext cx="247" cy="20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4”</a:t>
              </a:r>
            </a:p>
          </p:txBody>
        </p:sp>
        <p:sp>
          <p:nvSpPr>
            <p:cNvPr id="1048674" name=""/>
            <p:cNvSpPr txBox="1"/>
            <p:nvPr/>
          </p:nvSpPr>
          <p:spPr>
            <a:xfrm rot="0">
              <a:off x="1968" y="912"/>
              <a:ext cx="232" cy="20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1”</a:t>
              </a:r>
            </a:p>
          </p:txBody>
        </p:sp>
        <p:sp>
          <p:nvSpPr>
            <p:cNvPr id="1048675" name=""/>
            <p:cNvSpPr txBox="1"/>
            <p:nvPr/>
          </p:nvSpPr>
          <p:spPr>
            <a:xfrm rot="0">
              <a:off x="2064" y="912"/>
              <a:ext cx="247" cy="20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3”</a:t>
              </a:r>
            </a:p>
          </p:txBody>
        </p:sp>
        <p:sp>
          <p:nvSpPr>
            <p:cNvPr id="1048676" name=""/>
            <p:cNvSpPr txBox="1"/>
            <p:nvPr/>
          </p:nvSpPr>
          <p:spPr>
            <a:xfrm rot="0">
              <a:off x="2544" y="912"/>
              <a:ext cx="247" cy="20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2”</a:t>
              </a:r>
            </a:p>
          </p:txBody>
        </p:sp>
      </p:grpSp>
      <p:grpSp>
        <p:nvGrpSpPr>
          <p:cNvPr id="60" name=""/>
          <p:cNvGrpSpPr/>
          <p:nvPr/>
        </p:nvGrpSpPr>
        <p:grpSpPr>
          <a:xfrm rot="0">
            <a:off x="1117600" y="1171575"/>
            <a:ext cx="2296027" cy="330200"/>
            <a:chOff x="1440" y="912"/>
            <a:chExt cx="1319" cy="208"/>
          </a:xfrm>
        </p:grpSpPr>
        <p:sp>
          <p:nvSpPr>
            <p:cNvPr id="1048677" name=""/>
            <p:cNvSpPr txBox="1"/>
            <p:nvPr/>
          </p:nvSpPr>
          <p:spPr>
            <a:xfrm rot="0">
              <a:off x="1440" y="928"/>
              <a:ext cx="191" cy="19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1’</a:t>
              </a:r>
            </a:p>
          </p:txBody>
        </p:sp>
        <p:sp>
          <p:nvSpPr>
            <p:cNvPr id="1048678" name=""/>
            <p:cNvSpPr txBox="1"/>
            <p:nvPr/>
          </p:nvSpPr>
          <p:spPr>
            <a:xfrm rot="0">
              <a:off x="1968" y="912"/>
              <a:ext cx="215" cy="20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2’</a:t>
              </a:r>
            </a:p>
          </p:txBody>
        </p:sp>
        <p:sp>
          <p:nvSpPr>
            <p:cNvPr id="1048679" name=""/>
            <p:cNvSpPr txBox="1"/>
            <p:nvPr/>
          </p:nvSpPr>
          <p:spPr>
            <a:xfrm rot="0">
              <a:off x="2064" y="912"/>
              <a:ext cx="215" cy="20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4’</a:t>
              </a:r>
            </a:p>
          </p:txBody>
        </p:sp>
        <p:sp>
          <p:nvSpPr>
            <p:cNvPr id="1048680" name=""/>
            <p:cNvSpPr txBox="1"/>
            <p:nvPr/>
          </p:nvSpPr>
          <p:spPr>
            <a:xfrm rot="0">
              <a:off x="2544" y="912"/>
              <a:ext cx="215" cy="20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3’</a:t>
              </a:r>
            </a:p>
          </p:txBody>
        </p:sp>
      </p:grpSp>
      <p:grpSp>
        <p:nvGrpSpPr>
          <p:cNvPr id="61" name=""/>
          <p:cNvGrpSpPr/>
          <p:nvPr/>
        </p:nvGrpSpPr>
        <p:grpSpPr>
          <a:xfrm rot="0">
            <a:off x="2466975" y="1844675"/>
            <a:ext cx="1101725" cy="1990725"/>
            <a:chOff x="1794" y="1152"/>
            <a:chExt cx="694" cy="1254"/>
          </a:xfrm>
        </p:grpSpPr>
        <p:sp>
          <p:nvSpPr>
            <p:cNvPr id="1048681" name=""/>
            <p:cNvSpPr txBox="1"/>
            <p:nvPr/>
          </p:nvSpPr>
          <p:spPr>
            <a:xfrm rot="0">
              <a:off x="2208" y="1152"/>
              <a:ext cx="244" cy="21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600" lang="en-US">
                  <a:solidFill>
                    <a:srgbClr val="000000"/>
                  </a:solidFill>
                </a:rPr>
                <a:t>a’</a:t>
              </a:r>
            </a:p>
          </p:txBody>
        </p:sp>
        <p:sp>
          <p:nvSpPr>
            <p:cNvPr id="1048682" name=""/>
            <p:cNvSpPr txBox="1"/>
            <p:nvPr/>
          </p:nvSpPr>
          <p:spPr>
            <a:xfrm rot="0">
              <a:off x="1890" y="1408"/>
              <a:ext cx="380" cy="20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b ’h’</a:t>
              </a:r>
            </a:p>
          </p:txBody>
        </p:sp>
        <p:sp>
          <p:nvSpPr>
            <p:cNvPr id="1048683" name=""/>
            <p:cNvSpPr txBox="1"/>
            <p:nvPr/>
          </p:nvSpPr>
          <p:spPr>
            <a:xfrm rot="0">
              <a:off x="1794" y="1696"/>
              <a:ext cx="332" cy="20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c’g’</a:t>
              </a:r>
            </a:p>
          </p:txBody>
        </p:sp>
        <p:sp>
          <p:nvSpPr>
            <p:cNvPr id="1048684" name=""/>
            <p:cNvSpPr txBox="1"/>
            <p:nvPr/>
          </p:nvSpPr>
          <p:spPr>
            <a:xfrm rot="0">
              <a:off x="1926" y="2044"/>
              <a:ext cx="324" cy="20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d’f’</a:t>
              </a:r>
            </a:p>
          </p:txBody>
        </p:sp>
        <p:sp>
          <p:nvSpPr>
            <p:cNvPr id="1048685" name=""/>
            <p:cNvSpPr txBox="1"/>
            <p:nvPr/>
          </p:nvSpPr>
          <p:spPr>
            <a:xfrm rot="0">
              <a:off x="2244" y="2196"/>
              <a:ext cx="244" cy="21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600" lang="en-US">
                  <a:solidFill>
                    <a:srgbClr val="000000"/>
                  </a:solidFill>
                </a:rPr>
                <a:t>a’</a:t>
              </a:r>
            </a:p>
          </p:txBody>
        </p:sp>
      </p:grpSp>
      <p:grpSp>
        <p:nvGrpSpPr>
          <p:cNvPr id="62" name=""/>
          <p:cNvGrpSpPr/>
          <p:nvPr/>
        </p:nvGrpSpPr>
        <p:grpSpPr>
          <a:xfrm rot="0">
            <a:off x="1266825" y="2073275"/>
            <a:ext cx="1943100" cy="3657600"/>
            <a:chOff x="1038" y="1296"/>
            <a:chExt cx="1224" cy="2304"/>
          </a:xfrm>
        </p:grpSpPr>
        <p:grpSp>
          <p:nvGrpSpPr>
            <p:cNvPr id="63" name=""/>
            <p:cNvGrpSpPr/>
            <p:nvPr/>
          </p:nvGrpSpPr>
          <p:grpSpPr>
            <a:xfrm rot="0">
              <a:off x="1152" y="1296"/>
              <a:ext cx="1024" cy="1968"/>
              <a:chOff x="1152" y="1296"/>
              <a:chExt cx="1024" cy="1968"/>
            </a:xfrm>
          </p:grpSpPr>
          <p:sp>
            <p:nvSpPr>
              <p:cNvPr id="1048686" name=""/>
              <p:cNvSpPr/>
              <p:nvPr/>
            </p:nvSpPr>
            <p:spPr>
              <a:xfrm rot="0" flipV="1">
                <a:off x="2172" y="1296"/>
                <a:ext cx="0" cy="1968"/>
              </a:xfrm>
              <a:prstGeom prst="line"/>
              <a:noFill/>
              <a:ln w="9525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87" name=""/>
              <p:cNvSpPr/>
              <p:nvPr/>
            </p:nvSpPr>
            <p:spPr>
              <a:xfrm rot="0" flipV="1">
                <a:off x="1152" y="1296"/>
                <a:ext cx="0" cy="1968"/>
              </a:xfrm>
              <a:prstGeom prst="line"/>
              <a:noFill/>
              <a:ln w="9525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88" name=""/>
              <p:cNvSpPr/>
              <p:nvPr/>
            </p:nvSpPr>
            <p:spPr>
              <a:xfrm rot="0" flipV="1">
                <a:off x="1248" y="1296"/>
                <a:ext cx="0" cy="1872"/>
              </a:xfrm>
              <a:prstGeom prst="line"/>
              <a:noFill/>
              <a:ln w="9525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89" name=""/>
              <p:cNvSpPr/>
              <p:nvPr/>
            </p:nvSpPr>
            <p:spPr>
              <a:xfrm rot="0" flipV="1">
                <a:off x="2071" y="1392"/>
                <a:ext cx="0" cy="1872"/>
              </a:xfrm>
              <a:prstGeom prst="line"/>
              <a:noFill/>
              <a:ln w="9525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690" name=""/>
              <p:cNvSpPr/>
              <p:nvPr/>
            </p:nvSpPr>
            <p:spPr>
              <a:xfrm rot="0" flipV="1">
                <a:off x="2176" y="2736"/>
                <a:ext cx="0" cy="96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  <a:tailEnd type="triangle" w="med" len="med"/>
              </a:ln>
            </p:spPr>
          </p:sp>
          <p:sp>
            <p:nvSpPr>
              <p:cNvPr id="1048691" name=""/>
              <p:cNvSpPr/>
              <p:nvPr/>
            </p:nvSpPr>
            <p:spPr>
              <a:xfrm rot="0" flipV="1">
                <a:off x="2072" y="2736"/>
                <a:ext cx="0" cy="144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  <a:tailEnd type="triangle" w="med" len="med"/>
              </a:ln>
            </p:spPr>
          </p:sp>
          <p:sp>
            <p:nvSpPr>
              <p:cNvPr id="1048692" name=""/>
              <p:cNvSpPr/>
              <p:nvPr/>
            </p:nvSpPr>
            <p:spPr>
              <a:xfrm rot="0" flipV="1">
                <a:off x="1248" y="2736"/>
                <a:ext cx="0" cy="192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  <a:tailEnd type="triangle" w="med" len="med"/>
              </a:ln>
            </p:spPr>
          </p:sp>
          <p:sp>
            <p:nvSpPr>
              <p:cNvPr id="1048693" name=""/>
              <p:cNvSpPr/>
              <p:nvPr/>
            </p:nvSpPr>
            <p:spPr>
              <a:xfrm rot="0" flipV="1">
                <a:off x="1152" y="2736"/>
                <a:ext cx="0" cy="192"/>
              </a:xfrm>
              <a:prstGeom prst="line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  <a:tailEnd type="triangle" w="med" len="med"/>
              </a:ln>
            </p:spPr>
          </p:sp>
        </p:grpSp>
        <p:sp>
          <p:nvSpPr>
            <p:cNvPr id="1048694" name=""/>
            <p:cNvSpPr/>
            <p:nvPr/>
          </p:nvSpPr>
          <p:spPr>
            <a:xfrm rot="0" flipV="1">
              <a:off x="2262" y="2640"/>
              <a:ext cx="0" cy="96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95" name=""/>
            <p:cNvSpPr/>
            <p:nvPr/>
          </p:nvSpPr>
          <p:spPr>
            <a:xfrm rot="0" flipV="1">
              <a:off x="1038" y="2640"/>
              <a:ext cx="0" cy="96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96" name=""/>
            <p:cNvSpPr/>
            <p:nvPr/>
          </p:nvSpPr>
          <p:spPr>
            <a:xfrm rot="0" flipV="1">
              <a:off x="1038" y="2742"/>
              <a:ext cx="0" cy="19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697" name=""/>
            <p:cNvSpPr/>
            <p:nvPr/>
          </p:nvSpPr>
          <p:spPr>
            <a:xfrm rot="0" flipV="1">
              <a:off x="2256" y="2736"/>
              <a:ext cx="0" cy="144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</p:grpSp>
      <p:sp>
        <p:nvSpPr>
          <p:cNvPr id="1048698" name=""/>
          <p:cNvSpPr txBox="1"/>
          <p:nvPr/>
        </p:nvSpPr>
        <p:spPr>
          <a:xfrm rot="0">
            <a:off x="6232525" y="0"/>
            <a:ext cx="2773680" cy="10566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algn="ctr"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CASE 1. </a:t>
            </a:r>
          </a:p>
          <a:p>
            <a:pPr algn="ctr"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CYLINDER STANDING </a:t>
            </a:r>
          </a:p>
          <a:p>
            <a:pPr algn="ctr"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&amp;</a:t>
            </a:r>
          </a:p>
          <a:p>
            <a:pPr algn="ctr"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 CYLINDER PENETRATING</a:t>
            </a: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934200" y="982662"/>
            <a:ext cx="1905000" cy="1760537"/>
          </a:xfrm>
          <a:prstGeom prst="rect"/>
          <a:noFill/>
          <a:ln>
            <a:noFill/>
          </a:ln>
        </p:spPr>
      </p:pic>
      <p:sp>
        <p:nvSpPr>
          <p:cNvPr id="1048699" name=""/>
          <p:cNvSpPr txBox="1"/>
          <p:nvPr/>
        </p:nvSpPr>
        <p:spPr>
          <a:xfrm rot="0">
            <a:off x="136525" y="61912"/>
            <a:ext cx="6609080" cy="8153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b="1" sz="1600" lang="en-US">
                <a:solidFill>
                  <a:srgbClr val="FF0066"/>
                </a:solidFill>
              </a:rPr>
              <a:t>Problem:</a:t>
            </a:r>
            <a:r>
              <a:rPr altLang="en-US" sz="1600" lang="en-US">
                <a:solidFill>
                  <a:srgbClr val="000000"/>
                </a:solidFill>
              </a:rPr>
              <a:t> </a:t>
            </a:r>
            <a:r>
              <a:rPr altLang="en-US" sz="1600" lang="en-US">
                <a:solidFill>
                  <a:srgbClr val="3333CC"/>
                </a:solidFill>
              </a:rPr>
              <a:t>A cylinder 50mm dia.and 70mm axis is completely penetrated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3333CC"/>
                </a:solidFill>
              </a:rPr>
              <a:t>by another of 40 mm dia.and 70 mm axis horizontally Both axes intersect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3333CC"/>
                </a:solidFill>
              </a:rPr>
              <a:t> &amp; bisect each other. Draw projections showing curves of intersections.</a:t>
            </a:r>
          </a:p>
        </p:txBody>
      </p:sp>
      <p:grpSp>
        <p:nvGrpSpPr>
          <p:cNvPr id="64" name=""/>
          <p:cNvGrpSpPr/>
          <p:nvPr/>
        </p:nvGrpSpPr>
        <p:grpSpPr>
          <a:xfrm rot="0">
            <a:off x="8016875" y="46037"/>
            <a:ext cx="1096962" cy="182562"/>
            <a:chOff x="5050" y="29"/>
            <a:chExt cx="691" cy="115"/>
          </a:xfrm>
        </p:grpSpPr>
        <p:sp>
          <p:nvSpPr>
            <p:cNvPr id="1048700" name="">
              <a:hlinkClick r:id="rId2" action="ppaction://hlinksldjump"/>
            </p:cNvPr>
            <p:cNvSpPr/>
            <p:nvPr/>
          </p:nvSpPr>
          <p:spPr>
            <a:xfrm rot="0">
              <a:off x="5050" y="29"/>
              <a:ext cx="115" cy="115"/>
            </a:xfrm>
            <a:prstGeom prst="actionButtonHome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8701" name="">
              <a:hlinkClick action="ppaction://hlinkshowjump?jump=previousslide"/>
            </p:cNvPr>
            <p:cNvSpPr/>
            <p:nvPr/>
          </p:nvSpPr>
          <p:spPr>
            <a:xfrm rot="0">
              <a:off x="5280" y="29"/>
              <a:ext cx="116" cy="115"/>
            </a:xfrm>
            <a:prstGeom prst="actionButtonBackPrevious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8702" name="">
              <a:hlinkClick action="ppaction://hlinkshowjump?jump=nextslide"/>
            </p:cNvPr>
            <p:cNvSpPr/>
            <p:nvPr/>
          </p:nvSpPr>
          <p:spPr>
            <a:xfrm rot="0">
              <a:off x="5396" y="29"/>
              <a:ext cx="115" cy="115"/>
            </a:xfrm>
            <a:prstGeom prst="actionButtonForwardNext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8703" name="">
              <a:hlinkClick action="ppaction://hlinkshowjump?jump=firstslide"/>
            </p:cNvPr>
            <p:cNvSpPr/>
            <p:nvPr/>
          </p:nvSpPr>
          <p:spPr>
            <a:xfrm rot="0">
              <a:off x="5165" y="29"/>
              <a:ext cx="115" cy="115"/>
            </a:xfrm>
            <a:prstGeom prst="actionButtonBeginning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8704" name="">
              <a:hlinkClick action="ppaction://hlinkshowjump?jump=lastslide"/>
            </p:cNvPr>
            <p:cNvSpPr/>
            <p:nvPr/>
          </p:nvSpPr>
          <p:spPr>
            <a:xfrm rot="0">
              <a:off x="5511" y="29"/>
              <a:ext cx="115" cy="115"/>
            </a:xfrm>
            <a:prstGeom prst="actionButtonEnd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8705" name=""/>
            <p:cNvSpPr/>
            <p:nvPr/>
          </p:nvSpPr>
          <p:spPr>
            <a:xfrm rot="0">
              <a:off x="5626" y="29"/>
              <a:ext cx="115" cy="115"/>
            </a:xfrm>
            <a:prstGeom prst="actionButtonBlank"/>
            <a:solidFill>
              <a:srgbClr val="FF000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8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8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3"/>
                                        <p:tgtEl>
                                          <p:spTgt spid="1048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4"/>
                                        <p:tgtEl>
                                          <p:spTgt spid="1048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7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9"/>
                                        <p:tgtEl>
                                          <p:spTgt spid="1048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0"/>
                                        <p:tgtEl>
                                          <p:spTgt spid="1048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3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55"/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6"/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" nodeType="clickPar">
                      <p:stCondLst>
                        <p:cond delay="indefinite"/>
                      </p:stCondLst>
                      <p:childTnLst>
                        <p:par>
                          <p:cTn fill="hold" id="5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9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61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2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 nodeType="clickPar">
                      <p:stCondLst>
                        <p:cond delay="indefinite"/>
                      </p:stCondLst>
                      <p:childTnLst>
                        <p:par>
                          <p:cTn fill="hold" id="6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65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67"/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8"/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9"/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70"/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1" nodeType="clickPar">
                      <p:stCondLst>
                        <p:cond delay="indefinite"/>
                      </p:stCondLst>
                      <p:childTnLst>
                        <p:par>
                          <p:cTn fill="hold" id="7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73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5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76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77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78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9" nodeType="clickPar">
                      <p:stCondLst>
                        <p:cond delay="indefinite"/>
                      </p:stCondLst>
                      <p:childTnLst>
                        <p:par>
                          <p:cTn fill="hold" id="8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81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83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4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5" nodeType="clickPar">
                      <p:stCondLst>
                        <p:cond delay="indefinite"/>
                      </p:stCondLst>
                      <p:childTnLst>
                        <p:par>
                          <p:cTn fill="hold" id="8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87" nodeType="clickEffect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dur="500" id="89"/>
                                        <p:tgtEl>
                                          <p:spTgt spid="104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0" nodeType="clickPar">
                      <p:stCondLst>
                        <p:cond delay="indefinite"/>
                      </p:stCondLst>
                      <p:childTnLst>
                        <p:par>
                          <p:cTn fill="hold" id="9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2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94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95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6" nodeType="clickPar">
                      <p:stCondLst>
                        <p:cond delay="indefinite"/>
                      </p:stCondLst>
                      <p:childTnLst>
                        <p:par>
                          <p:cTn fill="hold" id="9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8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01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02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03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4" nodeType="clickPar">
                      <p:stCondLst>
                        <p:cond delay="indefinite"/>
                      </p:stCondLst>
                      <p:childTnLst>
                        <p:par>
                          <p:cTn fill="hold" id="10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06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08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09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1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11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2" nodeType="clickPar">
                      <p:stCondLst>
                        <p:cond delay="indefinite"/>
                      </p:stCondLst>
                      <p:childTnLst>
                        <p:par>
                          <p:cTn fill="hold" id="11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4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16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17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8" nodeType="clickPar">
                      <p:stCondLst>
                        <p:cond delay="indefinite"/>
                      </p:stCondLst>
                      <p:childTnLst>
                        <p:par>
                          <p:cTn fill="hold" id="11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20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22"/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23"/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4" nodeType="clickPar">
                      <p:stCondLst>
                        <p:cond delay="indefinite"/>
                      </p:stCondLst>
                      <p:childTnLst>
                        <p:par>
                          <p:cTn fill="hold" id="12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26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28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29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0" nodeType="clickPar">
                      <p:stCondLst>
                        <p:cond delay="indefinite"/>
                      </p:stCondLst>
                      <p:childTnLst>
                        <p:par>
                          <p:cTn fill="hold" id="13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2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34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35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6" nodeType="clickPar">
                      <p:stCondLst>
                        <p:cond delay="indefinite"/>
                      </p:stCondLst>
                      <p:childTnLst>
                        <p:par>
                          <p:cTn fill="hold" id="13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8" nodeType="clickEffect" presetClass="entr" presetID="1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4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41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42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43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4" nodeType="clickPar">
                      <p:stCondLst>
                        <p:cond delay="indefinite"/>
                      </p:stCondLst>
                      <p:childTnLst>
                        <p:par>
                          <p:cTn fill="hold" id="14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46" nodeType="clickEffect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48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49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5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51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2" nodeType="clickPar">
                      <p:stCondLst>
                        <p:cond delay="indefinite"/>
                      </p:stCondLst>
                      <p:childTnLst>
                        <p:par>
                          <p:cTn fill="hold" id="15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54" nodeType="clickEffect" presetClass="entr" presetID="1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56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57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58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59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0" nodeType="clickPar">
                      <p:stCondLst>
                        <p:cond delay="indefinite"/>
                      </p:stCondLst>
                      <p:childTnLst>
                        <p:par>
                          <p:cTn fill="hold" id="16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62" nodeType="clickEffect" presetClass="entr" presetID="1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64"/>
                                        <p:tgtEl>
                                          <p:spTgt spid="1048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65"/>
                                        <p:tgtEl>
                                          <p:spTgt spid="1048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66"/>
                                        <p:tgtEl>
                                          <p:spTgt spid="1048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67"/>
                                        <p:tgtEl>
                                          <p:spTgt spid="1048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8" nodeType="clickPar">
                      <p:stCondLst>
                        <p:cond delay="indefinite"/>
                      </p:stCondLst>
                      <p:childTnLst>
                        <p:par>
                          <p:cTn fill="hold" id="16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0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72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73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74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75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6" nodeType="clickPar">
                      <p:stCondLst>
                        <p:cond delay="indefinite"/>
                      </p:stCondLst>
                      <p:childTnLst>
                        <p:par>
                          <p:cTn fill="hold" id="17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8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8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81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2" nodeType="clickPar">
                      <p:stCondLst>
                        <p:cond delay="indefinite"/>
                      </p:stCondLst>
                      <p:childTnLst>
                        <p:par>
                          <p:cTn fill="hold" id="18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84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86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87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8" nodeType="clickPar">
                      <p:stCondLst>
                        <p:cond delay="indefinite"/>
                      </p:stCondLst>
                      <p:childTnLst>
                        <p:par>
                          <p:cTn fill="hold" id="18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90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2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93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4" nodeType="clickPar">
                      <p:stCondLst>
                        <p:cond delay="indefinite"/>
                      </p:stCondLst>
                      <p:childTnLst>
                        <p:par>
                          <p:cTn fill="hold" id="19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96" nodeType="clickEffect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dur="500" id="198"/>
                                        <p:tgtEl>
                                          <p:spTgt spid="104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9" nodeType="clickPar">
                      <p:stCondLst>
                        <p:cond delay="indefinite"/>
                      </p:stCondLst>
                      <p:childTnLst>
                        <p:par>
                          <p:cTn fill="hold" id="20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01" nodeType="clickEffect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dur="500" id="203"/>
                                        <p:tgtEl>
                                          <p:spTgt spid="104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1" grpId="0" uiExpand="0" build="whole" animBg="1"/>
      <p:bldP spid="1048582" grpId="0" uiExpand="0" build="whole" animBg="1"/>
      <p:bldP spid="1048588" grpId="0" uiExpand="0" build="whole"/>
      <p:bldP spid="1048589" grpId="0" uiExpand="0" build="whole"/>
      <p:bldP spid="1048590" grpId="0" uiExpand="0" build="whole" animBg="1"/>
      <p:bldP spid="1048698" grpId="0" uiExpand="0" build="whole"/>
      <p:bldP spid="1048699" grpId="0" uiExpand="0" build="whol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85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69" name=""/>
          <p:cNvGrpSpPr/>
          <p:nvPr/>
        </p:nvGrpSpPr>
        <p:grpSpPr>
          <a:xfrm rot="0">
            <a:off x="1252537" y="1443037"/>
            <a:ext cx="1971675" cy="2698750"/>
            <a:chOff x="1029" y="947"/>
            <a:chExt cx="1242" cy="1700"/>
          </a:xfrm>
        </p:grpSpPr>
        <p:sp>
          <p:nvSpPr>
            <p:cNvPr id="1048708" name=""/>
            <p:cNvSpPr/>
            <p:nvPr/>
          </p:nvSpPr>
          <p:spPr>
            <a:xfrm rot="0">
              <a:off x="1038" y="947"/>
              <a:ext cx="1229" cy="1700"/>
            </a:xfrm>
            <a:prstGeom prst="rect"/>
            <a:solidFill>
              <a:schemeClr val="lt1"/>
            </a:solidFill>
            <a:ln w="6350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8709" name=""/>
            <p:cNvSpPr/>
            <p:nvPr/>
          </p:nvSpPr>
          <p:spPr>
            <a:xfrm rot="0">
              <a:off x="1060" y="951"/>
              <a:ext cx="1180" cy="0"/>
            </a:xfrm>
            <a:prstGeom prst="line"/>
            <a:noFill/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10" name=""/>
            <p:cNvSpPr/>
            <p:nvPr/>
          </p:nvSpPr>
          <p:spPr>
            <a:xfrm rot="0">
              <a:off x="1029" y="2643"/>
              <a:ext cx="1242" cy="0"/>
            </a:xfrm>
            <a:prstGeom prst="line"/>
            <a:noFill/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sp>
        <p:nvSpPr>
          <p:cNvPr id="1048711" name=""/>
          <p:cNvSpPr/>
          <p:nvPr/>
        </p:nvSpPr>
        <p:spPr>
          <a:xfrm rot="0">
            <a:off x="1266825" y="4594225"/>
            <a:ext cx="1951037" cy="1947862"/>
          </a:xfrm>
          <a:prstGeom prst="ellipse"/>
          <a:solidFill>
            <a:schemeClr val="lt1"/>
          </a:solidFill>
          <a:ln w="1905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8712" name=""/>
          <p:cNvSpPr/>
          <p:nvPr/>
        </p:nvSpPr>
        <p:spPr>
          <a:xfrm rot="0">
            <a:off x="217487" y="4141787"/>
            <a:ext cx="6899275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713" name=""/>
          <p:cNvSpPr/>
          <p:nvPr/>
        </p:nvSpPr>
        <p:spPr>
          <a:xfrm rot="0">
            <a:off x="1266825" y="5592762"/>
            <a:ext cx="1951037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714" name=""/>
          <p:cNvSpPr/>
          <p:nvPr/>
        </p:nvSpPr>
        <p:spPr>
          <a:xfrm rot="0">
            <a:off x="2266950" y="4594225"/>
            <a:ext cx="0" cy="1947862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715" name=""/>
          <p:cNvSpPr/>
          <p:nvPr/>
        </p:nvSpPr>
        <p:spPr>
          <a:xfrm rot="0" flipV="1">
            <a:off x="2254250" y="1217612"/>
            <a:ext cx="0" cy="31496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lgDashDot"/>
            <a:round/>
          </a:ln>
        </p:spPr>
      </p:sp>
      <p:sp>
        <p:nvSpPr>
          <p:cNvPr id="1048716" name=""/>
          <p:cNvSpPr/>
          <p:nvPr/>
        </p:nvSpPr>
        <p:spPr>
          <a:xfrm rot="0">
            <a:off x="4865687" y="1443037"/>
            <a:ext cx="1951037" cy="2698750"/>
          </a:xfrm>
          <a:prstGeom prst="rect"/>
          <a:solidFill>
            <a:schemeClr val="lt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8717" name=""/>
          <p:cNvSpPr/>
          <p:nvPr/>
        </p:nvSpPr>
        <p:spPr>
          <a:xfrm rot="2677113">
            <a:off x="5241925" y="2192337"/>
            <a:ext cx="1198562" cy="1200150"/>
          </a:xfrm>
          <a:prstGeom prst="rect"/>
          <a:solidFill>
            <a:schemeClr val="lt1"/>
          </a:solidFill>
          <a:ln w="1905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8718" name=""/>
          <p:cNvSpPr/>
          <p:nvPr/>
        </p:nvSpPr>
        <p:spPr>
          <a:xfrm rot="0" flipH="1">
            <a:off x="685800" y="1920875"/>
            <a:ext cx="5251450" cy="0"/>
          </a:xfrm>
          <a:prstGeom prst="line"/>
          <a:noFill/>
          <a:ln w="9525" cap="flat" cmpd="sng">
            <a:solidFill>
              <a:schemeClr val="folHlink">
                <a:alpha val="100000"/>
              </a:schemeClr>
            </a:solidFill>
            <a:prstDash val="solid"/>
            <a:round/>
          </a:ln>
        </p:spPr>
      </p:sp>
      <p:sp>
        <p:nvSpPr>
          <p:cNvPr id="1048719" name=""/>
          <p:cNvSpPr/>
          <p:nvPr/>
        </p:nvSpPr>
        <p:spPr>
          <a:xfrm rot="0" flipH="1">
            <a:off x="617537" y="3630612"/>
            <a:ext cx="5248275" cy="0"/>
          </a:xfrm>
          <a:prstGeom prst="line"/>
          <a:noFill/>
          <a:ln w="19050" cap="flat" cmpd="sng">
            <a:solidFill>
              <a:schemeClr val="folHlink">
                <a:alpha val="100000"/>
              </a:schemeClr>
            </a:solidFill>
            <a:prstDash val="solid"/>
            <a:round/>
          </a:ln>
        </p:spPr>
      </p:sp>
      <p:sp>
        <p:nvSpPr>
          <p:cNvPr id="1048720" name=""/>
          <p:cNvSpPr/>
          <p:nvPr/>
        </p:nvSpPr>
        <p:spPr>
          <a:xfrm rot="0" flipH="1">
            <a:off x="666750" y="2792412"/>
            <a:ext cx="4349750" cy="0"/>
          </a:xfrm>
          <a:prstGeom prst="line"/>
          <a:noFill/>
          <a:ln w="9525" cap="flat" cmpd="sng">
            <a:solidFill>
              <a:schemeClr val="folHlink">
                <a:alpha val="100000"/>
              </a:schemeClr>
            </a:solidFill>
            <a:prstDash val="solid"/>
            <a:round/>
          </a:ln>
        </p:spPr>
      </p:sp>
      <p:sp>
        <p:nvSpPr>
          <p:cNvPr id="1048721" name=""/>
          <p:cNvSpPr/>
          <p:nvPr/>
        </p:nvSpPr>
        <p:spPr>
          <a:xfrm rot="0">
            <a:off x="666750" y="1893887"/>
            <a:ext cx="0" cy="1724025"/>
          </a:xfrm>
          <a:prstGeom prst="line"/>
          <a:noFill/>
          <a:ln w="1905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722" name=""/>
          <p:cNvSpPr/>
          <p:nvPr/>
        </p:nvSpPr>
        <p:spPr>
          <a:xfrm rot="0">
            <a:off x="3816350" y="1893887"/>
            <a:ext cx="0" cy="1724025"/>
          </a:xfrm>
          <a:prstGeom prst="line"/>
          <a:noFill/>
          <a:ln w="1905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723" name=""/>
          <p:cNvSpPr/>
          <p:nvPr/>
        </p:nvSpPr>
        <p:spPr>
          <a:xfrm rot="0" flipH="1">
            <a:off x="2133600" y="4602162"/>
            <a:ext cx="2732087" cy="0"/>
          </a:xfrm>
          <a:prstGeom prst="line"/>
          <a:noFill/>
          <a:ln w="9525" cap="flat" cmpd="sng">
            <a:solidFill>
              <a:schemeClr val="folHlink">
                <a:alpha val="100000"/>
              </a:schemeClr>
            </a:solidFill>
            <a:prstDash val="solid"/>
            <a:round/>
          </a:ln>
        </p:spPr>
      </p:sp>
      <p:sp>
        <p:nvSpPr>
          <p:cNvPr id="1048724" name=""/>
          <p:cNvSpPr/>
          <p:nvPr/>
        </p:nvSpPr>
        <p:spPr>
          <a:xfrm rot="0" flipH="1">
            <a:off x="2286000" y="6556375"/>
            <a:ext cx="4530725" cy="0"/>
          </a:xfrm>
          <a:prstGeom prst="line"/>
          <a:noFill/>
          <a:ln w="9525" cap="flat" cmpd="sng">
            <a:solidFill>
              <a:schemeClr val="folHlink">
                <a:alpha val="100000"/>
              </a:schemeClr>
            </a:solidFill>
            <a:prstDash val="solid"/>
            <a:round/>
          </a:ln>
        </p:spPr>
      </p:sp>
      <p:sp>
        <p:nvSpPr>
          <p:cNvPr id="1048725" name=""/>
          <p:cNvSpPr/>
          <p:nvPr/>
        </p:nvSpPr>
        <p:spPr>
          <a:xfrm rot="0">
            <a:off x="4840287" y="3992562"/>
            <a:ext cx="0" cy="750887"/>
          </a:xfrm>
          <a:prstGeom prst="line"/>
          <a:noFill/>
          <a:ln w="9525" cap="flat" cmpd="sng">
            <a:solidFill>
              <a:schemeClr val="folHlink">
                <a:alpha val="100000"/>
              </a:schemeClr>
            </a:solidFill>
            <a:prstDash val="solid"/>
            <a:round/>
          </a:ln>
        </p:spPr>
      </p:sp>
      <p:sp>
        <p:nvSpPr>
          <p:cNvPr id="1048726" name=""/>
          <p:cNvSpPr/>
          <p:nvPr/>
        </p:nvSpPr>
        <p:spPr>
          <a:xfrm rot="0">
            <a:off x="5853112" y="4291012"/>
            <a:ext cx="0" cy="1352550"/>
          </a:xfrm>
          <a:prstGeom prst="line"/>
          <a:noFill/>
          <a:ln w="9525" cap="flat" cmpd="sng">
            <a:solidFill>
              <a:schemeClr val="folHlink">
                <a:alpha val="100000"/>
              </a:schemeClr>
            </a:solidFill>
            <a:prstDash val="solid"/>
            <a:round/>
          </a:ln>
        </p:spPr>
      </p:sp>
      <p:sp>
        <p:nvSpPr>
          <p:cNvPr id="1048727" name=""/>
          <p:cNvSpPr/>
          <p:nvPr/>
        </p:nvSpPr>
        <p:spPr>
          <a:xfrm rot="0">
            <a:off x="6829425" y="3841750"/>
            <a:ext cx="0" cy="2700337"/>
          </a:xfrm>
          <a:prstGeom prst="line"/>
          <a:noFill/>
          <a:ln w="9525" cap="flat" cmpd="sng">
            <a:solidFill>
              <a:schemeClr val="folHlink">
                <a:alpha val="100000"/>
              </a:schemeClr>
            </a:solidFill>
            <a:prstDash val="solid"/>
            <a:round/>
          </a:ln>
        </p:spPr>
      </p:sp>
      <p:sp>
        <p:nvSpPr>
          <p:cNvPr id="1048728" name=""/>
          <p:cNvSpPr/>
          <p:nvPr/>
        </p:nvSpPr>
        <p:spPr>
          <a:xfrm rot="0">
            <a:off x="4343400" y="4130675"/>
            <a:ext cx="2514600" cy="24384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grpSp>
        <p:nvGrpSpPr>
          <p:cNvPr id="70" name=""/>
          <p:cNvGrpSpPr/>
          <p:nvPr/>
        </p:nvGrpSpPr>
        <p:grpSpPr>
          <a:xfrm rot="0">
            <a:off x="611187" y="4794250"/>
            <a:ext cx="5307012" cy="1622425"/>
            <a:chOff x="625" y="3058"/>
            <a:chExt cx="3343" cy="1022"/>
          </a:xfrm>
        </p:grpSpPr>
        <p:sp>
          <p:nvSpPr>
            <p:cNvPr id="1048729" name=""/>
            <p:cNvSpPr/>
            <p:nvPr/>
          </p:nvSpPr>
          <p:spPr>
            <a:xfrm rot="0" flipH="1">
              <a:off x="625" y="3552"/>
              <a:ext cx="435" cy="0"/>
            </a:xfrm>
            <a:prstGeom prst="line"/>
            <a:noFill/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grpSp>
          <p:nvGrpSpPr>
            <p:cNvPr id="71" name=""/>
            <p:cNvGrpSpPr/>
            <p:nvPr/>
          </p:nvGrpSpPr>
          <p:grpSpPr>
            <a:xfrm rot="0">
              <a:off x="649" y="3058"/>
              <a:ext cx="3319" cy="1022"/>
              <a:chOff x="649" y="3058"/>
              <a:chExt cx="3319" cy="1022"/>
            </a:xfrm>
          </p:grpSpPr>
          <p:sp>
            <p:nvSpPr>
              <p:cNvPr id="1048730" name=""/>
              <p:cNvSpPr/>
              <p:nvPr/>
            </p:nvSpPr>
            <p:spPr>
              <a:xfrm rot="0">
                <a:off x="1308" y="3064"/>
                <a:ext cx="683" cy="0"/>
              </a:xfrm>
              <a:prstGeom prst="line"/>
              <a:noFill/>
              <a:ln w="19050" cap="flat" cmpd="sng">
                <a:solidFill>
                  <a:schemeClr val="dk1">
                    <a:alpha val="100000"/>
                  </a:schemeClr>
                </a:solidFill>
                <a:prstDash val="dash"/>
                <a:round/>
              </a:ln>
            </p:spPr>
          </p:sp>
          <p:grpSp>
            <p:nvGrpSpPr>
              <p:cNvPr id="72" name=""/>
              <p:cNvGrpSpPr/>
              <p:nvPr/>
            </p:nvGrpSpPr>
            <p:grpSpPr>
              <a:xfrm rot="0">
                <a:off x="649" y="3058"/>
                <a:ext cx="3319" cy="1022"/>
                <a:chOff x="649" y="3058"/>
                <a:chExt cx="3319" cy="1022"/>
              </a:xfrm>
            </p:grpSpPr>
            <p:sp>
              <p:nvSpPr>
                <p:cNvPr id="1048731" name=""/>
                <p:cNvSpPr/>
                <p:nvPr/>
              </p:nvSpPr>
              <p:spPr>
                <a:xfrm rot="0" flipH="1">
                  <a:off x="660" y="3561"/>
                  <a:ext cx="3308" cy="0"/>
                </a:xfrm>
                <a:prstGeom prst="line"/>
                <a:noFill/>
                <a:ln w="9525" cap="flat" cmpd="sng">
                  <a:solidFill>
                    <a:schemeClr val="folHlink">
                      <a:alpha val="100000"/>
                    </a:schemeClr>
                  </a:solidFill>
                  <a:prstDash val="solid"/>
                  <a:round/>
                </a:ln>
              </p:spPr>
            </p:sp>
            <p:sp>
              <p:nvSpPr>
                <p:cNvPr id="1048732" name=""/>
                <p:cNvSpPr/>
                <p:nvPr/>
              </p:nvSpPr>
              <p:spPr>
                <a:xfrm rot="0">
                  <a:off x="660" y="3058"/>
                  <a:ext cx="0" cy="974"/>
                </a:xfrm>
                <a:prstGeom prst="line"/>
                <a:noFill/>
                <a:ln w="19050" cap="flat" cmpd="sng">
                  <a:solidFill>
                    <a:schemeClr val="dk1">
                      <a:alpha val="100000"/>
                    </a:schemeClr>
                  </a:solidFill>
                  <a:prstDash val="solid"/>
                  <a:round/>
                </a:ln>
              </p:spPr>
            </p:sp>
            <p:sp>
              <p:nvSpPr>
                <p:cNvPr id="1048733" name=""/>
                <p:cNvSpPr/>
                <p:nvPr/>
              </p:nvSpPr>
              <p:spPr>
                <a:xfrm rot="0">
                  <a:off x="2644" y="3064"/>
                  <a:ext cx="0" cy="1016"/>
                </a:xfrm>
                <a:prstGeom prst="line"/>
                <a:noFill/>
                <a:ln w="19050" cap="flat" cmpd="sng">
                  <a:solidFill>
                    <a:schemeClr val="dk1">
                      <a:alpha val="100000"/>
                    </a:schemeClr>
                  </a:solidFill>
                  <a:prstDash val="solid"/>
                  <a:round/>
                </a:ln>
              </p:spPr>
            </p:sp>
            <p:sp>
              <p:nvSpPr>
                <p:cNvPr id="1048734" name=""/>
                <p:cNvSpPr/>
                <p:nvPr/>
              </p:nvSpPr>
              <p:spPr>
                <a:xfrm rot="0">
                  <a:off x="649" y="4038"/>
                  <a:ext cx="683" cy="0"/>
                </a:xfrm>
                <a:prstGeom prst="line"/>
                <a:noFill/>
                <a:ln w="19050" cap="flat" cmpd="sng">
                  <a:solidFill>
                    <a:schemeClr val="dk1">
                      <a:alpha val="100000"/>
                    </a:schemeClr>
                  </a:solidFill>
                  <a:prstDash val="solid"/>
                  <a:round/>
                </a:ln>
              </p:spPr>
            </p:sp>
            <p:sp>
              <p:nvSpPr>
                <p:cNvPr id="1048735" name=""/>
                <p:cNvSpPr/>
                <p:nvPr/>
              </p:nvSpPr>
              <p:spPr>
                <a:xfrm rot="0">
                  <a:off x="672" y="3064"/>
                  <a:ext cx="621" cy="0"/>
                </a:xfrm>
                <a:prstGeom prst="line"/>
                <a:noFill/>
                <a:ln w="19050" cap="flat" cmpd="sng">
                  <a:solidFill>
                    <a:schemeClr val="dk1">
                      <a:alpha val="100000"/>
                    </a:schemeClr>
                  </a:solidFill>
                  <a:prstDash val="solid"/>
                  <a:round/>
                </a:ln>
              </p:spPr>
            </p:sp>
            <p:sp>
              <p:nvSpPr>
                <p:cNvPr id="1048736" name=""/>
                <p:cNvSpPr/>
                <p:nvPr/>
              </p:nvSpPr>
              <p:spPr>
                <a:xfrm rot="0">
                  <a:off x="1991" y="3064"/>
                  <a:ext cx="683" cy="0"/>
                </a:xfrm>
                <a:prstGeom prst="line"/>
                <a:noFill/>
                <a:ln w="19050" cap="flat" cmpd="sng">
                  <a:solidFill>
                    <a:schemeClr val="dk1">
                      <a:alpha val="100000"/>
                    </a:schemeClr>
                  </a:solidFill>
                  <a:prstDash val="solid"/>
                  <a:round/>
                </a:ln>
              </p:spPr>
            </p:sp>
            <p:sp>
              <p:nvSpPr>
                <p:cNvPr id="1048737" name=""/>
                <p:cNvSpPr/>
                <p:nvPr/>
              </p:nvSpPr>
              <p:spPr>
                <a:xfrm rot="0">
                  <a:off x="1952" y="4038"/>
                  <a:ext cx="683" cy="0"/>
                </a:xfrm>
                <a:prstGeom prst="line"/>
                <a:noFill/>
                <a:ln w="19050" cap="flat" cmpd="sng">
                  <a:solidFill>
                    <a:schemeClr val="dk1">
                      <a:alpha val="100000"/>
                    </a:schemeClr>
                  </a:solidFill>
                  <a:prstDash val="solid"/>
                  <a:round/>
                </a:ln>
              </p:spPr>
            </p:sp>
            <p:sp>
              <p:nvSpPr>
                <p:cNvPr id="1048738" name=""/>
                <p:cNvSpPr/>
                <p:nvPr/>
              </p:nvSpPr>
              <p:spPr>
                <a:xfrm rot="0">
                  <a:off x="2240" y="3559"/>
                  <a:ext cx="372" cy="0"/>
                </a:xfrm>
                <a:prstGeom prst="line"/>
                <a:noFill/>
                <a:ln w="19050" cap="flat" cmpd="sng">
                  <a:solidFill>
                    <a:schemeClr val="dk1">
                      <a:alpha val="100000"/>
                    </a:schemeClr>
                  </a:solidFill>
                  <a:prstDash val="solid"/>
                  <a:round/>
                </a:ln>
              </p:spPr>
            </p:sp>
            <p:sp>
              <p:nvSpPr>
                <p:cNvPr id="1048739" name=""/>
                <p:cNvSpPr/>
                <p:nvPr/>
              </p:nvSpPr>
              <p:spPr>
                <a:xfrm rot="0">
                  <a:off x="1060" y="3559"/>
                  <a:ext cx="1242" cy="0"/>
                </a:xfrm>
                <a:prstGeom prst="line"/>
                <a:noFill/>
                <a:ln w="19050" cap="flat" cmpd="sng">
                  <a:solidFill>
                    <a:schemeClr val="dk1">
                      <a:alpha val="100000"/>
                    </a:schemeClr>
                  </a:solidFill>
                  <a:prstDash val="dash"/>
                  <a:round/>
                </a:ln>
              </p:spPr>
            </p:sp>
            <p:sp>
              <p:nvSpPr>
                <p:cNvPr id="1048740" name=""/>
                <p:cNvSpPr/>
                <p:nvPr/>
              </p:nvSpPr>
              <p:spPr>
                <a:xfrm rot="0">
                  <a:off x="1284" y="4038"/>
                  <a:ext cx="745" cy="0"/>
                </a:xfrm>
                <a:prstGeom prst="line"/>
                <a:noFill/>
                <a:ln w="19050" cap="flat" cmpd="sng">
                  <a:solidFill>
                    <a:schemeClr val="dk1">
                      <a:alpha val="100000"/>
                    </a:schemeClr>
                  </a:solidFill>
                  <a:prstDash val="dash"/>
                  <a:round/>
                </a:ln>
              </p:spPr>
            </p:sp>
          </p:grpSp>
        </p:grpSp>
      </p:grpSp>
      <p:sp>
        <p:nvSpPr>
          <p:cNvPr id="1048741" name=""/>
          <p:cNvSpPr/>
          <p:nvPr/>
        </p:nvSpPr>
        <p:spPr>
          <a:xfrm rot="0" flipV="1">
            <a:off x="5853112" y="1217612"/>
            <a:ext cx="0" cy="31496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lgDashDot"/>
            <a:round/>
          </a:ln>
        </p:spPr>
      </p:sp>
      <p:sp>
        <p:nvSpPr>
          <p:cNvPr id="1048742" name=""/>
          <p:cNvSpPr/>
          <p:nvPr/>
        </p:nvSpPr>
        <p:spPr bwMode="auto">
          <a:xfrm rot="1179925">
            <a:off x="2063750" y="2757487"/>
            <a:ext cx="1176337" cy="1550987"/>
          </a:xfrm>
          <a:custGeom>
            <a:avLst/>
            <a:ahLst/>
            <a:rect l="0" t="0" r="r" b="b"/>
            <a:pathLst>
              <a:path w="18403" h="19975" fill="none">
                <a:moveTo>
                  <a:pt x="8219" y="0"/>
                </a:moveTo>
                <a:cubicBezTo>
                  <a:pt x="12445" y="1738"/>
                  <a:pt x="16010" y="4772"/>
                  <a:pt x="18402" y="8665"/>
                </a:cubicBezTo>
              </a:path>
              <a:path w="18403" h="19975" stroke="0">
                <a:moveTo>
                  <a:pt x="8219" y="0"/>
                </a:moveTo>
                <a:cubicBezTo>
                  <a:pt x="12445" y="1738"/>
                  <a:pt x="16010" y="4772"/>
                  <a:pt x="18402" y="8665"/>
                </a:cubicBezTo>
                <a:lnTo>
                  <a:pt x="0" y="19975"/>
                </a:lnTo>
                <a:lnTo>
                  <a:pt x="8219" y="0"/>
                </a:lnTo>
              </a:path>
            </a:pathLst>
          </a:custGeom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743" name=""/>
          <p:cNvSpPr/>
          <p:nvPr/>
        </p:nvSpPr>
        <p:spPr bwMode="auto">
          <a:xfrm rot="20420076" flipH="1">
            <a:off x="1252537" y="2743200"/>
            <a:ext cx="1176337" cy="1550987"/>
          </a:xfrm>
          <a:custGeom>
            <a:avLst/>
            <a:ahLst/>
            <a:rect l="0" t="0" r="r" b="b"/>
            <a:pathLst>
              <a:path w="18403" h="19975" fill="none">
                <a:moveTo>
                  <a:pt x="8219" y="0"/>
                </a:moveTo>
                <a:cubicBezTo>
                  <a:pt x="12445" y="1738"/>
                  <a:pt x="16010" y="4772"/>
                  <a:pt x="18402" y="8665"/>
                </a:cubicBezTo>
              </a:path>
              <a:path w="18403" h="19975" stroke="0">
                <a:moveTo>
                  <a:pt x="8219" y="0"/>
                </a:moveTo>
                <a:cubicBezTo>
                  <a:pt x="12445" y="1738"/>
                  <a:pt x="16010" y="4772"/>
                  <a:pt x="18402" y="8665"/>
                </a:cubicBezTo>
                <a:lnTo>
                  <a:pt x="0" y="19975"/>
                </a:lnTo>
                <a:lnTo>
                  <a:pt x="8219" y="0"/>
                </a:lnTo>
              </a:path>
            </a:pathLst>
          </a:custGeom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744" name=""/>
          <p:cNvSpPr/>
          <p:nvPr/>
        </p:nvSpPr>
        <p:spPr bwMode="auto">
          <a:xfrm rot="20420076" flipV="1">
            <a:off x="2041525" y="1252537"/>
            <a:ext cx="1176337" cy="1550987"/>
          </a:xfrm>
          <a:custGeom>
            <a:avLst/>
            <a:ahLst/>
            <a:rect l="0" t="0" r="r" b="b"/>
            <a:pathLst>
              <a:path w="18403" h="19975" fill="none">
                <a:moveTo>
                  <a:pt x="8219" y="0"/>
                </a:moveTo>
                <a:cubicBezTo>
                  <a:pt x="12445" y="1738"/>
                  <a:pt x="16010" y="4772"/>
                  <a:pt x="18402" y="8665"/>
                </a:cubicBezTo>
              </a:path>
              <a:path w="18403" h="19975" stroke="0">
                <a:moveTo>
                  <a:pt x="8219" y="0"/>
                </a:moveTo>
                <a:cubicBezTo>
                  <a:pt x="12445" y="1738"/>
                  <a:pt x="16010" y="4772"/>
                  <a:pt x="18402" y="8665"/>
                </a:cubicBezTo>
                <a:lnTo>
                  <a:pt x="0" y="19975"/>
                </a:lnTo>
                <a:lnTo>
                  <a:pt x="8219" y="0"/>
                </a:lnTo>
              </a:path>
            </a:pathLst>
          </a:custGeom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745" name=""/>
          <p:cNvSpPr/>
          <p:nvPr/>
        </p:nvSpPr>
        <p:spPr bwMode="auto">
          <a:xfrm rot="1179925" flipH="1" flipV="1">
            <a:off x="1252537" y="1265237"/>
            <a:ext cx="1176337" cy="1549400"/>
          </a:xfrm>
          <a:custGeom>
            <a:avLst/>
            <a:ahLst/>
            <a:rect l="0" t="0" r="r" b="b"/>
            <a:pathLst>
              <a:path w="18403" h="19975" fill="none">
                <a:moveTo>
                  <a:pt x="8219" y="0"/>
                </a:moveTo>
                <a:cubicBezTo>
                  <a:pt x="12445" y="1738"/>
                  <a:pt x="16010" y="4772"/>
                  <a:pt x="18402" y="8665"/>
                </a:cubicBezTo>
              </a:path>
              <a:path w="18403" h="19975" stroke="0">
                <a:moveTo>
                  <a:pt x="8219" y="0"/>
                </a:moveTo>
                <a:cubicBezTo>
                  <a:pt x="12445" y="1738"/>
                  <a:pt x="16010" y="4772"/>
                  <a:pt x="18402" y="8665"/>
                </a:cubicBezTo>
                <a:lnTo>
                  <a:pt x="0" y="19975"/>
                </a:lnTo>
                <a:lnTo>
                  <a:pt x="8219" y="0"/>
                </a:lnTo>
              </a:path>
            </a:pathLst>
          </a:custGeom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grpSp>
        <p:nvGrpSpPr>
          <p:cNvPr id="73" name=""/>
          <p:cNvGrpSpPr/>
          <p:nvPr/>
        </p:nvGrpSpPr>
        <p:grpSpPr>
          <a:xfrm rot="0">
            <a:off x="649287" y="1943100"/>
            <a:ext cx="3214687" cy="1674812"/>
            <a:chOff x="649" y="1262"/>
            <a:chExt cx="2025" cy="1055"/>
          </a:xfrm>
        </p:grpSpPr>
        <p:sp>
          <p:nvSpPr>
            <p:cNvPr id="1048746" name=""/>
            <p:cNvSpPr/>
            <p:nvPr/>
          </p:nvSpPr>
          <p:spPr>
            <a:xfrm rot="0">
              <a:off x="649" y="1262"/>
              <a:ext cx="372" cy="0"/>
            </a:xfrm>
            <a:prstGeom prst="line"/>
            <a:noFill/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47" name=""/>
            <p:cNvSpPr/>
            <p:nvPr/>
          </p:nvSpPr>
          <p:spPr>
            <a:xfrm rot="0">
              <a:off x="2302" y="1262"/>
              <a:ext cx="310" cy="0"/>
            </a:xfrm>
            <a:prstGeom prst="line"/>
            <a:noFill/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48" name=""/>
            <p:cNvSpPr/>
            <p:nvPr/>
          </p:nvSpPr>
          <p:spPr>
            <a:xfrm rot="0">
              <a:off x="1060" y="1262"/>
              <a:ext cx="1180" cy="0"/>
            </a:xfrm>
            <a:prstGeom prst="line"/>
            <a:noFill/>
            <a:ln w="19050" cap="flat" cmpd="sng">
              <a:solidFill>
                <a:schemeClr val="dk1">
                  <a:alpha val="100000"/>
                </a:schemeClr>
              </a:solidFill>
              <a:prstDash val="dash"/>
              <a:round/>
            </a:ln>
          </p:spPr>
        </p:sp>
        <p:sp>
          <p:nvSpPr>
            <p:cNvPr id="1048749" name=""/>
            <p:cNvSpPr/>
            <p:nvPr/>
          </p:nvSpPr>
          <p:spPr>
            <a:xfrm rot="0">
              <a:off x="2053" y="1805"/>
              <a:ext cx="621" cy="0"/>
            </a:xfrm>
            <a:prstGeom prst="line"/>
            <a:noFill/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50" name=""/>
            <p:cNvSpPr/>
            <p:nvPr/>
          </p:nvSpPr>
          <p:spPr>
            <a:xfrm rot="0">
              <a:off x="649" y="1789"/>
              <a:ext cx="621" cy="0"/>
            </a:xfrm>
            <a:prstGeom prst="line"/>
            <a:noFill/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51" name=""/>
            <p:cNvSpPr/>
            <p:nvPr/>
          </p:nvSpPr>
          <p:spPr>
            <a:xfrm rot="0">
              <a:off x="688" y="2317"/>
              <a:ext cx="372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52" name=""/>
            <p:cNvSpPr/>
            <p:nvPr/>
          </p:nvSpPr>
          <p:spPr>
            <a:xfrm rot="0">
              <a:off x="1060" y="2317"/>
              <a:ext cx="1180" cy="0"/>
            </a:xfrm>
            <a:prstGeom prst="line"/>
            <a:noFill/>
            <a:ln w="19050" cap="flat" cmpd="sng">
              <a:solidFill>
                <a:schemeClr val="dk1">
                  <a:alpha val="100000"/>
                </a:schemeClr>
              </a:solidFill>
              <a:prstDash val="dash"/>
              <a:round/>
            </a:ln>
          </p:spPr>
        </p:sp>
        <p:sp>
          <p:nvSpPr>
            <p:cNvPr id="1048753" name=""/>
            <p:cNvSpPr/>
            <p:nvPr/>
          </p:nvSpPr>
          <p:spPr>
            <a:xfrm rot="0">
              <a:off x="2240" y="2317"/>
              <a:ext cx="372" cy="0"/>
            </a:xfrm>
            <a:prstGeom prst="line"/>
            <a:noFill/>
            <a:ln w="1905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74" name=""/>
          <p:cNvGrpSpPr/>
          <p:nvPr/>
        </p:nvGrpSpPr>
        <p:grpSpPr>
          <a:xfrm rot="0">
            <a:off x="1216025" y="1868487"/>
            <a:ext cx="393700" cy="1811337"/>
            <a:chOff x="1006" y="1215"/>
            <a:chExt cx="248" cy="1141"/>
          </a:xfrm>
        </p:grpSpPr>
        <p:sp>
          <p:nvSpPr>
            <p:cNvPr id="1048754" name=""/>
            <p:cNvSpPr/>
            <p:nvPr/>
          </p:nvSpPr>
          <p:spPr>
            <a:xfrm rot="0">
              <a:off x="1192" y="1758"/>
              <a:ext cx="62" cy="62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8755" name=""/>
            <p:cNvSpPr/>
            <p:nvPr/>
          </p:nvSpPr>
          <p:spPr>
            <a:xfrm rot="0">
              <a:off x="1006" y="1215"/>
              <a:ext cx="62" cy="62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8756" name=""/>
            <p:cNvSpPr/>
            <p:nvPr/>
          </p:nvSpPr>
          <p:spPr>
            <a:xfrm rot="0">
              <a:off x="1006" y="2294"/>
              <a:ext cx="62" cy="62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75" name=""/>
          <p:cNvGrpSpPr/>
          <p:nvPr/>
        </p:nvGrpSpPr>
        <p:grpSpPr>
          <a:xfrm rot="0">
            <a:off x="2817812" y="1868487"/>
            <a:ext cx="455612" cy="1835150"/>
            <a:chOff x="2015" y="1215"/>
            <a:chExt cx="287" cy="1156"/>
          </a:xfrm>
        </p:grpSpPr>
        <p:sp>
          <p:nvSpPr>
            <p:cNvPr id="1048757" name=""/>
            <p:cNvSpPr/>
            <p:nvPr/>
          </p:nvSpPr>
          <p:spPr>
            <a:xfrm rot="0">
              <a:off x="2015" y="1758"/>
              <a:ext cx="62" cy="62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8758" name=""/>
            <p:cNvSpPr/>
            <p:nvPr/>
          </p:nvSpPr>
          <p:spPr>
            <a:xfrm rot="0">
              <a:off x="2240" y="2309"/>
              <a:ext cx="62" cy="62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8759" name=""/>
            <p:cNvSpPr/>
            <p:nvPr/>
          </p:nvSpPr>
          <p:spPr>
            <a:xfrm rot="0">
              <a:off x="2232" y="1215"/>
              <a:ext cx="62" cy="62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76" name=""/>
          <p:cNvGrpSpPr/>
          <p:nvPr/>
        </p:nvGrpSpPr>
        <p:grpSpPr>
          <a:xfrm rot="0">
            <a:off x="1276350" y="1449387"/>
            <a:ext cx="1947862" cy="2662237"/>
            <a:chOff x="1044" y="951"/>
            <a:chExt cx="1227" cy="1677"/>
          </a:xfrm>
        </p:grpSpPr>
        <p:sp>
          <p:nvSpPr>
            <p:cNvPr id="1048760" name=""/>
            <p:cNvSpPr/>
            <p:nvPr/>
          </p:nvSpPr>
          <p:spPr>
            <a:xfrm rot="0">
              <a:off x="1246" y="1797"/>
              <a:ext cx="807" cy="0"/>
            </a:xfrm>
            <a:prstGeom prst="line"/>
            <a:noFill/>
            <a:ln w="19050" cap="flat" cmpd="sng">
              <a:solidFill>
                <a:schemeClr val="dk1">
                  <a:alpha val="100000"/>
                </a:schemeClr>
              </a:solidFill>
              <a:prstDash val="dash"/>
              <a:round/>
            </a:ln>
          </p:spPr>
        </p:sp>
        <p:sp>
          <p:nvSpPr>
            <p:cNvPr id="1048761" name=""/>
            <p:cNvSpPr/>
            <p:nvPr/>
          </p:nvSpPr>
          <p:spPr>
            <a:xfrm rot="0">
              <a:off x="2271" y="951"/>
              <a:ext cx="0" cy="311"/>
            </a:xfrm>
            <a:prstGeom prst="line"/>
            <a:noFill/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62" name=""/>
            <p:cNvSpPr/>
            <p:nvPr/>
          </p:nvSpPr>
          <p:spPr>
            <a:xfrm rot="0">
              <a:off x="1044" y="951"/>
              <a:ext cx="0" cy="345"/>
            </a:xfrm>
            <a:prstGeom prst="line"/>
            <a:noFill/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63" name=""/>
            <p:cNvSpPr/>
            <p:nvPr/>
          </p:nvSpPr>
          <p:spPr>
            <a:xfrm rot="0">
              <a:off x="1044" y="2317"/>
              <a:ext cx="0" cy="311"/>
            </a:xfrm>
            <a:prstGeom prst="line"/>
            <a:noFill/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64" name=""/>
            <p:cNvSpPr/>
            <p:nvPr/>
          </p:nvSpPr>
          <p:spPr>
            <a:xfrm rot="0">
              <a:off x="2271" y="2317"/>
              <a:ext cx="0" cy="311"/>
            </a:xfrm>
            <a:prstGeom prst="line"/>
            <a:noFill/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77" name=""/>
          <p:cNvGrpSpPr/>
          <p:nvPr/>
        </p:nvGrpSpPr>
        <p:grpSpPr>
          <a:xfrm rot="0">
            <a:off x="4997450" y="2730500"/>
            <a:ext cx="1687512" cy="3648075"/>
            <a:chOff x="3388" y="1758"/>
            <a:chExt cx="1063" cy="2298"/>
          </a:xfrm>
        </p:grpSpPr>
        <p:sp>
          <p:nvSpPr>
            <p:cNvPr id="1048765" name=""/>
            <p:cNvSpPr/>
            <p:nvPr/>
          </p:nvSpPr>
          <p:spPr>
            <a:xfrm rot="0">
              <a:off x="3396" y="1813"/>
              <a:ext cx="0" cy="1241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66" name=""/>
            <p:cNvSpPr/>
            <p:nvPr/>
          </p:nvSpPr>
          <p:spPr>
            <a:xfrm rot="0">
              <a:off x="4443" y="1758"/>
              <a:ext cx="0" cy="2298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67" name=""/>
            <p:cNvSpPr/>
            <p:nvPr/>
          </p:nvSpPr>
          <p:spPr>
            <a:xfrm rot="0">
              <a:off x="3388" y="2814"/>
              <a:ext cx="0" cy="124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768" name=""/>
            <p:cNvSpPr/>
            <p:nvPr/>
          </p:nvSpPr>
          <p:spPr>
            <a:xfrm rot="0">
              <a:off x="4451" y="2829"/>
              <a:ext cx="0" cy="125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</p:grpSp>
      <p:grpSp>
        <p:nvGrpSpPr>
          <p:cNvPr id="78" name=""/>
          <p:cNvGrpSpPr/>
          <p:nvPr/>
        </p:nvGrpSpPr>
        <p:grpSpPr>
          <a:xfrm rot="0">
            <a:off x="1573212" y="2632075"/>
            <a:ext cx="1304925" cy="2205037"/>
            <a:chOff x="1231" y="1696"/>
            <a:chExt cx="822" cy="1389"/>
          </a:xfrm>
        </p:grpSpPr>
        <p:sp>
          <p:nvSpPr>
            <p:cNvPr id="1048769" name=""/>
            <p:cNvSpPr/>
            <p:nvPr/>
          </p:nvSpPr>
          <p:spPr>
            <a:xfrm rot="0" flipV="1">
              <a:off x="2053" y="1758"/>
              <a:ext cx="0" cy="1304"/>
            </a:xfrm>
            <a:prstGeom prst="line"/>
            <a:noFill/>
            <a:ln w="952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70" name=""/>
            <p:cNvSpPr/>
            <p:nvPr/>
          </p:nvSpPr>
          <p:spPr>
            <a:xfrm rot="0" flipV="1">
              <a:off x="1231" y="1696"/>
              <a:ext cx="0" cy="1389"/>
            </a:xfrm>
            <a:prstGeom prst="line"/>
            <a:noFill/>
            <a:ln w="952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71" name=""/>
            <p:cNvSpPr/>
            <p:nvPr/>
          </p:nvSpPr>
          <p:spPr>
            <a:xfrm rot="0" flipV="1">
              <a:off x="2053" y="2744"/>
              <a:ext cx="0" cy="124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772" name=""/>
            <p:cNvSpPr/>
            <p:nvPr/>
          </p:nvSpPr>
          <p:spPr>
            <a:xfrm rot="0" flipV="1">
              <a:off x="1231" y="2744"/>
              <a:ext cx="0" cy="124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</p:grpSp>
      <p:sp>
        <p:nvSpPr>
          <p:cNvPr id="1048773" name=""/>
          <p:cNvSpPr txBox="1"/>
          <p:nvPr/>
        </p:nvSpPr>
        <p:spPr>
          <a:xfrm rot="0">
            <a:off x="0" y="3771900"/>
            <a:ext cx="330200" cy="3365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048774" name=""/>
          <p:cNvSpPr txBox="1"/>
          <p:nvPr/>
        </p:nvSpPr>
        <p:spPr>
          <a:xfrm rot="0">
            <a:off x="7018337" y="3814762"/>
            <a:ext cx="330200" cy="3365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Y</a:t>
            </a:r>
          </a:p>
        </p:txBody>
      </p:sp>
      <p:grpSp>
        <p:nvGrpSpPr>
          <p:cNvPr id="79" name=""/>
          <p:cNvGrpSpPr/>
          <p:nvPr/>
        </p:nvGrpSpPr>
        <p:grpSpPr>
          <a:xfrm rot="0">
            <a:off x="2779712" y="4800600"/>
            <a:ext cx="3868737" cy="1552575"/>
            <a:chOff x="1991" y="3062"/>
            <a:chExt cx="2437" cy="978"/>
          </a:xfrm>
        </p:grpSpPr>
        <p:sp>
          <p:nvSpPr>
            <p:cNvPr id="1048775" name=""/>
            <p:cNvSpPr/>
            <p:nvPr/>
          </p:nvSpPr>
          <p:spPr>
            <a:xfrm rot="0" flipH="1">
              <a:off x="2007" y="4040"/>
              <a:ext cx="2421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76" name=""/>
            <p:cNvSpPr/>
            <p:nvPr/>
          </p:nvSpPr>
          <p:spPr>
            <a:xfrm rot="0" flipH="1">
              <a:off x="1991" y="3062"/>
              <a:ext cx="1428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77" name=""/>
            <p:cNvSpPr/>
            <p:nvPr/>
          </p:nvSpPr>
          <p:spPr>
            <a:xfrm rot="0" flipH="1">
              <a:off x="2784" y="3064"/>
              <a:ext cx="192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778" name=""/>
            <p:cNvSpPr/>
            <p:nvPr/>
          </p:nvSpPr>
          <p:spPr>
            <a:xfrm rot="0" flipH="1">
              <a:off x="2784" y="4032"/>
              <a:ext cx="192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</p:grpSp>
      <p:grpSp>
        <p:nvGrpSpPr>
          <p:cNvPr id="80" name=""/>
          <p:cNvGrpSpPr/>
          <p:nvPr/>
        </p:nvGrpSpPr>
        <p:grpSpPr>
          <a:xfrm rot="0">
            <a:off x="4838700" y="1711325"/>
            <a:ext cx="2157740" cy="2176172"/>
            <a:chOff x="3456" y="1247"/>
            <a:chExt cx="1176" cy="1159"/>
          </a:xfrm>
        </p:grpSpPr>
        <p:sp>
          <p:nvSpPr>
            <p:cNvPr id="1048779" name=""/>
            <p:cNvSpPr txBox="1"/>
            <p:nvPr/>
          </p:nvSpPr>
          <p:spPr>
            <a:xfrm rot="0">
              <a:off x="3990" y="1247"/>
              <a:ext cx="232" cy="17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600" lang="en-US">
                  <a:solidFill>
                    <a:srgbClr val="000000"/>
                  </a:solidFill>
                </a:rPr>
                <a:t>a”</a:t>
              </a:r>
            </a:p>
          </p:txBody>
        </p:sp>
        <p:sp>
          <p:nvSpPr>
            <p:cNvPr id="1048780" name=""/>
            <p:cNvSpPr txBox="1"/>
            <p:nvPr/>
          </p:nvSpPr>
          <p:spPr>
            <a:xfrm rot="0">
              <a:off x="3456" y="1632"/>
              <a:ext cx="232" cy="17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600" lang="en-US">
                  <a:solidFill>
                    <a:srgbClr val="000000"/>
                  </a:solidFill>
                </a:rPr>
                <a:t>d”</a:t>
              </a:r>
            </a:p>
          </p:txBody>
        </p:sp>
        <p:sp>
          <p:nvSpPr>
            <p:cNvPr id="1048781" name=""/>
            <p:cNvSpPr txBox="1"/>
            <p:nvPr/>
          </p:nvSpPr>
          <p:spPr>
            <a:xfrm rot="0">
              <a:off x="4400" y="1672"/>
              <a:ext cx="232" cy="17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600" lang="en-US">
                  <a:solidFill>
                    <a:srgbClr val="000000"/>
                  </a:solidFill>
                </a:rPr>
                <a:t>b”</a:t>
              </a:r>
            </a:p>
          </p:txBody>
        </p:sp>
        <p:sp>
          <p:nvSpPr>
            <p:cNvPr id="1048782" name=""/>
            <p:cNvSpPr txBox="1"/>
            <p:nvPr/>
          </p:nvSpPr>
          <p:spPr>
            <a:xfrm rot="0">
              <a:off x="3970" y="2228"/>
              <a:ext cx="225" cy="17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600" lang="en-US">
                  <a:solidFill>
                    <a:srgbClr val="000000"/>
                  </a:solidFill>
                </a:rPr>
                <a:t>c”</a:t>
              </a:r>
            </a:p>
          </p:txBody>
        </p:sp>
      </p:grpSp>
      <p:grpSp>
        <p:nvGrpSpPr>
          <p:cNvPr id="81" name=""/>
          <p:cNvGrpSpPr/>
          <p:nvPr/>
        </p:nvGrpSpPr>
        <p:grpSpPr>
          <a:xfrm rot="0">
            <a:off x="4775200" y="1143000"/>
            <a:ext cx="2252274" cy="346075"/>
            <a:chOff x="1440" y="912"/>
            <a:chExt cx="1351" cy="218"/>
          </a:xfrm>
        </p:grpSpPr>
        <p:sp>
          <p:nvSpPr>
            <p:cNvPr id="1048783" name=""/>
            <p:cNvSpPr txBox="1"/>
            <p:nvPr/>
          </p:nvSpPr>
          <p:spPr>
            <a:xfrm rot="0">
              <a:off x="1440" y="928"/>
              <a:ext cx="247" cy="20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4”</a:t>
              </a:r>
            </a:p>
          </p:txBody>
        </p:sp>
        <p:sp>
          <p:nvSpPr>
            <p:cNvPr id="1048784" name=""/>
            <p:cNvSpPr txBox="1"/>
            <p:nvPr/>
          </p:nvSpPr>
          <p:spPr>
            <a:xfrm rot="0">
              <a:off x="1968" y="912"/>
              <a:ext cx="232" cy="20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1”</a:t>
              </a:r>
            </a:p>
          </p:txBody>
        </p:sp>
        <p:sp>
          <p:nvSpPr>
            <p:cNvPr id="1048785" name=""/>
            <p:cNvSpPr txBox="1"/>
            <p:nvPr/>
          </p:nvSpPr>
          <p:spPr>
            <a:xfrm rot="0">
              <a:off x="2064" y="912"/>
              <a:ext cx="247" cy="20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3”</a:t>
              </a:r>
            </a:p>
          </p:txBody>
        </p:sp>
        <p:sp>
          <p:nvSpPr>
            <p:cNvPr id="1048786" name=""/>
            <p:cNvSpPr txBox="1"/>
            <p:nvPr/>
          </p:nvSpPr>
          <p:spPr>
            <a:xfrm rot="0">
              <a:off x="2544" y="912"/>
              <a:ext cx="247" cy="20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2”</a:t>
              </a:r>
            </a:p>
          </p:txBody>
        </p:sp>
      </p:grpSp>
      <p:grpSp>
        <p:nvGrpSpPr>
          <p:cNvPr id="82" name=""/>
          <p:cNvGrpSpPr/>
          <p:nvPr/>
        </p:nvGrpSpPr>
        <p:grpSpPr>
          <a:xfrm rot="0">
            <a:off x="1117600" y="1171575"/>
            <a:ext cx="2296027" cy="330200"/>
            <a:chOff x="1440" y="912"/>
            <a:chExt cx="1319" cy="208"/>
          </a:xfrm>
        </p:grpSpPr>
        <p:sp>
          <p:nvSpPr>
            <p:cNvPr id="1048787" name=""/>
            <p:cNvSpPr txBox="1"/>
            <p:nvPr/>
          </p:nvSpPr>
          <p:spPr>
            <a:xfrm rot="0">
              <a:off x="1440" y="928"/>
              <a:ext cx="191" cy="19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1’</a:t>
              </a:r>
            </a:p>
          </p:txBody>
        </p:sp>
        <p:sp>
          <p:nvSpPr>
            <p:cNvPr id="1048788" name=""/>
            <p:cNvSpPr txBox="1"/>
            <p:nvPr/>
          </p:nvSpPr>
          <p:spPr>
            <a:xfrm rot="0">
              <a:off x="1968" y="912"/>
              <a:ext cx="215" cy="20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2’</a:t>
              </a:r>
            </a:p>
          </p:txBody>
        </p:sp>
        <p:sp>
          <p:nvSpPr>
            <p:cNvPr id="1048789" name=""/>
            <p:cNvSpPr txBox="1"/>
            <p:nvPr/>
          </p:nvSpPr>
          <p:spPr>
            <a:xfrm rot="0">
              <a:off x="2064" y="912"/>
              <a:ext cx="215" cy="20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4’</a:t>
              </a:r>
            </a:p>
          </p:txBody>
        </p:sp>
        <p:sp>
          <p:nvSpPr>
            <p:cNvPr id="1048790" name=""/>
            <p:cNvSpPr txBox="1"/>
            <p:nvPr/>
          </p:nvSpPr>
          <p:spPr>
            <a:xfrm rot="0">
              <a:off x="2544" y="912"/>
              <a:ext cx="215" cy="20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3’</a:t>
              </a:r>
            </a:p>
          </p:txBody>
        </p:sp>
      </p:grpSp>
      <p:grpSp>
        <p:nvGrpSpPr>
          <p:cNvPr id="83" name=""/>
          <p:cNvGrpSpPr/>
          <p:nvPr/>
        </p:nvGrpSpPr>
        <p:grpSpPr>
          <a:xfrm rot="0">
            <a:off x="1066800" y="4354512"/>
            <a:ext cx="2381250" cy="2454275"/>
            <a:chOff x="1392" y="2632"/>
            <a:chExt cx="1355" cy="1343"/>
          </a:xfrm>
        </p:grpSpPr>
        <p:sp>
          <p:nvSpPr>
            <p:cNvPr id="1048791" name=""/>
            <p:cNvSpPr txBox="1"/>
            <p:nvPr/>
          </p:nvSpPr>
          <p:spPr>
            <a:xfrm rot="0">
              <a:off x="1392" y="3184"/>
              <a:ext cx="155" cy="16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048792" name=""/>
            <p:cNvSpPr txBox="1"/>
            <p:nvPr/>
          </p:nvSpPr>
          <p:spPr>
            <a:xfrm rot="0">
              <a:off x="1872" y="3808"/>
              <a:ext cx="155" cy="167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048793" name=""/>
            <p:cNvSpPr txBox="1"/>
            <p:nvPr/>
          </p:nvSpPr>
          <p:spPr>
            <a:xfrm rot="0">
              <a:off x="2592" y="3166"/>
              <a:ext cx="155" cy="167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048794" name=""/>
            <p:cNvSpPr txBox="1"/>
            <p:nvPr/>
          </p:nvSpPr>
          <p:spPr>
            <a:xfrm rot="0">
              <a:off x="1968" y="2632"/>
              <a:ext cx="156" cy="167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4</a:t>
              </a:r>
            </a:p>
          </p:txBody>
        </p:sp>
      </p:grpSp>
      <p:grpSp>
        <p:nvGrpSpPr>
          <p:cNvPr id="84" name=""/>
          <p:cNvGrpSpPr/>
          <p:nvPr/>
        </p:nvGrpSpPr>
        <p:grpSpPr>
          <a:xfrm rot="0">
            <a:off x="2171700" y="1666875"/>
            <a:ext cx="1416050" cy="2009775"/>
            <a:chOff x="1608" y="1088"/>
            <a:chExt cx="892" cy="1266"/>
          </a:xfrm>
        </p:grpSpPr>
        <p:sp>
          <p:nvSpPr>
            <p:cNvPr id="1048795" name=""/>
            <p:cNvSpPr txBox="1"/>
            <p:nvPr/>
          </p:nvSpPr>
          <p:spPr>
            <a:xfrm rot="0">
              <a:off x="2256" y="1088"/>
              <a:ext cx="244" cy="21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600" lang="en-US">
                  <a:solidFill>
                    <a:srgbClr val="000000"/>
                  </a:solidFill>
                </a:rPr>
                <a:t>a’</a:t>
              </a:r>
            </a:p>
          </p:txBody>
        </p:sp>
        <p:grpSp>
          <p:nvGrpSpPr>
            <p:cNvPr id="85" name=""/>
            <p:cNvGrpSpPr/>
            <p:nvPr/>
          </p:nvGrpSpPr>
          <p:grpSpPr>
            <a:xfrm rot="0">
              <a:off x="1608" y="1608"/>
              <a:ext cx="620" cy="370"/>
              <a:chOff x="1968" y="1640"/>
              <a:chExt cx="620" cy="370"/>
            </a:xfrm>
          </p:grpSpPr>
          <p:sp>
            <p:nvSpPr>
              <p:cNvPr id="1048796" name=""/>
              <p:cNvSpPr/>
              <p:nvPr/>
            </p:nvSpPr>
            <p:spPr>
              <a:xfrm rot="0">
                <a:off x="1968" y="1824"/>
                <a:ext cx="240" cy="0"/>
              </a:xfrm>
              <a:prstGeom prst="line"/>
              <a:noFill/>
              <a:ln w="28575" cap="flat" cmpd="sng">
                <a:solidFill>
                  <a:schemeClr val="dk1">
                    <a:alpha val="100000"/>
                  </a:schemeClr>
                </a:solidFill>
                <a:prstDash val="sysDot"/>
                <a:round/>
              </a:ln>
            </p:spPr>
          </p:sp>
          <p:sp>
            <p:nvSpPr>
              <p:cNvPr id="1048797" name=""/>
              <p:cNvSpPr txBox="1"/>
              <p:nvPr/>
            </p:nvSpPr>
            <p:spPr>
              <a:xfrm rot="0">
                <a:off x="2048" y="1800"/>
                <a:ext cx="524" cy="210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 wrap="none">
                <a:spAutoFit/>
              </a:bodyPr>
              <a:lstStyle>
                <a:lvl1pPr algn="l" fontAlgn="base" indent="-342900" latinLnBrk="1" marL="3429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•"/>
                  <a:defRPr baseline="0" b="0" sz="32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1pPr>
                <a:lvl2pPr algn="l" fontAlgn="base" indent="-285750" latinLnBrk="1" marL="74295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8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2pPr>
                <a:lvl3pPr algn="l" fontAlgn="base" indent="-228600" latinLnBrk="1" marL="11430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•"/>
                  <a:defRPr baseline="0" b="0" sz="24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3pPr>
                <a:lvl4pPr algn="l" fontAlgn="base" indent="-228600" latinLnBrk="1" marL="16002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0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4pPr>
                <a:lvl5pPr algn="l" fontAlgn="base" indent="-228600" latinLnBrk="1" marL="20574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»"/>
                  <a:defRPr baseline="0" b="0" sz="20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5pPr>
              </a:lstStyle>
              <a:p>
                <a:pPr eaLnBrk="1" hangingPunct="1" indent="0" latinLnBrk="1" lvl="0" marL="0">
                  <a:spcBef>
                    <a:spcPct val="0"/>
                  </a:spcBef>
                  <a:buFontTx/>
                  <a:buNone/>
                </a:pPr>
                <a:r>
                  <a:rPr altLang="en-US" sz="1600" lang="en-US">
                    <a:solidFill>
                      <a:srgbClr val="000000"/>
                    </a:solidFill>
                  </a:rPr>
                  <a:t>       d’</a:t>
                </a:r>
              </a:p>
            </p:txBody>
          </p:sp>
          <p:sp>
            <p:nvSpPr>
              <p:cNvPr id="1048798" name=""/>
              <p:cNvSpPr txBox="1"/>
              <p:nvPr/>
            </p:nvSpPr>
            <p:spPr>
              <a:xfrm rot="0">
                <a:off x="2064" y="1640"/>
                <a:ext cx="524" cy="210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 wrap="none">
                <a:spAutoFit/>
              </a:bodyPr>
              <a:lstStyle>
                <a:lvl1pPr algn="l" fontAlgn="base" indent="-342900" latinLnBrk="1" marL="3429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•"/>
                  <a:defRPr baseline="0" b="0" sz="32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1pPr>
                <a:lvl2pPr algn="l" fontAlgn="base" indent="-285750" latinLnBrk="1" marL="74295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8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2pPr>
                <a:lvl3pPr algn="l" fontAlgn="base" indent="-228600" latinLnBrk="1" marL="11430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•"/>
                  <a:defRPr baseline="0" b="0" sz="24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3pPr>
                <a:lvl4pPr algn="l" fontAlgn="base" indent="-228600" latinLnBrk="1" marL="16002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0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4pPr>
                <a:lvl5pPr algn="l" fontAlgn="base" indent="-228600" latinLnBrk="1" marL="20574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»"/>
                  <a:defRPr baseline="0" b="0" sz="20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5pPr>
              </a:lstStyle>
              <a:p>
                <a:pPr eaLnBrk="1" hangingPunct="1" indent="0" latinLnBrk="1" lvl="0" marL="0">
                  <a:spcBef>
                    <a:spcPct val="0"/>
                  </a:spcBef>
                  <a:buFontTx/>
                  <a:buNone/>
                </a:pPr>
                <a:r>
                  <a:rPr altLang="en-US" sz="1600" lang="en-US">
                    <a:solidFill>
                      <a:srgbClr val="000000"/>
                    </a:solidFill>
                  </a:rPr>
                  <a:t>       b’</a:t>
                </a:r>
              </a:p>
            </p:txBody>
          </p:sp>
        </p:grpSp>
        <p:sp>
          <p:nvSpPr>
            <p:cNvPr id="1048799" name=""/>
            <p:cNvSpPr txBox="1"/>
            <p:nvPr/>
          </p:nvSpPr>
          <p:spPr>
            <a:xfrm rot="0">
              <a:off x="2240" y="2144"/>
              <a:ext cx="236" cy="21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600" lang="en-US">
                  <a:solidFill>
                    <a:srgbClr val="000000"/>
                  </a:solidFill>
                </a:rPr>
                <a:t>c’</a:t>
              </a:r>
            </a:p>
          </p:txBody>
        </p:sp>
      </p:grpSp>
      <p:grpSp>
        <p:nvGrpSpPr>
          <p:cNvPr id="86" name=""/>
          <p:cNvGrpSpPr/>
          <p:nvPr/>
        </p:nvGrpSpPr>
        <p:grpSpPr>
          <a:xfrm rot="0">
            <a:off x="1219200" y="1628775"/>
            <a:ext cx="742949" cy="2047875"/>
            <a:chOff x="1008" y="1064"/>
            <a:chExt cx="468" cy="1290"/>
          </a:xfrm>
        </p:grpSpPr>
        <p:sp>
          <p:nvSpPr>
            <p:cNvPr id="1048800" name=""/>
            <p:cNvSpPr txBox="1"/>
            <p:nvPr/>
          </p:nvSpPr>
          <p:spPr>
            <a:xfrm rot="0">
              <a:off x="1008" y="1064"/>
              <a:ext cx="244" cy="21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600" lang="en-US">
                  <a:solidFill>
                    <a:srgbClr val="000000"/>
                  </a:solidFill>
                </a:rPr>
                <a:t>a’</a:t>
              </a:r>
            </a:p>
          </p:txBody>
        </p:sp>
        <p:sp>
          <p:nvSpPr>
            <p:cNvPr id="1048801" name=""/>
            <p:cNvSpPr txBox="1"/>
            <p:nvPr/>
          </p:nvSpPr>
          <p:spPr>
            <a:xfrm rot="0">
              <a:off x="1016" y="2144"/>
              <a:ext cx="236" cy="21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600" lang="en-US">
                  <a:solidFill>
                    <a:srgbClr val="000000"/>
                  </a:solidFill>
                </a:rPr>
                <a:t>c’</a:t>
              </a:r>
            </a:p>
          </p:txBody>
        </p:sp>
        <p:grpSp>
          <p:nvGrpSpPr>
            <p:cNvPr id="87" name=""/>
            <p:cNvGrpSpPr/>
            <p:nvPr/>
          </p:nvGrpSpPr>
          <p:grpSpPr>
            <a:xfrm rot="0">
              <a:off x="1136" y="1608"/>
              <a:ext cx="340" cy="370"/>
              <a:chOff x="1968" y="1640"/>
              <a:chExt cx="340" cy="370"/>
            </a:xfrm>
          </p:grpSpPr>
          <p:sp>
            <p:nvSpPr>
              <p:cNvPr id="1048802" name=""/>
              <p:cNvSpPr/>
              <p:nvPr/>
            </p:nvSpPr>
            <p:spPr>
              <a:xfrm rot="0">
                <a:off x="1968" y="1824"/>
                <a:ext cx="240" cy="0"/>
              </a:xfrm>
              <a:prstGeom prst="line"/>
              <a:noFill/>
              <a:ln w="28575" cap="flat" cmpd="sng">
                <a:solidFill>
                  <a:schemeClr val="dk1">
                    <a:alpha val="100000"/>
                  </a:schemeClr>
                </a:solidFill>
                <a:prstDash val="sysDot"/>
                <a:round/>
              </a:ln>
            </p:spPr>
          </p:sp>
          <p:sp>
            <p:nvSpPr>
              <p:cNvPr id="1048803" name=""/>
              <p:cNvSpPr txBox="1"/>
              <p:nvPr/>
            </p:nvSpPr>
            <p:spPr>
              <a:xfrm rot="0">
                <a:off x="2048" y="1800"/>
                <a:ext cx="244" cy="210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 wrap="none">
                <a:spAutoFit/>
              </a:bodyPr>
              <a:lstStyle>
                <a:lvl1pPr algn="l" fontAlgn="base" indent="-342900" latinLnBrk="1" marL="3429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•"/>
                  <a:defRPr baseline="0" b="0" sz="32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1pPr>
                <a:lvl2pPr algn="l" fontAlgn="base" indent="-285750" latinLnBrk="1" marL="74295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8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2pPr>
                <a:lvl3pPr algn="l" fontAlgn="base" indent="-228600" latinLnBrk="1" marL="11430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•"/>
                  <a:defRPr baseline="0" b="0" sz="24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3pPr>
                <a:lvl4pPr algn="l" fontAlgn="base" indent="-228600" latinLnBrk="1" marL="16002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0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4pPr>
                <a:lvl5pPr algn="l" fontAlgn="base" indent="-228600" latinLnBrk="1" marL="20574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»"/>
                  <a:defRPr baseline="0" b="0" sz="20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5pPr>
              </a:lstStyle>
              <a:p>
                <a:pPr eaLnBrk="1" hangingPunct="1" indent="0" latinLnBrk="1" lvl="0" marL="0">
                  <a:spcBef>
                    <a:spcPct val="0"/>
                  </a:spcBef>
                  <a:buFontTx/>
                  <a:buNone/>
                </a:pPr>
                <a:r>
                  <a:rPr altLang="en-US" sz="1600" lang="en-US">
                    <a:solidFill>
                      <a:srgbClr val="000000"/>
                    </a:solidFill>
                  </a:rPr>
                  <a:t>d’</a:t>
                </a:r>
              </a:p>
            </p:txBody>
          </p:sp>
          <p:sp>
            <p:nvSpPr>
              <p:cNvPr id="1048804" name=""/>
              <p:cNvSpPr txBox="1"/>
              <p:nvPr/>
            </p:nvSpPr>
            <p:spPr>
              <a:xfrm rot="0">
                <a:off x="2064" y="1640"/>
                <a:ext cx="244" cy="210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 wrap="none">
                <a:spAutoFit/>
              </a:bodyPr>
              <a:lstStyle>
                <a:lvl1pPr algn="l" fontAlgn="base" indent="-342900" latinLnBrk="1" marL="3429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•"/>
                  <a:defRPr baseline="0" b="0" sz="32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1pPr>
                <a:lvl2pPr algn="l" fontAlgn="base" indent="-285750" latinLnBrk="1" marL="74295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8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2pPr>
                <a:lvl3pPr algn="l" fontAlgn="base" indent="-228600" latinLnBrk="1" marL="11430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•"/>
                  <a:defRPr baseline="0" b="0" sz="24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3pPr>
                <a:lvl4pPr algn="l" fontAlgn="base" indent="-228600" latinLnBrk="1" marL="16002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0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4pPr>
                <a:lvl5pPr algn="l" fontAlgn="base" indent="-228600" latinLnBrk="1" marL="20574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»"/>
                  <a:defRPr baseline="0" b="0" sz="20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5pPr>
              </a:lstStyle>
              <a:p>
                <a:pPr eaLnBrk="1" hangingPunct="1" indent="0" latinLnBrk="1" lvl="0" marL="0">
                  <a:spcBef>
                    <a:spcPct val="0"/>
                  </a:spcBef>
                  <a:buFontTx/>
                  <a:buNone/>
                </a:pPr>
                <a:r>
                  <a:rPr altLang="en-US" sz="1600" lang="en-US">
                    <a:solidFill>
                      <a:srgbClr val="000000"/>
                    </a:solidFill>
                  </a:rPr>
                  <a:t>b’</a:t>
                </a:r>
              </a:p>
            </p:txBody>
          </p:sp>
        </p:grpSp>
      </p:grpSp>
      <p:sp>
        <p:nvSpPr>
          <p:cNvPr id="1048805" name=""/>
          <p:cNvSpPr txBox="1"/>
          <p:nvPr/>
        </p:nvSpPr>
        <p:spPr>
          <a:xfrm rot="0">
            <a:off x="6324600" y="73025"/>
            <a:ext cx="2824480" cy="10566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algn="ctr"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CASE 2. </a:t>
            </a:r>
          </a:p>
          <a:p>
            <a:pPr algn="ctr"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CYLINDER STANDING</a:t>
            </a:r>
          </a:p>
          <a:p>
            <a:pPr algn="ctr"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 &amp;</a:t>
            </a:r>
          </a:p>
          <a:p>
            <a:pPr algn="ctr"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 SQ.PRISM  PENETRATING</a:t>
            </a: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010400" y="1295400"/>
            <a:ext cx="1809750" cy="1600200"/>
          </a:xfrm>
          <a:prstGeom prst="rect"/>
          <a:noFill/>
          <a:ln>
            <a:noFill/>
          </a:ln>
        </p:spPr>
      </p:pic>
      <p:sp>
        <p:nvSpPr>
          <p:cNvPr id="1048806" name=""/>
          <p:cNvSpPr txBox="1"/>
          <p:nvPr/>
        </p:nvSpPr>
        <p:spPr>
          <a:xfrm rot="0">
            <a:off x="76200" y="61912"/>
            <a:ext cx="6723380" cy="10566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b="1" sz="1600" lang="en-US">
                <a:solidFill>
                  <a:srgbClr val="FF0066"/>
                </a:solidFill>
              </a:rPr>
              <a:t>Problem:</a:t>
            </a:r>
            <a:r>
              <a:rPr altLang="en-US" sz="1600" lang="en-US">
                <a:solidFill>
                  <a:srgbClr val="000000"/>
                </a:solidFill>
              </a:rPr>
              <a:t> A cylinder 50mm dia.and 70mm axis is completely penetrated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by a square prism of 25 mm sides.and 70 mm axis, horizontally. Both axes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Intersect &amp; bisect each other. All faces of prism are equally inclined to Hp.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Draw projections showing curves of intersections</a:t>
            </a:r>
            <a:r>
              <a:rPr altLang="en-US" sz="1600" lang="en-US">
                <a:solidFill>
                  <a:srgbClr val="3333CC"/>
                </a:solidFill>
              </a:rPr>
              <a:t>.</a:t>
            </a:r>
          </a:p>
        </p:txBody>
      </p:sp>
      <p:grpSp>
        <p:nvGrpSpPr>
          <p:cNvPr id="88" name=""/>
          <p:cNvGrpSpPr/>
          <p:nvPr/>
        </p:nvGrpSpPr>
        <p:grpSpPr>
          <a:xfrm rot="0">
            <a:off x="8016875" y="46037"/>
            <a:ext cx="1096962" cy="182562"/>
            <a:chOff x="5050" y="29"/>
            <a:chExt cx="691" cy="115"/>
          </a:xfrm>
        </p:grpSpPr>
        <p:sp>
          <p:nvSpPr>
            <p:cNvPr id="1048807" name="">
              <a:hlinkClick r:id="rId2" action="ppaction://hlinksldjump"/>
            </p:cNvPr>
            <p:cNvSpPr/>
            <p:nvPr/>
          </p:nvSpPr>
          <p:spPr>
            <a:xfrm rot="0">
              <a:off x="5050" y="29"/>
              <a:ext cx="115" cy="115"/>
            </a:xfrm>
            <a:prstGeom prst="actionButtonHome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8808" name="">
              <a:hlinkClick action="ppaction://hlinkshowjump?jump=previousslide"/>
            </p:cNvPr>
            <p:cNvSpPr/>
            <p:nvPr/>
          </p:nvSpPr>
          <p:spPr>
            <a:xfrm rot="0">
              <a:off x="5280" y="29"/>
              <a:ext cx="116" cy="115"/>
            </a:xfrm>
            <a:prstGeom prst="actionButtonBackPrevious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8809" name="">
              <a:hlinkClick action="ppaction://hlinkshowjump?jump=nextslide"/>
            </p:cNvPr>
            <p:cNvSpPr/>
            <p:nvPr/>
          </p:nvSpPr>
          <p:spPr>
            <a:xfrm rot="0">
              <a:off x="5396" y="29"/>
              <a:ext cx="115" cy="115"/>
            </a:xfrm>
            <a:prstGeom prst="actionButtonForwardNext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8810" name="">
              <a:hlinkClick action="ppaction://hlinkshowjump?jump=firstslide"/>
            </p:cNvPr>
            <p:cNvSpPr/>
            <p:nvPr/>
          </p:nvSpPr>
          <p:spPr>
            <a:xfrm rot="0">
              <a:off x="5165" y="29"/>
              <a:ext cx="115" cy="115"/>
            </a:xfrm>
            <a:prstGeom prst="actionButtonBeginning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8811" name="">
              <a:hlinkClick action="ppaction://hlinkshowjump?jump=lastslide"/>
            </p:cNvPr>
            <p:cNvSpPr/>
            <p:nvPr/>
          </p:nvSpPr>
          <p:spPr>
            <a:xfrm rot="0">
              <a:off x="5511" y="29"/>
              <a:ext cx="115" cy="115"/>
            </a:xfrm>
            <a:prstGeom prst="actionButtonEnd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8812" name=""/>
            <p:cNvSpPr/>
            <p:nvPr/>
          </p:nvSpPr>
          <p:spPr>
            <a:xfrm rot="0">
              <a:off x="5626" y="29"/>
              <a:ext cx="115" cy="115"/>
            </a:xfrm>
            <a:prstGeom prst="actionButtonBlank"/>
            <a:solidFill>
              <a:srgbClr val="FF000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8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8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8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8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3"/>
                                        <p:tgtEl>
                                          <p:spTgt spid="1048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4"/>
                                        <p:tgtEl>
                                          <p:spTgt spid="1048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7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9"/>
                                        <p:tgtEl>
                                          <p:spTgt spid="1048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0"/>
                                        <p:tgtEl>
                                          <p:spTgt spid="1048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3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55"/>
                                        <p:tgtEl>
                                          <p:spTgt spid="1048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6"/>
                                        <p:tgtEl>
                                          <p:spTgt spid="1048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" nodeType="clickPar">
                      <p:stCondLst>
                        <p:cond delay="indefinite"/>
                      </p:stCondLst>
                      <p:childTnLst>
                        <p:par>
                          <p:cTn fill="hold" id="5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9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61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2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 nodeType="clickPar">
                      <p:stCondLst>
                        <p:cond delay="indefinite"/>
                      </p:stCondLst>
                      <p:childTnLst>
                        <p:par>
                          <p:cTn fill="hold" id="6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65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67"/>
                                        <p:tgtEl>
                                          <p:spTgt spid="1048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8"/>
                                        <p:tgtEl>
                                          <p:spTgt spid="1048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9"/>
                                        <p:tgtEl>
                                          <p:spTgt spid="1048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70"/>
                                        <p:tgtEl>
                                          <p:spTgt spid="1048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1" nodeType="clickPar">
                      <p:stCondLst>
                        <p:cond delay="indefinite"/>
                      </p:stCondLst>
                      <p:childTnLst>
                        <p:par>
                          <p:cTn fill="hold" id="7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73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5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76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77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78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9" nodeType="clickPar">
                      <p:stCondLst>
                        <p:cond delay="indefinite"/>
                      </p:stCondLst>
                      <p:childTnLst>
                        <p:par>
                          <p:cTn fill="hold" id="8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81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83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4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5" nodeType="clickPar">
                      <p:stCondLst>
                        <p:cond delay="indefinite"/>
                      </p:stCondLst>
                      <p:childTnLst>
                        <p:par>
                          <p:cTn fill="hold" id="8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87" nodeType="clickEffect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dur="500" id="89"/>
                                        <p:tgtEl>
                                          <p:spTgt spid="104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0" nodeType="clickPar">
                      <p:stCondLst>
                        <p:cond delay="indefinite"/>
                      </p:stCondLst>
                      <p:childTnLst>
                        <p:par>
                          <p:cTn fill="hold" id="9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2" nodeType="clickEffect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94"/>
                                        <p:tgtEl>
                                          <p:spTgt spid="1048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95"/>
                                        <p:tgtEl>
                                          <p:spTgt spid="1048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96"/>
                                        <p:tgtEl>
                                          <p:spTgt spid="1048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97"/>
                                        <p:tgtEl>
                                          <p:spTgt spid="1048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8" nodeType="clickPar">
                      <p:stCondLst>
                        <p:cond delay="indefinite"/>
                      </p:stCondLst>
                      <p:childTnLst>
                        <p:par>
                          <p:cTn fill="hold" id="9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00" nodeType="clickEffect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02"/>
                                        <p:tgtEl>
                                          <p:spTgt spid="104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03"/>
                                        <p:tgtEl>
                                          <p:spTgt spid="104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04"/>
                                        <p:tgtEl>
                                          <p:spTgt spid="1048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05"/>
                                        <p:tgtEl>
                                          <p:spTgt spid="1048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6" nodeType="clickPar">
                      <p:stCondLst>
                        <p:cond delay="indefinite"/>
                      </p:stCondLst>
                      <p:childTnLst>
                        <p:par>
                          <p:cTn fill="hold" id="10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08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10"/>
                                        <p:tgtEl>
                                          <p:spTgt spid="1048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11"/>
                                        <p:tgtEl>
                                          <p:spTgt spid="1048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12"/>
                                        <p:tgtEl>
                                          <p:spTgt spid="1048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13"/>
                                        <p:tgtEl>
                                          <p:spTgt spid="1048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4" nodeType="clickPar">
                      <p:stCondLst>
                        <p:cond delay="indefinite"/>
                      </p:stCondLst>
                      <p:childTnLst>
                        <p:par>
                          <p:cTn fill="hold" id="11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6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18"/>
                                        <p:tgtEl>
                                          <p:spTgt spid="104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19"/>
                                        <p:tgtEl>
                                          <p:spTgt spid="104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20"/>
                                        <p:tgtEl>
                                          <p:spTgt spid="1048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21"/>
                                        <p:tgtEl>
                                          <p:spTgt spid="1048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2" nodeType="clickPar">
                      <p:stCondLst>
                        <p:cond delay="indefinite"/>
                      </p:stCondLst>
                      <p:childTnLst>
                        <p:par>
                          <p:cTn fill="hold" id="12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24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26"/>
                                        <p:tgtEl>
                                          <p:spTgt spid="1048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27"/>
                                        <p:tgtEl>
                                          <p:spTgt spid="1048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28"/>
                                        <p:tgtEl>
                                          <p:spTgt spid="1048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29"/>
                                        <p:tgtEl>
                                          <p:spTgt spid="1048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0" nodeType="clickPar">
                      <p:stCondLst>
                        <p:cond delay="indefinite"/>
                      </p:stCondLst>
                      <p:childTnLst>
                        <p:par>
                          <p:cTn fill="hold" id="13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2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34"/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35"/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36"/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37"/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8" nodeType="clickPar">
                      <p:stCondLst>
                        <p:cond delay="indefinite"/>
                      </p:stCondLst>
                      <p:childTnLst>
                        <p:par>
                          <p:cTn fill="hold" id="13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40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42"/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43"/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44"/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45"/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6" nodeType="clickPar">
                      <p:stCondLst>
                        <p:cond delay="indefinite"/>
                      </p:stCondLst>
                      <p:childTnLst>
                        <p:par>
                          <p:cTn fill="hold" id="14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48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5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51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2" nodeType="clickPar">
                      <p:stCondLst>
                        <p:cond delay="indefinite"/>
                      </p:stCondLst>
                      <p:childTnLst>
                        <p:par>
                          <p:cTn fill="hold" id="15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4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56"/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57"/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8" nodeType="clickPar">
                      <p:stCondLst>
                        <p:cond delay="indefinite"/>
                      </p:stCondLst>
                      <p:childTnLst>
                        <p:par>
                          <p:cTn fill="hold" id="15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60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62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63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4" nodeType="clickPar">
                      <p:stCondLst>
                        <p:cond delay="indefinite"/>
                      </p:stCondLst>
                      <p:childTnLst>
                        <p:par>
                          <p:cTn fill="hold" id="16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66" nodeType="clickEffect" presetClass="entr" presetID="1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68"/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69"/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70"/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71"/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2" nodeType="clickPar">
                      <p:stCondLst>
                        <p:cond delay="indefinite"/>
                      </p:stCondLst>
                      <p:childTnLst>
                        <p:par>
                          <p:cTn fill="hold" id="17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4" nodeType="clickEffect" presetClass="entr" presetID="1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76"/>
                                        <p:tgtEl>
                                          <p:spTgt spid="1048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77"/>
                                        <p:tgtEl>
                                          <p:spTgt spid="1048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78"/>
                                        <p:tgtEl>
                                          <p:spTgt spid="1048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79"/>
                                        <p:tgtEl>
                                          <p:spTgt spid="1048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0" nodeType="clickPar">
                      <p:stCondLst>
                        <p:cond delay="indefinite"/>
                      </p:stCondLst>
                      <p:childTnLst>
                        <p:par>
                          <p:cTn fill="hold" id="18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82" nodeType="clickEffect" presetClass="entr" presetID="1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84"/>
                                        <p:tgtEl>
                                          <p:spTgt spid="1048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85"/>
                                        <p:tgtEl>
                                          <p:spTgt spid="1048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86"/>
                                        <p:tgtEl>
                                          <p:spTgt spid="1048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87"/>
                                        <p:tgtEl>
                                          <p:spTgt spid="1048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8" nodeType="clickPar">
                      <p:stCondLst>
                        <p:cond delay="indefinite"/>
                      </p:stCondLst>
                      <p:childTnLst>
                        <p:par>
                          <p:cTn fill="hold" id="18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90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2" nodeType="clickPar">
                      <p:stCondLst>
                        <p:cond delay="indefinite"/>
                      </p:stCondLst>
                      <p:childTnLst>
                        <p:par>
                          <p:cTn fill="hold" id="19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94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5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6" nodeType="clickPar">
                      <p:stCondLst>
                        <p:cond delay="indefinite"/>
                      </p:stCondLst>
                      <p:childTnLst>
                        <p:par>
                          <p:cTn fill="hold" id="19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98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01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2" nodeType="clickPar">
                      <p:stCondLst>
                        <p:cond delay="indefinite"/>
                      </p:stCondLst>
                      <p:childTnLst>
                        <p:par>
                          <p:cTn fill="hold" id="20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04" nodeType="clickEffect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06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07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08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09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0" nodeType="clickPar">
                      <p:stCondLst>
                        <p:cond delay="indefinite"/>
                      </p:stCondLst>
                      <p:childTnLst>
                        <p:par>
                          <p:cTn fill="hold" id="21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2" nodeType="clickEffect" presetClass="entr" presetID="1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14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15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16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17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8" nodeType="clickPar">
                      <p:stCondLst>
                        <p:cond delay="indefinite"/>
                      </p:stCondLst>
                      <p:childTnLst>
                        <p:par>
                          <p:cTn fill="hold" id="21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20" nodeType="clickEffect" presetClass="entr" presetID="1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22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23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24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25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6" nodeType="clickPar">
                      <p:stCondLst>
                        <p:cond delay="indefinite"/>
                      </p:stCondLst>
                      <p:childTnLst>
                        <p:par>
                          <p:cTn fill="hold" id="22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28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3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31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32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33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4" nodeType="clickPar">
                      <p:stCondLst>
                        <p:cond delay="indefinite"/>
                      </p:stCondLst>
                      <p:childTnLst>
                        <p:par>
                          <p:cTn fill="hold" id="23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36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38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39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0" nodeType="clickPar">
                      <p:stCondLst>
                        <p:cond delay="indefinite"/>
                      </p:stCondLst>
                      <p:childTnLst>
                        <p:par>
                          <p:cTn fill="hold" id="24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42" nodeType="clickEffect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44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45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46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47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8" nodeType="clickPar">
                      <p:stCondLst>
                        <p:cond delay="indefinite"/>
                      </p:stCondLst>
                      <p:childTnLst>
                        <p:par>
                          <p:cTn fill="hold" id="24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0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2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53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4" nodeType="clickPar">
                      <p:stCondLst>
                        <p:cond delay="indefinite"/>
                      </p:stCondLst>
                      <p:childTnLst>
                        <p:par>
                          <p:cTn fill="hold" id="25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6" nodeType="clickEffect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58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59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6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61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2" nodeType="clickPar">
                      <p:stCondLst>
                        <p:cond delay="indefinite"/>
                      </p:stCondLst>
                      <p:childTnLst>
                        <p:par>
                          <p:cTn fill="hold" id="26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64" nodeType="clickEffect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dur="500" id="266"/>
                                        <p:tgtEl>
                                          <p:spTgt spid="1048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7" nodeType="clickPar">
                      <p:stCondLst>
                        <p:cond delay="indefinite"/>
                      </p:stCondLst>
                      <p:childTnLst>
                        <p:par>
                          <p:cTn fill="hold" id="26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69" nodeType="clickEffect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dur="500" id="271"/>
                                        <p:tgtEl>
                                          <p:spTgt spid="104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2" nodeType="clickPar">
                      <p:stCondLst>
                        <p:cond delay="indefinite"/>
                      </p:stCondLst>
                      <p:childTnLst>
                        <p:par>
                          <p:cTn fill="hold" id="27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74" nodeType="clickEffect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dur="500" id="276"/>
                                        <p:tgtEl>
                                          <p:spTgt spid="104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7" nodeType="clickPar">
                      <p:stCondLst>
                        <p:cond delay="indefinite"/>
                      </p:stCondLst>
                      <p:childTnLst>
                        <p:par>
                          <p:cTn fill="hold" id="27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79" nodeType="clickEffect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dur="500" id="281"/>
                                        <p:tgtEl>
                                          <p:spTgt spid="104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2" nodeType="clickPar">
                      <p:stCondLst>
                        <p:cond delay="indefinite"/>
                      </p:stCondLst>
                      <p:childTnLst>
                        <p:par>
                          <p:cTn fill="hold" id="28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84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5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1" grpId="0" uiExpand="0" build="whole" animBg="1"/>
      <p:bldP spid="1048716" grpId="0" uiExpand="0" build="whole" animBg="1"/>
      <p:bldP spid="1048717" grpId="0" uiExpand="0" build="whole" animBg="1"/>
      <p:bldP spid="1048773" grpId="0" uiExpand="0" build="whole"/>
      <p:bldP spid="1048774" grpId="0" uiExpand="0" build="whole"/>
      <p:bldP spid="1048805" grpId="0" uiExpand="0" build="whole"/>
      <p:bldP spid="1048806" grpId="0" uiExpand="0" build="whol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99" name=""/>
          <p:cNvGrpSpPr/>
          <p:nvPr/>
        </p:nvGrpSpPr>
        <p:grpSpPr>
          <a:xfrm rot="0">
            <a:off x="917575" y="1524000"/>
            <a:ext cx="3556000" cy="2301875"/>
            <a:chOff x="1504" y="960"/>
            <a:chExt cx="2240" cy="1450"/>
          </a:xfrm>
        </p:grpSpPr>
        <p:sp>
          <p:nvSpPr>
            <p:cNvPr id="1048831" name=""/>
            <p:cNvSpPr/>
            <p:nvPr/>
          </p:nvSpPr>
          <p:spPr>
            <a:xfrm rot="0">
              <a:off x="1504" y="1680"/>
              <a:ext cx="2240" cy="730"/>
            </a:xfrm>
            <a:prstGeom prst="line"/>
            <a:noFill/>
            <a:ln w="28575" cap="flat" cmpd="sng">
              <a:solidFill>
                <a:schemeClr val="accent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832" name=""/>
            <p:cNvSpPr/>
            <p:nvPr/>
          </p:nvSpPr>
          <p:spPr>
            <a:xfrm rot="0" flipV="1">
              <a:off x="1536" y="960"/>
              <a:ext cx="2208" cy="720"/>
            </a:xfrm>
            <a:prstGeom prst="line"/>
            <a:noFill/>
            <a:ln w="28575" cap="flat" cmpd="sng">
              <a:solidFill>
                <a:schemeClr val="accent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833" name=""/>
            <p:cNvSpPr/>
            <p:nvPr/>
          </p:nvSpPr>
          <p:spPr>
            <a:xfrm rot="0">
              <a:off x="3744" y="960"/>
              <a:ext cx="0" cy="1440"/>
            </a:xfrm>
            <a:prstGeom prst="line"/>
            <a:noFill/>
            <a:ln w="28575" cap="flat" cmpd="sng">
              <a:solidFill>
                <a:schemeClr val="accent2">
                  <a:alpha val="100000"/>
                </a:schemeClr>
              </a:solidFill>
              <a:prstDash val="solid"/>
              <a:round/>
            </a:ln>
          </p:spPr>
        </p:sp>
      </p:grpSp>
      <p:sp>
        <p:nvSpPr>
          <p:cNvPr id="1048834" name=""/>
          <p:cNvSpPr/>
          <p:nvPr/>
        </p:nvSpPr>
        <p:spPr>
          <a:xfrm rot="0">
            <a:off x="1730375" y="1295400"/>
            <a:ext cx="2057400" cy="2743200"/>
          </a:xfrm>
          <a:prstGeom prst="rect"/>
          <a:solidFill>
            <a:schemeClr val="lt1"/>
          </a:solidFill>
          <a:ln w="317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8835" name=""/>
          <p:cNvSpPr/>
          <p:nvPr/>
        </p:nvSpPr>
        <p:spPr>
          <a:xfrm rot="0">
            <a:off x="206375" y="4038600"/>
            <a:ext cx="56388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836" name=""/>
          <p:cNvSpPr/>
          <p:nvPr/>
        </p:nvSpPr>
        <p:spPr>
          <a:xfrm rot="16200000">
            <a:off x="1539875" y="3606800"/>
            <a:ext cx="2286000" cy="3581400"/>
          </a:xfrm>
          <a:prstGeom prst="triangle"/>
          <a:solidFill>
            <a:schemeClr val="lt1"/>
          </a:solidFill>
          <a:ln w="28575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8837" name=""/>
          <p:cNvSpPr/>
          <p:nvPr/>
        </p:nvSpPr>
        <p:spPr bwMode="auto">
          <a:xfrm rot="0">
            <a:off x="4448175" y="4256087"/>
            <a:ext cx="1192212" cy="2286000"/>
          </a:xfrm>
          <a:custGeom>
            <a:avLst/>
            <a:ahLst/>
            <a:rect l="0" t="0" r="r" b="b"/>
            <a:pathLst>
              <a:path w="22528" h="43200" fill="none">
                <a:moveTo>
                  <a:pt x="927" y="0"/>
                </a:moveTo>
                <a:cubicBezTo>
                  <a:pt x="12857" y="0"/>
                  <a:pt x="22528" y="9670"/>
                  <a:pt x="22528" y="21600"/>
                </a:cubicBezTo>
                <a:cubicBezTo>
                  <a:pt x="22528" y="33529"/>
                  <a:pt x="12857" y="43200"/>
                  <a:pt x="928" y="43200"/>
                </a:cubicBezTo>
                <a:cubicBezTo>
                  <a:pt x="618" y="43200"/>
                  <a:pt x="309" y="43193"/>
                  <a:pt x="-1" y="43180"/>
                </a:cubicBezTo>
              </a:path>
              <a:path w="22528" h="43200" stroke="0">
                <a:moveTo>
                  <a:pt x="927" y="0"/>
                </a:moveTo>
                <a:cubicBezTo>
                  <a:pt x="12857" y="0"/>
                  <a:pt x="22528" y="9670"/>
                  <a:pt x="22528" y="21600"/>
                </a:cubicBezTo>
                <a:cubicBezTo>
                  <a:pt x="22528" y="33529"/>
                  <a:pt x="12857" y="43200"/>
                  <a:pt x="928" y="43200"/>
                </a:cubicBezTo>
                <a:cubicBezTo>
                  <a:pt x="618" y="43200"/>
                  <a:pt x="309" y="43193"/>
                  <a:pt x="-1" y="43180"/>
                </a:cubicBezTo>
                <a:lnTo>
                  <a:pt x="928" y="21600"/>
                </a:lnTo>
                <a:lnTo>
                  <a:pt x="927" y="0"/>
                </a:lnTo>
              </a:path>
            </a:pathLst>
          </a:custGeom>
          <a:noFill/>
          <a:ln w="9525" cap="flat" cmpd="sng">
            <a:solidFill>
              <a:schemeClr val="folHlink">
                <a:alpha val="100000"/>
              </a:schemeClr>
            </a:solidFill>
            <a:prstDash val="solid"/>
            <a:round/>
          </a:ln>
        </p:spPr>
      </p:sp>
      <p:sp>
        <p:nvSpPr>
          <p:cNvPr id="1048838" name=""/>
          <p:cNvSpPr/>
          <p:nvPr/>
        </p:nvSpPr>
        <p:spPr>
          <a:xfrm rot="0">
            <a:off x="4473575" y="5397500"/>
            <a:ext cx="1143000" cy="0"/>
          </a:xfrm>
          <a:prstGeom prst="line"/>
          <a:noFill/>
          <a:ln w="9525" cap="flat" cmpd="sng">
            <a:solidFill>
              <a:schemeClr val="folHlink">
                <a:alpha val="100000"/>
              </a:schemeClr>
            </a:solidFill>
            <a:prstDash val="solid"/>
            <a:round/>
          </a:ln>
        </p:spPr>
      </p:sp>
      <p:sp>
        <p:nvSpPr>
          <p:cNvPr id="1048839" name=""/>
          <p:cNvSpPr/>
          <p:nvPr/>
        </p:nvSpPr>
        <p:spPr>
          <a:xfrm rot="0" flipV="1">
            <a:off x="4473575" y="4641850"/>
            <a:ext cx="838200" cy="768350"/>
          </a:xfrm>
          <a:prstGeom prst="line"/>
          <a:noFill/>
          <a:ln w="9525" cap="flat" cmpd="sng">
            <a:solidFill>
              <a:schemeClr val="folHlink">
                <a:alpha val="100000"/>
              </a:schemeClr>
            </a:solidFill>
            <a:prstDash val="solid"/>
            <a:round/>
          </a:ln>
        </p:spPr>
      </p:sp>
      <p:sp>
        <p:nvSpPr>
          <p:cNvPr id="1048840" name=""/>
          <p:cNvSpPr/>
          <p:nvPr/>
        </p:nvSpPr>
        <p:spPr>
          <a:xfrm rot="0">
            <a:off x="4473575" y="5391150"/>
            <a:ext cx="838200" cy="768350"/>
          </a:xfrm>
          <a:prstGeom prst="line"/>
          <a:noFill/>
          <a:ln w="9525" cap="flat" cmpd="sng">
            <a:solidFill>
              <a:schemeClr val="folHlink">
                <a:alpha val="100000"/>
              </a:schemeClr>
            </a:solidFill>
            <a:prstDash val="solid"/>
            <a:round/>
          </a:ln>
        </p:spPr>
      </p:sp>
      <p:sp>
        <p:nvSpPr>
          <p:cNvPr id="1048841" name=""/>
          <p:cNvSpPr/>
          <p:nvPr/>
        </p:nvSpPr>
        <p:spPr>
          <a:xfrm rot="0" flipH="1">
            <a:off x="4498975" y="4635500"/>
            <a:ext cx="838200" cy="0"/>
          </a:xfrm>
          <a:prstGeom prst="line"/>
          <a:noFill/>
          <a:ln w="9525" cap="flat" cmpd="sng">
            <a:solidFill>
              <a:schemeClr val="folHlink">
                <a:alpha val="100000"/>
              </a:schemeClr>
            </a:solidFill>
            <a:prstDash val="solid"/>
            <a:round/>
          </a:ln>
        </p:spPr>
      </p:sp>
      <p:sp>
        <p:nvSpPr>
          <p:cNvPr id="1048842" name=""/>
          <p:cNvSpPr/>
          <p:nvPr/>
        </p:nvSpPr>
        <p:spPr>
          <a:xfrm rot="0" flipH="1">
            <a:off x="4473575" y="6172200"/>
            <a:ext cx="838200" cy="0"/>
          </a:xfrm>
          <a:prstGeom prst="line"/>
          <a:noFill/>
          <a:ln w="9525" cap="flat" cmpd="sng">
            <a:solidFill>
              <a:schemeClr val="folHlink">
                <a:alpha val="100000"/>
              </a:schemeClr>
            </a:solidFill>
            <a:prstDash val="solid"/>
            <a:round/>
          </a:ln>
        </p:spPr>
      </p:sp>
      <p:grpSp>
        <p:nvGrpSpPr>
          <p:cNvPr id="100" name=""/>
          <p:cNvGrpSpPr/>
          <p:nvPr/>
        </p:nvGrpSpPr>
        <p:grpSpPr>
          <a:xfrm rot="0">
            <a:off x="917575" y="1905000"/>
            <a:ext cx="3644900" cy="1524000"/>
            <a:chOff x="1584" y="1152"/>
            <a:chExt cx="2296" cy="960"/>
          </a:xfrm>
        </p:grpSpPr>
        <p:sp>
          <p:nvSpPr>
            <p:cNvPr id="1048843" name=""/>
            <p:cNvSpPr/>
            <p:nvPr/>
          </p:nvSpPr>
          <p:spPr>
            <a:xfrm rot="0" flipV="1">
              <a:off x="1584" y="1152"/>
              <a:ext cx="2256" cy="480"/>
            </a:xfrm>
            <a:prstGeom prst="line"/>
            <a:noFill/>
            <a:ln w="952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844" name=""/>
            <p:cNvSpPr/>
            <p:nvPr/>
          </p:nvSpPr>
          <p:spPr>
            <a:xfrm rot="0">
              <a:off x="1624" y="1632"/>
              <a:ext cx="2256" cy="480"/>
            </a:xfrm>
            <a:prstGeom prst="line"/>
            <a:noFill/>
            <a:ln w="952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845" name=""/>
            <p:cNvSpPr/>
            <p:nvPr/>
          </p:nvSpPr>
          <p:spPr>
            <a:xfrm rot="0">
              <a:off x="1584" y="1632"/>
              <a:ext cx="2256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lgDashDot"/>
              <a:round/>
            </a:ln>
          </p:spPr>
        </p:sp>
      </p:grpSp>
      <p:sp>
        <p:nvSpPr>
          <p:cNvPr id="1048846" name=""/>
          <p:cNvSpPr/>
          <p:nvPr/>
        </p:nvSpPr>
        <p:spPr>
          <a:xfrm rot="0">
            <a:off x="1730375" y="4343400"/>
            <a:ext cx="2057400" cy="2057400"/>
          </a:xfrm>
          <a:prstGeom prst="ellipse"/>
          <a:solidFill>
            <a:schemeClr val="lt1"/>
          </a:solidFill>
          <a:ln w="28575" cap="flat" cmpd="sng">
            <a:solidFill>
              <a:srgbClr val="FF00FF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8847" name=""/>
          <p:cNvSpPr/>
          <p:nvPr/>
        </p:nvSpPr>
        <p:spPr>
          <a:xfrm rot="0">
            <a:off x="3565525" y="2057400"/>
            <a:ext cx="76200" cy="76200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8848" name=""/>
          <p:cNvSpPr/>
          <p:nvPr/>
        </p:nvSpPr>
        <p:spPr>
          <a:xfrm rot="0">
            <a:off x="3368675" y="2622550"/>
            <a:ext cx="76200" cy="76200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8849" name=""/>
          <p:cNvSpPr/>
          <p:nvPr/>
        </p:nvSpPr>
        <p:spPr>
          <a:xfrm rot="0">
            <a:off x="3565525" y="3200400"/>
            <a:ext cx="76200" cy="76200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8850" name=""/>
          <p:cNvSpPr/>
          <p:nvPr/>
        </p:nvSpPr>
        <p:spPr>
          <a:xfrm rot="0">
            <a:off x="3749675" y="3549650"/>
            <a:ext cx="76200" cy="76200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8851" name=""/>
          <p:cNvSpPr/>
          <p:nvPr/>
        </p:nvSpPr>
        <p:spPr>
          <a:xfrm rot="0">
            <a:off x="3743325" y="1708150"/>
            <a:ext cx="76200" cy="76200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8852" name=""/>
          <p:cNvSpPr/>
          <p:nvPr/>
        </p:nvSpPr>
        <p:spPr>
          <a:xfrm rot="0">
            <a:off x="1774825" y="2622550"/>
            <a:ext cx="76200" cy="76200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8853" name=""/>
          <p:cNvSpPr/>
          <p:nvPr/>
        </p:nvSpPr>
        <p:spPr>
          <a:xfrm rot="0">
            <a:off x="1704975" y="2349500"/>
            <a:ext cx="76200" cy="76200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8854" name=""/>
          <p:cNvSpPr/>
          <p:nvPr/>
        </p:nvSpPr>
        <p:spPr>
          <a:xfrm rot="0">
            <a:off x="1692275" y="2908300"/>
            <a:ext cx="76200" cy="76200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8855" name=""/>
          <p:cNvSpPr/>
          <p:nvPr/>
        </p:nvSpPr>
        <p:spPr bwMode="auto">
          <a:xfrm rot="0">
            <a:off x="3422650" y="1758950"/>
            <a:ext cx="385762" cy="1828800"/>
          </a:xfrm>
          <a:custGeom>
            <a:avLst/>
            <a:ahLst/>
            <a:rect l="0" t="0" r="r" b="b"/>
            <a:pathLst>
              <a:path w="243" h="1152">
                <a:moveTo>
                  <a:pt x="243" y="1152"/>
                </a:moveTo>
                <a:lnTo>
                  <a:pt x="214" y="1122"/>
                </a:lnTo>
                <a:lnTo>
                  <a:pt x="186" y="1091"/>
                </a:lnTo>
                <a:lnTo>
                  <a:pt x="161" y="1058"/>
                </a:lnTo>
                <a:lnTo>
                  <a:pt x="138" y="1026"/>
                </a:lnTo>
                <a:lnTo>
                  <a:pt x="115" y="993"/>
                </a:lnTo>
                <a:lnTo>
                  <a:pt x="96" y="958"/>
                </a:lnTo>
                <a:lnTo>
                  <a:pt x="78" y="924"/>
                </a:lnTo>
                <a:lnTo>
                  <a:pt x="61" y="889"/>
                </a:lnTo>
                <a:lnTo>
                  <a:pt x="48" y="853"/>
                </a:lnTo>
                <a:lnTo>
                  <a:pt x="34" y="816"/>
                </a:lnTo>
                <a:lnTo>
                  <a:pt x="25" y="780"/>
                </a:lnTo>
                <a:lnTo>
                  <a:pt x="15" y="743"/>
                </a:lnTo>
                <a:lnTo>
                  <a:pt x="9" y="705"/>
                </a:lnTo>
                <a:lnTo>
                  <a:pt x="3" y="666"/>
                </a:lnTo>
                <a:lnTo>
                  <a:pt x="2" y="630"/>
                </a:lnTo>
                <a:lnTo>
                  <a:pt x="0" y="591"/>
                </a:lnTo>
                <a:lnTo>
                  <a:pt x="0" y="553"/>
                </a:lnTo>
                <a:lnTo>
                  <a:pt x="3" y="515"/>
                </a:lnTo>
                <a:lnTo>
                  <a:pt x="7" y="476"/>
                </a:lnTo>
                <a:lnTo>
                  <a:pt x="13" y="438"/>
                </a:lnTo>
                <a:lnTo>
                  <a:pt x="21" y="399"/>
                </a:lnTo>
                <a:lnTo>
                  <a:pt x="30" y="363"/>
                </a:lnTo>
                <a:lnTo>
                  <a:pt x="42" y="324"/>
                </a:lnTo>
                <a:lnTo>
                  <a:pt x="57" y="286"/>
                </a:lnTo>
                <a:lnTo>
                  <a:pt x="72" y="249"/>
                </a:lnTo>
                <a:lnTo>
                  <a:pt x="90" y="211"/>
                </a:lnTo>
                <a:lnTo>
                  <a:pt x="109" y="174"/>
                </a:lnTo>
                <a:lnTo>
                  <a:pt x="130" y="140"/>
                </a:lnTo>
                <a:lnTo>
                  <a:pt x="153" y="103"/>
                </a:lnTo>
                <a:lnTo>
                  <a:pt x="178" y="69"/>
                </a:lnTo>
                <a:lnTo>
                  <a:pt x="203" y="34"/>
                </a:lnTo>
                <a:lnTo>
                  <a:pt x="232" y="0"/>
                </a:lnTo>
              </a:path>
            </a:pathLst>
          </a:custGeom>
          <a:noFill/>
          <a:ln w="28575" cap="flat" cmpd="sng">
            <a:solidFill>
              <a:srgbClr val="FF00FF">
                <a:alpha val="100000"/>
              </a:srgbClr>
            </a:solidFill>
            <a:prstDash val="solid"/>
            <a:round/>
          </a:ln>
        </p:spPr>
      </p:sp>
      <p:sp>
        <p:nvSpPr>
          <p:cNvPr id="1048856" name=""/>
          <p:cNvSpPr/>
          <p:nvPr/>
        </p:nvSpPr>
        <p:spPr bwMode="auto">
          <a:xfrm rot="0">
            <a:off x="1730375" y="2362200"/>
            <a:ext cx="117475" cy="609600"/>
          </a:xfrm>
          <a:custGeom>
            <a:avLst/>
            <a:ahLst/>
            <a:rect l="0" t="0" r="r" b="b"/>
            <a:pathLst>
              <a:path w="74" h="384">
                <a:moveTo>
                  <a:pt x="2" y="0"/>
                </a:moveTo>
                <a:lnTo>
                  <a:pt x="19" y="19"/>
                </a:lnTo>
                <a:lnTo>
                  <a:pt x="32" y="39"/>
                </a:lnTo>
                <a:lnTo>
                  <a:pt x="46" y="62"/>
                </a:lnTo>
                <a:lnTo>
                  <a:pt x="55" y="85"/>
                </a:lnTo>
                <a:lnTo>
                  <a:pt x="65" y="112"/>
                </a:lnTo>
                <a:lnTo>
                  <a:pt x="71" y="138"/>
                </a:lnTo>
                <a:lnTo>
                  <a:pt x="74" y="167"/>
                </a:lnTo>
                <a:lnTo>
                  <a:pt x="74" y="196"/>
                </a:lnTo>
                <a:lnTo>
                  <a:pt x="72" y="223"/>
                </a:lnTo>
                <a:lnTo>
                  <a:pt x="69" y="250"/>
                </a:lnTo>
                <a:lnTo>
                  <a:pt x="63" y="277"/>
                </a:lnTo>
                <a:lnTo>
                  <a:pt x="53" y="302"/>
                </a:lnTo>
                <a:lnTo>
                  <a:pt x="44" y="327"/>
                </a:lnTo>
                <a:lnTo>
                  <a:pt x="30" y="348"/>
                </a:lnTo>
                <a:lnTo>
                  <a:pt x="17" y="367"/>
                </a:lnTo>
                <a:lnTo>
                  <a:pt x="0" y="384"/>
                </a:lnTo>
              </a:path>
            </a:pathLst>
          </a:custGeom>
          <a:noFill/>
          <a:ln w="28575" cap="flat" cmpd="sng">
            <a:solidFill>
              <a:srgbClr val="FF00FF">
                <a:alpha val="100000"/>
              </a:srgbClr>
            </a:solidFill>
            <a:prstDash val="solid"/>
            <a:round/>
          </a:ln>
        </p:spPr>
      </p:sp>
      <p:sp>
        <p:nvSpPr>
          <p:cNvPr id="1048857" name=""/>
          <p:cNvSpPr/>
          <p:nvPr/>
        </p:nvSpPr>
        <p:spPr>
          <a:xfrm rot="0" flipV="1">
            <a:off x="1730375" y="4572000"/>
            <a:ext cx="1752600" cy="533400"/>
          </a:xfrm>
          <a:prstGeom prst="line"/>
          <a:noFill/>
          <a:ln w="19050" cap="flat" cmpd="sng">
            <a:solidFill>
              <a:schemeClr val="dk1">
                <a:alpha val="100000"/>
              </a:schemeClr>
            </a:solidFill>
            <a:prstDash val="lgDash"/>
            <a:round/>
          </a:ln>
        </p:spPr>
      </p:sp>
      <p:sp>
        <p:nvSpPr>
          <p:cNvPr id="1048858" name=""/>
          <p:cNvSpPr/>
          <p:nvPr/>
        </p:nvSpPr>
        <p:spPr>
          <a:xfrm rot="0">
            <a:off x="1717675" y="5664200"/>
            <a:ext cx="1676400" cy="533400"/>
          </a:xfrm>
          <a:prstGeom prst="line"/>
          <a:noFill/>
          <a:ln w="19050" cap="flat" cmpd="sng">
            <a:solidFill>
              <a:schemeClr val="dk1">
                <a:alpha val="100000"/>
              </a:schemeClr>
            </a:solidFill>
            <a:prstDash val="lgDash"/>
            <a:round/>
          </a:ln>
        </p:spPr>
      </p:sp>
      <p:grpSp>
        <p:nvGrpSpPr>
          <p:cNvPr id="101" name=""/>
          <p:cNvGrpSpPr/>
          <p:nvPr/>
        </p:nvGrpSpPr>
        <p:grpSpPr>
          <a:xfrm rot="0">
            <a:off x="892175" y="4648200"/>
            <a:ext cx="3644900" cy="1524000"/>
            <a:chOff x="1488" y="2928"/>
            <a:chExt cx="2296" cy="960"/>
          </a:xfrm>
        </p:grpSpPr>
        <p:sp>
          <p:nvSpPr>
            <p:cNvPr id="1048859" name=""/>
            <p:cNvSpPr/>
            <p:nvPr/>
          </p:nvSpPr>
          <p:spPr>
            <a:xfrm rot="0" flipV="1">
              <a:off x="1488" y="2928"/>
              <a:ext cx="2256" cy="480"/>
            </a:xfrm>
            <a:prstGeom prst="line"/>
            <a:noFill/>
            <a:ln w="952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860" name=""/>
            <p:cNvSpPr/>
            <p:nvPr/>
          </p:nvSpPr>
          <p:spPr>
            <a:xfrm rot="0">
              <a:off x="1528" y="3408"/>
              <a:ext cx="2256" cy="480"/>
            </a:xfrm>
            <a:prstGeom prst="line"/>
            <a:noFill/>
            <a:ln w="952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861" name=""/>
            <p:cNvSpPr/>
            <p:nvPr/>
          </p:nvSpPr>
          <p:spPr>
            <a:xfrm rot="0">
              <a:off x="1488" y="3408"/>
              <a:ext cx="2256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lgDashDot"/>
              <a:round/>
            </a:ln>
          </p:spPr>
        </p:sp>
      </p:grpSp>
      <p:grpSp>
        <p:nvGrpSpPr>
          <p:cNvPr id="102" name=""/>
          <p:cNvGrpSpPr/>
          <p:nvPr/>
        </p:nvGrpSpPr>
        <p:grpSpPr>
          <a:xfrm rot="0">
            <a:off x="1717675" y="1739900"/>
            <a:ext cx="2133600" cy="1841500"/>
            <a:chOff x="2008" y="1096"/>
            <a:chExt cx="1344" cy="1160"/>
          </a:xfrm>
        </p:grpSpPr>
        <p:sp>
          <p:nvSpPr>
            <p:cNvPr id="1048862" name=""/>
            <p:cNvSpPr/>
            <p:nvPr/>
          </p:nvSpPr>
          <p:spPr>
            <a:xfrm rot="0">
              <a:off x="2064" y="1872"/>
              <a:ext cx="1248" cy="384"/>
            </a:xfrm>
            <a:prstGeom prst="line"/>
            <a:noFill/>
            <a:ln w="19050" cap="flat" cmpd="sng">
              <a:solidFill>
                <a:schemeClr val="dk1">
                  <a:alpha val="100000"/>
                </a:schemeClr>
              </a:solidFill>
              <a:prstDash val="lgDash"/>
              <a:round/>
            </a:ln>
          </p:spPr>
        </p:sp>
        <p:sp>
          <p:nvSpPr>
            <p:cNvPr id="1048863" name=""/>
            <p:cNvSpPr/>
            <p:nvPr/>
          </p:nvSpPr>
          <p:spPr>
            <a:xfrm rot="0" flipV="1">
              <a:off x="2008" y="1096"/>
              <a:ext cx="1344" cy="416"/>
            </a:xfrm>
            <a:prstGeom prst="line"/>
            <a:noFill/>
            <a:ln w="19050" cap="flat" cmpd="sng">
              <a:solidFill>
                <a:schemeClr val="dk1">
                  <a:alpha val="100000"/>
                </a:schemeClr>
              </a:solidFill>
              <a:prstDash val="lgDash"/>
              <a:round/>
            </a:ln>
          </p:spPr>
        </p:sp>
      </p:grpSp>
      <p:sp>
        <p:nvSpPr>
          <p:cNvPr id="1048864" name=""/>
          <p:cNvSpPr/>
          <p:nvPr/>
        </p:nvSpPr>
        <p:spPr>
          <a:xfrm rot="0" flipV="1">
            <a:off x="1730375" y="1295400"/>
            <a:ext cx="0" cy="1066800"/>
          </a:xfrm>
          <a:prstGeom prst="line"/>
          <a:noFill/>
          <a:ln w="28575" cap="flat" cmpd="sng">
            <a:solidFill>
              <a:srgbClr val="FF00FF">
                <a:alpha val="100000"/>
              </a:srgbClr>
            </a:solidFill>
            <a:prstDash val="solid"/>
            <a:round/>
          </a:ln>
        </p:spPr>
      </p:sp>
      <p:sp>
        <p:nvSpPr>
          <p:cNvPr id="1048865" name=""/>
          <p:cNvSpPr/>
          <p:nvPr/>
        </p:nvSpPr>
        <p:spPr>
          <a:xfrm rot="0">
            <a:off x="1730375" y="1295400"/>
            <a:ext cx="2057400" cy="0"/>
          </a:xfrm>
          <a:prstGeom prst="line"/>
          <a:noFill/>
          <a:ln w="28575" cap="flat" cmpd="sng">
            <a:solidFill>
              <a:srgbClr val="FF00FF">
                <a:alpha val="100000"/>
              </a:srgbClr>
            </a:solidFill>
            <a:prstDash val="solid"/>
            <a:round/>
          </a:ln>
        </p:spPr>
      </p:sp>
      <p:sp>
        <p:nvSpPr>
          <p:cNvPr id="1048866" name=""/>
          <p:cNvSpPr/>
          <p:nvPr/>
        </p:nvSpPr>
        <p:spPr>
          <a:xfrm rot="0">
            <a:off x="3787775" y="1295400"/>
            <a:ext cx="0" cy="457200"/>
          </a:xfrm>
          <a:prstGeom prst="line"/>
          <a:noFill/>
          <a:ln w="28575" cap="flat" cmpd="sng">
            <a:solidFill>
              <a:srgbClr val="FF00FF">
                <a:alpha val="100000"/>
              </a:srgbClr>
            </a:solidFill>
            <a:prstDash val="solid"/>
            <a:round/>
          </a:ln>
        </p:spPr>
      </p:sp>
      <p:sp>
        <p:nvSpPr>
          <p:cNvPr id="1048867" name=""/>
          <p:cNvSpPr/>
          <p:nvPr/>
        </p:nvSpPr>
        <p:spPr>
          <a:xfrm rot="0">
            <a:off x="1730375" y="2971800"/>
            <a:ext cx="0" cy="1066800"/>
          </a:xfrm>
          <a:prstGeom prst="line"/>
          <a:noFill/>
          <a:ln w="28575" cap="flat" cmpd="sng">
            <a:solidFill>
              <a:srgbClr val="FF00FF">
                <a:alpha val="100000"/>
              </a:srgbClr>
            </a:solidFill>
            <a:prstDash val="solid"/>
            <a:round/>
          </a:ln>
        </p:spPr>
      </p:sp>
      <p:sp>
        <p:nvSpPr>
          <p:cNvPr id="1048868" name=""/>
          <p:cNvSpPr/>
          <p:nvPr/>
        </p:nvSpPr>
        <p:spPr>
          <a:xfrm rot="0">
            <a:off x="1730375" y="4038600"/>
            <a:ext cx="2057400" cy="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869" name=""/>
          <p:cNvSpPr/>
          <p:nvPr/>
        </p:nvSpPr>
        <p:spPr>
          <a:xfrm rot="0" flipV="1">
            <a:off x="3787775" y="3581400"/>
            <a:ext cx="0" cy="457200"/>
          </a:xfrm>
          <a:prstGeom prst="line"/>
          <a:noFill/>
          <a:ln w="28575" cap="flat" cmpd="sng">
            <a:solidFill>
              <a:srgbClr val="FF00FF">
                <a:alpha val="100000"/>
              </a:srgbClr>
            </a:solidFill>
            <a:prstDash val="solid"/>
            <a:round/>
          </a:ln>
        </p:spPr>
      </p:sp>
      <p:sp>
        <p:nvSpPr>
          <p:cNvPr id="1048870" name=""/>
          <p:cNvSpPr/>
          <p:nvPr/>
        </p:nvSpPr>
        <p:spPr>
          <a:xfrm rot="0" flipV="1">
            <a:off x="2746375" y="1200150"/>
            <a:ext cx="0" cy="2971800"/>
          </a:xfrm>
          <a:prstGeom prst="line"/>
          <a:noFill/>
          <a:ln w="12700" cap="flat" cmpd="sng">
            <a:solidFill>
              <a:schemeClr val="dk1">
                <a:alpha val="100000"/>
              </a:schemeClr>
            </a:solidFill>
            <a:prstDash val="lgDashDot"/>
            <a:round/>
          </a:ln>
        </p:spPr>
      </p:sp>
      <p:sp>
        <p:nvSpPr>
          <p:cNvPr id="1048871" name=""/>
          <p:cNvSpPr txBox="1"/>
          <p:nvPr/>
        </p:nvSpPr>
        <p:spPr>
          <a:xfrm rot="0">
            <a:off x="76200" y="3719512"/>
            <a:ext cx="330200" cy="3365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048872" name=""/>
          <p:cNvSpPr txBox="1"/>
          <p:nvPr/>
        </p:nvSpPr>
        <p:spPr>
          <a:xfrm rot="0">
            <a:off x="5616575" y="3733800"/>
            <a:ext cx="330200" cy="3365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Y</a:t>
            </a:r>
          </a:p>
        </p:txBody>
      </p:sp>
      <p:grpSp>
        <p:nvGrpSpPr>
          <p:cNvPr id="103" name=""/>
          <p:cNvGrpSpPr/>
          <p:nvPr/>
        </p:nvGrpSpPr>
        <p:grpSpPr>
          <a:xfrm rot="0">
            <a:off x="1724025" y="2057400"/>
            <a:ext cx="2063750" cy="3390900"/>
            <a:chOff x="2012" y="1296"/>
            <a:chExt cx="1300" cy="2136"/>
          </a:xfrm>
        </p:grpSpPr>
        <p:sp>
          <p:nvSpPr>
            <p:cNvPr id="1048873" name=""/>
            <p:cNvSpPr/>
            <p:nvPr/>
          </p:nvSpPr>
          <p:spPr>
            <a:xfrm rot="0" flipV="1">
              <a:off x="3072" y="1680"/>
              <a:ext cx="0" cy="1200"/>
            </a:xfrm>
            <a:prstGeom prst="line"/>
            <a:noFill/>
            <a:ln w="952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874" name=""/>
            <p:cNvSpPr/>
            <p:nvPr/>
          </p:nvSpPr>
          <p:spPr>
            <a:xfrm rot="0" flipV="1">
              <a:off x="3216" y="1296"/>
              <a:ext cx="0" cy="1728"/>
            </a:xfrm>
            <a:prstGeom prst="line"/>
            <a:noFill/>
            <a:ln w="952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875" name=""/>
            <p:cNvSpPr/>
            <p:nvPr/>
          </p:nvSpPr>
          <p:spPr>
            <a:xfrm rot="0" flipV="1">
              <a:off x="3312" y="2496"/>
              <a:ext cx="0" cy="912"/>
            </a:xfrm>
            <a:prstGeom prst="line"/>
            <a:noFill/>
            <a:ln w="952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876" name=""/>
            <p:cNvSpPr/>
            <p:nvPr/>
          </p:nvSpPr>
          <p:spPr>
            <a:xfrm rot="0" flipV="1">
              <a:off x="2064" y="1680"/>
              <a:ext cx="0" cy="1536"/>
            </a:xfrm>
            <a:prstGeom prst="line"/>
            <a:noFill/>
            <a:ln w="952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877" name=""/>
            <p:cNvSpPr/>
            <p:nvPr/>
          </p:nvSpPr>
          <p:spPr>
            <a:xfrm rot="0" flipV="1">
              <a:off x="2040" y="1552"/>
              <a:ext cx="0" cy="1728"/>
            </a:xfrm>
            <a:prstGeom prst="line"/>
            <a:noFill/>
            <a:ln w="952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878" name=""/>
            <p:cNvSpPr/>
            <p:nvPr/>
          </p:nvSpPr>
          <p:spPr>
            <a:xfrm rot="0" flipV="1">
              <a:off x="2012" y="2520"/>
              <a:ext cx="0" cy="912"/>
            </a:xfrm>
            <a:prstGeom prst="line"/>
            <a:noFill/>
            <a:ln w="952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879" name=""/>
            <p:cNvSpPr/>
            <p:nvPr/>
          </p:nvSpPr>
          <p:spPr>
            <a:xfrm rot="0" flipV="1">
              <a:off x="3312" y="2592"/>
              <a:ext cx="0" cy="9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880" name=""/>
            <p:cNvSpPr/>
            <p:nvPr/>
          </p:nvSpPr>
          <p:spPr>
            <a:xfrm rot="0" flipV="1">
              <a:off x="3216" y="2592"/>
              <a:ext cx="0" cy="9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881" name=""/>
            <p:cNvSpPr/>
            <p:nvPr/>
          </p:nvSpPr>
          <p:spPr>
            <a:xfrm rot="0" flipV="1">
              <a:off x="3072" y="2592"/>
              <a:ext cx="0" cy="9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882" name=""/>
            <p:cNvSpPr/>
            <p:nvPr/>
          </p:nvSpPr>
          <p:spPr>
            <a:xfrm rot="0" flipV="1">
              <a:off x="2064" y="2592"/>
              <a:ext cx="0" cy="9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883" name=""/>
            <p:cNvSpPr/>
            <p:nvPr/>
          </p:nvSpPr>
          <p:spPr>
            <a:xfrm rot="0" flipV="1">
              <a:off x="2016" y="2688"/>
              <a:ext cx="0" cy="9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</p:grpSp>
      <p:sp>
        <p:nvSpPr>
          <p:cNvPr id="1048884" name=""/>
          <p:cNvSpPr txBox="1"/>
          <p:nvPr/>
        </p:nvSpPr>
        <p:spPr>
          <a:xfrm rot="0">
            <a:off x="5978525" y="-38100"/>
            <a:ext cx="2622550" cy="119062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algn="ctr"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solidFill>
                  <a:srgbClr val="000000"/>
                </a:solidFill>
              </a:rPr>
              <a:t>CASE 3. </a:t>
            </a:r>
          </a:p>
          <a:p>
            <a:pPr algn="ctr"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solidFill>
                  <a:srgbClr val="000000"/>
                </a:solidFill>
              </a:rPr>
              <a:t>CYLINDER STANDING </a:t>
            </a:r>
          </a:p>
          <a:p>
            <a:pPr algn="ctr"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solidFill>
                  <a:srgbClr val="000000"/>
                </a:solidFill>
              </a:rPr>
              <a:t>&amp; </a:t>
            </a:r>
          </a:p>
          <a:p>
            <a:pPr algn="ctr"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solidFill>
                  <a:srgbClr val="000000"/>
                </a:solidFill>
              </a:rPr>
              <a:t>CONE  PENETRATING</a:t>
            </a: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5715000" y="1104900"/>
            <a:ext cx="3200400" cy="2559050"/>
          </a:xfrm>
          <a:prstGeom prst="rect"/>
          <a:noFill/>
          <a:ln>
            <a:noFill/>
          </a:ln>
        </p:spPr>
      </p:pic>
      <p:sp>
        <p:nvSpPr>
          <p:cNvPr id="1048885" name=""/>
          <p:cNvSpPr txBox="1"/>
          <p:nvPr/>
        </p:nvSpPr>
        <p:spPr>
          <a:xfrm rot="0">
            <a:off x="0" y="96837"/>
            <a:ext cx="5351780" cy="10566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b="1" sz="1600" lang="en-US">
                <a:solidFill>
                  <a:srgbClr val="FF3300"/>
                </a:solidFill>
              </a:rPr>
              <a:t>Problem:</a:t>
            </a:r>
            <a:r>
              <a:rPr altLang="en-US" sz="1600" lang="en-US">
                <a:solidFill>
                  <a:srgbClr val="000000"/>
                </a:solidFill>
              </a:rPr>
              <a:t> A cylinder of 80 mm diameter and 100 mm axis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is completely penetrated by a cone of 80 mm diameter and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120 mm long axis horizontally.Both axes intersect &amp; bisect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each other. Draw projections showing curve of intersections.</a:t>
            </a:r>
          </a:p>
        </p:txBody>
      </p:sp>
      <p:grpSp>
        <p:nvGrpSpPr>
          <p:cNvPr id="104" name=""/>
          <p:cNvGrpSpPr/>
          <p:nvPr/>
        </p:nvGrpSpPr>
        <p:grpSpPr>
          <a:xfrm rot="0">
            <a:off x="4267200" y="4267200"/>
            <a:ext cx="450850" cy="2286000"/>
            <a:chOff x="2688" y="2688"/>
            <a:chExt cx="284" cy="1440"/>
          </a:xfrm>
        </p:grpSpPr>
        <p:sp>
          <p:nvSpPr>
            <p:cNvPr id="1048886" name=""/>
            <p:cNvSpPr txBox="1"/>
            <p:nvPr/>
          </p:nvSpPr>
          <p:spPr>
            <a:xfrm rot="0">
              <a:off x="2688" y="2688"/>
              <a:ext cx="172" cy="19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048887" name=""/>
            <p:cNvSpPr txBox="1"/>
            <p:nvPr/>
          </p:nvSpPr>
          <p:spPr>
            <a:xfrm rot="0">
              <a:off x="2688" y="2928"/>
              <a:ext cx="284" cy="20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2 8</a:t>
              </a:r>
            </a:p>
          </p:txBody>
        </p:sp>
        <p:sp>
          <p:nvSpPr>
            <p:cNvPr id="1048888" name=""/>
            <p:cNvSpPr txBox="1"/>
            <p:nvPr/>
          </p:nvSpPr>
          <p:spPr>
            <a:xfrm rot="0">
              <a:off x="2688" y="3312"/>
              <a:ext cx="284" cy="20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3 7</a:t>
              </a:r>
            </a:p>
          </p:txBody>
        </p:sp>
        <p:sp>
          <p:nvSpPr>
            <p:cNvPr id="1048889" name=""/>
            <p:cNvSpPr txBox="1"/>
            <p:nvPr/>
          </p:nvSpPr>
          <p:spPr>
            <a:xfrm rot="0">
              <a:off x="2688" y="3744"/>
              <a:ext cx="284" cy="20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4 6</a:t>
              </a:r>
            </a:p>
          </p:txBody>
        </p:sp>
        <p:sp>
          <p:nvSpPr>
            <p:cNvPr id="1048890" name=""/>
            <p:cNvSpPr txBox="1"/>
            <p:nvPr/>
          </p:nvSpPr>
          <p:spPr>
            <a:xfrm rot="0">
              <a:off x="2688" y="3936"/>
              <a:ext cx="172" cy="19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5</a:t>
              </a:r>
            </a:p>
          </p:txBody>
        </p:sp>
      </p:grpSp>
      <p:grpSp>
        <p:nvGrpSpPr>
          <p:cNvPr id="105" name=""/>
          <p:cNvGrpSpPr/>
          <p:nvPr/>
        </p:nvGrpSpPr>
        <p:grpSpPr>
          <a:xfrm rot="0">
            <a:off x="4191000" y="1524000"/>
            <a:ext cx="628650" cy="2301875"/>
            <a:chOff x="2688" y="2688"/>
            <a:chExt cx="396" cy="1450"/>
          </a:xfrm>
        </p:grpSpPr>
        <p:sp>
          <p:nvSpPr>
            <p:cNvPr id="1048891" name=""/>
            <p:cNvSpPr txBox="1"/>
            <p:nvPr/>
          </p:nvSpPr>
          <p:spPr>
            <a:xfrm rot="0">
              <a:off x="2688" y="2688"/>
              <a:ext cx="236" cy="20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7’</a:t>
              </a:r>
            </a:p>
          </p:txBody>
        </p:sp>
        <p:sp>
          <p:nvSpPr>
            <p:cNvPr id="1048892" name=""/>
            <p:cNvSpPr txBox="1"/>
            <p:nvPr/>
          </p:nvSpPr>
          <p:spPr>
            <a:xfrm rot="0">
              <a:off x="2688" y="2928"/>
              <a:ext cx="396" cy="20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6’ 8’</a:t>
              </a:r>
            </a:p>
          </p:txBody>
        </p:sp>
        <p:sp>
          <p:nvSpPr>
            <p:cNvPr id="1048893" name=""/>
            <p:cNvSpPr txBox="1"/>
            <p:nvPr/>
          </p:nvSpPr>
          <p:spPr>
            <a:xfrm rot="0">
              <a:off x="2688" y="3312"/>
              <a:ext cx="380" cy="20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1’ 5’</a:t>
              </a:r>
            </a:p>
          </p:txBody>
        </p:sp>
        <p:sp>
          <p:nvSpPr>
            <p:cNvPr id="1048894" name=""/>
            <p:cNvSpPr txBox="1"/>
            <p:nvPr/>
          </p:nvSpPr>
          <p:spPr>
            <a:xfrm rot="0">
              <a:off x="2688" y="3744"/>
              <a:ext cx="396" cy="20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2’ 4’</a:t>
              </a:r>
            </a:p>
          </p:txBody>
        </p:sp>
        <p:sp>
          <p:nvSpPr>
            <p:cNvPr id="1048895" name=""/>
            <p:cNvSpPr txBox="1"/>
            <p:nvPr/>
          </p:nvSpPr>
          <p:spPr>
            <a:xfrm rot="0">
              <a:off x="2688" y="3936"/>
              <a:ext cx="236" cy="20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3’</a:t>
              </a:r>
            </a:p>
          </p:txBody>
        </p:sp>
      </p:grpSp>
      <p:grpSp>
        <p:nvGrpSpPr>
          <p:cNvPr id="106" name=""/>
          <p:cNvGrpSpPr/>
          <p:nvPr/>
        </p:nvGrpSpPr>
        <p:grpSpPr>
          <a:xfrm rot="0">
            <a:off x="8016875" y="46037"/>
            <a:ext cx="1096962" cy="182562"/>
            <a:chOff x="5050" y="29"/>
            <a:chExt cx="691" cy="115"/>
          </a:xfrm>
        </p:grpSpPr>
        <p:sp>
          <p:nvSpPr>
            <p:cNvPr id="1048896" name="">
              <a:hlinkClick r:id="rId2" action="ppaction://hlinksldjump"/>
            </p:cNvPr>
            <p:cNvSpPr/>
            <p:nvPr/>
          </p:nvSpPr>
          <p:spPr>
            <a:xfrm rot="0">
              <a:off x="5050" y="29"/>
              <a:ext cx="115" cy="115"/>
            </a:xfrm>
            <a:prstGeom prst="actionButtonHome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8897" name="">
              <a:hlinkClick action="ppaction://hlinkshowjump?jump=previousslide"/>
            </p:cNvPr>
            <p:cNvSpPr/>
            <p:nvPr/>
          </p:nvSpPr>
          <p:spPr>
            <a:xfrm rot="0">
              <a:off x="5280" y="29"/>
              <a:ext cx="116" cy="115"/>
            </a:xfrm>
            <a:prstGeom prst="actionButtonBackPrevious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8898" name="">
              <a:hlinkClick action="ppaction://hlinkshowjump?jump=nextslide"/>
            </p:cNvPr>
            <p:cNvSpPr/>
            <p:nvPr/>
          </p:nvSpPr>
          <p:spPr>
            <a:xfrm rot="0">
              <a:off x="5396" y="29"/>
              <a:ext cx="115" cy="115"/>
            </a:xfrm>
            <a:prstGeom prst="actionButtonForwardNext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8899" name="">
              <a:hlinkClick action="ppaction://hlinkshowjump?jump=firstslide"/>
            </p:cNvPr>
            <p:cNvSpPr/>
            <p:nvPr/>
          </p:nvSpPr>
          <p:spPr>
            <a:xfrm rot="0">
              <a:off x="5165" y="29"/>
              <a:ext cx="115" cy="115"/>
            </a:xfrm>
            <a:prstGeom prst="actionButtonBeginning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8900" name="">
              <a:hlinkClick action="ppaction://hlinkshowjump?jump=lastslide"/>
            </p:cNvPr>
            <p:cNvSpPr/>
            <p:nvPr/>
          </p:nvSpPr>
          <p:spPr>
            <a:xfrm rot="0">
              <a:off x="5511" y="29"/>
              <a:ext cx="115" cy="115"/>
            </a:xfrm>
            <a:prstGeom prst="actionButtonEnd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8901" name=""/>
            <p:cNvSpPr/>
            <p:nvPr/>
          </p:nvSpPr>
          <p:spPr>
            <a:xfrm rot="0">
              <a:off x="5626" y="29"/>
              <a:ext cx="115" cy="115"/>
            </a:xfrm>
            <a:prstGeom prst="actionButtonBlank"/>
            <a:solidFill>
              <a:srgbClr val="FF000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3"/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4"/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8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8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8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8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3"/>
                                        <p:tgtEl>
                                          <p:spTgt spid="1048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4"/>
                                        <p:tgtEl>
                                          <p:spTgt spid="1048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7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9"/>
                                        <p:tgtEl>
                                          <p:spTgt spid="1048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0"/>
                                        <p:tgtEl>
                                          <p:spTgt spid="1048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1"/>
                                        <p:tgtEl>
                                          <p:spTgt spid="1048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2"/>
                                        <p:tgtEl>
                                          <p:spTgt spid="1048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3" nodeType="clickPar">
                      <p:stCondLst>
                        <p:cond delay="indefinite"/>
                      </p:stCondLst>
                      <p:childTnLst>
                        <p:par>
                          <p:cTn fill="hold" id="5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5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57"/>
                                        <p:tgtEl>
                                          <p:spTgt spid="1048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8"/>
                                        <p:tgtEl>
                                          <p:spTgt spid="1048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9"/>
                                        <p:tgtEl>
                                          <p:spTgt spid="1048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0"/>
                                        <p:tgtEl>
                                          <p:spTgt spid="1048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1" nodeType="clickPar">
                      <p:stCondLst>
                        <p:cond delay="indefinite"/>
                      </p:stCondLst>
                      <p:childTnLst>
                        <p:par>
                          <p:cTn fill="hold" id="6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63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5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6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7" nodeType="clickPar">
                      <p:stCondLst>
                        <p:cond delay="indefinite"/>
                      </p:stCondLst>
                      <p:childTnLst>
                        <p:par>
                          <p:cTn fill="hold" id="6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69" nodeType="clickEffect" presetClass="entr" presetID="1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1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72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73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74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5" nodeType="clickPar">
                      <p:stCondLst>
                        <p:cond delay="indefinite"/>
                      </p:stCondLst>
                      <p:childTnLst>
                        <p:par>
                          <p:cTn fill="hold" id="7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7" nodeType="clickEffect" presetClass="entr" presetID="1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9"/>
                                        <p:tgtEl>
                                          <p:spTgt spid="1048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0"/>
                                        <p:tgtEl>
                                          <p:spTgt spid="1048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1"/>
                                        <p:tgtEl>
                                          <p:spTgt spid="1048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2"/>
                                        <p:tgtEl>
                                          <p:spTgt spid="1048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3" nodeType="clickPar">
                      <p:stCondLst>
                        <p:cond delay="indefinite"/>
                      </p:stCondLst>
                      <p:childTnLst>
                        <p:par>
                          <p:cTn fill="hold" id="8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85" nodeType="clickEffect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dur="500" id="87"/>
                                        <p:tgtEl>
                                          <p:spTgt spid="104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8" nodeType="clickPar">
                      <p:stCondLst>
                        <p:cond delay="indefinite"/>
                      </p:stCondLst>
                      <p:childTnLst>
                        <p:par>
                          <p:cTn fill="hold" id="8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0" nodeType="clickEffect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dur="500" id="92"/>
                                        <p:tgtEl>
                                          <p:spTgt spid="104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3" nodeType="clickPar">
                      <p:stCondLst>
                        <p:cond delay="indefinite"/>
                      </p:stCondLst>
                      <p:childTnLst>
                        <p:par>
                          <p:cTn fill="hold" id="9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5" nodeType="clickEffect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dur="500" id="97"/>
                                        <p:tgtEl>
                                          <p:spTgt spid="10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8" nodeType="clickPar">
                      <p:stCondLst>
                        <p:cond delay="indefinite"/>
                      </p:stCondLst>
                      <p:childTnLst>
                        <p:par>
                          <p:cTn fill="hold" id="9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00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02"/>
                                        <p:tgtEl>
                                          <p:spTgt spid="1048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03"/>
                                        <p:tgtEl>
                                          <p:spTgt spid="1048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4" nodeType="clickPar">
                      <p:stCondLst>
                        <p:cond delay="indefinite"/>
                      </p:stCondLst>
                      <p:childTnLst>
                        <p:par>
                          <p:cTn fill="hold" id="10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06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08"/>
                                        <p:tgtEl>
                                          <p:spTgt spid="1048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09"/>
                                        <p:tgtEl>
                                          <p:spTgt spid="1048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0" nodeType="clickPar">
                      <p:stCondLst>
                        <p:cond delay="indefinite"/>
                      </p:stCondLst>
                      <p:childTnLst>
                        <p:par>
                          <p:cTn fill="hold" id="11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2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14"/>
                                        <p:tgtEl>
                                          <p:spTgt spid="1048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15"/>
                                        <p:tgtEl>
                                          <p:spTgt spid="1048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6" nodeType="clickPar">
                      <p:stCondLst>
                        <p:cond delay="indefinite"/>
                      </p:stCondLst>
                      <p:childTnLst>
                        <p:par>
                          <p:cTn fill="hold" id="11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8" nodeType="clickEffect" presetClass="entr" presetID="1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20"/>
                                        <p:tgtEl>
                                          <p:spTgt spid="1048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21"/>
                                        <p:tgtEl>
                                          <p:spTgt spid="1048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22"/>
                                        <p:tgtEl>
                                          <p:spTgt spid="1048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23"/>
                                        <p:tgtEl>
                                          <p:spTgt spid="1048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4" nodeType="clickPar">
                      <p:stCondLst>
                        <p:cond delay="indefinite"/>
                      </p:stCondLst>
                      <p:childTnLst>
                        <p:par>
                          <p:cTn fill="hold" id="12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26" nodeType="clickEffect" presetClass="entr" presetID="1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28"/>
                                        <p:tgtEl>
                                          <p:spTgt spid="1048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29"/>
                                        <p:tgtEl>
                                          <p:spTgt spid="1048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30"/>
                                        <p:tgtEl>
                                          <p:spTgt spid="1048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31"/>
                                        <p:tgtEl>
                                          <p:spTgt spid="1048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2" nodeType="clickPar">
                      <p:stCondLst>
                        <p:cond delay="indefinite"/>
                      </p:stCondLst>
                      <p:childTnLst>
                        <p:par>
                          <p:cTn fill="hold" id="13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4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6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37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8" nodeType="clickPar">
                      <p:stCondLst>
                        <p:cond delay="indefinite"/>
                      </p:stCondLst>
                      <p:childTnLst>
                        <p:par>
                          <p:cTn fill="hold" id="13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40" nodeType="clickEffect" presetClass="entr" presetID="1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42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43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44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45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6" nodeType="clickPar">
                      <p:stCondLst>
                        <p:cond delay="indefinite"/>
                      </p:stCondLst>
                      <p:childTnLst>
                        <p:par>
                          <p:cTn fill="hold" id="14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48" nodeType="clickEffect" presetClass="entr" presetID="1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5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51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52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53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4" nodeType="clickPar">
                      <p:stCondLst>
                        <p:cond delay="indefinite"/>
                      </p:stCondLst>
                      <p:childTnLst>
                        <p:par>
                          <p:cTn fill="hold" id="15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56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58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59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0" nodeType="clickPar">
                      <p:stCondLst>
                        <p:cond delay="indefinite"/>
                      </p:stCondLst>
                      <p:childTnLst>
                        <p:par>
                          <p:cTn fill="hold" id="16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62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64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65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66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67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8" nodeType="clickPar">
                      <p:stCondLst>
                        <p:cond delay="indefinite"/>
                      </p:stCondLst>
                      <p:childTnLst>
                        <p:par>
                          <p:cTn fill="hold" id="16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0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72"/>
                                        <p:tgtEl>
                                          <p:spTgt spid="1048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73"/>
                                        <p:tgtEl>
                                          <p:spTgt spid="1048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4" nodeType="clickPar">
                      <p:stCondLst>
                        <p:cond delay="indefinite"/>
                      </p:stCondLst>
                      <p:childTnLst>
                        <p:par>
                          <p:cTn fill="hold" id="17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6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78"/>
                                        <p:tgtEl>
                                          <p:spTgt spid="1048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79"/>
                                        <p:tgtEl>
                                          <p:spTgt spid="1048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0" nodeType="clickPar">
                      <p:stCondLst>
                        <p:cond delay="indefinite"/>
                      </p:stCondLst>
                      <p:childTnLst>
                        <p:par>
                          <p:cTn fill="hold" id="18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82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84"/>
                                        <p:tgtEl>
                                          <p:spTgt spid="1048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85"/>
                                        <p:tgtEl>
                                          <p:spTgt spid="1048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6" nodeType="clickPar">
                      <p:stCondLst>
                        <p:cond delay="indefinite"/>
                      </p:stCondLst>
                      <p:childTnLst>
                        <p:par>
                          <p:cTn fill="hold" id="18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88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0"/>
                                        <p:tgtEl>
                                          <p:spTgt spid="1048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91"/>
                                        <p:tgtEl>
                                          <p:spTgt spid="1048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2" nodeType="clickPar">
                      <p:stCondLst>
                        <p:cond delay="indefinite"/>
                      </p:stCondLst>
                      <p:childTnLst>
                        <p:par>
                          <p:cTn fill="hold" id="19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94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6"/>
                                        <p:tgtEl>
                                          <p:spTgt spid="1048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97"/>
                                        <p:tgtEl>
                                          <p:spTgt spid="1048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8" nodeType="clickPar">
                      <p:stCondLst>
                        <p:cond delay="indefinite"/>
                      </p:stCondLst>
                      <p:childTnLst>
                        <p:par>
                          <p:cTn fill="hold" id="19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0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02"/>
                                        <p:tgtEl>
                                          <p:spTgt spid="1048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3"/>
                                        <p:tgtEl>
                                          <p:spTgt spid="1048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4" nodeType="clickPar">
                      <p:stCondLst>
                        <p:cond delay="indefinite"/>
                      </p:stCondLst>
                      <p:childTnLst>
                        <p:par>
                          <p:cTn fill="hold" id="20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6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08"/>
                                        <p:tgtEl>
                                          <p:spTgt spid="1048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9"/>
                                        <p:tgtEl>
                                          <p:spTgt spid="1048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0" nodeType="clickPar">
                      <p:stCondLst>
                        <p:cond delay="indefinite"/>
                      </p:stCondLst>
                      <p:childTnLst>
                        <p:par>
                          <p:cTn fill="hold" id="21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2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14"/>
                                        <p:tgtEl>
                                          <p:spTgt spid="1048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15"/>
                                        <p:tgtEl>
                                          <p:spTgt spid="1048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6" nodeType="clickPar">
                      <p:stCondLst>
                        <p:cond delay="indefinite"/>
                      </p:stCondLst>
                      <p:childTnLst>
                        <p:par>
                          <p:cTn fill="hold" id="21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8" nodeType="clickEffect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dur="500" id="220"/>
                                        <p:tgtEl>
                                          <p:spTgt spid="104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1" nodeType="clickPar">
                      <p:stCondLst>
                        <p:cond delay="indefinite"/>
                      </p:stCondLst>
                      <p:childTnLst>
                        <p:par>
                          <p:cTn fill="hold" id="2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23" nodeType="clickEffect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dur="500" id="225"/>
                                        <p:tgtEl>
                                          <p:spTgt spid="104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6" nodeType="clickPar">
                      <p:stCondLst>
                        <p:cond delay="indefinite"/>
                      </p:stCondLst>
                      <p:childTnLst>
                        <p:par>
                          <p:cTn fill="hold" id="22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28" nodeType="clickEffect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30"/>
                                        <p:tgtEl>
                                          <p:spTgt spid="1048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31"/>
                                        <p:tgtEl>
                                          <p:spTgt spid="1048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2" nodeType="clickPar">
                      <p:stCondLst>
                        <p:cond delay="indefinite"/>
                      </p:stCondLst>
                      <p:childTnLst>
                        <p:par>
                          <p:cTn fill="hold" id="23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34" nodeType="clickEffect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36"/>
                                        <p:tgtEl>
                                          <p:spTgt spid="1048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37"/>
                                        <p:tgtEl>
                                          <p:spTgt spid="1048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8" nodeType="clickPar">
                      <p:stCondLst>
                        <p:cond delay="indefinite"/>
                      </p:stCondLst>
                      <p:childTnLst>
                        <p:par>
                          <p:cTn fill="hold" id="23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40" nodeType="clickEffect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42"/>
                                        <p:tgtEl>
                                          <p:spTgt spid="1048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43"/>
                                        <p:tgtEl>
                                          <p:spTgt spid="1048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4" nodeType="clickPar">
                      <p:stCondLst>
                        <p:cond delay="indefinite"/>
                      </p:stCondLst>
                      <p:childTnLst>
                        <p:par>
                          <p:cTn fill="hold" id="24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46" nodeType="clickEffect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48"/>
                                        <p:tgtEl>
                                          <p:spTgt spid="1048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49"/>
                                        <p:tgtEl>
                                          <p:spTgt spid="1048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0" nodeType="clickPar">
                      <p:stCondLst>
                        <p:cond delay="indefinite"/>
                      </p:stCondLst>
                      <p:childTnLst>
                        <p:par>
                          <p:cTn fill="hold" id="25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2" nodeType="clickEffect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54"/>
                                        <p:tgtEl>
                                          <p:spTgt spid="1048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55"/>
                                        <p:tgtEl>
                                          <p:spTgt spid="1048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6" nodeType="clickPar">
                      <p:stCondLst>
                        <p:cond delay="indefinite"/>
                      </p:stCondLst>
                      <p:childTnLst>
                        <p:par>
                          <p:cTn fill="hold" id="25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8" nodeType="clickEffect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60"/>
                                        <p:tgtEl>
                                          <p:spTgt spid="1048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61"/>
                                        <p:tgtEl>
                                          <p:spTgt spid="1048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34" grpId="0" uiExpand="0" build="whole" animBg="1"/>
      <p:bldP spid="1048836" grpId="0" uiExpand="0" build="whole" animBg="1"/>
      <p:bldP spid="1048846" grpId="0" uiExpand="0" build="whole" animBg="1"/>
      <p:bldP spid="1048847" grpId="0" uiExpand="0" build="whole" animBg="1"/>
      <p:bldP spid="1048848" grpId="0" uiExpand="0" build="whole" animBg="1"/>
      <p:bldP spid="1048849" grpId="0" uiExpand="0" build="whole" animBg="1"/>
      <p:bldP spid="1048850" grpId="0" uiExpand="0" build="whole" animBg="1"/>
      <p:bldP spid="1048851" grpId="0" uiExpand="0" build="whole" animBg="1"/>
      <p:bldP spid="1048852" grpId="0" uiExpand="0" build="whole" animBg="1"/>
      <p:bldP spid="1048853" grpId="0" uiExpand="0" build="whole" animBg="1"/>
      <p:bldP spid="1048854" grpId="0" uiExpand="0" build="whole" animBg="1"/>
      <p:bldP spid="1048871" grpId="0" uiExpand="0" build="whole"/>
      <p:bldP spid="1048872" grpId="0" uiExpand="0" build="whole"/>
      <p:bldP spid="1048884" grpId="0" uiExpand="0" build="whole"/>
      <p:bldP spid="1048885" grpId="0" uiExpand="0" build="whol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36" name=""/>
          <p:cNvSpPr/>
          <p:nvPr/>
        </p:nvSpPr>
        <p:spPr>
          <a:xfrm rot="0">
            <a:off x="1311275" y="4546600"/>
            <a:ext cx="1752600" cy="1752600"/>
          </a:xfrm>
          <a:prstGeom prst="diamond"/>
          <a:solidFill>
            <a:schemeClr val="lt1"/>
          </a:solidFill>
          <a:ln w="28575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8937" name=""/>
          <p:cNvSpPr/>
          <p:nvPr/>
        </p:nvSpPr>
        <p:spPr>
          <a:xfrm rot="0">
            <a:off x="92075" y="4241800"/>
            <a:ext cx="67818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grpSp>
        <p:nvGrpSpPr>
          <p:cNvPr id="122" name=""/>
          <p:cNvGrpSpPr/>
          <p:nvPr/>
        </p:nvGrpSpPr>
        <p:grpSpPr>
          <a:xfrm rot="0">
            <a:off x="4359275" y="1879600"/>
            <a:ext cx="1752600" cy="2362200"/>
            <a:chOff x="1056" y="1200"/>
            <a:chExt cx="1104" cy="1488"/>
          </a:xfrm>
        </p:grpSpPr>
        <p:sp>
          <p:nvSpPr>
            <p:cNvPr id="1048938" name=""/>
            <p:cNvSpPr/>
            <p:nvPr/>
          </p:nvSpPr>
          <p:spPr>
            <a:xfrm rot="0">
              <a:off x="1056" y="1200"/>
              <a:ext cx="1104" cy="1488"/>
            </a:xfrm>
            <a:prstGeom prst="rect"/>
            <a:solidFill>
              <a:schemeClr val="lt1"/>
            </a:solidFill>
            <a:ln w="28575" cap="flat" cmpd="sng">
              <a:solidFill>
                <a:schemeClr val="accent2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8939" name=""/>
            <p:cNvSpPr/>
            <p:nvPr/>
          </p:nvSpPr>
          <p:spPr>
            <a:xfrm rot="0" flipV="1">
              <a:off x="1600" y="1200"/>
              <a:ext cx="0" cy="1488"/>
            </a:xfrm>
            <a:prstGeom prst="line"/>
            <a:noFill/>
            <a:ln w="28575" cap="flat" cmpd="sng">
              <a:solidFill>
                <a:schemeClr val="accent2">
                  <a:alpha val="100000"/>
                </a:schemeClr>
              </a:solidFill>
              <a:prstDash val="solid"/>
              <a:round/>
            </a:ln>
          </p:spPr>
        </p:sp>
      </p:grpSp>
      <p:sp>
        <p:nvSpPr>
          <p:cNvPr id="1048940" name=""/>
          <p:cNvSpPr/>
          <p:nvPr/>
        </p:nvSpPr>
        <p:spPr>
          <a:xfrm rot="0">
            <a:off x="4498975" y="2336800"/>
            <a:ext cx="1447800" cy="1447800"/>
          </a:xfrm>
          <a:prstGeom prst="diamond"/>
          <a:solidFill>
            <a:schemeClr val="lt1"/>
          </a:solidFill>
          <a:ln w="28575" cap="flat" cmpd="sng">
            <a:solidFill>
              <a:srgbClr val="FF33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8941" name=""/>
          <p:cNvSpPr/>
          <p:nvPr/>
        </p:nvSpPr>
        <p:spPr>
          <a:xfrm rot="0">
            <a:off x="4054475" y="4241800"/>
            <a:ext cx="2057400" cy="205740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grpSp>
        <p:nvGrpSpPr>
          <p:cNvPr id="123" name=""/>
          <p:cNvGrpSpPr/>
          <p:nvPr/>
        </p:nvGrpSpPr>
        <p:grpSpPr>
          <a:xfrm rot="0">
            <a:off x="2149475" y="4546600"/>
            <a:ext cx="4114800" cy="1752600"/>
            <a:chOff x="2064" y="2784"/>
            <a:chExt cx="2592" cy="1104"/>
          </a:xfrm>
        </p:grpSpPr>
        <p:sp>
          <p:nvSpPr>
            <p:cNvPr id="1048942" name=""/>
            <p:cNvSpPr/>
            <p:nvPr/>
          </p:nvSpPr>
          <p:spPr>
            <a:xfrm rot="0">
              <a:off x="2064" y="2784"/>
              <a:ext cx="1392" cy="0"/>
            </a:xfrm>
            <a:prstGeom prst="line"/>
            <a:noFill/>
            <a:ln w="952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43" name=""/>
            <p:cNvSpPr/>
            <p:nvPr/>
          </p:nvSpPr>
          <p:spPr>
            <a:xfrm rot="0">
              <a:off x="2064" y="3888"/>
              <a:ext cx="2592" cy="0"/>
            </a:xfrm>
            <a:prstGeom prst="line"/>
            <a:noFill/>
            <a:ln w="952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44" name=""/>
            <p:cNvSpPr/>
            <p:nvPr/>
          </p:nvSpPr>
          <p:spPr>
            <a:xfrm rot="0">
              <a:off x="2640" y="3336"/>
              <a:ext cx="1392" cy="0"/>
            </a:xfrm>
            <a:prstGeom prst="line"/>
            <a:noFill/>
            <a:ln w="952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124" name=""/>
          <p:cNvGrpSpPr/>
          <p:nvPr/>
        </p:nvGrpSpPr>
        <p:grpSpPr>
          <a:xfrm rot="0">
            <a:off x="4359275" y="3937000"/>
            <a:ext cx="1752600" cy="2362200"/>
            <a:chOff x="3456" y="2400"/>
            <a:chExt cx="1104" cy="1488"/>
          </a:xfrm>
        </p:grpSpPr>
        <p:sp>
          <p:nvSpPr>
            <p:cNvPr id="1048945" name=""/>
            <p:cNvSpPr/>
            <p:nvPr/>
          </p:nvSpPr>
          <p:spPr>
            <a:xfrm rot="0">
              <a:off x="3456" y="2496"/>
              <a:ext cx="0" cy="288"/>
            </a:xfrm>
            <a:prstGeom prst="line"/>
            <a:noFill/>
            <a:ln w="952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46" name=""/>
            <p:cNvSpPr/>
            <p:nvPr/>
          </p:nvSpPr>
          <p:spPr>
            <a:xfrm rot="0">
              <a:off x="4560" y="2400"/>
              <a:ext cx="0" cy="1488"/>
            </a:xfrm>
            <a:prstGeom prst="line"/>
            <a:noFill/>
            <a:ln w="952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47" name=""/>
            <p:cNvSpPr/>
            <p:nvPr/>
          </p:nvSpPr>
          <p:spPr>
            <a:xfrm rot="0">
              <a:off x="4000" y="2496"/>
              <a:ext cx="0" cy="864"/>
            </a:xfrm>
            <a:prstGeom prst="line"/>
            <a:noFill/>
            <a:ln w="952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</p:grpSp>
      <p:sp>
        <p:nvSpPr>
          <p:cNvPr id="1048948" name=""/>
          <p:cNvSpPr/>
          <p:nvPr/>
        </p:nvSpPr>
        <p:spPr>
          <a:xfrm rot="0" flipH="1">
            <a:off x="701675" y="2336800"/>
            <a:ext cx="4495800" cy="0"/>
          </a:xfrm>
          <a:prstGeom prst="line"/>
          <a:noFill/>
          <a:ln w="9525" cap="flat" cmpd="sng">
            <a:solidFill>
              <a:schemeClr val="folHlink">
                <a:alpha val="100000"/>
              </a:schemeClr>
            </a:solidFill>
            <a:prstDash val="solid"/>
            <a:round/>
          </a:ln>
        </p:spPr>
      </p:sp>
      <p:sp>
        <p:nvSpPr>
          <p:cNvPr id="1048949" name=""/>
          <p:cNvSpPr/>
          <p:nvPr/>
        </p:nvSpPr>
        <p:spPr>
          <a:xfrm rot="0" flipH="1">
            <a:off x="701675" y="3022600"/>
            <a:ext cx="3810000" cy="0"/>
          </a:xfrm>
          <a:prstGeom prst="line"/>
          <a:noFill/>
          <a:ln w="9525" cap="flat" cmpd="sng">
            <a:solidFill>
              <a:schemeClr val="folHlink">
                <a:alpha val="100000"/>
              </a:schemeClr>
            </a:solidFill>
            <a:prstDash val="solid"/>
            <a:round/>
          </a:ln>
        </p:spPr>
      </p:sp>
      <p:sp>
        <p:nvSpPr>
          <p:cNvPr id="1048950" name=""/>
          <p:cNvSpPr/>
          <p:nvPr/>
        </p:nvSpPr>
        <p:spPr>
          <a:xfrm rot="0" flipH="1">
            <a:off x="701675" y="3784600"/>
            <a:ext cx="4495800" cy="0"/>
          </a:xfrm>
          <a:prstGeom prst="line"/>
          <a:noFill/>
          <a:ln w="9525" cap="flat" cmpd="sng">
            <a:solidFill>
              <a:schemeClr val="folHlink">
                <a:alpha val="100000"/>
              </a:schemeClr>
            </a:solidFill>
            <a:prstDash val="solid"/>
            <a:round/>
          </a:ln>
        </p:spPr>
      </p:sp>
      <p:sp>
        <p:nvSpPr>
          <p:cNvPr id="1048951" name=""/>
          <p:cNvSpPr/>
          <p:nvPr/>
        </p:nvSpPr>
        <p:spPr>
          <a:xfrm rot="0">
            <a:off x="4511675" y="2978150"/>
            <a:ext cx="0" cy="1752600"/>
          </a:xfrm>
          <a:prstGeom prst="line"/>
          <a:noFill/>
          <a:ln w="9525" cap="flat" cmpd="sng">
            <a:solidFill>
              <a:schemeClr val="folHlink">
                <a:alpha val="100000"/>
              </a:schemeClr>
            </a:solidFill>
            <a:prstDash val="solid"/>
            <a:round/>
          </a:ln>
        </p:spPr>
      </p:sp>
      <p:sp>
        <p:nvSpPr>
          <p:cNvPr id="1048952" name=""/>
          <p:cNvSpPr/>
          <p:nvPr/>
        </p:nvSpPr>
        <p:spPr>
          <a:xfrm rot="0" flipH="1">
            <a:off x="625475" y="4699000"/>
            <a:ext cx="3886200" cy="0"/>
          </a:xfrm>
          <a:prstGeom prst="line"/>
          <a:noFill/>
          <a:ln w="9525" cap="flat" cmpd="sng">
            <a:solidFill>
              <a:schemeClr val="folHlink">
                <a:alpha val="100000"/>
              </a:schemeClr>
            </a:solidFill>
            <a:prstDash val="solid"/>
            <a:round/>
          </a:ln>
        </p:spPr>
      </p:sp>
      <p:sp>
        <p:nvSpPr>
          <p:cNvPr id="1048953" name=""/>
          <p:cNvSpPr/>
          <p:nvPr/>
        </p:nvSpPr>
        <p:spPr>
          <a:xfrm rot="0">
            <a:off x="5959475" y="3022600"/>
            <a:ext cx="0" cy="3124200"/>
          </a:xfrm>
          <a:prstGeom prst="line"/>
          <a:noFill/>
          <a:ln w="9525" cap="flat" cmpd="sng">
            <a:solidFill>
              <a:schemeClr val="folHlink">
                <a:alpha val="100000"/>
              </a:schemeClr>
            </a:solidFill>
            <a:prstDash val="solid"/>
            <a:round/>
          </a:ln>
        </p:spPr>
      </p:sp>
      <p:sp>
        <p:nvSpPr>
          <p:cNvPr id="1048954" name=""/>
          <p:cNvSpPr/>
          <p:nvPr/>
        </p:nvSpPr>
        <p:spPr>
          <a:xfrm rot="0" flipH="1">
            <a:off x="701675" y="6146800"/>
            <a:ext cx="5257800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955" name=""/>
          <p:cNvSpPr/>
          <p:nvPr/>
        </p:nvSpPr>
        <p:spPr>
          <a:xfrm rot="0" flipV="1">
            <a:off x="2339975" y="2946400"/>
            <a:ext cx="0" cy="1752600"/>
          </a:xfrm>
          <a:prstGeom prst="line"/>
          <a:noFill/>
          <a:ln w="9525" cap="flat" cmpd="sng">
            <a:solidFill>
              <a:schemeClr val="folHlink">
                <a:alpha val="100000"/>
              </a:schemeClr>
            </a:solidFill>
            <a:prstDash val="solid"/>
            <a:round/>
          </a:ln>
        </p:spPr>
      </p:sp>
      <p:sp>
        <p:nvSpPr>
          <p:cNvPr id="1048956" name=""/>
          <p:cNvSpPr/>
          <p:nvPr/>
        </p:nvSpPr>
        <p:spPr>
          <a:xfrm rot="0" flipV="1">
            <a:off x="1997075" y="2984500"/>
            <a:ext cx="0" cy="1752600"/>
          </a:xfrm>
          <a:prstGeom prst="line"/>
          <a:noFill/>
          <a:ln w="9525" cap="flat" cmpd="sng">
            <a:solidFill>
              <a:schemeClr val="folHlink">
                <a:alpha val="100000"/>
              </a:schemeClr>
            </a:solidFill>
            <a:prstDash val="solid"/>
            <a:round/>
          </a:ln>
        </p:spPr>
      </p:sp>
      <p:sp>
        <p:nvSpPr>
          <p:cNvPr id="1048957" name=""/>
          <p:cNvSpPr/>
          <p:nvPr/>
        </p:nvSpPr>
        <p:spPr>
          <a:xfrm rot="0" flipV="1">
            <a:off x="1311275" y="3022600"/>
            <a:ext cx="685800" cy="762000"/>
          </a:xfrm>
          <a:prstGeom prst="line"/>
          <a:noFill/>
          <a:ln w="28575" cap="flat" cmpd="sng">
            <a:solidFill>
              <a:srgbClr val="3366FF">
                <a:alpha val="100000"/>
              </a:srgbClr>
            </a:solidFill>
            <a:prstDash val="solid"/>
            <a:round/>
          </a:ln>
        </p:spPr>
      </p:sp>
      <p:sp>
        <p:nvSpPr>
          <p:cNvPr id="1048958" name=""/>
          <p:cNvSpPr/>
          <p:nvPr/>
        </p:nvSpPr>
        <p:spPr>
          <a:xfrm rot="0">
            <a:off x="2301875" y="3022600"/>
            <a:ext cx="762000" cy="762000"/>
          </a:xfrm>
          <a:prstGeom prst="line"/>
          <a:noFill/>
          <a:ln w="28575" cap="flat" cmpd="sng">
            <a:solidFill>
              <a:srgbClr val="3366FF">
                <a:alpha val="100000"/>
              </a:srgbClr>
            </a:solidFill>
            <a:prstDash val="solid"/>
            <a:round/>
          </a:ln>
        </p:spPr>
      </p:sp>
      <p:sp>
        <p:nvSpPr>
          <p:cNvPr id="1048959" name=""/>
          <p:cNvSpPr/>
          <p:nvPr/>
        </p:nvSpPr>
        <p:spPr>
          <a:xfrm rot="0">
            <a:off x="1311275" y="2336800"/>
            <a:ext cx="685800" cy="685800"/>
          </a:xfrm>
          <a:prstGeom prst="line"/>
          <a:noFill/>
          <a:ln w="28575" cap="flat" cmpd="sng">
            <a:solidFill>
              <a:srgbClr val="3366FF">
                <a:alpha val="100000"/>
              </a:srgbClr>
            </a:solidFill>
            <a:prstDash val="solid"/>
            <a:round/>
          </a:ln>
        </p:spPr>
      </p:sp>
      <p:sp>
        <p:nvSpPr>
          <p:cNvPr id="1048960" name=""/>
          <p:cNvSpPr/>
          <p:nvPr/>
        </p:nvSpPr>
        <p:spPr>
          <a:xfrm rot="0" flipV="1">
            <a:off x="2301875" y="2336800"/>
            <a:ext cx="762000" cy="685800"/>
          </a:xfrm>
          <a:prstGeom prst="line"/>
          <a:noFill/>
          <a:ln w="28575" cap="flat" cmpd="sng">
            <a:solidFill>
              <a:srgbClr val="3366FF">
                <a:alpha val="100000"/>
              </a:srgbClr>
            </a:solidFill>
            <a:prstDash val="solid"/>
            <a:round/>
          </a:ln>
        </p:spPr>
      </p:sp>
      <p:grpSp>
        <p:nvGrpSpPr>
          <p:cNvPr id="125" name=""/>
          <p:cNvGrpSpPr/>
          <p:nvPr/>
        </p:nvGrpSpPr>
        <p:grpSpPr>
          <a:xfrm rot="0">
            <a:off x="688975" y="2336800"/>
            <a:ext cx="2908300" cy="1447800"/>
            <a:chOff x="1144" y="1392"/>
            <a:chExt cx="1832" cy="912"/>
          </a:xfrm>
        </p:grpSpPr>
        <p:sp>
          <p:nvSpPr>
            <p:cNvPr id="1048961" name=""/>
            <p:cNvSpPr/>
            <p:nvPr/>
          </p:nvSpPr>
          <p:spPr>
            <a:xfrm rot="0">
              <a:off x="1152" y="1392"/>
              <a:ext cx="0" cy="912"/>
            </a:xfrm>
            <a:prstGeom prst="line"/>
            <a:noFill/>
            <a:ln w="28575" cap="flat" cmpd="sng">
              <a:solidFill>
                <a:srgbClr val="FF330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962" name=""/>
            <p:cNvSpPr/>
            <p:nvPr/>
          </p:nvSpPr>
          <p:spPr>
            <a:xfrm rot="0">
              <a:off x="2976" y="1392"/>
              <a:ext cx="0" cy="912"/>
            </a:xfrm>
            <a:prstGeom prst="line"/>
            <a:noFill/>
            <a:ln w="28575" cap="flat" cmpd="sng">
              <a:solidFill>
                <a:srgbClr val="FF330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963" name=""/>
            <p:cNvSpPr/>
            <p:nvPr/>
          </p:nvSpPr>
          <p:spPr>
            <a:xfrm rot="0">
              <a:off x="1152" y="1392"/>
              <a:ext cx="384" cy="0"/>
            </a:xfrm>
            <a:prstGeom prst="line"/>
            <a:noFill/>
            <a:ln w="28575" cap="flat" cmpd="sng">
              <a:solidFill>
                <a:srgbClr val="FF330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964" name=""/>
            <p:cNvSpPr/>
            <p:nvPr/>
          </p:nvSpPr>
          <p:spPr>
            <a:xfrm rot="0">
              <a:off x="2640" y="1392"/>
              <a:ext cx="336" cy="0"/>
            </a:xfrm>
            <a:prstGeom prst="line"/>
            <a:noFill/>
            <a:ln w="28575" cap="flat" cmpd="sng">
              <a:solidFill>
                <a:srgbClr val="FF330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965" name=""/>
            <p:cNvSpPr/>
            <p:nvPr/>
          </p:nvSpPr>
          <p:spPr>
            <a:xfrm rot="0">
              <a:off x="1144" y="2304"/>
              <a:ext cx="384" cy="0"/>
            </a:xfrm>
            <a:prstGeom prst="line"/>
            <a:noFill/>
            <a:ln w="28575" cap="flat" cmpd="sng">
              <a:solidFill>
                <a:srgbClr val="FF330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966" name=""/>
            <p:cNvSpPr/>
            <p:nvPr/>
          </p:nvSpPr>
          <p:spPr>
            <a:xfrm rot="0">
              <a:off x="2632" y="2304"/>
              <a:ext cx="336" cy="0"/>
            </a:xfrm>
            <a:prstGeom prst="line"/>
            <a:noFill/>
            <a:ln w="28575" cap="flat" cmpd="sng">
              <a:solidFill>
                <a:srgbClr val="FF330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967" name=""/>
            <p:cNvSpPr/>
            <p:nvPr/>
          </p:nvSpPr>
          <p:spPr>
            <a:xfrm rot="0">
              <a:off x="1152" y="1824"/>
              <a:ext cx="816" cy="0"/>
            </a:xfrm>
            <a:prstGeom prst="line"/>
            <a:noFill/>
            <a:ln w="28575" cap="flat" cmpd="sng">
              <a:solidFill>
                <a:srgbClr val="FF330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968" name=""/>
            <p:cNvSpPr/>
            <p:nvPr/>
          </p:nvSpPr>
          <p:spPr>
            <a:xfrm rot="0">
              <a:off x="2152" y="1824"/>
              <a:ext cx="816" cy="0"/>
            </a:xfrm>
            <a:prstGeom prst="line"/>
            <a:noFill/>
            <a:ln w="28575" cap="flat" cmpd="sng">
              <a:solidFill>
                <a:srgbClr val="FF3300">
                  <a:alpha val="100000"/>
                </a:srgbClr>
              </a:solidFill>
              <a:prstDash val="solid"/>
              <a:round/>
            </a:ln>
          </p:spPr>
        </p:sp>
      </p:grpSp>
      <p:grpSp>
        <p:nvGrpSpPr>
          <p:cNvPr id="126" name=""/>
          <p:cNvGrpSpPr/>
          <p:nvPr/>
        </p:nvGrpSpPr>
        <p:grpSpPr>
          <a:xfrm rot="0">
            <a:off x="701675" y="4699000"/>
            <a:ext cx="2908300" cy="1447800"/>
            <a:chOff x="1152" y="2880"/>
            <a:chExt cx="1832" cy="912"/>
          </a:xfrm>
        </p:grpSpPr>
        <p:sp>
          <p:nvSpPr>
            <p:cNvPr id="1048969" name=""/>
            <p:cNvSpPr/>
            <p:nvPr/>
          </p:nvSpPr>
          <p:spPr>
            <a:xfrm rot="0" flipH="1">
              <a:off x="1152" y="3344"/>
              <a:ext cx="384" cy="0"/>
            </a:xfrm>
            <a:prstGeom prst="line"/>
            <a:noFill/>
            <a:ln w="28575" cap="flat" cmpd="sng">
              <a:solidFill>
                <a:srgbClr val="FF330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970" name=""/>
            <p:cNvSpPr/>
            <p:nvPr/>
          </p:nvSpPr>
          <p:spPr>
            <a:xfrm rot="0">
              <a:off x="1152" y="2880"/>
              <a:ext cx="0" cy="912"/>
            </a:xfrm>
            <a:prstGeom prst="line"/>
            <a:noFill/>
            <a:ln w="19050" cap="flat" cmpd="sng">
              <a:solidFill>
                <a:srgbClr val="FF330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971" name=""/>
            <p:cNvSpPr/>
            <p:nvPr/>
          </p:nvSpPr>
          <p:spPr>
            <a:xfrm rot="0">
              <a:off x="2976" y="2880"/>
              <a:ext cx="0" cy="912"/>
            </a:xfrm>
            <a:prstGeom prst="line"/>
            <a:noFill/>
            <a:ln w="19050" cap="flat" cmpd="sng">
              <a:solidFill>
                <a:srgbClr val="FF330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972" name=""/>
            <p:cNvSpPr/>
            <p:nvPr/>
          </p:nvSpPr>
          <p:spPr>
            <a:xfrm rot="0">
              <a:off x="1152" y="2880"/>
              <a:ext cx="816" cy="0"/>
            </a:xfrm>
            <a:prstGeom prst="line"/>
            <a:noFill/>
            <a:ln w="28575" cap="flat" cmpd="sng">
              <a:solidFill>
                <a:srgbClr val="FF330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973" name=""/>
            <p:cNvSpPr/>
            <p:nvPr/>
          </p:nvSpPr>
          <p:spPr>
            <a:xfrm rot="0">
              <a:off x="2160" y="3792"/>
              <a:ext cx="816" cy="0"/>
            </a:xfrm>
            <a:prstGeom prst="line"/>
            <a:noFill/>
            <a:ln w="28575" cap="flat" cmpd="sng">
              <a:solidFill>
                <a:srgbClr val="FF330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974" name=""/>
            <p:cNvSpPr/>
            <p:nvPr/>
          </p:nvSpPr>
          <p:spPr>
            <a:xfrm rot="0">
              <a:off x="1152" y="3792"/>
              <a:ext cx="816" cy="0"/>
            </a:xfrm>
            <a:prstGeom prst="line"/>
            <a:noFill/>
            <a:ln w="28575" cap="flat" cmpd="sng">
              <a:solidFill>
                <a:srgbClr val="FF330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975" name=""/>
            <p:cNvSpPr/>
            <p:nvPr/>
          </p:nvSpPr>
          <p:spPr>
            <a:xfrm rot="0">
              <a:off x="2168" y="2880"/>
              <a:ext cx="816" cy="0"/>
            </a:xfrm>
            <a:prstGeom prst="line"/>
            <a:noFill/>
            <a:ln w="28575" cap="flat" cmpd="sng">
              <a:solidFill>
                <a:srgbClr val="FF330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976" name=""/>
            <p:cNvSpPr/>
            <p:nvPr/>
          </p:nvSpPr>
          <p:spPr>
            <a:xfrm rot="0" flipH="1">
              <a:off x="2616" y="3336"/>
              <a:ext cx="360" cy="0"/>
            </a:xfrm>
            <a:prstGeom prst="line"/>
            <a:noFill/>
            <a:ln w="28575" cap="flat" cmpd="sng">
              <a:solidFill>
                <a:srgbClr val="FF3300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977" name=""/>
            <p:cNvSpPr/>
            <p:nvPr/>
          </p:nvSpPr>
          <p:spPr>
            <a:xfrm rot="0">
              <a:off x="2016" y="2880"/>
              <a:ext cx="192" cy="0"/>
            </a:xfrm>
            <a:prstGeom prst="line"/>
            <a:noFill/>
            <a:ln w="19050" cap="flat" cmpd="sng">
              <a:solidFill>
                <a:srgbClr val="FF3300">
                  <a:alpha val="100000"/>
                </a:srgbClr>
              </a:solidFill>
              <a:prstDash val="lgDash"/>
              <a:round/>
            </a:ln>
          </p:spPr>
        </p:sp>
        <p:sp>
          <p:nvSpPr>
            <p:cNvPr id="1048978" name=""/>
            <p:cNvSpPr/>
            <p:nvPr/>
          </p:nvSpPr>
          <p:spPr>
            <a:xfrm rot="0">
              <a:off x="1536" y="3336"/>
              <a:ext cx="1104" cy="0"/>
            </a:xfrm>
            <a:prstGeom prst="line"/>
            <a:noFill/>
            <a:ln w="9525" cap="flat" cmpd="sng">
              <a:solidFill>
                <a:srgbClr val="FF3300">
                  <a:alpha val="100000"/>
                </a:srgbClr>
              </a:solidFill>
              <a:prstDash val="lgDash"/>
              <a:round/>
            </a:ln>
          </p:spPr>
        </p:sp>
        <p:sp>
          <p:nvSpPr>
            <p:cNvPr id="1048979" name=""/>
            <p:cNvSpPr/>
            <p:nvPr/>
          </p:nvSpPr>
          <p:spPr>
            <a:xfrm rot="0">
              <a:off x="1968" y="3792"/>
              <a:ext cx="288" cy="0"/>
            </a:xfrm>
            <a:prstGeom prst="line"/>
            <a:noFill/>
            <a:ln w="19050" cap="flat" cmpd="sng">
              <a:solidFill>
                <a:srgbClr val="FF3300">
                  <a:alpha val="100000"/>
                </a:srgbClr>
              </a:solidFill>
              <a:prstDash val="dash"/>
              <a:round/>
            </a:ln>
          </p:spPr>
        </p:sp>
      </p:grpSp>
      <p:sp>
        <p:nvSpPr>
          <p:cNvPr id="1048980" name=""/>
          <p:cNvSpPr/>
          <p:nvPr/>
        </p:nvSpPr>
        <p:spPr>
          <a:xfrm rot="0">
            <a:off x="1311275" y="2336800"/>
            <a:ext cx="1752600" cy="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lgDash"/>
            <a:round/>
          </a:ln>
        </p:spPr>
      </p:sp>
      <p:sp>
        <p:nvSpPr>
          <p:cNvPr id="1048981" name=""/>
          <p:cNvSpPr/>
          <p:nvPr/>
        </p:nvSpPr>
        <p:spPr>
          <a:xfrm rot="0">
            <a:off x="1311275" y="3784600"/>
            <a:ext cx="1752600" cy="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lgDash"/>
            <a:round/>
          </a:ln>
        </p:spPr>
      </p:sp>
      <p:sp>
        <p:nvSpPr>
          <p:cNvPr id="1048982" name=""/>
          <p:cNvSpPr txBox="1"/>
          <p:nvPr/>
        </p:nvSpPr>
        <p:spPr>
          <a:xfrm rot="0">
            <a:off x="76200" y="3986212"/>
            <a:ext cx="330200" cy="3365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048983" name=""/>
          <p:cNvSpPr txBox="1"/>
          <p:nvPr/>
        </p:nvSpPr>
        <p:spPr>
          <a:xfrm rot="0">
            <a:off x="6594475" y="4013200"/>
            <a:ext cx="330200" cy="3365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Y</a:t>
            </a:r>
          </a:p>
        </p:txBody>
      </p:sp>
      <p:grpSp>
        <p:nvGrpSpPr>
          <p:cNvPr id="127" name=""/>
          <p:cNvGrpSpPr/>
          <p:nvPr/>
        </p:nvGrpSpPr>
        <p:grpSpPr>
          <a:xfrm rot="0">
            <a:off x="3749675" y="4470400"/>
            <a:ext cx="2209800" cy="1676400"/>
            <a:chOff x="3072" y="2736"/>
            <a:chExt cx="1392" cy="1056"/>
          </a:xfrm>
        </p:grpSpPr>
        <p:sp>
          <p:nvSpPr>
            <p:cNvPr id="1048984" name=""/>
            <p:cNvSpPr/>
            <p:nvPr/>
          </p:nvSpPr>
          <p:spPr>
            <a:xfrm rot="0">
              <a:off x="3552" y="2736"/>
              <a:ext cx="0" cy="48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985" name=""/>
            <p:cNvSpPr/>
            <p:nvPr/>
          </p:nvSpPr>
          <p:spPr>
            <a:xfrm rot="0">
              <a:off x="4464" y="2748"/>
              <a:ext cx="0" cy="48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986" name=""/>
            <p:cNvSpPr/>
            <p:nvPr/>
          </p:nvSpPr>
          <p:spPr>
            <a:xfrm rot="0" flipH="1">
              <a:off x="3072" y="2880"/>
              <a:ext cx="96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987" name=""/>
            <p:cNvSpPr/>
            <p:nvPr/>
          </p:nvSpPr>
          <p:spPr>
            <a:xfrm rot="0" flipH="1">
              <a:off x="3072" y="3792"/>
              <a:ext cx="144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</p:grpSp>
      <p:sp>
        <p:nvSpPr>
          <p:cNvPr id="1048988" name=""/>
          <p:cNvSpPr/>
          <p:nvPr/>
        </p:nvSpPr>
        <p:spPr>
          <a:xfrm rot="0" flipV="1">
            <a:off x="2339975" y="4381500"/>
            <a:ext cx="0" cy="762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989" name=""/>
          <p:cNvSpPr/>
          <p:nvPr/>
        </p:nvSpPr>
        <p:spPr>
          <a:xfrm rot="0" flipV="1">
            <a:off x="1997075" y="4394200"/>
            <a:ext cx="0" cy="762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grpSp>
        <p:nvGrpSpPr>
          <p:cNvPr id="128" name=""/>
          <p:cNvGrpSpPr/>
          <p:nvPr/>
        </p:nvGrpSpPr>
        <p:grpSpPr>
          <a:xfrm rot="0">
            <a:off x="1298575" y="1879600"/>
            <a:ext cx="1765300" cy="2362200"/>
            <a:chOff x="1528" y="1104"/>
            <a:chExt cx="1112" cy="1488"/>
          </a:xfrm>
        </p:grpSpPr>
        <p:grpSp>
          <p:nvGrpSpPr>
            <p:cNvPr id="129" name=""/>
            <p:cNvGrpSpPr/>
            <p:nvPr/>
          </p:nvGrpSpPr>
          <p:grpSpPr>
            <a:xfrm rot="0">
              <a:off x="1536" y="1104"/>
              <a:ext cx="1104" cy="1488"/>
              <a:chOff x="1536" y="1104"/>
              <a:chExt cx="1104" cy="1488"/>
            </a:xfrm>
          </p:grpSpPr>
          <p:sp>
            <p:nvSpPr>
              <p:cNvPr id="1048990" name=""/>
              <p:cNvSpPr/>
              <p:nvPr/>
            </p:nvSpPr>
            <p:spPr>
              <a:xfrm rot="0" flipV="1">
                <a:off x="2080" y="1104"/>
                <a:ext cx="0" cy="1488"/>
              </a:xfrm>
              <a:prstGeom prst="line"/>
              <a:noFill/>
              <a:ln w="28575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991" name=""/>
              <p:cNvSpPr/>
              <p:nvPr/>
            </p:nvSpPr>
            <p:spPr>
              <a:xfrm rot="0">
                <a:off x="1536" y="2304"/>
                <a:ext cx="0" cy="288"/>
              </a:xfrm>
              <a:prstGeom prst="line"/>
              <a:noFill/>
              <a:ln w="28575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992" name=""/>
              <p:cNvSpPr/>
              <p:nvPr/>
            </p:nvSpPr>
            <p:spPr>
              <a:xfrm rot="0">
                <a:off x="2640" y="2304"/>
                <a:ext cx="0" cy="288"/>
              </a:xfrm>
              <a:prstGeom prst="line"/>
              <a:noFill/>
              <a:ln w="28575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993" name=""/>
              <p:cNvSpPr/>
              <p:nvPr/>
            </p:nvSpPr>
            <p:spPr>
              <a:xfrm rot="0">
                <a:off x="1536" y="2592"/>
                <a:ext cx="1104" cy="0"/>
              </a:xfrm>
              <a:prstGeom prst="line"/>
              <a:noFill/>
              <a:ln w="28575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994" name=""/>
              <p:cNvSpPr/>
              <p:nvPr/>
            </p:nvSpPr>
            <p:spPr>
              <a:xfrm rot="0" flipV="1">
                <a:off x="1536" y="1104"/>
                <a:ext cx="0" cy="288"/>
              </a:xfrm>
              <a:prstGeom prst="line"/>
              <a:noFill/>
              <a:ln w="28575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995" name=""/>
              <p:cNvSpPr/>
              <p:nvPr/>
            </p:nvSpPr>
            <p:spPr>
              <a:xfrm rot="0">
                <a:off x="1536" y="1104"/>
                <a:ext cx="1104" cy="0"/>
              </a:xfrm>
              <a:prstGeom prst="line"/>
              <a:noFill/>
              <a:ln w="28575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8996" name=""/>
              <p:cNvSpPr/>
              <p:nvPr/>
            </p:nvSpPr>
            <p:spPr>
              <a:xfrm rot="0">
                <a:off x="2640" y="1104"/>
                <a:ext cx="0" cy="288"/>
              </a:xfrm>
              <a:prstGeom prst="line"/>
              <a:noFill/>
              <a:ln w="28575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</a:ln>
            </p:spPr>
          </p:sp>
        </p:grpSp>
        <p:sp>
          <p:nvSpPr>
            <p:cNvPr id="1048997" name=""/>
            <p:cNvSpPr/>
            <p:nvPr/>
          </p:nvSpPr>
          <p:spPr>
            <a:xfrm rot="0">
              <a:off x="1528" y="1344"/>
              <a:ext cx="0" cy="960"/>
            </a:xfrm>
            <a:prstGeom prst="line"/>
            <a:noFill/>
            <a:ln w="9525" cap="flat" cmpd="sng">
              <a:solidFill>
                <a:schemeClr val="accent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98" name=""/>
            <p:cNvSpPr/>
            <p:nvPr/>
          </p:nvSpPr>
          <p:spPr>
            <a:xfrm rot="0">
              <a:off x="2640" y="1392"/>
              <a:ext cx="0" cy="912"/>
            </a:xfrm>
            <a:prstGeom prst="line"/>
            <a:noFill/>
            <a:ln w="9525" cap="flat" cmpd="sng">
              <a:solidFill>
                <a:schemeClr val="accent2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130" name=""/>
          <p:cNvGrpSpPr/>
          <p:nvPr/>
        </p:nvGrpSpPr>
        <p:grpSpPr>
          <a:xfrm rot="0">
            <a:off x="4359275" y="2106612"/>
            <a:ext cx="1874837" cy="1893887"/>
            <a:chOff x="3456" y="1247"/>
            <a:chExt cx="1181" cy="1193"/>
          </a:xfrm>
        </p:grpSpPr>
        <p:sp>
          <p:nvSpPr>
            <p:cNvPr id="1048999" name=""/>
            <p:cNvSpPr txBox="1"/>
            <p:nvPr/>
          </p:nvSpPr>
          <p:spPr>
            <a:xfrm rot="0">
              <a:off x="3990" y="1247"/>
              <a:ext cx="230" cy="21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600" lang="en-US">
                  <a:solidFill>
                    <a:srgbClr val="000000"/>
                  </a:solidFill>
                </a:rPr>
                <a:t>a”</a:t>
              </a:r>
            </a:p>
          </p:txBody>
        </p:sp>
        <p:sp>
          <p:nvSpPr>
            <p:cNvPr id="1049000" name=""/>
            <p:cNvSpPr txBox="1"/>
            <p:nvPr/>
          </p:nvSpPr>
          <p:spPr>
            <a:xfrm rot="0">
              <a:off x="3456" y="1632"/>
              <a:ext cx="237" cy="21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600" lang="en-US">
                  <a:solidFill>
                    <a:srgbClr val="000000"/>
                  </a:solidFill>
                </a:rPr>
                <a:t>d”</a:t>
              </a:r>
            </a:p>
          </p:txBody>
        </p:sp>
        <p:sp>
          <p:nvSpPr>
            <p:cNvPr id="1049001" name=""/>
            <p:cNvSpPr txBox="1"/>
            <p:nvPr/>
          </p:nvSpPr>
          <p:spPr>
            <a:xfrm rot="0">
              <a:off x="4400" y="1672"/>
              <a:ext cx="237" cy="21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600" lang="en-US">
                  <a:solidFill>
                    <a:srgbClr val="000000"/>
                  </a:solidFill>
                </a:rPr>
                <a:t>b”</a:t>
              </a:r>
            </a:p>
          </p:txBody>
        </p:sp>
        <p:sp>
          <p:nvSpPr>
            <p:cNvPr id="1049002" name=""/>
            <p:cNvSpPr txBox="1"/>
            <p:nvPr/>
          </p:nvSpPr>
          <p:spPr>
            <a:xfrm rot="0">
              <a:off x="3970" y="2228"/>
              <a:ext cx="230" cy="21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600" lang="en-US">
                  <a:solidFill>
                    <a:srgbClr val="000000"/>
                  </a:solidFill>
                </a:rPr>
                <a:t>c”</a:t>
              </a:r>
            </a:p>
          </p:txBody>
        </p:sp>
      </p:grpSp>
      <p:grpSp>
        <p:nvGrpSpPr>
          <p:cNvPr id="131" name=""/>
          <p:cNvGrpSpPr/>
          <p:nvPr/>
        </p:nvGrpSpPr>
        <p:grpSpPr>
          <a:xfrm rot="0">
            <a:off x="1082675" y="2032000"/>
            <a:ext cx="2362200" cy="1822450"/>
            <a:chOff x="1368" y="1200"/>
            <a:chExt cx="1488" cy="1148"/>
          </a:xfrm>
        </p:grpSpPr>
        <p:sp>
          <p:nvSpPr>
            <p:cNvPr id="1049003" name=""/>
            <p:cNvSpPr txBox="1"/>
            <p:nvPr/>
          </p:nvSpPr>
          <p:spPr>
            <a:xfrm rot="0">
              <a:off x="1368" y="1200"/>
              <a:ext cx="216" cy="21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600" lang="en-US">
                  <a:solidFill>
                    <a:srgbClr val="000000"/>
                  </a:solidFill>
                </a:rPr>
                <a:t>a’</a:t>
              </a:r>
            </a:p>
          </p:txBody>
        </p:sp>
        <p:sp>
          <p:nvSpPr>
            <p:cNvPr id="1049004" name=""/>
            <p:cNvSpPr txBox="1"/>
            <p:nvPr/>
          </p:nvSpPr>
          <p:spPr>
            <a:xfrm rot="0">
              <a:off x="1376" y="2136"/>
              <a:ext cx="216" cy="21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600" lang="en-US">
                  <a:solidFill>
                    <a:srgbClr val="000000"/>
                  </a:solidFill>
                </a:rPr>
                <a:t>c’</a:t>
              </a:r>
            </a:p>
          </p:txBody>
        </p:sp>
        <p:grpSp>
          <p:nvGrpSpPr>
            <p:cNvPr id="132" name=""/>
            <p:cNvGrpSpPr/>
            <p:nvPr/>
          </p:nvGrpSpPr>
          <p:grpSpPr>
            <a:xfrm rot="0">
              <a:off x="1968" y="1200"/>
              <a:ext cx="888" cy="1124"/>
              <a:chOff x="1968" y="1200"/>
              <a:chExt cx="888" cy="1124"/>
            </a:xfrm>
          </p:grpSpPr>
          <p:sp>
            <p:nvSpPr>
              <p:cNvPr id="1049005" name=""/>
              <p:cNvSpPr txBox="1"/>
              <p:nvPr/>
            </p:nvSpPr>
            <p:spPr>
              <a:xfrm rot="0">
                <a:off x="2640" y="1200"/>
                <a:ext cx="216" cy="212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 wrap="none">
                <a:spAutoFit/>
              </a:bodyPr>
              <a:lstStyle>
                <a:lvl1pPr algn="l" fontAlgn="base" indent="-342900" latinLnBrk="1" marL="3429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•"/>
                  <a:defRPr baseline="0" b="0" sz="32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1pPr>
                <a:lvl2pPr algn="l" fontAlgn="base" indent="-285750" latinLnBrk="1" marL="74295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8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2pPr>
                <a:lvl3pPr algn="l" fontAlgn="base" indent="-228600" latinLnBrk="1" marL="11430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•"/>
                  <a:defRPr baseline="0" b="0" sz="24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3pPr>
                <a:lvl4pPr algn="l" fontAlgn="base" indent="-228600" latinLnBrk="1" marL="16002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0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4pPr>
                <a:lvl5pPr algn="l" fontAlgn="base" indent="-228600" latinLnBrk="1" marL="20574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»"/>
                  <a:defRPr baseline="0" b="0" sz="20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5pPr>
              </a:lstStyle>
              <a:p>
                <a:pPr eaLnBrk="1" hangingPunct="1" indent="0" latinLnBrk="1" lvl="0" marL="0">
                  <a:spcBef>
                    <a:spcPct val="0"/>
                  </a:spcBef>
                  <a:buFontTx/>
                  <a:buNone/>
                </a:pPr>
                <a:r>
                  <a:rPr altLang="en-US" sz="1600" lang="en-US">
                    <a:solidFill>
                      <a:srgbClr val="000000"/>
                    </a:solidFill>
                  </a:rPr>
                  <a:t>a’</a:t>
                </a:r>
              </a:p>
            </p:txBody>
          </p:sp>
          <p:grpSp>
            <p:nvGrpSpPr>
              <p:cNvPr id="133" name=""/>
              <p:cNvGrpSpPr/>
              <p:nvPr/>
            </p:nvGrpSpPr>
            <p:grpSpPr>
              <a:xfrm rot="0">
                <a:off x="1968" y="1640"/>
                <a:ext cx="319" cy="372"/>
                <a:chOff x="1968" y="1640"/>
                <a:chExt cx="319" cy="372"/>
              </a:xfrm>
            </p:grpSpPr>
            <p:sp>
              <p:nvSpPr>
                <p:cNvPr id="1049006" name=""/>
                <p:cNvSpPr/>
                <p:nvPr/>
              </p:nvSpPr>
              <p:spPr>
                <a:xfrm rot="0">
                  <a:off x="1968" y="1824"/>
                  <a:ext cx="240" cy="0"/>
                </a:xfrm>
                <a:prstGeom prst="line"/>
                <a:noFill/>
                <a:ln w="28575" cap="flat" cmpd="sng">
                  <a:solidFill>
                    <a:schemeClr val="dk1">
                      <a:alpha val="100000"/>
                    </a:schemeClr>
                  </a:solidFill>
                  <a:prstDash val="sysDot"/>
                  <a:round/>
                </a:ln>
              </p:spPr>
            </p:sp>
            <p:sp>
              <p:nvSpPr>
                <p:cNvPr id="1049007" name=""/>
                <p:cNvSpPr txBox="1"/>
                <p:nvPr/>
              </p:nvSpPr>
              <p:spPr>
                <a:xfrm rot="0">
                  <a:off x="2048" y="1800"/>
                  <a:ext cx="223" cy="212"/>
                </a:xfrm>
                <a:prstGeom prst="rect"/>
                <a:noFill/>
                <a:ln>
                  <a:noFill/>
                </a:ln>
              </p:spPr>
              <p:txBody>
                <a:bodyPr anchor="t" bIns="45720" lIns="91440" rIns="91440" tIns="45720" vert="horz" wrap="none">
                  <a:spAutoFit/>
                </a:bodyPr>
                <a:lstStyle>
                  <a:lvl1pPr algn="l" fontAlgn="base" indent="-342900" latinLnBrk="1" marL="3429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•"/>
                    <a:defRPr baseline="0" b="0" sz="3200" i="0" u="none">
                      <a:solidFill>
                        <a:schemeClr val="dk1"/>
                      </a:solidFill>
                      <a:latin typeface="Times New Roman" pitchFamily="18" charset="0"/>
                      <a:sym typeface="Arial" pitchFamily="0" charset="0"/>
                    </a:defRPr>
                  </a:lvl1pPr>
                  <a:lvl2pPr algn="l" fontAlgn="base" indent="-285750" latinLnBrk="1" marL="74295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–"/>
                    <a:defRPr baseline="0" b="0" sz="2800" i="0" u="none">
                      <a:solidFill>
                        <a:schemeClr val="dk1"/>
                      </a:solidFill>
                      <a:latin typeface="Times New Roman" pitchFamily="18" charset="0"/>
                      <a:sym typeface="Arial" pitchFamily="0" charset="0"/>
                    </a:defRPr>
                  </a:lvl2pPr>
                  <a:lvl3pPr algn="l" fontAlgn="base" indent="-228600" latinLnBrk="1" marL="11430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•"/>
                    <a:defRPr baseline="0" b="0" sz="2400" i="0" u="none">
                      <a:solidFill>
                        <a:schemeClr val="dk1"/>
                      </a:solidFill>
                      <a:latin typeface="Times New Roman" pitchFamily="18" charset="0"/>
                      <a:sym typeface="Arial" pitchFamily="0" charset="0"/>
                    </a:defRPr>
                  </a:lvl3pPr>
                  <a:lvl4pPr algn="l" fontAlgn="base" indent="-228600" latinLnBrk="1" marL="16002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–"/>
                    <a:defRPr baseline="0" b="0" sz="2000" i="0" u="none">
                      <a:solidFill>
                        <a:schemeClr val="dk1"/>
                      </a:solidFill>
                      <a:latin typeface="Times New Roman" pitchFamily="18" charset="0"/>
                      <a:sym typeface="Arial" pitchFamily="0" charset="0"/>
                    </a:defRPr>
                  </a:lvl4pPr>
                  <a:lvl5pPr algn="l" fontAlgn="base" indent="-228600" latinLnBrk="1" marL="20574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»"/>
                    <a:defRPr baseline="0" b="0" sz="2000" i="0" u="none">
                      <a:solidFill>
                        <a:schemeClr val="dk1"/>
                      </a:solidFill>
                      <a:latin typeface="Times New Roman" pitchFamily="18" charset="0"/>
                      <a:sym typeface="Arial" pitchFamily="0" charset="0"/>
                    </a:defRPr>
                  </a:lvl5pPr>
                </a:lstStyle>
                <a:p>
                  <a:pPr eaLnBrk="1" hangingPunct="1" indent="0" latinLnBrk="1" lvl="0" marL="0">
                    <a:spcBef>
                      <a:spcPct val="0"/>
                    </a:spcBef>
                    <a:buFontTx/>
                    <a:buNone/>
                  </a:pPr>
                  <a:r>
                    <a:rPr altLang="en-US" sz="1600" lang="en-US">
                      <a:solidFill>
                        <a:srgbClr val="000000"/>
                      </a:solidFill>
                    </a:rPr>
                    <a:t>d’</a:t>
                  </a:r>
                </a:p>
              </p:txBody>
            </p:sp>
            <p:sp>
              <p:nvSpPr>
                <p:cNvPr id="1049008" name=""/>
                <p:cNvSpPr txBox="1"/>
                <p:nvPr/>
              </p:nvSpPr>
              <p:spPr>
                <a:xfrm rot="0">
                  <a:off x="2064" y="1640"/>
                  <a:ext cx="223" cy="212"/>
                </a:xfrm>
                <a:prstGeom prst="rect"/>
                <a:noFill/>
                <a:ln>
                  <a:noFill/>
                </a:ln>
              </p:spPr>
              <p:txBody>
                <a:bodyPr anchor="t" bIns="45720" lIns="91440" rIns="91440" tIns="45720" vert="horz" wrap="none">
                  <a:spAutoFit/>
                </a:bodyPr>
                <a:lstStyle>
                  <a:lvl1pPr algn="l" fontAlgn="base" indent="-342900" latinLnBrk="1" marL="3429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•"/>
                    <a:defRPr baseline="0" b="0" sz="3200" i="0" u="none">
                      <a:solidFill>
                        <a:schemeClr val="dk1"/>
                      </a:solidFill>
                      <a:latin typeface="Times New Roman" pitchFamily="18" charset="0"/>
                      <a:sym typeface="Arial" pitchFamily="0" charset="0"/>
                    </a:defRPr>
                  </a:lvl1pPr>
                  <a:lvl2pPr algn="l" fontAlgn="base" indent="-285750" latinLnBrk="1" marL="74295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–"/>
                    <a:defRPr baseline="0" b="0" sz="2800" i="0" u="none">
                      <a:solidFill>
                        <a:schemeClr val="dk1"/>
                      </a:solidFill>
                      <a:latin typeface="Times New Roman" pitchFamily="18" charset="0"/>
                      <a:sym typeface="Arial" pitchFamily="0" charset="0"/>
                    </a:defRPr>
                  </a:lvl2pPr>
                  <a:lvl3pPr algn="l" fontAlgn="base" indent="-228600" latinLnBrk="1" marL="11430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•"/>
                    <a:defRPr baseline="0" b="0" sz="2400" i="0" u="none">
                      <a:solidFill>
                        <a:schemeClr val="dk1"/>
                      </a:solidFill>
                      <a:latin typeface="Times New Roman" pitchFamily="18" charset="0"/>
                      <a:sym typeface="Arial" pitchFamily="0" charset="0"/>
                    </a:defRPr>
                  </a:lvl3pPr>
                  <a:lvl4pPr algn="l" fontAlgn="base" indent="-228600" latinLnBrk="1" marL="16002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–"/>
                    <a:defRPr baseline="0" b="0" sz="2000" i="0" u="none">
                      <a:solidFill>
                        <a:schemeClr val="dk1"/>
                      </a:solidFill>
                      <a:latin typeface="Times New Roman" pitchFamily="18" charset="0"/>
                      <a:sym typeface="Arial" pitchFamily="0" charset="0"/>
                    </a:defRPr>
                  </a:lvl4pPr>
                  <a:lvl5pPr algn="l" fontAlgn="base" indent="-228600" latinLnBrk="1" marL="20574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»"/>
                    <a:defRPr baseline="0" b="0" sz="2000" i="0" u="none">
                      <a:solidFill>
                        <a:schemeClr val="dk1"/>
                      </a:solidFill>
                      <a:latin typeface="Times New Roman" pitchFamily="18" charset="0"/>
                      <a:sym typeface="Arial" pitchFamily="0" charset="0"/>
                    </a:defRPr>
                  </a:lvl5pPr>
                </a:lstStyle>
                <a:p>
                  <a:pPr eaLnBrk="1" hangingPunct="1" indent="0" latinLnBrk="1" lvl="0" marL="0">
                    <a:spcBef>
                      <a:spcPct val="0"/>
                    </a:spcBef>
                    <a:buFontTx/>
                    <a:buNone/>
                  </a:pPr>
                  <a:r>
                    <a:rPr altLang="en-US" sz="1600" lang="en-US">
                      <a:solidFill>
                        <a:srgbClr val="000000"/>
                      </a:solidFill>
                    </a:rPr>
                    <a:t>b’</a:t>
                  </a:r>
                </a:p>
              </p:txBody>
            </p:sp>
          </p:grpSp>
          <p:sp>
            <p:nvSpPr>
              <p:cNvPr id="1049009" name=""/>
              <p:cNvSpPr txBox="1"/>
              <p:nvPr/>
            </p:nvSpPr>
            <p:spPr>
              <a:xfrm rot="0">
                <a:off x="2640" y="2112"/>
                <a:ext cx="216" cy="212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 wrap="none">
                <a:spAutoFit/>
              </a:bodyPr>
              <a:lstStyle>
                <a:lvl1pPr algn="l" fontAlgn="base" indent="-342900" latinLnBrk="1" marL="3429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•"/>
                  <a:defRPr baseline="0" b="0" sz="32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1pPr>
                <a:lvl2pPr algn="l" fontAlgn="base" indent="-285750" latinLnBrk="1" marL="74295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8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2pPr>
                <a:lvl3pPr algn="l" fontAlgn="base" indent="-228600" latinLnBrk="1" marL="11430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•"/>
                  <a:defRPr baseline="0" b="0" sz="24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3pPr>
                <a:lvl4pPr algn="l" fontAlgn="base" indent="-228600" latinLnBrk="1" marL="16002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0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4pPr>
                <a:lvl5pPr algn="l" fontAlgn="base" indent="-228600" latinLnBrk="1" marL="20574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»"/>
                  <a:defRPr baseline="0" b="0" sz="20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5pPr>
              </a:lstStyle>
              <a:p>
                <a:pPr eaLnBrk="1" hangingPunct="1" indent="0" latinLnBrk="1" lvl="0" marL="0">
                  <a:spcBef>
                    <a:spcPct val="0"/>
                  </a:spcBef>
                  <a:buFontTx/>
                  <a:buNone/>
                </a:pPr>
                <a:r>
                  <a:rPr altLang="en-US" sz="1600" lang="en-US">
                    <a:solidFill>
                      <a:srgbClr val="000000"/>
                    </a:solidFill>
                  </a:rPr>
                  <a:t>c’</a:t>
                </a:r>
              </a:p>
            </p:txBody>
          </p:sp>
        </p:grpSp>
        <p:grpSp>
          <p:nvGrpSpPr>
            <p:cNvPr id="134" name=""/>
            <p:cNvGrpSpPr/>
            <p:nvPr/>
          </p:nvGrpSpPr>
          <p:grpSpPr>
            <a:xfrm rot="0">
              <a:off x="1656" y="1632"/>
              <a:ext cx="319" cy="372"/>
              <a:chOff x="1968" y="1640"/>
              <a:chExt cx="319" cy="372"/>
            </a:xfrm>
          </p:grpSpPr>
          <p:sp>
            <p:nvSpPr>
              <p:cNvPr id="1049010" name=""/>
              <p:cNvSpPr/>
              <p:nvPr/>
            </p:nvSpPr>
            <p:spPr>
              <a:xfrm rot="0">
                <a:off x="1968" y="1824"/>
                <a:ext cx="240" cy="0"/>
              </a:xfrm>
              <a:prstGeom prst="line"/>
              <a:noFill/>
              <a:ln w="28575" cap="flat" cmpd="sng">
                <a:solidFill>
                  <a:schemeClr val="dk1">
                    <a:alpha val="100000"/>
                  </a:schemeClr>
                </a:solidFill>
                <a:prstDash val="sysDot"/>
                <a:round/>
              </a:ln>
            </p:spPr>
          </p:sp>
          <p:sp>
            <p:nvSpPr>
              <p:cNvPr id="1049011" name=""/>
              <p:cNvSpPr txBox="1"/>
              <p:nvPr/>
            </p:nvSpPr>
            <p:spPr>
              <a:xfrm rot="0">
                <a:off x="2048" y="1800"/>
                <a:ext cx="223" cy="212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 wrap="none">
                <a:spAutoFit/>
              </a:bodyPr>
              <a:lstStyle>
                <a:lvl1pPr algn="l" fontAlgn="base" indent="-342900" latinLnBrk="1" marL="3429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•"/>
                  <a:defRPr baseline="0" b="0" sz="32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1pPr>
                <a:lvl2pPr algn="l" fontAlgn="base" indent="-285750" latinLnBrk="1" marL="74295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8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2pPr>
                <a:lvl3pPr algn="l" fontAlgn="base" indent="-228600" latinLnBrk="1" marL="11430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•"/>
                  <a:defRPr baseline="0" b="0" sz="24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3pPr>
                <a:lvl4pPr algn="l" fontAlgn="base" indent="-228600" latinLnBrk="1" marL="16002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0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4pPr>
                <a:lvl5pPr algn="l" fontAlgn="base" indent="-228600" latinLnBrk="1" marL="20574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»"/>
                  <a:defRPr baseline="0" b="0" sz="20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5pPr>
              </a:lstStyle>
              <a:p>
                <a:pPr eaLnBrk="1" hangingPunct="1" indent="0" latinLnBrk="1" lvl="0" marL="0">
                  <a:spcBef>
                    <a:spcPct val="0"/>
                  </a:spcBef>
                  <a:buFontTx/>
                  <a:buNone/>
                </a:pPr>
                <a:r>
                  <a:rPr altLang="en-US" sz="1600" lang="en-US">
                    <a:solidFill>
                      <a:srgbClr val="000000"/>
                    </a:solidFill>
                  </a:rPr>
                  <a:t>d’</a:t>
                </a:r>
              </a:p>
            </p:txBody>
          </p:sp>
          <p:sp>
            <p:nvSpPr>
              <p:cNvPr id="1049012" name=""/>
              <p:cNvSpPr txBox="1"/>
              <p:nvPr/>
            </p:nvSpPr>
            <p:spPr>
              <a:xfrm rot="0">
                <a:off x="2064" y="1640"/>
                <a:ext cx="223" cy="212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 wrap="none">
                <a:spAutoFit/>
              </a:bodyPr>
              <a:lstStyle>
                <a:lvl1pPr algn="l" fontAlgn="base" indent="-342900" latinLnBrk="1" marL="3429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•"/>
                  <a:defRPr baseline="0" b="0" sz="32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1pPr>
                <a:lvl2pPr algn="l" fontAlgn="base" indent="-285750" latinLnBrk="1" marL="74295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8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2pPr>
                <a:lvl3pPr algn="l" fontAlgn="base" indent="-228600" latinLnBrk="1" marL="11430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•"/>
                  <a:defRPr baseline="0" b="0" sz="24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3pPr>
                <a:lvl4pPr algn="l" fontAlgn="base" indent="-228600" latinLnBrk="1" marL="16002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0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4pPr>
                <a:lvl5pPr algn="l" fontAlgn="base" indent="-228600" latinLnBrk="1" marL="20574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»"/>
                  <a:defRPr baseline="0" b="0" sz="20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5pPr>
              </a:lstStyle>
              <a:p>
                <a:pPr eaLnBrk="1" hangingPunct="1" indent="0" latinLnBrk="1" lvl="0" marL="0">
                  <a:spcBef>
                    <a:spcPct val="0"/>
                  </a:spcBef>
                  <a:buFontTx/>
                  <a:buNone/>
                </a:pPr>
                <a:r>
                  <a:rPr altLang="en-US" sz="1600" lang="en-US">
                    <a:solidFill>
                      <a:srgbClr val="000000"/>
                    </a:solidFill>
                  </a:rPr>
                  <a:t>b’</a:t>
                </a:r>
              </a:p>
            </p:txBody>
          </p:sp>
        </p:grpSp>
      </p:grpSp>
      <p:grpSp>
        <p:nvGrpSpPr>
          <p:cNvPr id="135" name=""/>
          <p:cNvGrpSpPr/>
          <p:nvPr/>
        </p:nvGrpSpPr>
        <p:grpSpPr>
          <a:xfrm rot="0">
            <a:off x="2263775" y="2279650"/>
            <a:ext cx="838200" cy="1543050"/>
            <a:chOff x="2136" y="1356"/>
            <a:chExt cx="528" cy="972"/>
          </a:xfrm>
        </p:grpSpPr>
        <p:sp>
          <p:nvSpPr>
            <p:cNvPr id="1049013" name=""/>
            <p:cNvSpPr/>
            <p:nvPr/>
          </p:nvSpPr>
          <p:spPr>
            <a:xfrm rot="0">
              <a:off x="2610" y="1356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014" name=""/>
            <p:cNvSpPr/>
            <p:nvPr/>
          </p:nvSpPr>
          <p:spPr>
            <a:xfrm rot="0">
              <a:off x="2616" y="2280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015" name=""/>
            <p:cNvSpPr/>
            <p:nvPr/>
          </p:nvSpPr>
          <p:spPr>
            <a:xfrm rot="0">
              <a:off x="2136" y="1800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136" name=""/>
          <p:cNvGrpSpPr/>
          <p:nvPr/>
        </p:nvGrpSpPr>
        <p:grpSpPr>
          <a:xfrm rot="0">
            <a:off x="1263650" y="2298700"/>
            <a:ext cx="762000" cy="1524000"/>
            <a:chOff x="1506" y="1368"/>
            <a:chExt cx="480" cy="960"/>
          </a:xfrm>
        </p:grpSpPr>
        <p:sp>
          <p:nvSpPr>
            <p:cNvPr id="1049016" name=""/>
            <p:cNvSpPr/>
            <p:nvPr/>
          </p:nvSpPr>
          <p:spPr>
            <a:xfrm rot="0">
              <a:off x="1938" y="1794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017" name=""/>
            <p:cNvSpPr/>
            <p:nvPr/>
          </p:nvSpPr>
          <p:spPr>
            <a:xfrm rot="0">
              <a:off x="1506" y="1368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018" name=""/>
            <p:cNvSpPr/>
            <p:nvPr/>
          </p:nvSpPr>
          <p:spPr>
            <a:xfrm rot="0">
              <a:off x="1506" y="2280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137" name=""/>
          <p:cNvGrpSpPr/>
          <p:nvPr/>
        </p:nvGrpSpPr>
        <p:grpSpPr>
          <a:xfrm rot="0">
            <a:off x="1082675" y="4305300"/>
            <a:ext cx="2178050" cy="2171700"/>
            <a:chOff x="1392" y="2632"/>
            <a:chExt cx="1372" cy="1368"/>
          </a:xfrm>
        </p:grpSpPr>
        <p:sp>
          <p:nvSpPr>
            <p:cNvPr id="1049019" name=""/>
            <p:cNvSpPr txBox="1"/>
            <p:nvPr/>
          </p:nvSpPr>
          <p:spPr>
            <a:xfrm rot="0">
              <a:off x="1392" y="3184"/>
              <a:ext cx="172" cy="19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049020" name=""/>
            <p:cNvSpPr txBox="1"/>
            <p:nvPr/>
          </p:nvSpPr>
          <p:spPr>
            <a:xfrm rot="0">
              <a:off x="1872" y="3808"/>
              <a:ext cx="172" cy="19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049021" name=""/>
            <p:cNvSpPr txBox="1"/>
            <p:nvPr/>
          </p:nvSpPr>
          <p:spPr>
            <a:xfrm rot="0">
              <a:off x="2592" y="3166"/>
              <a:ext cx="172" cy="19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049022" name=""/>
            <p:cNvSpPr txBox="1"/>
            <p:nvPr/>
          </p:nvSpPr>
          <p:spPr>
            <a:xfrm rot="0">
              <a:off x="1968" y="2632"/>
              <a:ext cx="172" cy="19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4</a:t>
              </a:r>
            </a:p>
          </p:txBody>
        </p:sp>
      </p:grpSp>
      <p:grpSp>
        <p:nvGrpSpPr>
          <p:cNvPr id="138" name=""/>
          <p:cNvGrpSpPr/>
          <p:nvPr/>
        </p:nvGrpSpPr>
        <p:grpSpPr>
          <a:xfrm rot="0">
            <a:off x="1158875" y="1574800"/>
            <a:ext cx="2084387" cy="330200"/>
            <a:chOff x="1440" y="912"/>
            <a:chExt cx="1313" cy="208"/>
          </a:xfrm>
        </p:grpSpPr>
        <p:sp>
          <p:nvSpPr>
            <p:cNvPr id="1049023" name=""/>
            <p:cNvSpPr txBox="1"/>
            <p:nvPr/>
          </p:nvSpPr>
          <p:spPr>
            <a:xfrm rot="0">
              <a:off x="1440" y="928"/>
              <a:ext cx="209" cy="19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1’</a:t>
              </a:r>
            </a:p>
          </p:txBody>
        </p:sp>
        <p:sp>
          <p:nvSpPr>
            <p:cNvPr id="1049024" name=""/>
            <p:cNvSpPr txBox="1"/>
            <p:nvPr/>
          </p:nvSpPr>
          <p:spPr>
            <a:xfrm rot="0">
              <a:off x="1968" y="912"/>
              <a:ext cx="209" cy="19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2’</a:t>
              </a:r>
            </a:p>
          </p:txBody>
        </p:sp>
        <p:sp>
          <p:nvSpPr>
            <p:cNvPr id="1049025" name=""/>
            <p:cNvSpPr txBox="1"/>
            <p:nvPr/>
          </p:nvSpPr>
          <p:spPr>
            <a:xfrm rot="0">
              <a:off x="2064" y="912"/>
              <a:ext cx="209" cy="19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4’</a:t>
              </a:r>
            </a:p>
          </p:txBody>
        </p:sp>
        <p:sp>
          <p:nvSpPr>
            <p:cNvPr id="1049026" name=""/>
            <p:cNvSpPr txBox="1"/>
            <p:nvPr/>
          </p:nvSpPr>
          <p:spPr>
            <a:xfrm rot="0">
              <a:off x="2544" y="912"/>
              <a:ext cx="209" cy="19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3’</a:t>
              </a:r>
            </a:p>
          </p:txBody>
        </p:sp>
      </p:grpSp>
      <p:grpSp>
        <p:nvGrpSpPr>
          <p:cNvPr id="139" name=""/>
          <p:cNvGrpSpPr/>
          <p:nvPr/>
        </p:nvGrpSpPr>
        <p:grpSpPr>
          <a:xfrm rot="0">
            <a:off x="4217987" y="1622425"/>
            <a:ext cx="2105025" cy="330200"/>
            <a:chOff x="1440" y="912"/>
            <a:chExt cx="1326" cy="208"/>
          </a:xfrm>
        </p:grpSpPr>
        <p:sp>
          <p:nvSpPr>
            <p:cNvPr id="1049027" name=""/>
            <p:cNvSpPr txBox="1"/>
            <p:nvPr/>
          </p:nvSpPr>
          <p:spPr>
            <a:xfrm rot="0">
              <a:off x="1440" y="928"/>
              <a:ext cx="222" cy="19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4”</a:t>
              </a:r>
            </a:p>
          </p:txBody>
        </p:sp>
        <p:sp>
          <p:nvSpPr>
            <p:cNvPr id="1049028" name=""/>
            <p:cNvSpPr txBox="1"/>
            <p:nvPr/>
          </p:nvSpPr>
          <p:spPr>
            <a:xfrm rot="0">
              <a:off x="1968" y="912"/>
              <a:ext cx="222" cy="19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1”</a:t>
              </a:r>
            </a:p>
          </p:txBody>
        </p:sp>
        <p:sp>
          <p:nvSpPr>
            <p:cNvPr id="1049029" name=""/>
            <p:cNvSpPr txBox="1"/>
            <p:nvPr/>
          </p:nvSpPr>
          <p:spPr>
            <a:xfrm rot="0">
              <a:off x="2064" y="912"/>
              <a:ext cx="222" cy="19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3”</a:t>
              </a:r>
            </a:p>
          </p:txBody>
        </p:sp>
        <p:sp>
          <p:nvSpPr>
            <p:cNvPr id="1049030" name=""/>
            <p:cNvSpPr txBox="1"/>
            <p:nvPr/>
          </p:nvSpPr>
          <p:spPr>
            <a:xfrm rot="0">
              <a:off x="2544" y="912"/>
              <a:ext cx="222" cy="19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2”</a:t>
              </a:r>
            </a:p>
          </p:txBody>
        </p:sp>
      </p:grpSp>
      <p:sp>
        <p:nvSpPr>
          <p:cNvPr id="1049031" name=""/>
          <p:cNvSpPr txBox="1"/>
          <p:nvPr/>
        </p:nvSpPr>
        <p:spPr>
          <a:xfrm rot="0">
            <a:off x="6391275" y="76200"/>
            <a:ext cx="2600325" cy="10699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algn="ctr"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b="1" sz="1600" lang="en-US">
                <a:solidFill>
                  <a:srgbClr val="000000"/>
                </a:solidFill>
              </a:rPr>
              <a:t>CASE 4</a:t>
            </a:r>
            <a:r>
              <a:rPr altLang="en-US" sz="1600" lang="en-US">
                <a:solidFill>
                  <a:srgbClr val="000000"/>
                </a:solidFill>
              </a:rPr>
              <a:t>.</a:t>
            </a:r>
          </a:p>
          <a:p>
            <a:pPr algn="ctr"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 SQ.PRISM STANDING </a:t>
            </a:r>
          </a:p>
          <a:p>
            <a:pPr algn="ctr"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&amp; </a:t>
            </a:r>
          </a:p>
          <a:p>
            <a:pPr algn="ctr"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SQ.PRISM  PENETRATING</a:t>
            </a:r>
          </a:p>
        </p:txBody>
      </p:sp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629400" y="1228725"/>
            <a:ext cx="2286000" cy="2124075"/>
          </a:xfrm>
          <a:prstGeom prst="rect"/>
          <a:noFill/>
          <a:ln>
            <a:noFill/>
          </a:ln>
        </p:spPr>
      </p:pic>
      <p:sp>
        <p:nvSpPr>
          <p:cNvPr id="1049032" name=""/>
          <p:cNvSpPr txBox="1"/>
          <p:nvPr/>
        </p:nvSpPr>
        <p:spPr>
          <a:xfrm rot="0">
            <a:off x="76200" y="61912"/>
            <a:ext cx="6843712" cy="10699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b="1" sz="1600" lang="en-US">
                <a:solidFill>
                  <a:srgbClr val="FF0066"/>
                </a:solidFill>
              </a:rPr>
              <a:t>Problem:</a:t>
            </a:r>
            <a:r>
              <a:rPr altLang="en-US" sz="1600" lang="en-US">
                <a:solidFill>
                  <a:srgbClr val="000000"/>
                </a:solidFill>
              </a:rPr>
              <a:t> A sq.prism 30 mm base sides.and 70mm axis is completely penetrated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by another square prism of 25 mm sides.and 70 mm axis, horizontally. Both axes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Intersects &amp; bisect each other. All faces of prisms are equally inclined to Vp.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Draw projections showing curves of intersections.</a:t>
            </a:r>
          </a:p>
        </p:txBody>
      </p:sp>
      <p:grpSp>
        <p:nvGrpSpPr>
          <p:cNvPr id="140" name=""/>
          <p:cNvGrpSpPr/>
          <p:nvPr/>
        </p:nvGrpSpPr>
        <p:grpSpPr>
          <a:xfrm rot="0">
            <a:off x="8016875" y="46037"/>
            <a:ext cx="1096962" cy="182562"/>
            <a:chOff x="5050" y="29"/>
            <a:chExt cx="691" cy="115"/>
          </a:xfrm>
        </p:grpSpPr>
        <p:sp>
          <p:nvSpPr>
            <p:cNvPr id="1049033" name="">
              <a:hlinkClick r:id="rId2" action="ppaction://hlinksldjump"/>
            </p:cNvPr>
            <p:cNvSpPr/>
            <p:nvPr/>
          </p:nvSpPr>
          <p:spPr>
            <a:xfrm rot="0">
              <a:off x="5050" y="29"/>
              <a:ext cx="115" cy="115"/>
            </a:xfrm>
            <a:prstGeom prst="actionButtonHome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034" name="">
              <a:hlinkClick action="ppaction://hlinkshowjump?jump=previousslide"/>
            </p:cNvPr>
            <p:cNvSpPr/>
            <p:nvPr/>
          </p:nvSpPr>
          <p:spPr>
            <a:xfrm rot="0">
              <a:off x="5280" y="29"/>
              <a:ext cx="116" cy="115"/>
            </a:xfrm>
            <a:prstGeom prst="actionButtonBackPrevious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035" name="">
              <a:hlinkClick action="ppaction://hlinkshowjump?jump=nextslide"/>
            </p:cNvPr>
            <p:cNvSpPr/>
            <p:nvPr/>
          </p:nvSpPr>
          <p:spPr>
            <a:xfrm rot="0">
              <a:off x="5396" y="29"/>
              <a:ext cx="115" cy="115"/>
            </a:xfrm>
            <a:prstGeom prst="actionButtonForwardNext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036" name="">
              <a:hlinkClick action="ppaction://hlinkshowjump?jump=firstslide"/>
            </p:cNvPr>
            <p:cNvSpPr/>
            <p:nvPr/>
          </p:nvSpPr>
          <p:spPr>
            <a:xfrm rot="0">
              <a:off x="5165" y="29"/>
              <a:ext cx="115" cy="115"/>
            </a:xfrm>
            <a:prstGeom prst="actionButtonBeginning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037" name="">
              <a:hlinkClick action="ppaction://hlinkshowjump?jump=lastslide"/>
            </p:cNvPr>
            <p:cNvSpPr/>
            <p:nvPr/>
          </p:nvSpPr>
          <p:spPr>
            <a:xfrm rot="0">
              <a:off x="5511" y="29"/>
              <a:ext cx="115" cy="115"/>
            </a:xfrm>
            <a:prstGeom prst="actionButtonEnd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038" name=""/>
            <p:cNvSpPr/>
            <p:nvPr/>
          </p:nvSpPr>
          <p:spPr>
            <a:xfrm rot="0">
              <a:off x="5626" y="29"/>
              <a:ext cx="115" cy="115"/>
            </a:xfrm>
            <a:prstGeom prst="actionButtonBlank"/>
            <a:solidFill>
              <a:srgbClr val="FF000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2097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2097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9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9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8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8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8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8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3"/>
                                        <p:tgtEl>
                                          <p:spTgt spid="1048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4"/>
                                        <p:tgtEl>
                                          <p:spTgt spid="1048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7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9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3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55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6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7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8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9" nodeType="clickPar">
                      <p:stCondLst>
                        <p:cond delay="indefinite"/>
                      </p:stCondLst>
                      <p:childTnLst>
                        <p:par>
                          <p:cTn fill="hold" id="6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61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63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4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5" nodeType="clickPar">
                      <p:stCondLst>
                        <p:cond delay="indefinite"/>
                      </p:stCondLst>
                      <p:childTnLst>
                        <p:par>
                          <p:cTn fill="hold" id="6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67" nodeType="clickEffect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dur="500" id="69"/>
                                        <p:tgtEl>
                                          <p:spTgt spid="104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0" nodeType="clickPar">
                      <p:stCondLst>
                        <p:cond delay="indefinite"/>
                      </p:stCondLst>
                      <p:childTnLst>
                        <p:par>
                          <p:cTn fill="hold" id="7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72" nodeType="clickEffect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4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75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76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77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8" nodeType="clickPar">
                      <p:stCondLst>
                        <p:cond delay="indefinite"/>
                      </p:stCondLst>
                      <p:childTnLst>
                        <p:par>
                          <p:cTn fill="hold" id="7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80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82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3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4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5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6" nodeType="clickPar">
                      <p:stCondLst>
                        <p:cond delay="indefinite"/>
                      </p:stCondLst>
                      <p:childTnLst>
                        <p:par>
                          <p:cTn fill="hold" id="8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88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9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91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92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93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4" nodeType="clickPar">
                      <p:stCondLst>
                        <p:cond delay="indefinite"/>
                      </p:stCondLst>
                      <p:childTnLst>
                        <p:par>
                          <p:cTn fill="hold" id="9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6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98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99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0" nodeType="clickPar">
                      <p:stCondLst>
                        <p:cond delay="indefinite"/>
                      </p:stCondLst>
                      <p:childTnLst>
                        <p:par>
                          <p:cTn fill="hold" id="10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2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04"/>
                                        <p:tgtEl>
                                          <p:spTgt spid="1048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05"/>
                                        <p:tgtEl>
                                          <p:spTgt spid="1048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6" nodeType="clickPar">
                      <p:stCondLst>
                        <p:cond delay="indefinite"/>
                      </p:stCondLst>
                      <p:childTnLst>
                        <p:par>
                          <p:cTn fill="hold" id="10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08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1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11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2" nodeType="clickPar">
                      <p:stCondLst>
                        <p:cond delay="indefinite"/>
                      </p:stCondLst>
                      <p:childTnLst>
                        <p:par>
                          <p:cTn fill="hold" id="11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4" nodeType="clickEffect" presetClass="entr" presetID="1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16"/>
                                        <p:tgtEl>
                                          <p:spTgt spid="1048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17"/>
                                        <p:tgtEl>
                                          <p:spTgt spid="1048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18"/>
                                        <p:tgtEl>
                                          <p:spTgt spid="1048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19"/>
                                        <p:tgtEl>
                                          <p:spTgt spid="1048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0" nodeType="clickPar">
                      <p:stCondLst>
                        <p:cond delay="indefinite"/>
                      </p:stCondLst>
                      <p:childTnLst>
                        <p:par>
                          <p:cTn fill="hold" id="12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22" nodeType="clickEffect" presetClass="entr" presetID="1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24"/>
                                        <p:tgtEl>
                                          <p:spTgt spid="1048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25"/>
                                        <p:tgtEl>
                                          <p:spTgt spid="1048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26"/>
                                        <p:tgtEl>
                                          <p:spTgt spid="1048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27"/>
                                        <p:tgtEl>
                                          <p:spTgt spid="1048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8" nodeType="clickPar">
                      <p:stCondLst>
                        <p:cond delay="indefinite"/>
                      </p:stCondLst>
                      <p:childTnLst>
                        <p:par>
                          <p:cTn fill="hold" id="12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0" nodeType="clickEffect" presetClass="entr" presetID="1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32"/>
                                        <p:tgtEl>
                                          <p:spTgt spid="1048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33"/>
                                        <p:tgtEl>
                                          <p:spTgt spid="1048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34"/>
                                        <p:tgtEl>
                                          <p:spTgt spid="1048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35"/>
                                        <p:tgtEl>
                                          <p:spTgt spid="1048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6" nodeType="clickPar">
                      <p:stCondLst>
                        <p:cond delay="indefinite"/>
                      </p:stCondLst>
                      <p:childTnLst>
                        <p:par>
                          <p:cTn fill="hold" id="13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8" nodeType="clickEffect" presetClass="entr" presetID="1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4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41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42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43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4" nodeType="clickPar">
                      <p:stCondLst>
                        <p:cond delay="indefinite"/>
                      </p:stCondLst>
                      <p:childTnLst>
                        <p:par>
                          <p:cTn fill="hold" id="14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46" nodeType="clickEffect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48"/>
                                        <p:tgtEl>
                                          <p:spTgt spid="1048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49"/>
                                        <p:tgtEl>
                                          <p:spTgt spid="1048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50"/>
                                        <p:tgtEl>
                                          <p:spTgt spid="1048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51"/>
                                        <p:tgtEl>
                                          <p:spTgt spid="1048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2" nodeType="clickPar">
                      <p:stCondLst>
                        <p:cond delay="indefinite"/>
                      </p:stCondLst>
                      <p:childTnLst>
                        <p:par>
                          <p:cTn fill="hold" id="15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54" nodeType="clickEffect" presetClass="entr" presetID="1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56"/>
                                        <p:tgtEl>
                                          <p:spTgt spid="1048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57"/>
                                        <p:tgtEl>
                                          <p:spTgt spid="1048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58"/>
                                        <p:tgtEl>
                                          <p:spTgt spid="1048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59"/>
                                        <p:tgtEl>
                                          <p:spTgt spid="1048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0" nodeType="clickPar">
                      <p:stCondLst>
                        <p:cond delay="indefinite"/>
                      </p:stCondLst>
                      <p:childTnLst>
                        <p:par>
                          <p:cTn fill="hold" id="16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62" nodeType="clickEffect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64"/>
                                        <p:tgtEl>
                                          <p:spTgt spid="1048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65"/>
                                        <p:tgtEl>
                                          <p:spTgt spid="1048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66"/>
                                        <p:tgtEl>
                                          <p:spTgt spid="1048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67"/>
                                        <p:tgtEl>
                                          <p:spTgt spid="1048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8" nodeType="clickPar">
                      <p:stCondLst>
                        <p:cond delay="indefinite"/>
                      </p:stCondLst>
                      <p:childTnLst>
                        <p:par>
                          <p:cTn fill="hold" id="16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0" nodeType="clickEffect" presetClass="entr" presetID="1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72"/>
                                        <p:tgtEl>
                                          <p:spTgt spid="1048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73"/>
                                        <p:tgtEl>
                                          <p:spTgt spid="1048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74"/>
                                        <p:tgtEl>
                                          <p:spTgt spid="1048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75"/>
                                        <p:tgtEl>
                                          <p:spTgt spid="1048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6" nodeType="clickPar">
                      <p:stCondLst>
                        <p:cond delay="indefinite"/>
                      </p:stCondLst>
                      <p:childTnLst>
                        <p:par>
                          <p:cTn fill="hold" id="17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8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9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0" nodeType="clickPar">
                      <p:stCondLst>
                        <p:cond delay="indefinite"/>
                      </p:stCondLst>
                      <p:childTnLst>
                        <p:par>
                          <p:cTn fill="hold" id="18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82" nodeType="clickEffect" presetClass="entr" presetID="1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84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85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86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87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8" nodeType="clickPar">
                      <p:stCondLst>
                        <p:cond delay="indefinite"/>
                      </p:stCondLst>
                      <p:childTnLst>
                        <p:par>
                          <p:cTn fill="hold" id="18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90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92"/>
                                        <p:tgtEl>
                                          <p:spTgt spid="1048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93"/>
                                        <p:tgtEl>
                                          <p:spTgt spid="1048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94"/>
                                        <p:tgtEl>
                                          <p:spTgt spid="1048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95"/>
                                        <p:tgtEl>
                                          <p:spTgt spid="1048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6" nodeType="clickPar">
                      <p:stCondLst>
                        <p:cond delay="indefinite"/>
                      </p:stCondLst>
                      <p:childTnLst>
                        <p:par>
                          <p:cTn fill="hold" id="19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98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9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0" nodeType="clickPar">
                      <p:stCondLst>
                        <p:cond delay="indefinite"/>
                      </p:stCondLst>
                      <p:childTnLst>
                        <p:par>
                          <p:cTn fill="hold" id="20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02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04"/>
                                        <p:tgtEl>
                                          <p:spTgt spid="1048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05"/>
                                        <p:tgtEl>
                                          <p:spTgt spid="1048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06"/>
                                        <p:tgtEl>
                                          <p:spTgt spid="1048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07"/>
                                        <p:tgtEl>
                                          <p:spTgt spid="1048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8" nodeType="clickPar">
                      <p:stCondLst>
                        <p:cond delay="indefinite"/>
                      </p:stCondLst>
                      <p:childTnLst>
                        <p:par>
                          <p:cTn fill="hold" id="20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0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2" nodeType="clickPar">
                      <p:stCondLst>
                        <p:cond delay="indefinite"/>
                      </p:stCondLst>
                      <p:childTnLst>
                        <p:par>
                          <p:cTn fill="hold" id="21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4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16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17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8" nodeType="clickPar">
                      <p:stCondLst>
                        <p:cond delay="indefinite"/>
                      </p:stCondLst>
                      <p:childTnLst>
                        <p:par>
                          <p:cTn fill="hold" id="21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20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22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23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4" nodeType="clickPar">
                      <p:stCondLst>
                        <p:cond delay="indefinite"/>
                      </p:stCondLst>
                      <p:childTnLst>
                        <p:par>
                          <p:cTn fill="hold" id="22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26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28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29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0" nodeType="clickPar">
                      <p:stCondLst>
                        <p:cond delay="indefinite"/>
                      </p:stCondLst>
                      <p:childTnLst>
                        <p:par>
                          <p:cTn fill="hold" id="23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32" nodeType="clickEffect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dur="500" id="234"/>
                                        <p:tgtEl>
                                          <p:spTgt spid="1048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5" nodeType="clickPar">
                      <p:stCondLst>
                        <p:cond delay="indefinite"/>
                      </p:stCondLst>
                      <p:childTnLst>
                        <p:par>
                          <p:cTn fill="hold" id="23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37" nodeType="clickEffect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dur="500" id="239"/>
                                        <p:tgtEl>
                                          <p:spTgt spid="104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0" nodeType="clickPar">
                      <p:stCondLst>
                        <p:cond delay="indefinite"/>
                      </p:stCondLst>
                      <p:childTnLst>
                        <p:par>
                          <p:cTn fill="hold" id="24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42" nodeType="clickEffect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dur="500" id="244"/>
                                        <p:tgtEl>
                                          <p:spTgt spid="104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5" nodeType="clickPar">
                      <p:stCondLst>
                        <p:cond delay="indefinite"/>
                      </p:stCondLst>
                      <p:childTnLst>
                        <p:par>
                          <p:cTn fill="hold" id="2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47" nodeType="clickEffect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dur="500" id="249"/>
                                        <p:tgtEl>
                                          <p:spTgt spid="104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0" nodeType="clickPar">
                      <p:stCondLst>
                        <p:cond delay="indefinite"/>
                      </p:stCondLst>
                      <p:childTnLst>
                        <p:par>
                          <p:cTn fill="hold" id="25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2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3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4" nodeType="clickPar">
                      <p:stCondLst>
                        <p:cond delay="indefinite"/>
                      </p:stCondLst>
                      <p:childTnLst>
                        <p:par>
                          <p:cTn fill="hold" id="25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6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7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36" grpId="0" uiExpand="0" build="whole" animBg="1"/>
      <p:bldP spid="1048940" grpId="0" uiExpand="0" build="whole" animBg="1"/>
      <p:bldP spid="1048982" grpId="0" uiExpand="0" build="whole"/>
      <p:bldP spid="1048983" grpId="0" uiExpand="0" build="whole"/>
      <p:bldP spid="1049031" grpId="0" uiExpand="0" build="whole"/>
      <p:bldP spid="1049032" grpId="0" uiExpand="0" build="whol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7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01" name=""/>
          <p:cNvSpPr/>
          <p:nvPr/>
        </p:nvSpPr>
        <p:spPr>
          <a:xfrm rot="0">
            <a:off x="2560637" y="4625975"/>
            <a:ext cx="1552575" cy="1549400"/>
          </a:xfrm>
          <a:prstGeom prst="ellipse"/>
          <a:solidFill>
            <a:schemeClr val="lt1"/>
          </a:solidFill>
          <a:ln w="1905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177" name=""/>
          <p:cNvGrpSpPr/>
          <p:nvPr/>
        </p:nvGrpSpPr>
        <p:grpSpPr>
          <a:xfrm rot="0">
            <a:off x="5424487" y="1887537"/>
            <a:ext cx="1552575" cy="2506662"/>
            <a:chOff x="3305" y="805"/>
            <a:chExt cx="1229" cy="1984"/>
          </a:xfrm>
        </p:grpSpPr>
        <p:sp>
          <p:nvSpPr>
            <p:cNvPr id="1049102" name=""/>
            <p:cNvSpPr/>
            <p:nvPr/>
          </p:nvSpPr>
          <p:spPr>
            <a:xfrm rot="0">
              <a:off x="3305" y="947"/>
              <a:ext cx="1229" cy="1700"/>
            </a:xfrm>
            <a:prstGeom prst="rect"/>
            <a:solidFill>
              <a:schemeClr val="lt1"/>
            </a:solidFill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103" name=""/>
            <p:cNvSpPr/>
            <p:nvPr/>
          </p:nvSpPr>
          <p:spPr>
            <a:xfrm rot="0" flipV="1">
              <a:off x="3927" y="805"/>
              <a:ext cx="0" cy="1984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lgDashDot"/>
              <a:round/>
            </a:ln>
          </p:spPr>
        </p:sp>
      </p:grpSp>
      <p:grpSp>
        <p:nvGrpSpPr>
          <p:cNvPr id="178" name=""/>
          <p:cNvGrpSpPr/>
          <p:nvPr/>
        </p:nvGrpSpPr>
        <p:grpSpPr>
          <a:xfrm rot="0">
            <a:off x="1552575" y="3979862"/>
            <a:ext cx="5884862" cy="371475"/>
            <a:chOff x="240" y="2135"/>
            <a:chExt cx="4659" cy="294"/>
          </a:xfrm>
        </p:grpSpPr>
        <p:sp>
          <p:nvSpPr>
            <p:cNvPr id="1049104" name=""/>
            <p:cNvSpPr/>
            <p:nvPr/>
          </p:nvSpPr>
          <p:spPr>
            <a:xfrm rot="0">
              <a:off x="384" y="2321"/>
              <a:ext cx="4346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05" name=""/>
            <p:cNvSpPr txBox="1"/>
            <p:nvPr/>
          </p:nvSpPr>
          <p:spPr>
            <a:xfrm rot="0">
              <a:off x="240" y="2135"/>
              <a:ext cx="261" cy="26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600" lang="en-US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049106" name=""/>
            <p:cNvSpPr txBox="1"/>
            <p:nvPr/>
          </p:nvSpPr>
          <p:spPr>
            <a:xfrm rot="0">
              <a:off x="4637" y="2163"/>
              <a:ext cx="262" cy="26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600" lang="en-US">
                  <a:solidFill>
                    <a:srgbClr val="000000"/>
                  </a:solidFill>
                </a:rPr>
                <a:t>Y</a:t>
              </a:r>
            </a:p>
          </p:txBody>
        </p:sp>
      </p:grpSp>
      <p:sp>
        <p:nvSpPr>
          <p:cNvPr id="1049107" name=""/>
          <p:cNvSpPr/>
          <p:nvPr/>
        </p:nvSpPr>
        <p:spPr>
          <a:xfrm rot="0">
            <a:off x="5008562" y="4205287"/>
            <a:ext cx="2363787" cy="2365375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grpSp>
        <p:nvGrpSpPr>
          <p:cNvPr id="179" name=""/>
          <p:cNvGrpSpPr/>
          <p:nvPr/>
        </p:nvGrpSpPr>
        <p:grpSpPr>
          <a:xfrm rot="0">
            <a:off x="5413375" y="3940175"/>
            <a:ext cx="1555750" cy="2244725"/>
            <a:chOff x="3296" y="2448"/>
            <a:chExt cx="1232" cy="1776"/>
          </a:xfrm>
        </p:grpSpPr>
        <p:sp>
          <p:nvSpPr>
            <p:cNvPr id="1049108" name=""/>
            <p:cNvSpPr/>
            <p:nvPr/>
          </p:nvSpPr>
          <p:spPr>
            <a:xfrm rot="0">
              <a:off x="3296" y="2448"/>
              <a:ext cx="0" cy="576"/>
            </a:xfrm>
            <a:prstGeom prst="line"/>
            <a:noFill/>
            <a:ln w="952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09" name=""/>
            <p:cNvSpPr/>
            <p:nvPr/>
          </p:nvSpPr>
          <p:spPr>
            <a:xfrm rot="0">
              <a:off x="4528" y="2496"/>
              <a:ext cx="0" cy="1728"/>
            </a:xfrm>
            <a:prstGeom prst="line"/>
            <a:noFill/>
            <a:ln w="952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10" name=""/>
            <p:cNvSpPr/>
            <p:nvPr/>
          </p:nvSpPr>
          <p:spPr>
            <a:xfrm rot="0">
              <a:off x="3924" y="2784"/>
              <a:ext cx="0" cy="816"/>
            </a:xfrm>
            <a:prstGeom prst="line"/>
            <a:noFill/>
            <a:ln w="952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180" name=""/>
          <p:cNvGrpSpPr/>
          <p:nvPr/>
        </p:nvGrpSpPr>
        <p:grpSpPr>
          <a:xfrm rot="0">
            <a:off x="2765425" y="4618037"/>
            <a:ext cx="4203700" cy="1535112"/>
            <a:chOff x="1200" y="2984"/>
            <a:chExt cx="3328" cy="1216"/>
          </a:xfrm>
        </p:grpSpPr>
        <p:sp>
          <p:nvSpPr>
            <p:cNvPr id="1049111" name=""/>
            <p:cNvSpPr/>
            <p:nvPr/>
          </p:nvSpPr>
          <p:spPr>
            <a:xfrm rot="0" flipH="1">
              <a:off x="1200" y="2984"/>
              <a:ext cx="2112" cy="0"/>
            </a:xfrm>
            <a:prstGeom prst="line"/>
            <a:noFill/>
            <a:ln w="952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12" name=""/>
            <p:cNvSpPr/>
            <p:nvPr/>
          </p:nvSpPr>
          <p:spPr>
            <a:xfrm rot="0" flipH="1">
              <a:off x="1264" y="4200"/>
              <a:ext cx="3264" cy="0"/>
            </a:xfrm>
            <a:prstGeom prst="line"/>
            <a:noFill/>
            <a:ln w="952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13" name=""/>
            <p:cNvSpPr/>
            <p:nvPr/>
          </p:nvSpPr>
          <p:spPr>
            <a:xfrm rot="0" flipH="1">
              <a:off x="2592" y="3600"/>
              <a:ext cx="1344" cy="0"/>
            </a:xfrm>
            <a:prstGeom prst="line"/>
            <a:noFill/>
            <a:ln w="952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181" name=""/>
          <p:cNvGrpSpPr/>
          <p:nvPr/>
        </p:nvGrpSpPr>
        <p:grpSpPr>
          <a:xfrm rot="0">
            <a:off x="2401887" y="4435475"/>
            <a:ext cx="1951037" cy="2017712"/>
            <a:chOff x="1392" y="2632"/>
            <a:chExt cx="1396" cy="1387"/>
          </a:xfrm>
        </p:grpSpPr>
        <p:sp>
          <p:nvSpPr>
            <p:cNvPr id="1049114" name=""/>
            <p:cNvSpPr txBox="1"/>
            <p:nvPr/>
          </p:nvSpPr>
          <p:spPr>
            <a:xfrm rot="0">
              <a:off x="1392" y="3184"/>
              <a:ext cx="196" cy="21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049115" name=""/>
            <p:cNvSpPr txBox="1"/>
            <p:nvPr/>
          </p:nvSpPr>
          <p:spPr>
            <a:xfrm rot="0">
              <a:off x="1873" y="3810"/>
              <a:ext cx="195" cy="209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049116" name=""/>
            <p:cNvSpPr txBox="1"/>
            <p:nvPr/>
          </p:nvSpPr>
          <p:spPr>
            <a:xfrm rot="0">
              <a:off x="2593" y="3164"/>
              <a:ext cx="195" cy="21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049117" name=""/>
            <p:cNvSpPr txBox="1"/>
            <p:nvPr/>
          </p:nvSpPr>
          <p:spPr>
            <a:xfrm rot="0">
              <a:off x="1967" y="2632"/>
              <a:ext cx="195" cy="209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4</a:t>
              </a:r>
            </a:p>
          </p:txBody>
        </p:sp>
      </p:grpSp>
      <p:grpSp>
        <p:nvGrpSpPr>
          <p:cNvPr id="182" name=""/>
          <p:cNvGrpSpPr/>
          <p:nvPr/>
        </p:nvGrpSpPr>
        <p:grpSpPr>
          <a:xfrm rot="0">
            <a:off x="5351462" y="1828800"/>
            <a:ext cx="1819275" cy="323850"/>
            <a:chOff x="1439" y="912"/>
            <a:chExt cx="1371" cy="256"/>
          </a:xfrm>
        </p:grpSpPr>
        <p:sp>
          <p:nvSpPr>
            <p:cNvPr id="1049118" name=""/>
            <p:cNvSpPr txBox="1"/>
            <p:nvPr/>
          </p:nvSpPr>
          <p:spPr>
            <a:xfrm rot="0">
              <a:off x="1439" y="927"/>
              <a:ext cx="266" cy="241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4”</a:t>
              </a:r>
            </a:p>
          </p:txBody>
        </p:sp>
        <p:sp>
          <p:nvSpPr>
            <p:cNvPr id="1049119" name=""/>
            <p:cNvSpPr txBox="1"/>
            <p:nvPr/>
          </p:nvSpPr>
          <p:spPr>
            <a:xfrm rot="0">
              <a:off x="1968" y="912"/>
              <a:ext cx="265" cy="241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1”</a:t>
              </a:r>
            </a:p>
          </p:txBody>
        </p:sp>
        <p:sp>
          <p:nvSpPr>
            <p:cNvPr id="1049120" name=""/>
            <p:cNvSpPr txBox="1"/>
            <p:nvPr/>
          </p:nvSpPr>
          <p:spPr>
            <a:xfrm rot="0">
              <a:off x="2065" y="912"/>
              <a:ext cx="265" cy="241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3”</a:t>
              </a:r>
            </a:p>
          </p:txBody>
        </p:sp>
        <p:sp>
          <p:nvSpPr>
            <p:cNvPr id="1049121" name=""/>
            <p:cNvSpPr txBox="1"/>
            <p:nvPr/>
          </p:nvSpPr>
          <p:spPr>
            <a:xfrm rot="0">
              <a:off x="2544" y="912"/>
              <a:ext cx="266" cy="241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2”</a:t>
              </a:r>
            </a:p>
          </p:txBody>
        </p:sp>
      </p:grpSp>
      <p:grpSp>
        <p:nvGrpSpPr>
          <p:cNvPr id="183" name=""/>
          <p:cNvGrpSpPr/>
          <p:nvPr/>
        </p:nvGrpSpPr>
        <p:grpSpPr>
          <a:xfrm rot="0">
            <a:off x="2441575" y="1851025"/>
            <a:ext cx="1862137" cy="325437"/>
            <a:chOff x="1440" y="912"/>
            <a:chExt cx="1345" cy="257"/>
          </a:xfrm>
        </p:grpSpPr>
        <p:sp>
          <p:nvSpPr>
            <p:cNvPr id="1049122" name=""/>
            <p:cNvSpPr txBox="1"/>
            <p:nvPr/>
          </p:nvSpPr>
          <p:spPr>
            <a:xfrm rot="0">
              <a:off x="1440" y="928"/>
              <a:ext cx="239" cy="241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1’</a:t>
              </a:r>
            </a:p>
          </p:txBody>
        </p:sp>
        <p:sp>
          <p:nvSpPr>
            <p:cNvPr id="1049123" name=""/>
            <p:cNvSpPr txBox="1"/>
            <p:nvPr/>
          </p:nvSpPr>
          <p:spPr>
            <a:xfrm rot="0">
              <a:off x="1967" y="912"/>
              <a:ext cx="240" cy="241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2’</a:t>
              </a:r>
            </a:p>
          </p:txBody>
        </p:sp>
        <p:sp>
          <p:nvSpPr>
            <p:cNvPr id="1049124" name=""/>
            <p:cNvSpPr txBox="1"/>
            <p:nvPr/>
          </p:nvSpPr>
          <p:spPr>
            <a:xfrm rot="0">
              <a:off x="2063" y="912"/>
              <a:ext cx="240" cy="241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4’</a:t>
              </a:r>
            </a:p>
          </p:txBody>
        </p:sp>
        <p:sp>
          <p:nvSpPr>
            <p:cNvPr id="1049125" name=""/>
            <p:cNvSpPr txBox="1"/>
            <p:nvPr/>
          </p:nvSpPr>
          <p:spPr>
            <a:xfrm rot="0">
              <a:off x="2545" y="912"/>
              <a:ext cx="240" cy="241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3’</a:t>
              </a:r>
            </a:p>
          </p:txBody>
        </p:sp>
      </p:grpSp>
      <p:sp>
        <p:nvSpPr>
          <p:cNvPr id="1049126" name=""/>
          <p:cNvSpPr/>
          <p:nvPr/>
        </p:nvSpPr>
        <p:spPr>
          <a:xfrm rot="0" flipV="1">
            <a:off x="3335337" y="1889125"/>
            <a:ext cx="0" cy="2506662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lgDashDot"/>
            <a:round/>
          </a:ln>
        </p:spPr>
      </p:sp>
      <p:sp>
        <p:nvSpPr>
          <p:cNvPr id="1049127" name=""/>
          <p:cNvSpPr/>
          <p:nvPr/>
        </p:nvSpPr>
        <p:spPr>
          <a:xfrm rot="5400000">
            <a:off x="6028532" y="2616993"/>
            <a:ext cx="1455737" cy="1092200"/>
          </a:xfrm>
          <a:prstGeom prst="triangle"/>
          <a:solidFill>
            <a:schemeClr val="lt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9128" name=""/>
          <p:cNvSpPr/>
          <p:nvPr/>
        </p:nvSpPr>
        <p:spPr>
          <a:xfrm rot="0" flipH="1">
            <a:off x="2038350" y="3162300"/>
            <a:ext cx="2606675" cy="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129" name=""/>
          <p:cNvSpPr/>
          <p:nvPr/>
        </p:nvSpPr>
        <p:spPr>
          <a:xfrm rot="0">
            <a:off x="3328987" y="4618037"/>
            <a:ext cx="0" cy="1549400"/>
          </a:xfrm>
          <a:prstGeom prst="line"/>
          <a:noFill/>
          <a:ln w="9525" cap="flat" cmpd="sng">
            <a:solidFill>
              <a:schemeClr val="folHlink">
                <a:alpha val="100000"/>
              </a:schemeClr>
            </a:solidFill>
            <a:prstDash val="solid"/>
            <a:round/>
          </a:ln>
        </p:spPr>
      </p:sp>
      <p:sp>
        <p:nvSpPr>
          <p:cNvPr id="1049130" name=""/>
          <p:cNvSpPr/>
          <p:nvPr/>
        </p:nvSpPr>
        <p:spPr>
          <a:xfrm rot="0">
            <a:off x="7312025" y="3162300"/>
            <a:ext cx="0" cy="3335337"/>
          </a:xfrm>
          <a:prstGeom prst="line"/>
          <a:noFill/>
          <a:ln w="317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</p:sp>
      <p:grpSp>
        <p:nvGrpSpPr>
          <p:cNvPr id="184" name=""/>
          <p:cNvGrpSpPr/>
          <p:nvPr/>
        </p:nvGrpSpPr>
        <p:grpSpPr>
          <a:xfrm rot="0">
            <a:off x="2038350" y="5405437"/>
            <a:ext cx="2606675" cy="1092200"/>
            <a:chOff x="624" y="3264"/>
            <a:chExt cx="2064" cy="864"/>
          </a:xfrm>
        </p:grpSpPr>
        <p:sp>
          <p:nvSpPr>
            <p:cNvPr id="1049131" name=""/>
            <p:cNvSpPr/>
            <p:nvPr/>
          </p:nvSpPr>
          <p:spPr>
            <a:xfrm rot="0">
              <a:off x="624" y="3264"/>
              <a:ext cx="0" cy="864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grpSp>
          <p:nvGrpSpPr>
            <p:cNvPr id="185" name=""/>
            <p:cNvGrpSpPr/>
            <p:nvPr/>
          </p:nvGrpSpPr>
          <p:grpSpPr>
            <a:xfrm rot="0">
              <a:off x="624" y="3264"/>
              <a:ext cx="2064" cy="864"/>
              <a:chOff x="624" y="3264"/>
              <a:chExt cx="2064" cy="864"/>
            </a:xfrm>
          </p:grpSpPr>
          <p:sp>
            <p:nvSpPr>
              <p:cNvPr id="1049132" name=""/>
              <p:cNvSpPr/>
              <p:nvPr/>
            </p:nvSpPr>
            <p:spPr>
              <a:xfrm rot="0">
                <a:off x="1056" y="3264"/>
                <a:ext cx="1200" cy="0"/>
              </a:xfrm>
              <a:prstGeom prst="line"/>
              <a:noFill/>
              <a:ln w="28575" cap="flat" cmpd="sng">
                <a:solidFill>
                  <a:schemeClr val="dk2">
                    <a:alpha val="100000"/>
                  </a:schemeClr>
                </a:solidFill>
                <a:prstDash val="lgDash"/>
                <a:round/>
              </a:ln>
            </p:spPr>
          </p:sp>
          <p:sp>
            <p:nvSpPr>
              <p:cNvPr id="1049133" name=""/>
              <p:cNvSpPr/>
              <p:nvPr/>
            </p:nvSpPr>
            <p:spPr>
              <a:xfrm rot="0" flipH="1">
                <a:off x="624" y="4128"/>
                <a:ext cx="2064" cy="0"/>
              </a:xfrm>
              <a:prstGeom prst="line"/>
              <a:noFill/>
              <a:ln w="2857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9134" name=""/>
              <p:cNvSpPr/>
              <p:nvPr/>
            </p:nvSpPr>
            <p:spPr>
              <a:xfrm rot="0">
                <a:off x="2688" y="3264"/>
                <a:ext cx="0" cy="864"/>
              </a:xfrm>
              <a:prstGeom prst="line"/>
              <a:noFill/>
              <a:ln w="2857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9135" name=""/>
              <p:cNvSpPr/>
              <p:nvPr/>
            </p:nvSpPr>
            <p:spPr>
              <a:xfrm rot="0">
                <a:off x="624" y="3264"/>
                <a:ext cx="432" cy="0"/>
              </a:xfrm>
              <a:prstGeom prst="line"/>
              <a:noFill/>
              <a:ln w="2857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9136" name=""/>
              <p:cNvSpPr/>
              <p:nvPr/>
            </p:nvSpPr>
            <p:spPr>
              <a:xfrm rot="0">
                <a:off x="2256" y="3264"/>
                <a:ext cx="432" cy="0"/>
              </a:xfrm>
              <a:prstGeom prst="line"/>
              <a:noFill/>
              <a:ln w="2857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</p:grpSp>
      </p:grpSp>
      <p:grpSp>
        <p:nvGrpSpPr>
          <p:cNvPr id="186" name=""/>
          <p:cNvGrpSpPr/>
          <p:nvPr/>
        </p:nvGrpSpPr>
        <p:grpSpPr>
          <a:xfrm rot="0">
            <a:off x="2462212" y="2940050"/>
            <a:ext cx="4546600" cy="444500"/>
            <a:chOff x="960" y="1312"/>
            <a:chExt cx="3600" cy="352"/>
          </a:xfrm>
        </p:grpSpPr>
        <p:sp>
          <p:nvSpPr>
            <p:cNvPr id="1049137" name=""/>
            <p:cNvSpPr/>
            <p:nvPr/>
          </p:nvSpPr>
          <p:spPr>
            <a:xfrm rot="0" flipH="1">
              <a:off x="960" y="1312"/>
              <a:ext cx="3600" cy="0"/>
            </a:xfrm>
            <a:prstGeom prst="line"/>
            <a:noFill/>
            <a:ln w="317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38" name=""/>
            <p:cNvSpPr/>
            <p:nvPr/>
          </p:nvSpPr>
          <p:spPr>
            <a:xfrm rot="0" flipH="1">
              <a:off x="992" y="1664"/>
              <a:ext cx="3552" cy="0"/>
            </a:xfrm>
            <a:prstGeom prst="line"/>
            <a:noFill/>
            <a:ln w="317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187" name=""/>
          <p:cNvGrpSpPr/>
          <p:nvPr/>
        </p:nvGrpSpPr>
        <p:grpSpPr>
          <a:xfrm rot="0">
            <a:off x="2532062" y="2414587"/>
            <a:ext cx="1597025" cy="566737"/>
            <a:chOff x="1016" y="896"/>
            <a:chExt cx="1264" cy="448"/>
          </a:xfrm>
        </p:grpSpPr>
        <p:sp>
          <p:nvSpPr>
            <p:cNvPr id="1049139" name=""/>
            <p:cNvSpPr/>
            <p:nvPr/>
          </p:nvSpPr>
          <p:spPr>
            <a:xfrm rot="0">
              <a:off x="1632" y="1296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140" name=""/>
            <p:cNvSpPr/>
            <p:nvPr/>
          </p:nvSpPr>
          <p:spPr>
            <a:xfrm rot="0">
              <a:off x="2232" y="896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141" name=""/>
            <p:cNvSpPr/>
            <p:nvPr/>
          </p:nvSpPr>
          <p:spPr>
            <a:xfrm rot="0">
              <a:off x="1016" y="896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142" name=""/>
            <p:cNvSpPr/>
            <p:nvPr/>
          </p:nvSpPr>
          <p:spPr>
            <a:xfrm rot="0">
              <a:off x="2136" y="1128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143" name=""/>
            <p:cNvSpPr/>
            <p:nvPr/>
          </p:nvSpPr>
          <p:spPr>
            <a:xfrm rot="0">
              <a:off x="1112" y="1128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049144" name=""/>
          <p:cNvSpPr/>
          <p:nvPr/>
        </p:nvSpPr>
        <p:spPr bwMode="auto">
          <a:xfrm rot="5400000">
            <a:off x="3072605" y="1945482"/>
            <a:ext cx="546100" cy="1525587"/>
          </a:xfrm>
          <a:custGeom>
            <a:avLst/>
            <a:ahLst/>
            <a:rect l="0" t="0" r="r" b="b"/>
            <a:pathLst>
              <a:path w="21600" h="43124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827"/>
                  <a:pt x="12998" y="42183"/>
                  <a:pt x="1810" y="43124"/>
                </a:cubicBezTo>
              </a:path>
              <a:path w="21600" h="43124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827"/>
                  <a:pt x="12998" y="42183"/>
                  <a:pt x="1810" y="43124"/>
                </a:cubicBezTo>
                <a:lnTo>
                  <a:pt x="0" y="21600"/>
                </a:lnTo>
                <a:lnTo>
                  <a:pt x="-1" y="0"/>
                </a:lnTo>
              </a:path>
            </a:pathLst>
          </a:custGeom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145" name=""/>
          <p:cNvSpPr/>
          <p:nvPr/>
        </p:nvSpPr>
        <p:spPr>
          <a:xfrm rot="0" flipH="1">
            <a:off x="4645025" y="6497637"/>
            <a:ext cx="2667000" cy="0"/>
          </a:xfrm>
          <a:prstGeom prst="line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</p:sp>
      <p:grpSp>
        <p:nvGrpSpPr>
          <p:cNvPr id="188" name=""/>
          <p:cNvGrpSpPr/>
          <p:nvPr/>
        </p:nvGrpSpPr>
        <p:grpSpPr>
          <a:xfrm rot="0">
            <a:off x="2038350" y="2435225"/>
            <a:ext cx="2606675" cy="1455737"/>
            <a:chOff x="624" y="912"/>
            <a:chExt cx="2064" cy="1152"/>
          </a:xfrm>
        </p:grpSpPr>
        <p:sp>
          <p:nvSpPr>
            <p:cNvPr id="1049146" name=""/>
            <p:cNvSpPr/>
            <p:nvPr/>
          </p:nvSpPr>
          <p:spPr>
            <a:xfrm rot="0">
              <a:off x="2688" y="912"/>
              <a:ext cx="0" cy="1152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47" name=""/>
            <p:cNvSpPr/>
            <p:nvPr/>
          </p:nvSpPr>
          <p:spPr>
            <a:xfrm rot="0">
              <a:off x="624" y="912"/>
              <a:ext cx="0" cy="1152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48" name=""/>
            <p:cNvSpPr/>
            <p:nvPr/>
          </p:nvSpPr>
          <p:spPr>
            <a:xfrm rot="0">
              <a:off x="624" y="912"/>
              <a:ext cx="384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49" name=""/>
            <p:cNvSpPr/>
            <p:nvPr/>
          </p:nvSpPr>
          <p:spPr>
            <a:xfrm rot="0">
              <a:off x="2256" y="912"/>
              <a:ext cx="432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50" name=""/>
            <p:cNvSpPr/>
            <p:nvPr/>
          </p:nvSpPr>
          <p:spPr>
            <a:xfrm rot="0">
              <a:off x="2256" y="2064"/>
              <a:ext cx="432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51" name=""/>
            <p:cNvSpPr/>
            <p:nvPr/>
          </p:nvSpPr>
          <p:spPr>
            <a:xfrm rot="0">
              <a:off x="624" y="2064"/>
              <a:ext cx="432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sp>
        <p:nvSpPr>
          <p:cNvPr id="1049152" name=""/>
          <p:cNvSpPr/>
          <p:nvPr/>
        </p:nvSpPr>
        <p:spPr>
          <a:xfrm rot="0">
            <a:off x="2582862" y="2444750"/>
            <a:ext cx="1516062" cy="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lgDash"/>
            <a:round/>
          </a:ln>
        </p:spPr>
      </p:sp>
      <p:grpSp>
        <p:nvGrpSpPr>
          <p:cNvPr id="189" name=""/>
          <p:cNvGrpSpPr/>
          <p:nvPr/>
        </p:nvGrpSpPr>
        <p:grpSpPr>
          <a:xfrm rot="0">
            <a:off x="2543175" y="2076450"/>
            <a:ext cx="1555750" cy="2128837"/>
            <a:chOff x="1024" y="628"/>
            <a:chExt cx="1232" cy="1686"/>
          </a:xfrm>
        </p:grpSpPr>
        <p:sp>
          <p:nvSpPr>
            <p:cNvPr id="1049153" name=""/>
            <p:cNvSpPr/>
            <p:nvPr/>
          </p:nvSpPr>
          <p:spPr>
            <a:xfrm rot="0">
              <a:off x="1024" y="2064"/>
              <a:ext cx="0" cy="25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54" name=""/>
            <p:cNvSpPr/>
            <p:nvPr/>
          </p:nvSpPr>
          <p:spPr>
            <a:xfrm rot="0">
              <a:off x="1036" y="2314"/>
              <a:ext cx="1200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55" name=""/>
            <p:cNvSpPr/>
            <p:nvPr/>
          </p:nvSpPr>
          <p:spPr>
            <a:xfrm rot="0" flipV="1">
              <a:off x="2248" y="2064"/>
              <a:ext cx="0" cy="25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56" name=""/>
            <p:cNvSpPr/>
            <p:nvPr/>
          </p:nvSpPr>
          <p:spPr>
            <a:xfrm rot="0" flipV="1">
              <a:off x="2256" y="634"/>
              <a:ext cx="0" cy="278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57" name=""/>
            <p:cNvSpPr/>
            <p:nvPr/>
          </p:nvSpPr>
          <p:spPr>
            <a:xfrm rot="0" flipH="1">
              <a:off x="1056" y="634"/>
              <a:ext cx="1200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58" name=""/>
            <p:cNvSpPr/>
            <p:nvPr/>
          </p:nvSpPr>
          <p:spPr>
            <a:xfrm rot="0">
              <a:off x="1038" y="628"/>
              <a:ext cx="0" cy="284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59" name=""/>
            <p:cNvSpPr/>
            <p:nvPr/>
          </p:nvSpPr>
          <p:spPr>
            <a:xfrm rot="0">
              <a:off x="1032" y="864"/>
              <a:ext cx="0" cy="1200"/>
            </a:xfrm>
            <a:prstGeom prst="line"/>
            <a:noFill/>
            <a:ln w="317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60" name=""/>
            <p:cNvSpPr/>
            <p:nvPr/>
          </p:nvSpPr>
          <p:spPr>
            <a:xfrm rot="0">
              <a:off x="2256" y="912"/>
              <a:ext cx="0" cy="1200"/>
            </a:xfrm>
            <a:prstGeom prst="line"/>
            <a:noFill/>
            <a:ln w="317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</p:grpSp>
      <p:sp>
        <p:nvSpPr>
          <p:cNvPr id="1049161" name=""/>
          <p:cNvSpPr txBox="1"/>
          <p:nvPr/>
        </p:nvSpPr>
        <p:spPr>
          <a:xfrm rot="0">
            <a:off x="6592887" y="2555875"/>
            <a:ext cx="273050" cy="3048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400" lang="en-US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049162" name=""/>
          <p:cNvSpPr txBox="1"/>
          <p:nvPr/>
        </p:nvSpPr>
        <p:spPr>
          <a:xfrm rot="0">
            <a:off x="6600825" y="3505200"/>
            <a:ext cx="263525" cy="3048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400" lang="en-US">
                <a:solidFill>
                  <a:srgbClr val="000000"/>
                </a:solidFill>
              </a:rPr>
              <a:t>e</a:t>
            </a:r>
          </a:p>
        </p:txBody>
      </p:sp>
      <p:grpSp>
        <p:nvGrpSpPr>
          <p:cNvPr id="190" name=""/>
          <p:cNvGrpSpPr/>
          <p:nvPr/>
        </p:nvGrpSpPr>
        <p:grpSpPr>
          <a:xfrm rot="0">
            <a:off x="6167437" y="2241550"/>
            <a:ext cx="1042987" cy="1892300"/>
            <a:chOff x="3893" y="759"/>
            <a:chExt cx="826" cy="1498"/>
          </a:xfrm>
        </p:grpSpPr>
        <p:sp>
          <p:nvSpPr>
            <p:cNvPr id="1049163" name=""/>
            <p:cNvSpPr txBox="1"/>
            <p:nvPr/>
          </p:nvSpPr>
          <p:spPr>
            <a:xfrm rot="0">
              <a:off x="3895" y="759"/>
              <a:ext cx="208" cy="241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049164" name=""/>
            <p:cNvSpPr txBox="1"/>
            <p:nvPr/>
          </p:nvSpPr>
          <p:spPr>
            <a:xfrm rot="0">
              <a:off x="4503" y="1167"/>
              <a:ext cx="209" cy="24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1049165" name=""/>
            <p:cNvSpPr txBox="1"/>
            <p:nvPr/>
          </p:nvSpPr>
          <p:spPr>
            <a:xfrm rot="0">
              <a:off x="4503" y="1598"/>
              <a:ext cx="216" cy="24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049166" name=""/>
            <p:cNvSpPr txBox="1"/>
            <p:nvPr/>
          </p:nvSpPr>
          <p:spPr>
            <a:xfrm rot="0">
              <a:off x="3893" y="2016"/>
              <a:ext cx="193" cy="241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f</a:t>
              </a:r>
            </a:p>
          </p:txBody>
        </p:sp>
      </p:grpSp>
      <p:grpSp>
        <p:nvGrpSpPr>
          <p:cNvPr id="191" name=""/>
          <p:cNvGrpSpPr/>
          <p:nvPr/>
        </p:nvGrpSpPr>
        <p:grpSpPr>
          <a:xfrm rot="0">
            <a:off x="2509837" y="2636837"/>
            <a:ext cx="1728787" cy="344487"/>
            <a:chOff x="998" y="1063"/>
            <a:chExt cx="1368" cy="272"/>
          </a:xfrm>
        </p:grpSpPr>
        <p:sp>
          <p:nvSpPr>
            <p:cNvPr id="1049167" name=""/>
            <p:cNvSpPr txBox="1"/>
            <p:nvPr/>
          </p:nvSpPr>
          <p:spPr>
            <a:xfrm rot="0">
              <a:off x="2150" y="1063"/>
              <a:ext cx="216" cy="241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049168" name=""/>
            <p:cNvSpPr txBox="1"/>
            <p:nvPr/>
          </p:nvSpPr>
          <p:spPr>
            <a:xfrm rot="0">
              <a:off x="998" y="1094"/>
              <a:ext cx="216" cy="241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b</a:t>
              </a:r>
            </a:p>
          </p:txBody>
        </p:sp>
      </p:grpSp>
      <p:grpSp>
        <p:nvGrpSpPr>
          <p:cNvPr id="192" name=""/>
          <p:cNvGrpSpPr/>
          <p:nvPr/>
        </p:nvGrpSpPr>
        <p:grpSpPr>
          <a:xfrm rot="0">
            <a:off x="3275012" y="2908300"/>
            <a:ext cx="273050" cy="558800"/>
            <a:chOff x="1622" y="1287"/>
            <a:chExt cx="216" cy="442"/>
          </a:xfrm>
        </p:grpSpPr>
        <p:sp>
          <p:nvSpPr>
            <p:cNvPr id="1049169" name=""/>
            <p:cNvSpPr txBox="1"/>
            <p:nvPr/>
          </p:nvSpPr>
          <p:spPr>
            <a:xfrm rot="0">
              <a:off x="1622" y="1287"/>
              <a:ext cx="208" cy="241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1049170" name=""/>
            <p:cNvSpPr txBox="1"/>
            <p:nvPr/>
          </p:nvSpPr>
          <p:spPr>
            <a:xfrm rot="0">
              <a:off x="1622" y="1488"/>
              <a:ext cx="216" cy="241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d</a:t>
              </a:r>
            </a:p>
          </p:txBody>
        </p:sp>
      </p:grpSp>
      <p:sp>
        <p:nvSpPr>
          <p:cNvPr id="1049171" name=""/>
          <p:cNvSpPr/>
          <p:nvPr/>
        </p:nvSpPr>
        <p:spPr bwMode="auto">
          <a:xfrm rot="16200000" flipV="1">
            <a:off x="3063080" y="2855119"/>
            <a:ext cx="546100" cy="1525587"/>
          </a:xfrm>
          <a:custGeom>
            <a:avLst/>
            <a:ahLst/>
            <a:rect l="0" t="0" r="r" b="b"/>
            <a:pathLst>
              <a:path w="21600" h="43124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827"/>
                  <a:pt x="12998" y="42183"/>
                  <a:pt x="1810" y="43124"/>
                </a:cubicBezTo>
              </a:path>
              <a:path w="21600" h="43124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827"/>
                  <a:pt x="12998" y="42183"/>
                  <a:pt x="1810" y="43124"/>
                </a:cubicBezTo>
                <a:lnTo>
                  <a:pt x="0" y="21600"/>
                </a:lnTo>
                <a:lnTo>
                  <a:pt x="-1" y="0"/>
                </a:lnTo>
              </a:path>
            </a:pathLst>
          </a:custGeom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grpSp>
        <p:nvGrpSpPr>
          <p:cNvPr id="193" name=""/>
          <p:cNvGrpSpPr/>
          <p:nvPr/>
        </p:nvGrpSpPr>
        <p:grpSpPr>
          <a:xfrm rot="0">
            <a:off x="2543175" y="3344862"/>
            <a:ext cx="1606550" cy="576262"/>
            <a:chOff x="1024" y="1632"/>
            <a:chExt cx="1272" cy="456"/>
          </a:xfrm>
        </p:grpSpPr>
        <p:sp>
          <p:nvSpPr>
            <p:cNvPr id="1049172" name=""/>
            <p:cNvSpPr/>
            <p:nvPr/>
          </p:nvSpPr>
          <p:spPr>
            <a:xfrm rot="0">
              <a:off x="1614" y="1632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grpSp>
          <p:nvGrpSpPr>
            <p:cNvPr id="194" name=""/>
            <p:cNvGrpSpPr/>
            <p:nvPr/>
          </p:nvGrpSpPr>
          <p:grpSpPr>
            <a:xfrm rot="0">
              <a:off x="1112" y="1808"/>
              <a:ext cx="1072" cy="56"/>
              <a:chOff x="1112" y="1808"/>
              <a:chExt cx="1072" cy="56"/>
            </a:xfrm>
          </p:grpSpPr>
          <p:sp>
            <p:nvSpPr>
              <p:cNvPr id="1049173" name=""/>
              <p:cNvSpPr/>
              <p:nvPr/>
            </p:nvSpPr>
            <p:spPr>
              <a:xfrm rot="0">
                <a:off x="2136" y="1808"/>
                <a:ext cx="48" cy="48"/>
              </a:xfrm>
              <a:prstGeom prst="ellipse"/>
              <a:solidFill>
                <a:schemeClr val="accent1"/>
              </a:solidFill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  <p:txBody>
              <a:bodyPr anchor="ctr" bIns="45720" lIns="91440" rIns="91440" tIns="45720" vert="horz" wrap="none"/>
              <a:lstStyle>
                <a:lvl1pPr algn="l" fontAlgn="base" indent="-342900" latinLnBrk="1" marL="3429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•"/>
                  <a:defRPr baseline="0" b="0" sz="32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1pPr>
                <a:lvl2pPr algn="l" fontAlgn="base" indent="-285750" latinLnBrk="1" marL="74295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8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2pPr>
                <a:lvl3pPr algn="l" fontAlgn="base" indent="-228600" latinLnBrk="1" marL="11430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•"/>
                  <a:defRPr baseline="0" b="0" sz="24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3pPr>
                <a:lvl4pPr algn="l" fontAlgn="base" indent="-228600" latinLnBrk="1" marL="16002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0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4pPr>
                <a:lvl5pPr algn="l" fontAlgn="base" indent="-228600" latinLnBrk="1" marL="20574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»"/>
                  <a:defRPr baseline="0" b="0" sz="20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5pPr>
              </a:lstStyle>
              <a:p>
                <a:pPr indent="0" lvl="0" marL="0">
                  <a:spcBef>
                    <a:spcPct val="0"/>
                  </a:spcBef>
                  <a:buFontTx/>
                  <a:buNone/>
                </a:pPr>
                <a:endParaRPr altLang="en-US" b="1" sz="1600" lang="en-US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049174" name=""/>
              <p:cNvSpPr/>
              <p:nvPr/>
            </p:nvSpPr>
            <p:spPr>
              <a:xfrm rot="0">
                <a:off x="1112" y="1816"/>
                <a:ext cx="48" cy="48"/>
              </a:xfrm>
              <a:prstGeom prst="ellipse"/>
              <a:solidFill>
                <a:schemeClr val="accent1"/>
              </a:solidFill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  <p:txBody>
              <a:bodyPr anchor="ctr" bIns="45720" lIns="91440" rIns="91440" tIns="45720" vert="horz" wrap="none"/>
              <a:lstStyle>
                <a:lvl1pPr algn="l" fontAlgn="base" indent="-342900" latinLnBrk="1" marL="3429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•"/>
                  <a:defRPr baseline="0" b="0" sz="32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1pPr>
                <a:lvl2pPr algn="l" fontAlgn="base" indent="-285750" latinLnBrk="1" marL="74295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8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2pPr>
                <a:lvl3pPr algn="l" fontAlgn="base" indent="-228600" latinLnBrk="1" marL="11430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•"/>
                  <a:defRPr baseline="0" b="0" sz="24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3pPr>
                <a:lvl4pPr algn="l" fontAlgn="base" indent="-228600" latinLnBrk="1" marL="16002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0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4pPr>
                <a:lvl5pPr algn="l" fontAlgn="base" indent="-228600" latinLnBrk="1" marL="20574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»"/>
                  <a:defRPr baseline="0" b="0" sz="20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5pPr>
              </a:lstStyle>
              <a:p>
                <a:pPr indent="0" lvl="0" marL="0">
                  <a:spcBef>
                    <a:spcPct val="0"/>
                  </a:spcBef>
                  <a:buFontTx/>
                  <a:buNone/>
                </a:pPr>
                <a:endParaRPr altLang="en-US" b="1" sz="1600" lang="en-US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1049175" name=""/>
            <p:cNvSpPr/>
            <p:nvPr/>
          </p:nvSpPr>
          <p:spPr>
            <a:xfrm rot="0">
              <a:off x="1024" y="2040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176" name=""/>
            <p:cNvSpPr/>
            <p:nvPr/>
          </p:nvSpPr>
          <p:spPr>
            <a:xfrm rot="0">
              <a:off x="2248" y="2040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049177" name=""/>
          <p:cNvSpPr/>
          <p:nvPr/>
        </p:nvSpPr>
        <p:spPr>
          <a:xfrm rot="0">
            <a:off x="2582862" y="3890962"/>
            <a:ext cx="1516062" cy="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lgDash"/>
            <a:round/>
          </a:ln>
        </p:spPr>
      </p:sp>
      <p:grpSp>
        <p:nvGrpSpPr>
          <p:cNvPr id="195" name=""/>
          <p:cNvGrpSpPr/>
          <p:nvPr/>
        </p:nvGrpSpPr>
        <p:grpSpPr>
          <a:xfrm rot="0">
            <a:off x="2540000" y="3373437"/>
            <a:ext cx="1666875" cy="315912"/>
            <a:chOff x="1022" y="1663"/>
            <a:chExt cx="1319" cy="250"/>
          </a:xfrm>
        </p:grpSpPr>
        <p:sp>
          <p:nvSpPr>
            <p:cNvPr id="1049178" name=""/>
            <p:cNvSpPr txBox="1"/>
            <p:nvPr/>
          </p:nvSpPr>
          <p:spPr>
            <a:xfrm rot="0">
              <a:off x="1022" y="1663"/>
              <a:ext cx="208" cy="241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049179" name=""/>
            <p:cNvSpPr txBox="1"/>
            <p:nvPr/>
          </p:nvSpPr>
          <p:spPr>
            <a:xfrm rot="0">
              <a:off x="2133" y="1672"/>
              <a:ext cx="208" cy="241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e</a:t>
              </a:r>
            </a:p>
          </p:txBody>
        </p:sp>
      </p:grpSp>
      <p:grpSp>
        <p:nvGrpSpPr>
          <p:cNvPr id="196" name=""/>
          <p:cNvGrpSpPr/>
          <p:nvPr/>
        </p:nvGrpSpPr>
        <p:grpSpPr>
          <a:xfrm rot="0">
            <a:off x="2389187" y="2243137"/>
            <a:ext cx="1958975" cy="304800"/>
            <a:chOff x="902" y="727"/>
            <a:chExt cx="1551" cy="241"/>
          </a:xfrm>
        </p:grpSpPr>
        <p:sp>
          <p:nvSpPr>
            <p:cNvPr id="1049180" name=""/>
            <p:cNvSpPr txBox="1"/>
            <p:nvPr/>
          </p:nvSpPr>
          <p:spPr>
            <a:xfrm rot="0">
              <a:off x="2245" y="727"/>
              <a:ext cx="208" cy="241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049181" name=""/>
            <p:cNvSpPr txBox="1"/>
            <p:nvPr/>
          </p:nvSpPr>
          <p:spPr>
            <a:xfrm rot="0">
              <a:off x="902" y="727"/>
              <a:ext cx="209" cy="241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a</a:t>
              </a:r>
            </a:p>
          </p:txBody>
        </p:sp>
      </p:grpSp>
      <p:grpSp>
        <p:nvGrpSpPr>
          <p:cNvPr id="197" name=""/>
          <p:cNvGrpSpPr/>
          <p:nvPr/>
        </p:nvGrpSpPr>
        <p:grpSpPr>
          <a:xfrm rot="0">
            <a:off x="2389187" y="3848100"/>
            <a:ext cx="1939925" cy="304800"/>
            <a:chOff x="902" y="2031"/>
            <a:chExt cx="1536" cy="241"/>
          </a:xfrm>
        </p:grpSpPr>
        <p:sp>
          <p:nvSpPr>
            <p:cNvPr id="1049182" name=""/>
            <p:cNvSpPr txBox="1"/>
            <p:nvPr/>
          </p:nvSpPr>
          <p:spPr>
            <a:xfrm rot="0">
              <a:off x="902" y="2031"/>
              <a:ext cx="193" cy="241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049183" name=""/>
            <p:cNvSpPr txBox="1"/>
            <p:nvPr/>
          </p:nvSpPr>
          <p:spPr>
            <a:xfrm rot="0">
              <a:off x="2246" y="2031"/>
              <a:ext cx="192" cy="241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f</a:t>
              </a:r>
            </a:p>
          </p:txBody>
        </p:sp>
      </p:grpSp>
      <p:grpSp>
        <p:nvGrpSpPr>
          <p:cNvPr id="198" name=""/>
          <p:cNvGrpSpPr/>
          <p:nvPr/>
        </p:nvGrpSpPr>
        <p:grpSpPr>
          <a:xfrm rot="0">
            <a:off x="2522537" y="5830887"/>
            <a:ext cx="4122737" cy="0"/>
            <a:chOff x="1008" y="3600"/>
            <a:chExt cx="3264" cy="0"/>
          </a:xfrm>
        </p:grpSpPr>
        <p:sp>
          <p:nvSpPr>
            <p:cNvPr id="1049184" name=""/>
            <p:cNvSpPr/>
            <p:nvPr/>
          </p:nvSpPr>
          <p:spPr>
            <a:xfrm rot="0" flipH="1">
              <a:off x="1008" y="3600"/>
              <a:ext cx="3264" cy="0"/>
            </a:xfrm>
            <a:prstGeom prst="line"/>
            <a:noFill/>
            <a:ln w="317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85" name=""/>
            <p:cNvSpPr/>
            <p:nvPr/>
          </p:nvSpPr>
          <p:spPr>
            <a:xfrm rot="0" flipH="1">
              <a:off x="2160" y="3600"/>
              <a:ext cx="192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186" name=""/>
            <p:cNvSpPr/>
            <p:nvPr/>
          </p:nvSpPr>
          <p:spPr>
            <a:xfrm rot="0" flipH="1">
              <a:off x="1152" y="3600"/>
              <a:ext cx="144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</p:grpSp>
      <p:grpSp>
        <p:nvGrpSpPr>
          <p:cNvPr id="199" name=""/>
          <p:cNvGrpSpPr/>
          <p:nvPr/>
        </p:nvGrpSpPr>
        <p:grpSpPr>
          <a:xfrm rot="0">
            <a:off x="2684462" y="2678112"/>
            <a:ext cx="1293812" cy="3162300"/>
            <a:chOff x="1136" y="1104"/>
            <a:chExt cx="1024" cy="2504"/>
          </a:xfrm>
        </p:grpSpPr>
        <p:sp>
          <p:nvSpPr>
            <p:cNvPr id="1049187" name=""/>
            <p:cNvSpPr/>
            <p:nvPr/>
          </p:nvSpPr>
          <p:spPr>
            <a:xfrm rot="0" flipV="1">
              <a:off x="2160" y="1104"/>
              <a:ext cx="0" cy="2496"/>
            </a:xfrm>
            <a:prstGeom prst="line"/>
            <a:noFill/>
            <a:ln w="317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88" name=""/>
            <p:cNvSpPr/>
            <p:nvPr/>
          </p:nvSpPr>
          <p:spPr>
            <a:xfrm rot="0" flipV="1">
              <a:off x="1136" y="1112"/>
              <a:ext cx="0" cy="2496"/>
            </a:xfrm>
            <a:prstGeom prst="line"/>
            <a:noFill/>
            <a:ln w="317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89" name=""/>
            <p:cNvSpPr/>
            <p:nvPr/>
          </p:nvSpPr>
          <p:spPr>
            <a:xfrm rot="0" flipV="1">
              <a:off x="1136" y="2640"/>
              <a:ext cx="0" cy="144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190" name=""/>
            <p:cNvSpPr/>
            <p:nvPr/>
          </p:nvSpPr>
          <p:spPr>
            <a:xfrm rot="0" flipV="1">
              <a:off x="2160" y="2656"/>
              <a:ext cx="0" cy="9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</p:grpSp>
      <p:grpSp>
        <p:nvGrpSpPr>
          <p:cNvPr id="200" name=""/>
          <p:cNvGrpSpPr/>
          <p:nvPr/>
        </p:nvGrpSpPr>
        <p:grpSpPr>
          <a:xfrm rot="0">
            <a:off x="6645275" y="2617787"/>
            <a:ext cx="0" cy="3213100"/>
            <a:chOff x="4272" y="1056"/>
            <a:chExt cx="0" cy="2544"/>
          </a:xfrm>
        </p:grpSpPr>
        <p:sp>
          <p:nvSpPr>
            <p:cNvPr id="1049191" name=""/>
            <p:cNvSpPr/>
            <p:nvPr/>
          </p:nvSpPr>
          <p:spPr>
            <a:xfrm rot="0">
              <a:off x="4272" y="1056"/>
              <a:ext cx="0" cy="2544"/>
            </a:xfrm>
            <a:prstGeom prst="line"/>
            <a:noFill/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92" name=""/>
            <p:cNvSpPr/>
            <p:nvPr/>
          </p:nvSpPr>
          <p:spPr>
            <a:xfrm rot="0">
              <a:off x="4272" y="3408"/>
              <a:ext cx="0" cy="19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</p:grpSp>
      <p:grpSp>
        <p:nvGrpSpPr>
          <p:cNvPr id="201" name=""/>
          <p:cNvGrpSpPr/>
          <p:nvPr/>
        </p:nvGrpSpPr>
        <p:grpSpPr>
          <a:xfrm rot="0">
            <a:off x="2462212" y="2738437"/>
            <a:ext cx="4183062" cy="849312"/>
            <a:chOff x="960" y="1152"/>
            <a:chExt cx="3312" cy="672"/>
          </a:xfrm>
        </p:grpSpPr>
        <p:sp>
          <p:nvSpPr>
            <p:cNvPr id="1049193" name=""/>
            <p:cNvSpPr/>
            <p:nvPr/>
          </p:nvSpPr>
          <p:spPr>
            <a:xfrm rot="0" flipH="1">
              <a:off x="960" y="1152"/>
              <a:ext cx="3312" cy="0"/>
            </a:xfrm>
            <a:prstGeom prst="line"/>
            <a:noFill/>
            <a:ln w="317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94" name=""/>
            <p:cNvSpPr/>
            <p:nvPr/>
          </p:nvSpPr>
          <p:spPr>
            <a:xfrm rot="0" flipH="1">
              <a:off x="960" y="1824"/>
              <a:ext cx="3312" cy="0"/>
            </a:xfrm>
            <a:prstGeom prst="line"/>
            <a:noFill/>
            <a:ln w="317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95" name=""/>
            <p:cNvSpPr/>
            <p:nvPr/>
          </p:nvSpPr>
          <p:spPr>
            <a:xfrm rot="0" flipH="1">
              <a:off x="2976" y="1824"/>
              <a:ext cx="240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196" name=""/>
            <p:cNvSpPr/>
            <p:nvPr/>
          </p:nvSpPr>
          <p:spPr>
            <a:xfrm rot="0" flipH="1">
              <a:off x="2976" y="1152"/>
              <a:ext cx="240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</p:grpSp>
      <p:grpSp>
        <p:nvGrpSpPr>
          <p:cNvPr id="202" name=""/>
          <p:cNvGrpSpPr/>
          <p:nvPr/>
        </p:nvGrpSpPr>
        <p:grpSpPr>
          <a:xfrm rot="0">
            <a:off x="2038350" y="2435225"/>
            <a:ext cx="5273675" cy="1444625"/>
            <a:chOff x="624" y="920"/>
            <a:chExt cx="4176" cy="1144"/>
          </a:xfrm>
        </p:grpSpPr>
        <p:sp>
          <p:nvSpPr>
            <p:cNvPr id="1049197" name=""/>
            <p:cNvSpPr/>
            <p:nvPr/>
          </p:nvSpPr>
          <p:spPr>
            <a:xfrm rot="0" flipH="1">
              <a:off x="624" y="920"/>
              <a:ext cx="3312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98" name=""/>
            <p:cNvSpPr/>
            <p:nvPr/>
          </p:nvSpPr>
          <p:spPr>
            <a:xfrm rot="0" flipH="1">
              <a:off x="624" y="2064"/>
              <a:ext cx="3304" cy="0"/>
            </a:xfrm>
            <a:prstGeom prst="line"/>
            <a:noFill/>
            <a:ln w="317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199" name=""/>
            <p:cNvSpPr/>
            <p:nvPr/>
          </p:nvSpPr>
          <p:spPr>
            <a:xfrm rot="0" flipH="1">
              <a:off x="624" y="1488"/>
              <a:ext cx="4176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sp>
        <p:nvSpPr>
          <p:cNvPr id="1049200" name=""/>
          <p:cNvSpPr txBox="1"/>
          <p:nvPr/>
        </p:nvSpPr>
        <p:spPr>
          <a:xfrm rot="0">
            <a:off x="914400" y="1447800"/>
            <a:ext cx="764540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solidFill>
                  <a:srgbClr val="000000"/>
                </a:solidFill>
              </a:rPr>
              <a:t>CASE 5. CYLINDER STANDING &amp; TRIANGULAR PRISM  PENETRATING</a:t>
            </a:r>
          </a:p>
        </p:txBody>
      </p:sp>
      <p:pic>
        <p:nvPicPr>
          <p:cNvPr id="2097178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2286000"/>
            <a:ext cx="1905000" cy="1609725"/>
          </a:xfrm>
          <a:prstGeom prst="rect"/>
          <a:noFill/>
          <a:ln>
            <a:noFill/>
          </a:ln>
        </p:spPr>
      </p:pic>
      <p:pic>
        <p:nvPicPr>
          <p:cNvPr id="2097179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7445375" y="2262187"/>
            <a:ext cx="1698625" cy="1852612"/>
          </a:xfrm>
          <a:prstGeom prst="rect"/>
          <a:noFill/>
          <a:ln>
            <a:noFill/>
          </a:ln>
        </p:spPr>
      </p:pic>
      <p:sp>
        <p:nvSpPr>
          <p:cNvPr id="1049201" name=""/>
          <p:cNvSpPr txBox="1"/>
          <p:nvPr/>
        </p:nvSpPr>
        <p:spPr>
          <a:xfrm rot="0">
            <a:off x="76200" y="61912"/>
            <a:ext cx="6176962" cy="10699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b="1" sz="1600" lang="en-US">
                <a:solidFill>
                  <a:srgbClr val="FF0066"/>
                </a:solidFill>
              </a:rPr>
              <a:t>Problem:</a:t>
            </a:r>
            <a:r>
              <a:rPr altLang="en-US" sz="1600" lang="en-US">
                <a:solidFill>
                  <a:srgbClr val="000000"/>
                </a:solidFill>
              </a:rPr>
              <a:t> A cylinder 50mm dia.and 70mm axis is completely penetrated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by a triangular prism of 45 mm sides.and 70 mm axis, horizontally.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One flat face of prism is parallel to Vp and Contains axis of cylinder.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Draw projections showing curves of intersections.</a:t>
            </a:r>
          </a:p>
        </p:txBody>
      </p:sp>
      <p:grpSp>
        <p:nvGrpSpPr>
          <p:cNvPr id="203" name=""/>
          <p:cNvGrpSpPr/>
          <p:nvPr/>
        </p:nvGrpSpPr>
        <p:grpSpPr>
          <a:xfrm rot="0">
            <a:off x="8016875" y="46037"/>
            <a:ext cx="1096962" cy="182562"/>
            <a:chOff x="5050" y="29"/>
            <a:chExt cx="691" cy="115"/>
          </a:xfrm>
        </p:grpSpPr>
        <p:sp>
          <p:nvSpPr>
            <p:cNvPr id="1049202" name="">
              <a:hlinkClick r:id="rId3" action="ppaction://hlinksldjump"/>
            </p:cNvPr>
            <p:cNvSpPr/>
            <p:nvPr/>
          </p:nvSpPr>
          <p:spPr>
            <a:xfrm rot="0">
              <a:off x="5050" y="29"/>
              <a:ext cx="115" cy="115"/>
            </a:xfrm>
            <a:prstGeom prst="actionButtonHome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203" name="">
              <a:hlinkClick action="ppaction://hlinkshowjump?jump=previousslide"/>
            </p:cNvPr>
            <p:cNvSpPr/>
            <p:nvPr/>
          </p:nvSpPr>
          <p:spPr>
            <a:xfrm rot="0">
              <a:off x="5280" y="29"/>
              <a:ext cx="116" cy="115"/>
            </a:xfrm>
            <a:prstGeom prst="actionButtonBackPrevious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204" name="">
              <a:hlinkClick action="ppaction://hlinkshowjump?jump=nextslide"/>
            </p:cNvPr>
            <p:cNvSpPr/>
            <p:nvPr/>
          </p:nvSpPr>
          <p:spPr>
            <a:xfrm rot="0">
              <a:off x="5396" y="29"/>
              <a:ext cx="115" cy="115"/>
            </a:xfrm>
            <a:prstGeom prst="actionButtonForwardNext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205" name="">
              <a:hlinkClick action="ppaction://hlinkshowjump?jump=firstslide"/>
            </p:cNvPr>
            <p:cNvSpPr/>
            <p:nvPr/>
          </p:nvSpPr>
          <p:spPr>
            <a:xfrm rot="0">
              <a:off x="5165" y="29"/>
              <a:ext cx="115" cy="115"/>
            </a:xfrm>
            <a:prstGeom prst="actionButtonBeginning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206" name="">
              <a:hlinkClick action="ppaction://hlinkshowjump?jump=lastslide"/>
            </p:cNvPr>
            <p:cNvSpPr/>
            <p:nvPr/>
          </p:nvSpPr>
          <p:spPr>
            <a:xfrm rot="0">
              <a:off x="5511" y="29"/>
              <a:ext cx="115" cy="115"/>
            </a:xfrm>
            <a:prstGeom prst="actionButtonEnd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207" name=""/>
            <p:cNvSpPr/>
            <p:nvPr/>
          </p:nvSpPr>
          <p:spPr>
            <a:xfrm rot="0">
              <a:off x="5626" y="29"/>
              <a:ext cx="115" cy="115"/>
            </a:xfrm>
            <a:prstGeom prst="actionButtonBlank"/>
            <a:solidFill>
              <a:srgbClr val="FF000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9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9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9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5"/>
                                        <p:tgtEl>
                                          <p:spTgt spid="1049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6"/>
                                        <p:tgtEl>
                                          <p:spTgt spid="1049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1"/>
                                        <p:tgtEl>
                                          <p:spTgt spid="1049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2"/>
                                        <p:tgtEl>
                                          <p:spTgt spid="1049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7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8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1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3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4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5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6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7" nodeType="clickPar">
                      <p:stCondLst>
                        <p:cond delay="indefinite"/>
                      </p:stCondLst>
                      <p:childTnLst>
                        <p:par>
                          <p:cTn fill="hold" id="4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9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51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2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3" nodeType="clickPar">
                      <p:stCondLst>
                        <p:cond delay="indefinite"/>
                      </p:stCondLst>
                      <p:childTnLst>
                        <p:par>
                          <p:cTn fill="hold" id="5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5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57"/>
                                        <p:tgtEl>
                                          <p:spTgt spid="1049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8"/>
                                        <p:tgtEl>
                                          <p:spTgt spid="1049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9"/>
                                        <p:tgtEl>
                                          <p:spTgt spid="1049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0"/>
                                        <p:tgtEl>
                                          <p:spTgt spid="1049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1" nodeType="clickPar">
                      <p:stCondLst>
                        <p:cond delay="indefinite"/>
                      </p:stCondLst>
                      <p:childTnLst>
                        <p:par>
                          <p:cTn fill="hold" id="6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63" nodeType="clickEffect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dur="500" id="65"/>
                                        <p:tgtEl>
                                          <p:spTgt spid="104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6" nodeType="clickPar">
                      <p:stCondLst>
                        <p:cond delay="indefinite"/>
                      </p:stCondLst>
                      <p:childTnLst>
                        <p:par>
                          <p:cTn fill="hold" id="6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68" nodeType="clickEffect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71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72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73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4" nodeType="clickPar">
                      <p:stCondLst>
                        <p:cond delay="indefinite"/>
                      </p:stCondLst>
                      <p:childTnLst>
                        <p:par>
                          <p:cTn fill="hold" id="7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76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8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79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1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2" nodeType="clickPar">
                      <p:stCondLst>
                        <p:cond delay="indefinite"/>
                      </p:stCondLst>
                      <p:childTnLst>
                        <p:par>
                          <p:cTn fill="hold" id="8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84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86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7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8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9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0" nodeType="clickPar">
                      <p:stCondLst>
                        <p:cond delay="indefinite"/>
                      </p:stCondLst>
                      <p:childTnLst>
                        <p:par>
                          <p:cTn fill="hold" id="9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2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94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95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6" nodeType="clickPar">
                      <p:stCondLst>
                        <p:cond delay="indefinite"/>
                      </p:stCondLst>
                      <p:childTnLst>
                        <p:par>
                          <p:cTn fill="hold" id="9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8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00"/>
                                        <p:tgtEl>
                                          <p:spTgt spid="1049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01"/>
                                        <p:tgtEl>
                                          <p:spTgt spid="1049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2" nodeType="clickPar">
                      <p:stCondLst>
                        <p:cond delay="indefinite"/>
                      </p:stCondLst>
                      <p:childTnLst>
                        <p:par>
                          <p:cTn fill="hold" id="10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04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06"/>
                                        <p:tgtEl>
                                          <p:spTgt spid="2097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07"/>
                                        <p:tgtEl>
                                          <p:spTgt spid="2097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8" nodeType="clickPar">
                      <p:stCondLst>
                        <p:cond delay="indefinite"/>
                      </p:stCondLst>
                      <p:childTnLst>
                        <p:par>
                          <p:cTn fill="hold" id="10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0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12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13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4" nodeType="clickPar">
                      <p:stCondLst>
                        <p:cond delay="indefinite"/>
                      </p:stCondLst>
                      <p:childTnLst>
                        <p:par>
                          <p:cTn fill="hold" id="11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6" nodeType="clickEffect" presetClass="entr" presetID="1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18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19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2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21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2" nodeType="clickPar">
                      <p:stCondLst>
                        <p:cond delay="indefinite"/>
                      </p:stCondLst>
                      <p:childTnLst>
                        <p:par>
                          <p:cTn fill="hold" id="12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24" nodeType="clickEffect" presetClass="entr" presetID="1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26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27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28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29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0" nodeType="clickPar">
                      <p:stCondLst>
                        <p:cond delay="indefinite"/>
                      </p:stCondLst>
                      <p:childTnLst>
                        <p:par>
                          <p:cTn fill="hold" id="13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2" nodeType="clickEffect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34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35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6" nodeType="clickPar">
                      <p:stCondLst>
                        <p:cond delay="indefinite"/>
                      </p:stCondLst>
                      <p:childTnLst>
                        <p:par>
                          <p:cTn fill="hold" id="13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8" nodeType="clickEffect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40"/>
                                        <p:tgtEl>
                                          <p:spTgt spid="1049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41"/>
                                        <p:tgtEl>
                                          <p:spTgt spid="1049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2" nodeType="clickPar">
                      <p:stCondLst>
                        <p:cond delay="indefinite"/>
                      </p:stCondLst>
                      <p:childTnLst>
                        <p:par>
                          <p:cTn fill="hold" id="14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44" nodeType="clickEffect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46"/>
                                        <p:tgtEl>
                                          <p:spTgt spid="1049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47"/>
                                        <p:tgtEl>
                                          <p:spTgt spid="1049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8" nodeType="clickPar">
                      <p:stCondLst>
                        <p:cond delay="indefinite"/>
                      </p:stCondLst>
                      <p:childTnLst>
                        <p:par>
                          <p:cTn fill="hold" id="14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50" nodeType="clickEffect" presetClass="entr" presetID="1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52"/>
                                        <p:tgtEl>
                                          <p:spTgt spid="1049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53"/>
                                        <p:tgtEl>
                                          <p:spTgt spid="1049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54"/>
                                        <p:tgtEl>
                                          <p:spTgt spid="1049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55"/>
                                        <p:tgtEl>
                                          <p:spTgt spid="1049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6" nodeType="clickPar">
                      <p:stCondLst>
                        <p:cond delay="indefinite"/>
                      </p:stCondLst>
                      <p:childTnLst>
                        <p:par>
                          <p:cTn fill="hold" id="15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58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60"/>
                                        <p:tgtEl>
                                          <p:spTgt spid="209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61"/>
                                        <p:tgtEl>
                                          <p:spTgt spid="2097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2" nodeType="clickPar">
                      <p:stCondLst>
                        <p:cond delay="indefinite"/>
                      </p:stCondLst>
                      <p:childTnLst>
                        <p:par>
                          <p:cTn fill="hold" id="16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64" nodeType="clickEffect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66"/>
                                        <p:tgtEl>
                                          <p:spTgt spid="1049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67"/>
                                        <p:tgtEl>
                                          <p:spTgt spid="1049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68"/>
                                        <p:tgtEl>
                                          <p:spTgt spid="1049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69"/>
                                        <p:tgtEl>
                                          <p:spTgt spid="1049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0" nodeType="clickPar">
                      <p:stCondLst>
                        <p:cond delay="indefinite"/>
                      </p:stCondLst>
                      <p:childTnLst>
                        <p:par>
                          <p:cTn fill="hold" id="17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2" nodeType="clickEffect" presetClass="entr" presetID="1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74"/>
                                        <p:tgtEl>
                                          <p:spTgt spid="1049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75"/>
                                        <p:tgtEl>
                                          <p:spTgt spid="1049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76"/>
                                        <p:tgtEl>
                                          <p:spTgt spid="1049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77"/>
                                        <p:tgtEl>
                                          <p:spTgt spid="1049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8" nodeType="clickPar">
                      <p:stCondLst>
                        <p:cond delay="indefinite"/>
                      </p:stCondLst>
                      <p:childTnLst>
                        <p:par>
                          <p:cTn fill="hold" id="17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80" nodeType="clickEffect" presetClass="entr" presetID="1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82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83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84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85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6" nodeType="clickPar">
                      <p:stCondLst>
                        <p:cond delay="indefinite"/>
                      </p:stCondLst>
                      <p:childTnLst>
                        <p:par>
                          <p:cTn fill="hold" id="18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88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91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2" nodeType="clickPar">
                      <p:stCondLst>
                        <p:cond delay="indefinite"/>
                      </p:stCondLst>
                      <p:childTnLst>
                        <p:par>
                          <p:cTn fill="hold" id="19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94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6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97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8" nodeType="clickPar">
                      <p:stCondLst>
                        <p:cond delay="indefinite"/>
                      </p:stCondLst>
                      <p:childTnLst>
                        <p:par>
                          <p:cTn fill="hold" id="19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00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02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3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4" nodeType="clickPar">
                      <p:stCondLst>
                        <p:cond delay="indefinite"/>
                      </p:stCondLst>
                      <p:childTnLst>
                        <p:par>
                          <p:cTn fill="hold" id="20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6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08"/>
                                        <p:tgtEl>
                                          <p:spTgt spid="1049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9"/>
                                        <p:tgtEl>
                                          <p:spTgt spid="1049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0" nodeType="clickPar">
                      <p:stCondLst>
                        <p:cond delay="indefinite"/>
                      </p:stCondLst>
                      <p:childTnLst>
                        <p:par>
                          <p:cTn fill="hold" id="21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2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14"/>
                                        <p:tgtEl>
                                          <p:spTgt spid="1049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15"/>
                                        <p:tgtEl>
                                          <p:spTgt spid="1049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6" nodeType="clickPar">
                      <p:stCondLst>
                        <p:cond delay="indefinite"/>
                      </p:stCondLst>
                      <p:childTnLst>
                        <p:par>
                          <p:cTn fill="hold" id="21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8" nodeType="clickEffect" presetClass="entr" presetID="1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2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21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22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23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4" nodeType="clickPar">
                      <p:stCondLst>
                        <p:cond delay="indefinite"/>
                      </p:stCondLst>
                      <p:childTnLst>
                        <p:par>
                          <p:cTn fill="hold" id="22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26" nodeType="clickEffect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28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29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3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31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2" nodeType="clickPar">
                      <p:stCondLst>
                        <p:cond delay="indefinite"/>
                      </p:stCondLst>
                      <p:childTnLst>
                        <p:par>
                          <p:cTn fill="hold" id="23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34" nodeType="clickEffect" presetClass="entr" presetID="1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36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37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38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39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0" nodeType="clickPar">
                      <p:stCondLst>
                        <p:cond delay="indefinite"/>
                      </p:stCondLst>
                      <p:childTnLst>
                        <p:par>
                          <p:cTn fill="hold" id="24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42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44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45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46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47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8" nodeType="clickPar">
                      <p:stCondLst>
                        <p:cond delay="indefinite"/>
                      </p:stCondLst>
                      <p:childTnLst>
                        <p:par>
                          <p:cTn fill="hold" id="24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0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2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53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4" nodeType="clickPar">
                      <p:stCondLst>
                        <p:cond delay="indefinite"/>
                      </p:stCondLst>
                      <p:childTnLst>
                        <p:par>
                          <p:cTn fill="hold" id="25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6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8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59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0" nodeType="clickPar">
                      <p:stCondLst>
                        <p:cond delay="indefinite"/>
                      </p:stCondLst>
                      <p:childTnLst>
                        <p:par>
                          <p:cTn fill="hold" id="26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62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64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5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6" nodeType="clickPar">
                      <p:stCondLst>
                        <p:cond delay="indefinite"/>
                      </p:stCondLst>
                      <p:childTnLst>
                        <p:par>
                          <p:cTn fill="hold" id="26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68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7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71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2" nodeType="clickPar">
                      <p:stCondLst>
                        <p:cond delay="indefinite"/>
                      </p:stCondLst>
                      <p:childTnLst>
                        <p:par>
                          <p:cTn fill="hold" id="27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74" nodeType="clickEffect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76"/>
                                        <p:tgtEl>
                                          <p:spTgt spid="1049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77"/>
                                        <p:tgtEl>
                                          <p:spTgt spid="1049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78"/>
                                        <p:tgtEl>
                                          <p:spTgt spid="1049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79"/>
                                        <p:tgtEl>
                                          <p:spTgt spid="1049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0" nodeType="clickPar">
                      <p:stCondLst>
                        <p:cond delay="indefinite"/>
                      </p:stCondLst>
                      <p:childTnLst>
                        <p:par>
                          <p:cTn fill="hold" id="28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82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84"/>
                                        <p:tgtEl>
                                          <p:spTgt spid="1049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85"/>
                                        <p:tgtEl>
                                          <p:spTgt spid="1049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86"/>
                                        <p:tgtEl>
                                          <p:spTgt spid="1049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87"/>
                                        <p:tgtEl>
                                          <p:spTgt spid="1049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01" grpId="0" uiExpand="0" build="whole" animBg="1"/>
      <p:bldP spid="1049127" grpId="0" uiExpand="0" build="whole" animBg="1"/>
      <p:bldP spid="1049161" grpId="0" uiExpand="0" build="whole"/>
      <p:bldP spid="1049162" grpId="0" uiExpand="0" build="whole"/>
      <p:bldP spid="1049200" grpId="0" uiExpand="0" build="whole"/>
      <p:bldP spid="1049201" grpId="0" uiExpand="0" build="whol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0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210" name=""/>
          <p:cNvSpPr/>
          <p:nvPr/>
        </p:nvSpPr>
        <p:spPr>
          <a:xfrm rot="0">
            <a:off x="2708275" y="4016375"/>
            <a:ext cx="1560512" cy="1560512"/>
          </a:xfrm>
          <a:prstGeom prst="diamond"/>
          <a:solidFill>
            <a:schemeClr val="lt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9211" name=""/>
          <p:cNvSpPr/>
          <p:nvPr/>
        </p:nvSpPr>
        <p:spPr>
          <a:xfrm rot="0">
            <a:off x="1624012" y="3744912"/>
            <a:ext cx="6035675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grpSp>
        <p:nvGrpSpPr>
          <p:cNvPr id="207" name=""/>
          <p:cNvGrpSpPr/>
          <p:nvPr/>
        </p:nvGrpSpPr>
        <p:grpSpPr>
          <a:xfrm rot="0">
            <a:off x="5421312" y="1643062"/>
            <a:ext cx="1560512" cy="2101850"/>
            <a:chOff x="1056" y="1200"/>
            <a:chExt cx="1104" cy="1488"/>
          </a:xfrm>
        </p:grpSpPr>
        <p:sp>
          <p:nvSpPr>
            <p:cNvPr id="1049212" name=""/>
            <p:cNvSpPr/>
            <p:nvPr/>
          </p:nvSpPr>
          <p:spPr>
            <a:xfrm rot="0">
              <a:off x="1056" y="1200"/>
              <a:ext cx="1104" cy="1488"/>
            </a:xfrm>
            <a:prstGeom prst="rect"/>
            <a:solidFill>
              <a:schemeClr val="lt1"/>
            </a:solidFill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213" name=""/>
            <p:cNvSpPr/>
            <p:nvPr/>
          </p:nvSpPr>
          <p:spPr>
            <a:xfrm rot="0" flipV="1">
              <a:off x="1600" y="1200"/>
              <a:ext cx="0" cy="1488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sp>
        <p:nvSpPr>
          <p:cNvPr id="1049214" name=""/>
          <p:cNvSpPr/>
          <p:nvPr/>
        </p:nvSpPr>
        <p:spPr>
          <a:xfrm rot="1005927">
            <a:off x="5546725" y="2049462"/>
            <a:ext cx="1289050" cy="1289050"/>
          </a:xfrm>
          <a:prstGeom prst="diamond"/>
          <a:solidFill>
            <a:schemeClr val="lt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9215" name=""/>
          <p:cNvSpPr txBox="1"/>
          <p:nvPr/>
        </p:nvSpPr>
        <p:spPr>
          <a:xfrm rot="0">
            <a:off x="1609725" y="3517900"/>
            <a:ext cx="330200" cy="3365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049216" name=""/>
          <p:cNvSpPr txBox="1"/>
          <p:nvPr/>
        </p:nvSpPr>
        <p:spPr>
          <a:xfrm rot="0">
            <a:off x="7412037" y="3541712"/>
            <a:ext cx="330200" cy="3365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Y</a:t>
            </a:r>
          </a:p>
        </p:txBody>
      </p:sp>
      <p:grpSp>
        <p:nvGrpSpPr>
          <p:cNvPr id="208" name=""/>
          <p:cNvGrpSpPr/>
          <p:nvPr/>
        </p:nvGrpSpPr>
        <p:grpSpPr>
          <a:xfrm rot="0">
            <a:off x="2697162" y="1643062"/>
            <a:ext cx="1571625" cy="2101850"/>
            <a:chOff x="1528" y="1104"/>
            <a:chExt cx="1112" cy="1488"/>
          </a:xfrm>
        </p:grpSpPr>
        <p:grpSp>
          <p:nvGrpSpPr>
            <p:cNvPr id="209" name=""/>
            <p:cNvGrpSpPr/>
            <p:nvPr/>
          </p:nvGrpSpPr>
          <p:grpSpPr>
            <a:xfrm rot="0">
              <a:off x="1536" y="1104"/>
              <a:ext cx="1104" cy="1488"/>
              <a:chOff x="1536" y="1104"/>
              <a:chExt cx="1104" cy="1488"/>
            </a:xfrm>
          </p:grpSpPr>
          <p:sp>
            <p:nvSpPr>
              <p:cNvPr id="1049217" name=""/>
              <p:cNvSpPr/>
              <p:nvPr/>
            </p:nvSpPr>
            <p:spPr>
              <a:xfrm rot="0" flipV="1">
                <a:off x="2080" y="1104"/>
                <a:ext cx="0" cy="1488"/>
              </a:xfrm>
              <a:prstGeom prst="line"/>
              <a:noFill/>
              <a:ln w="2857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9218" name=""/>
              <p:cNvSpPr/>
              <p:nvPr/>
            </p:nvSpPr>
            <p:spPr>
              <a:xfrm rot="0">
                <a:off x="1536" y="2304"/>
                <a:ext cx="0" cy="288"/>
              </a:xfrm>
              <a:prstGeom prst="line"/>
              <a:noFill/>
              <a:ln w="2857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9219" name=""/>
              <p:cNvSpPr/>
              <p:nvPr/>
            </p:nvSpPr>
            <p:spPr>
              <a:xfrm rot="0">
                <a:off x="2640" y="2304"/>
                <a:ext cx="0" cy="288"/>
              </a:xfrm>
              <a:prstGeom prst="line"/>
              <a:noFill/>
              <a:ln w="2857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9220" name=""/>
              <p:cNvSpPr/>
              <p:nvPr/>
            </p:nvSpPr>
            <p:spPr>
              <a:xfrm rot="0">
                <a:off x="1536" y="2592"/>
                <a:ext cx="1104" cy="0"/>
              </a:xfrm>
              <a:prstGeom prst="line"/>
              <a:noFill/>
              <a:ln w="2857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9221" name=""/>
              <p:cNvSpPr/>
              <p:nvPr/>
            </p:nvSpPr>
            <p:spPr>
              <a:xfrm rot="0" flipV="1">
                <a:off x="1536" y="1104"/>
                <a:ext cx="0" cy="288"/>
              </a:xfrm>
              <a:prstGeom prst="line"/>
              <a:noFill/>
              <a:ln w="2857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9222" name=""/>
              <p:cNvSpPr/>
              <p:nvPr/>
            </p:nvSpPr>
            <p:spPr>
              <a:xfrm rot="0">
                <a:off x="1536" y="1104"/>
                <a:ext cx="1104" cy="0"/>
              </a:xfrm>
              <a:prstGeom prst="line"/>
              <a:noFill/>
              <a:ln w="2857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9223" name=""/>
              <p:cNvSpPr/>
              <p:nvPr/>
            </p:nvSpPr>
            <p:spPr>
              <a:xfrm rot="0">
                <a:off x="2640" y="1104"/>
                <a:ext cx="0" cy="288"/>
              </a:xfrm>
              <a:prstGeom prst="line"/>
              <a:noFill/>
              <a:ln w="2857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</p:grpSp>
        <p:sp>
          <p:nvSpPr>
            <p:cNvPr id="1049224" name=""/>
            <p:cNvSpPr/>
            <p:nvPr/>
          </p:nvSpPr>
          <p:spPr>
            <a:xfrm rot="0">
              <a:off x="1528" y="1344"/>
              <a:ext cx="0" cy="960"/>
            </a:xfrm>
            <a:prstGeom prst="line"/>
            <a:noFill/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225" name=""/>
            <p:cNvSpPr/>
            <p:nvPr/>
          </p:nvSpPr>
          <p:spPr>
            <a:xfrm rot="0">
              <a:off x="2640" y="1392"/>
              <a:ext cx="0" cy="912"/>
            </a:xfrm>
            <a:prstGeom prst="line"/>
            <a:noFill/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210" name=""/>
          <p:cNvGrpSpPr/>
          <p:nvPr/>
        </p:nvGrpSpPr>
        <p:grpSpPr>
          <a:xfrm rot="836538">
            <a:off x="5387975" y="1849437"/>
            <a:ext cx="1709737" cy="1719262"/>
            <a:chOff x="3451" y="1250"/>
            <a:chExt cx="1210" cy="1217"/>
          </a:xfrm>
        </p:grpSpPr>
        <p:sp>
          <p:nvSpPr>
            <p:cNvPr id="1049226" name=""/>
            <p:cNvSpPr txBox="1"/>
            <p:nvPr/>
          </p:nvSpPr>
          <p:spPr>
            <a:xfrm rot="0">
              <a:off x="3985" y="1250"/>
              <a:ext cx="259" cy="239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600" lang="en-US">
                  <a:solidFill>
                    <a:srgbClr val="000000"/>
                  </a:solidFill>
                </a:rPr>
                <a:t>a”</a:t>
              </a:r>
            </a:p>
          </p:txBody>
        </p:sp>
        <p:sp>
          <p:nvSpPr>
            <p:cNvPr id="1049227" name=""/>
            <p:cNvSpPr txBox="1"/>
            <p:nvPr/>
          </p:nvSpPr>
          <p:spPr>
            <a:xfrm rot="0">
              <a:off x="3451" y="1637"/>
              <a:ext cx="258" cy="239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600" lang="en-US">
                  <a:solidFill>
                    <a:srgbClr val="000000"/>
                  </a:solidFill>
                </a:rPr>
                <a:t>e”</a:t>
              </a:r>
            </a:p>
          </p:txBody>
        </p:sp>
        <p:sp>
          <p:nvSpPr>
            <p:cNvPr id="1049228" name=""/>
            <p:cNvSpPr txBox="1"/>
            <p:nvPr/>
          </p:nvSpPr>
          <p:spPr>
            <a:xfrm rot="0">
              <a:off x="4395" y="1676"/>
              <a:ext cx="266" cy="23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600" lang="en-US">
                  <a:solidFill>
                    <a:srgbClr val="000000"/>
                  </a:solidFill>
                </a:rPr>
                <a:t>b”</a:t>
              </a:r>
            </a:p>
          </p:txBody>
        </p:sp>
        <p:sp>
          <p:nvSpPr>
            <p:cNvPr id="1049229" name=""/>
            <p:cNvSpPr txBox="1"/>
            <p:nvPr/>
          </p:nvSpPr>
          <p:spPr>
            <a:xfrm rot="0">
              <a:off x="3965" y="2229"/>
              <a:ext cx="266" cy="23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600" lang="en-US">
                  <a:solidFill>
                    <a:srgbClr val="000000"/>
                  </a:solidFill>
                </a:rPr>
                <a:t>d”</a:t>
              </a:r>
            </a:p>
          </p:txBody>
        </p:sp>
      </p:grpSp>
      <p:grpSp>
        <p:nvGrpSpPr>
          <p:cNvPr id="211" name=""/>
          <p:cNvGrpSpPr/>
          <p:nvPr/>
        </p:nvGrpSpPr>
        <p:grpSpPr>
          <a:xfrm rot="0">
            <a:off x="2505075" y="3802062"/>
            <a:ext cx="1970087" cy="1966912"/>
            <a:chOff x="1392" y="2632"/>
            <a:chExt cx="1394" cy="1392"/>
          </a:xfrm>
        </p:grpSpPr>
        <p:sp>
          <p:nvSpPr>
            <p:cNvPr id="1049230" name=""/>
            <p:cNvSpPr txBox="1"/>
            <p:nvPr/>
          </p:nvSpPr>
          <p:spPr>
            <a:xfrm rot="0">
              <a:off x="1392" y="3184"/>
              <a:ext cx="193" cy="215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049231" name=""/>
            <p:cNvSpPr txBox="1"/>
            <p:nvPr/>
          </p:nvSpPr>
          <p:spPr>
            <a:xfrm rot="0">
              <a:off x="1871" y="3808"/>
              <a:ext cx="194" cy="21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049232" name=""/>
            <p:cNvSpPr txBox="1"/>
            <p:nvPr/>
          </p:nvSpPr>
          <p:spPr>
            <a:xfrm rot="0">
              <a:off x="2593" y="3166"/>
              <a:ext cx="193" cy="215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049233" name=""/>
            <p:cNvSpPr txBox="1"/>
            <p:nvPr/>
          </p:nvSpPr>
          <p:spPr>
            <a:xfrm rot="0">
              <a:off x="1968" y="2632"/>
              <a:ext cx="193" cy="21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4</a:t>
              </a:r>
            </a:p>
          </p:txBody>
        </p:sp>
      </p:grpSp>
      <p:grpSp>
        <p:nvGrpSpPr>
          <p:cNvPr id="212" name=""/>
          <p:cNvGrpSpPr/>
          <p:nvPr/>
        </p:nvGrpSpPr>
        <p:grpSpPr>
          <a:xfrm rot="0">
            <a:off x="2573337" y="1371600"/>
            <a:ext cx="1892300" cy="327025"/>
            <a:chOff x="1440" y="912"/>
            <a:chExt cx="1339" cy="231"/>
          </a:xfrm>
        </p:grpSpPr>
        <p:sp>
          <p:nvSpPr>
            <p:cNvPr id="1049234" name=""/>
            <p:cNvSpPr txBox="1"/>
            <p:nvPr/>
          </p:nvSpPr>
          <p:spPr>
            <a:xfrm rot="0">
              <a:off x="1440" y="928"/>
              <a:ext cx="235" cy="215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1’</a:t>
              </a:r>
            </a:p>
          </p:txBody>
        </p:sp>
        <p:sp>
          <p:nvSpPr>
            <p:cNvPr id="1049235" name=""/>
            <p:cNvSpPr txBox="1"/>
            <p:nvPr/>
          </p:nvSpPr>
          <p:spPr>
            <a:xfrm rot="0">
              <a:off x="1968" y="912"/>
              <a:ext cx="235" cy="21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2’</a:t>
              </a:r>
            </a:p>
          </p:txBody>
        </p:sp>
        <p:sp>
          <p:nvSpPr>
            <p:cNvPr id="1049236" name=""/>
            <p:cNvSpPr txBox="1"/>
            <p:nvPr/>
          </p:nvSpPr>
          <p:spPr>
            <a:xfrm rot="0">
              <a:off x="2063" y="912"/>
              <a:ext cx="235" cy="21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4’</a:t>
              </a:r>
            </a:p>
          </p:txBody>
        </p:sp>
        <p:sp>
          <p:nvSpPr>
            <p:cNvPr id="1049237" name=""/>
            <p:cNvSpPr txBox="1"/>
            <p:nvPr/>
          </p:nvSpPr>
          <p:spPr>
            <a:xfrm rot="0">
              <a:off x="2544" y="912"/>
              <a:ext cx="235" cy="21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3’</a:t>
              </a:r>
            </a:p>
          </p:txBody>
        </p:sp>
      </p:grpSp>
      <p:grpSp>
        <p:nvGrpSpPr>
          <p:cNvPr id="213" name=""/>
          <p:cNvGrpSpPr/>
          <p:nvPr/>
        </p:nvGrpSpPr>
        <p:grpSpPr>
          <a:xfrm rot="0">
            <a:off x="5295900" y="1414462"/>
            <a:ext cx="1912937" cy="327025"/>
            <a:chOff x="1440" y="912"/>
            <a:chExt cx="1353" cy="232"/>
          </a:xfrm>
        </p:grpSpPr>
        <p:sp>
          <p:nvSpPr>
            <p:cNvPr id="1049238" name=""/>
            <p:cNvSpPr txBox="1"/>
            <p:nvPr/>
          </p:nvSpPr>
          <p:spPr>
            <a:xfrm rot="0">
              <a:off x="1440" y="928"/>
              <a:ext cx="249" cy="21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4”</a:t>
              </a:r>
            </a:p>
          </p:txBody>
        </p:sp>
        <p:sp>
          <p:nvSpPr>
            <p:cNvPr id="1049239" name=""/>
            <p:cNvSpPr txBox="1"/>
            <p:nvPr/>
          </p:nvSpPr>
          <p:spPr>
            <a:xfrm rot="0">
              <a:off x="1968" y="912"/>
              <a:ext cx="249" cy="21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1”</a:t>
              </a:r>
            </a:p>
          </p:txBody>
        </p:sp>
        <p:sp>
          <p:nvSpPr>
            <p:cNvPr id="1049240" name=""/>
            <p:cNvSpPr txBox="1"/>
            <p:nvPr/>
          </p:nvSpPr>
          <p:spPr>
            <a:xfrm rot="0">
              <a:off x="2064" y="912"/>
              <a:ext cx="250" cy="21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3”</a:t>
              </a:r>
            </a:p>
          </p:txBody>
        </p:sp>
        <p:sp>
          <p:nvSpPr>
            <p:cNvPr id="1049241" name=""/>
            <p:cNvSpPr txBox="1"/>
            <p:nvPr/>
          </p:nvSpPr>
          <p:spPr>
            <a:xfrm rot="0">
              <a:off x="2544" y="912"/>
              <a:ext cx="249" cy="21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2”</a:t>
              </a:r>
            </a:p>
          </p:txBody>
        </p:sp>
      </p:grpSp>
      <p:sp>
        <p:nvSpPr>
          <p:cNvPr id="1049242" name=""/>
          <p:cNvSpPr/>
          <p:nvPr/>
        </p:nvSpPr>
        <p:spPr>
          <a:xfrm rot="0" flipV="1">
            <a:off x="5229225" y="3078162"/>
            <a:ext cx="1220787" cy="677862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243" name=""/>
          <p:cNvSpPr txBox="1"/>
          <p:nvPr/>
        </p:nvSpPr>
        <p:spPr>
          <a:xfrm rot="0">
            <a:off x="5489575" y="3519487"/>
            <a:ext cx="419100" cy="3048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400" lang="en-US">
                <a:solidFill>
                  <a:srgbClr val="000000"/>
                </a:solidFill>
              </a:rPr>
              <a:t>30</a:t>
            </a:r>
            <a:r>
              <a:rPr altLang="en-US" baseline="30000" sz="1400" lang="en-US">
                <a:solidFill>
                  <a:srgbClr val="000000"/>
                </a:solidFill>
              </a:rPr>
              <a:t>0</a:t>
            </a:r>
          </a:p>
        </p:txBody>
      </p:sp>
      <p:grpSp>
        <p:nvGrpSpPr>
          <p:cNvPr id="214" name=""/>
          <p:cNvGrpSpPr/>
          <p:nvPr/>
        </p:nvGrpSpPr>
        <p:grpSpPr>
          <a:xfrm rot="0">
            <a:off x="1895475" y="2049462"/>
            <a:ext cx="4883150" cy="1289050"/>
            <a:chOff x="960" y="1392"/>
            <a:chExt cx="3456" cy="912"/>
          </a:xfrm>
        </p:grpSpPr>
        <p:sp>
          <p:nvSpPr>
            <p:cNvPr id="1049244" name=""/>
            <p:cNvSpPr/>
            <p:nvPr/>
          </p:nvSpPr>
          <p:spPr>
            <a:xfrm rot="0" flipH="1">
              <a:off x="1008" y="1392"/>
              <a:ext cx="3120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245" name=""/>
            <p:cNvSpPr/>
            <p:nvPr/>
          </p:nvSpPr>
          <p:spPr>
            <a:xfrm rot="0" flipH="1">
              <a:off x="960" y="1968"/>
              <a:ext cx="3456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246" name=""/>
            <p:cNvSpPr/>
            <p:nvPr/>
          </p:nvSpPr>
          <p:spPr>
            <a:xfrm rot="0" flipH="1">
              <a:off x="1008" y="2304"/>
              <a:ext cx="2880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247" name=""/>
            <p:cNvSpPr/>
            <p:nvPr/>
          </p:nvSpPr>
          <p:spPr>
            <a:xfrm rot="0" flipH="1">
              <a:off x="1008" y="1728"/>
              <a:ext cx="1968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lgDash"/>
              <a:round/>
            </a:ln>
          </p:spPr>
        </p:sp>
        <p:sp>
          <p:nvSpPr>
            <p:cNvPr id="1049248" name=""/>
            <p:cNvSpPr/>
            <p:nvPr/>
          </p:nvSpPr>
          <p:spPr>
            <a:xfrm rot="0" flipH="1">
              <a:off x="1392" y="1488"/>
              <a:ext cx="2592" cy="0"/>
            </a:xfrm>
            <a:prstGeom prst="line"/>
            <a:noFill/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249" name=""/>
            <p:cNvSpPr/>
            <p:nvPr/>
          </p:nvSpPr>
          <p:spPr>
            <a:xfrm rot="0" flipH="1">
              <a:off x="1344" y="2208"/>
              <a:ext cx="2640" cy="0"/>
            </a:xfrm>
            <a:prstGeom prst="line"/>
            <a:noFill/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215" name=""/>
          <p:cNvGrpSpPr/>
          <p:nvPr/>
        </p:nvGrpSpPr>
        <p:grpSpPr>
          <a:xfrm rot="0">
            <a:off x="1963737" y="2049462"/>
            <a:ext cx="2779712" cy="1289050"/>
            <a:chOff x="1008" y="1392"/>
            <a:chExt cx="1968" cy="912"/>
          </a:xfrm>
        </p:grpSpPr>
        <p:sp>
          <p:nvSpPr>
            <p:cNvPr id="1049250" name=""/>
            <p:cNvSpPr/>
            <p:nvPr/>
          </p:nvSpPr>
          <p:spPr>
            <a:xfrm rot="0">
              <a:off x="1008" y="1392"/>
              <a:ext cx="0" cy="91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251" name=""/>
            <p:cNvSpPr/>
            <p:nvPr/>
          </p:nvSpPr>
          <p:spPr>
            <a:xfrm rot="0">
              <a:off x="2976" y="1392"/>
              <a:ext cx="0" cy="91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216" name=""/>
          <p:cNvGrpSpPr/>
          <p:nvPr/>
        </p:nvGrpSpPr>
        <p:grpSpPr>
          <a:xfrm rot="0">
            <a:off x="3454400" y="4016375"/>
            <a:ext cx="3595687" cy="1560512"/>
            <a:chOff x="2064" y="2784"/>
            <a:chExt cx="2544" cy="1104"/>
          </a:xfrm>
        </p:grpSpPr>
        <p:sp>
          <p:nvSpPr>
            <p:cNvPr id="1049252" name=""/>
            <p:cNvSpPr/>
            <p:nvPr/>
          </p:nvSpPr>
          <p:spPr>
            <a:xfrm rot="0">
              <a:off x="2064" y="2784"/>
              <a:ext cx="1392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253" name=""/>
            <p:cNvSpPr/>
            <p:nvPr/>
          </p:nvSpPr>
          <p:spPr>
            <a:xfrm rot="0">
              <a:off x="2640" y="3336"/>
              <a:ext cx="1344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254" name=""/>
            <p:cNvSpPr/>
            <p:nvPr/>
          </p:nvSpPr>
          <p:spPr>
            <a:xfrm rot="0">
              <a:off x="2064" y="3888"/>
              <a:ext cx="2544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217" name=""/>
          <p:cNvGrpSpPr/>
          <p:nvPr/>
        </p:nvGrpSpPr>
        <p:grpSpPr>
          <a:xfrm rot="0">
            <a:off x="5421312" y="3609975"/>
            <a:ext cx="1560512" cy="1966912"/>
            <a:chOff x="3456" y="2496"/>
            <a:chExt cx="1104" cy="1392"/>
          </a:xfrm>
        </p:grpSpPr>
        <p:sp>
          <p:nvSpPr>
            <p:cNvPr id="1049255" name=""/>
            <p:cNvSpPr/>
            <p:nvPr/>
          </p:nvSpPr>
          <p:spPr>
            <a:xfrm rot="0">
              <a:off x="4560" y="2544"/>
              <a:ext cx="0" cy="1344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256" name=""/>
            <p:cNvSpPr/>
            <p:nvPr/>
          </p:nvSpPr>
          <p:spPr>
            <a:xfrm rot="0">
              <a:off x="3992" y="2496"/>
              <a:ext cx="0" cy="81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257" name=""/>
            <p:cNvSpPr/>
            <p:nvPr/>
          </p:nvSpPr>
          <p:spPr>
            <a:xfrm rot="0">
              <a:off x="3456" y="2496"/>
              <a:ext cx="0" cy="288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sp>
        <p:nvSpPr>
          <p:cNvPr id="1049258" name=""/>
          <p:cNvSpPr/>
          <p:nvPr/>
        </p:nvSpPr>
        <p:spPr>
          <a:xfrm rot="23214">
            <a:off x="5105400" y="3744912"/>
            <a:ext cx="2103437" cy="2035175"/>
          </a:xfrm>
          <a:prstGeom prst="line"/>
          <a:noFill/>
          <a:ln w="1905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259" name=""/>
          <p:cNvSpPr/>
          <p:nvPr/>
        </p:nvSpPr>
        <p:spPr>
          <a:xfrm rot="0" flipH="1">
            <a:off x="1624012" y="2660650"/>
            <a:ext cx="3459162" cy="0"/>
          </a:xfrm>
          <a:prstGeom prst="line"/>
          <a:noFill/>
          <a:ln w="12700" cap="flat" cmpd="sng">
            <a:solidFill>
              <a:schemeClr val="dk1">
                <a:alpha val="100000"/>
              </a:schemeClr>
            </a:solidFill>
            <a:prstDash val="lgDashDot"/>
            <a:round/>
          </a:ln>
        </p:spPr>
      </p:sp>
      <p:sp>
        <p:nvSpPr>
          <p:cNvPr id="1049260" name=""/>
          <p:cNvSpPr/>
          <p:nvPr/>
        </p:nvSpPr>
        <p:spPr>
          <a:xfrm rot="0">
            <a:off x="4246562" y="2162175"/>
            <a:ext cx="68262" cy="68262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9261" name=""/>
          <p:cNvSpPr/>
          <p:nvPr/>
        </p:nvSpPr>
        <p:spPr>
          <a:xfrm rot="0">
            <a:off x="4246562" y="3146425"/>
            <a:ext cx="68262" cy="68262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9262" name=""/>
          <p:cNvSpPr/>
          <p:nvPr/>
        </p:nvSpPr>
        <p:spPr>
          <a:xfrm rot="0">
            <a:off x="2663825" y="3157537"/>
            <a:ext cx="68262" cy="68262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9263" name=""/>
          <p:cNvSpPr/>
          <p:nvPr/>
        </p:nvSpPr>
        <p:spPr>
          <a:xfrm rot="0">
            <a:off x="2663825" y="2151062"/>
            <a:ext cx="68262" cy="68262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9264" name=""/>
          <p:cNvSpPr/>
          <p:nvPr/>
        </p:nvSpPr>
        <p:spPr>
          <a:xfrm rot="0" flipV="1">
            <a:off x="3659187" y="2852737"/>
            <a:ext cx="0" cy="2576512"/>
          </a:xfrm>
          <a:prstGeom prst="line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9265" name=""/>
          <p:cNvSpPr/>
          <p:nvPr/>
        </p:nvSpPr>
        <p:spPr>
          <a:xfrm rot="0">
            <a:off x="3613150" y="2817812"/>
            <a:ext cx="68262" cy="68262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9266" name=""/>
          <p:cNvSpPr/>
          <p:nvPr/>
        </p:nvSpPr>
        <p:spPr>
          <a:xfrm rot="0" flipV="1">
            <a:off x="3319462" y="2863850"/>
            <a:ext cx="0" cy="2509837"/>
          </a:xfrm>
          <a:prstGeom prst="line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9267" name=""/>
          <p:cNvSpPr/>
          <p:nvPr/>
        </p:nvSpPr>
        <p:spPr>
          <a:xfrm rot="0">
            <a:off x="3275012" y="2817812"/>
            <a:ext cx="66675" cy="68262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218" name=""/>
          <p:cNvGrpSpPr/>
          <p:nvPr/>
        </p:nvGrpSpPr>
        <p:grpSpPr>
          <a:xfrm rot="0">
            <a:off x="1963737" y="2049462"/>
            <a:ext cx="4814887" cy="3324225"/>
            <a:chOff x="1008" y="1392"/>
            <a:chExt cx="3408" cy="2352"/>
          </a:xfrm>
        </p:grpSpPr>
        <p:sp>
          <p:nvSpPr>
            <p:cNvPr id="1049268" name=""/>
            <p:cNvSpPr/>
            <p:nvPr/>
          </p:nvSpPr>
          <p:spPr>
            <a:xfrm rot="0">
              <a:off x="4416" y="1968"/>
              <a:ext cx="0" cy="1776"/>
            </a:xfrm>
            <a:prstGeom prst="line"/>
            <a:noFill/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269" name=""/>
            <p:cNvSpPr/>
            <p:nvPr/>
          </p:nvSpPr>
          <p:spPr>
            <a:xfrm rot="0" flipH="1">
              <a:off x="2208" y="3744"/>
              <a:ext cx="2208" cy="0"/>
            </a:xfrm>
            <a:prstGeom prst="line"/>
            <a:noFill/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270" name=""/>
            <p:cNvSpPr/>
            <p:nvPr/>
          </p:nvSpPr>
          <p:spPr>
            <a:xfrm rot="0">
              <a:off x="4128" y="1392"/>
              <a:ext cx="0" cy="2064"/>
            </a:xfrm>
            <a:prstGeom prst="line"/>
            <a:noFill/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271" name=""/>
            <p:cNvSpPr/>
            <p:nvPr/>
          </p:nvSpPr>
          <p:spPr>
            <a:xfrm rot="0" flipH="1">
              <a:off x="1008" y="3456"/>
              <a:ext cx="3120" cy="0"/>
            </a:xfrm>
            <a:prstGeom prst="line"/>
            <a:noFill/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272" name=""/>
            <p:cNvSpPr/>
            <p:nvPr/>
          </p:nvSpPr>
          <p:spPr>
            <a:xfrm rot="0">
              <a:off x="3552" y="1728"/>
              <a:ext cx="0" cy="1200"/>
            </a:xfrm>
            <a:prstGeom prst="line"/>
            <a:noFill/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273" name=""/>
            <p:cNvSpPr/>
            <p:nvPr/>
          </p:nvSpPr>
          <p:spPr>
            <a:xfrm rot="0" flipH="1">
              <a:off x="1008" y="2880"/>
              <a:ext cx="2544" cy="0"/>
            </a:xfrm>
            <a:prstGeom prst="line"/>
            <a:noFill/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274" name=""/>
            <p:cNvSpPr/>
            <p:nvPr/>
          </p:nvSpPr>
          <p:spPr>
            <a:xfrm rot="0">
              <a:off x="3888" y="2304"/>
              <a:ext cx="0" cy="912"/>
            </a:xfrm>
            <a:prstGeom prst="line"/>
            <a:noFill/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275" name=""/>
            <p:cNvSpPr/>
            <p:nvPr/>
          </p:nvSpPr>
          <p:spPr>
            <a:xfrm rot="0" flipH="1">
              <a:off x="1008" y="3216"/>
              <a:ext cx="2880" cy="0"/>
            </a:xfrm>
            <a:prstGeom prst="line"/>
            <a:noFill/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219" name=""/>
          <p:cNvGrpSpPr/>
          <p:nvPr/>
        </p:nvGrpSpPr>
        <p:grpSpPr>
          <a:xfrm rot="0">
            <a:off x="1963737" y="4152900"/>
            <a:ext cx="2779712" cy="1231900"/>
            <a:chOff x="1008" y="2880"/>
            <a:chExt cx="1968" cy="872"/>
          </a:xfrm>
        </p:grpSpPr>
        <p:sp>
          <p:nvSpPr>
            <p:cNvPr id="1049276" name=""/>
            <p:cNvSpPr/>
            <p:nvPr/>
          </p:nvSpPr>
          <p:spPr>
            <a:xfrm rot="0">
              <a:off x="1008" y="2888"/>
              <a:ext cx="0" cy="864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277" name=""/>
            <p:cNvSpPr/>
            <p:nvPr/>
          </p:nvSpPr>
          <p:spPr>
            <a:xfrm rot="0">
              <a:off x="2976" y="2880"/>
              <a:ext cx="0" cy="864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278" name=""/>
            <p:cNvSpPr/>
            <p:nvPr/>
          </p:nvSpPr>
          <p:spPr>
            <a:xfrm rot="0" flipH="1">
              <a:off x="1008" y="2880"/>
              <a:ext cx="960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279" name=""/>
            <p:cNvSpPr/>
            <p:nvPr/>
          </p:nvSpPr>
          <p:spPr>
            <a:xfrm rot="0" flipH="1">
              <a:off x="1008" y="3744"/>
              <a:ext cx="960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280" name=""/>
            <p:cNvSpPr/>
            <p:nvPr/>
          </p:nvSpPr>
          <p:spPr>
            <a:xfrm rot="0" flipH="1">
              <a:off x="2544" y="3456"/>
              <a:ext cx="432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281" name=""/>
            <p:cNvSpPr/>
            <p:nvPr/>
          </p:nvSpPr>
          <p:spPr>
            <a:xfrm rot="0" flipH="1">
              <a:off x="1008" y="3456"/>
              <a:ext cx="624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282" name=""/>
            <p:cNvSpPr/>
            <p:nvPr/>
          </p:nvSpPr>
          <p:spPr>
            <a:xfrm rot="0" flipH="1">
              <a:off x="2208" y="3744"/>
              <a:ext cx="768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283" name=""/>
            <p:cNvSpPr/>
            <p:nvPr/>
          </p:nvSpPr>
          <p:spPr>
            <a:xfrm rot="0" flipH="1">
              <a:off x="2208" y="2880"/>
              <a:ext cx="768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220" name=""/>
          <p:cNvGrpSpPr/>
          <p:nvPr/>
        </p:nvGrpSpPr>
        <p:grpSpPr>
          <a:xfrm rot="0">
            <a:off x="1963737" y="4152900"/>
            <a:ext cx="2779712" cy="1220787"/>
            <a:chOff x="1008" y="2880"/>
            <a:chExt cx="1968" cy="864"/>
          </a:xfrm>
        </p:grpSpPr>
        <p:sp>
          <p:nvSpPr>
            <p:cNvPr id="1049284" name=""/>
            <p:cNvSpPr/>
            <p:nvPr/>
          </p:nvSpPr>
          <p:spPr>
            <a:xfrm rot="0" flipH="1">
              <a:off x="1920" y="3744"/>
              <a:ext cx="336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dash"/>
              <a:round/>
            </a:ln>
          </p:spPr>
        </p:sp>
        <p:sp>
          <p:nvSpPr>
            <p:cNvPr id="1049285" name=""/>
            <p:cNvSpPr/>
            <p:nvPr/>
          </p:nvSpPr>
          <p:spPr>
            <a:xfrm rot="0" flipH="1">
              <a:off x="2016" y="2880"/>
              <a:ext cx="144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dash"/>
              <a:round/>
            </a:ln>
          </p:spPr>
        </p:sp>
        <p:sp>
          <p:nvSpPr>
            <p:cNvPr id="1049286" name=""/>
            <p:cNvSpPr/>
            <p:nvPr/>
          </p:nvSpPr>
          <p:spPr>
            <a:xfrm rot="0" flipH="1">
              <a:off x="1008" y="3216"/>
              <a:ext cx="1968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dash"/>
              <a:round/>
            </a:ln>
          </p:spPr>
        </p:sp>
        <p:sp>
          <p:nvSpPr>
            <p:cNvPr id="1049287" name=""/>
            <p:cNvSpPr/>
            <p:nvPr/>
          </p:nvSpPr>
          <p:spPr>
            <a:xfrm rot="0" flipH="1">
              <a:off x="1632" y="3456"/>
              <a:ext cx="912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lgDash"/>
              <a:round/>
            </a:ln>
          </p:spPr>
        </p:sp>
      </p:grpSp>
      <p:sp>
        <p:nvSpPr>
          <p:cNvPr id="1049288" name=""/>
          <p:cNvSpPr/>
          <p:nvPr/>
        </p:nvSpPr>
        <p:spPr>
          <a:xfrm rot="0" flipH="1">
            <a:off x="3308350" y="5362575"/>
            <a:ext cx="134937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grpSp>
        <p:nvGrpSpPr>
          <p:cNvPr id="221" name=""/>
          <p:cNvGrpSpPr/>
          <p:nvPr/>
        </p:nvGrpSpPr>
        <p:grpSpPr>
          <a:xfrm rot="0">
            <a:off x="6156325" y="3135312"/>
            <a:ext cx="354012" cy="304800"/>
            <a:chOff x="3976" y="2160"/>
            <a:chExt cx="250" cy="216"/>
          </a:xfrm>
        </p:grpSpPr>
        <p:sp>
          <p:nvSpPr>
            <p:cNvPr id="1049289" name=""/>
            <p:cNvSpPr/>
            <p:nvPr/>
          </p:nvSpPr>
          <p:spPr>
            <a:xfrm rot="0">
              <a:off x="3976" y="2192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290" name=""/>
            <p:cNvSpPr txBox="1"/>
            <p:nvPr/>
          </p:nvSpPr>
          <p:spPr>
            <a:xfrm rot="0">
              <a:off x="3983" y="2160"/>
              <a:ext cx="243" cy="21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c”</a:t>
              </a:r>
            </a:p>
          </p:txBody>
        </p:sp>
      </p:grpSp>
      <p:grpSp>
        <p:nvGrpSpPr>
          <p:cNvPr id="222" name=""/>
          <p:cNvGrpSpPr/>
          <p:nvPr/>
        </p:nvGrpSpPr>
        <p:grpSpPr>
          <a:xfrm rot="0">
            <a:off x="5930900" y="1982787"/>
            <a:ext cx="306387" cy="304800"/>
            <a:chOff x="3816" y="1345"/>
            <a:chExt cx="217" cy="215"/>
          </a:xfrm>
        </p:grpSpPr>
        <p:sp>
          <p:nvSpPr>
            <p:cNvPr id="1049291" name=""/>
            <p:cNvSpPr/>
            <p:nvPr/>
          </p:nvSpPr>
          <p:spPr>
            <a:xfrm rot="0">
              <a:off x="3976" y="1456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292" name=""/>
            <p:cNvSpPr txBox="1"/>
            <p:nvPr/>
          </p:nvSpPr>
          <p:spPr>
            <a:xfrm rot="0">
              <a:off x="3816" y="1345"/>
              <a:ext cx="217" cy="215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200" lang="en-US">
                  <a:solidFill>
                    <a:srgbClr val="000000"/>
                  </a:solidFill>
                  <a:latin typeface="Arial" pitchFamily="0" charset="0"/>
                </a:rPr>
                <a:t>f</a:t>
              </a:r>
              <a:r>
                <a:rPr altLang="en-US" sz="1400" lang="en-US">
                  <a:solidFill>
                    <a:srgbClr val="000000"/>
                  </a:solidFill>
                </a:rPr>
                <a:t>”</a:t>
              </a:r>
            </a:p>
          </p:txBody>
        </p:sp>
      </p:grpSp>
      <p:grpSp>
        <p:nvGrpSpPr>
          <p:cNvPr id="223" name=""/>
          <p:cNvGrpSpPr/>
          <p:nvPr/>
        </p:nvGrpSpPr>
        <p:grpSpPr>
          <a:xfrm rot="0">
            <a:off x="3624262" y="2490787"/>
            <a:ext cx="68262" cy="441325"/>
            <a:chOff x="2184" y="1704"/>
            <a:chExt cx="48" cy="312"/>
          </a:xfrm>
        </p:grpSpPr>
        <p:sp>
          <p:nvSpPr>
            <p:cNvPr id="1049293" name=""/>
            <p:cNvSpPr/>
            <p:nvPr/>
          </p:nvSpPr>
          <p:spPr>
            <a:xfrm rot="0" flipV="1">
              <a:off x="2208" y="1728"/>
              <a:ext cx="0" cy="288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294" name=""/>
            <p:cNvSpPr/>
            <p:nvPr/>
          </p:nvSpPr>
          <p:spPr>
            <a:xfrm rot="0">
              <a:off x="2184" y="1704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224" name=""/>
          <p:cNvGrpSpPr/>
          <p:nvPr/>
        </p:nvGrpSpPr>
        <p:grpSpPr>
          <a:xfrm rot="0">
            <a:off x="3286125" y="2490787"/>
            <a:ext cx="66675" cy="441325"/>
            <a:chOff x="1944" y="1704"/>
            <a:chExt cx="48" cy="312"/>
          </a:xfrm>
        </p:grpSpPr>
        <p:sp>
          <p:nvSpPr>
            <p:cNvPr id="1049295" name=""/>
            <p:cNvSpPr/>
            <p:nvPr/>
          </p:nvSpPr>
          <p:spPr>
            <a:xfrm rot="0" flipV="1">
              <a:off x="1968" y="1728"/>
              <a:ext cx="0" cy="288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296" name=""/>
            <p:cNvSpPr/>
            <p:nvPr/>
          </p:nvSpPr>
          <p:spPr>
            <a:xfrm rot="0">
              <a:off x="1944" y="1704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1049297" name=""/>
          <p:cNvSpPr/>
          <p:nvPr/>
        </p:nvSpPr>
        <p:spPr>
          <a:xfrm rot="0" flipV="1">
            <a:off x="4073525" y="2049462"/>
            <a:ext cx="0" cy="2916237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9298" name=""/>
          <p:cNvSpPr/>
          <p:nvPr/>
        </p:nvSpPr>
        <p:spPr>
          <a:xfrm rot="0" flipV="1">
            <a:off x="2887662" y="2041525"/>
            <a:ext cx="0" cy="2916237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9299" name=""/>
          <p:cNvSpPr/>
          <p:nvPr/>
        </p:nvSpPr>
        <p:spPr>
          <a:xfrm rot="0">
            <a:off x="4040187" y="2008187"/>
            <a:ext cx="68262" cy="66675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9300" name=""/>
          <p:cNvSpPr/>
          <p:nvPr/>
        </p:nvSpPr>
        <p:spPr>
          <a:xfrm rot="0">
            <a:off x="2852737" y="2008187"/>
            <a:ext cx="68262" cy="66675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9301" name=""/>
          <p:cNvSpPr/>
          <p:nvPr/>
        </p:nvSpPr>
        <p:spPr>
          <a:xfrm rot="0">
            <a:off x="4040187" y="3305175"/>
            <a:ext cx="68262" cy="66675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9302" name=""/>
          <p:cNvSpPr/>
          <p:nvPr/>
        </p:nvSpPr>
        <p:spPr>
          <a:xfrm rot="0">
            <a:off x="2852737" y="3305175"/>
            <a:ext cx="68262" cy="66675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9303" name=""/>
          <p:cNvSpPr txBox="1"/>
          <p:nvPr/>
        </p:nvSpPr>
        <p:spPr>
          <a:xfrm rot="0">
            <a:off x="3862387" y="1846262"/>
            <a:ext cx="303212" cy="2746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200" lang="en-US">
                <a:solidFill>
                  <a:srgbClr val="000000"/>
                </a:solidFill>
              </a:rPr>
              <a:t>a’</a:t>
            </a:r>
          </a:p>
        </p:txBody>
      </p:sp>
      <p:sp>
        <p:nvSpPr>
          <p:cNvPr id="1049304" name=""/>
          <p:cNvSpPr txBox="1"/>
          <p:nvPr/>
        </p:nvSpPr>
        <p:spPr>
          <a:xfrm rot="0">
            <a:off x="4252912" y="1990725"/>
            <a:ext cx="285750" cy="2746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200" lang="en-US">
                <a:solidFill>
                  <a:srgbClr val="000000"/>
                </a:solidFill>
              </a:rPr>
              <a:t>f’</a:t>
            </a:r>
          </a:p>
        </p:txBody>
      </p:sp>
      <p:sp>
        <p:nvSpPr>
          <p:cNvPr id="1049305" name=""/>
          <p:cNvSpPr txBox="1"/>
          <p:nvPr/>
        </p:nvSpPr>
        <p:spPr>
          <a:xfrm rot="0">
            <a:off x="4268787" y="2998787"/>
            <a:ext cx="303212" cy="2746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200" lang="en-US">
                <a:solidFill>
                  <a:srgbClr val="000000"/>
                </a:solidFill>
              </a:rPr>
              <a:t>c’</a:t>
            </a:r>
          </a:p>
        </p:txBody>
      </p:sp>
      <p:sp>
        <p:nvSpPr>
          <p:cNvPr id="1049306" name=""/>
          <p:cNvSpPr txBox="1"/>
          <p:nvPr/>
        </p:nvSpPr>
        <p:spPr>
          <a:xfrm rot="0">
            <a:off x="3854450" y="3279775"/>
            <a:ext cx="311150" cy="2746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200" lang="en-US">
                <a:solidFill>
                  <a:srgbClr val="000000"/>
                </a:solidFill>
              </a:rPr>
              <a:t>d’</a:t>
            </a:r>
          </a:p>
        </p:txBody>
      </p:sp>
      <p:sp>
        <p:nvSpPr>
          <p:cNvPr id="1049307" name=""/>
          <p:cNvSpPr txBox="1"/>
          <p:nvPr/>
        </p:nvSpPr>
        <p:spPr>
          <a:xfrm rot="0">
            <a:off x="3438525" y="2838450"/>
            <a:ext cx="311150" cy="2746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200" lang="en-US">
                <a:solidFill>
                  <a:srgbClr val="000000"/>
                </a:solidFill>
              </a:rPr>
              <a:t>b’</a:t>
            </a:r>
          </a:p>
        </p:txBody>
      </p:sp>
      <p:sp>
        <p:nvSpPr>
          <p:cNvPr id="1049308" name=""/>
          <p:cNvSpPr txBox="1"/>
          <p:nvPr/>
        </p:nvSpPr>
        <p:spPr>
          <a:xfrm rot="0">
            <a:off x="3446462" y="2363787"/>
            <a:ext cx="303212" cy="2746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200" lang="en-US">
                <a:solidFill>
                  <a:srgbClr val="000000"/>
                </a:solidFill>
              </a:rPr>
              <a:t>e’</a:t>
            </a:r>
          </a:p>
        </p:txBody>
      </p:sp>
      <p:sp>
        <p:nvSpPr>
          <p:cNvPr id="1049309" name=""/>
          <p:cNvSpPr/>
          <p:nvPr/>
        </p:nvSpPr>
        <p:spPr>
          <a:xfrm rot="0" flipH="1">
            <a:off x="3659187" y="2049462"/>
            <a:ext cx="406400" cy="814387"/>
          </a:xfrm>
          <a:prstGeom prst="line"/>
          <a:noFill/>
          <a:ln w="1905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310" name=""/>
          <p:cNvSpPr/>
          <p:nvPr/>
        </p:nvSpPr>
        <p:spPr>
          <a:xfrm rot="0">
            <a:off x="3659187" y="2863850"/>
            <a:ext cx="609600" cy="339725"/>
          </a:xfrm>
          <a:prstGeom prst="line"/>
          <a:noFill/>
          <a:ln w="1905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311" name=""/>
          <p:cNvSpPr/>
          <p:nvPr/>
        </p:nvSpPr>
        <p:spPr>
          <a:xfrm rot="0" flipH="1">
            <a:off x="4065587" y="3203575"/>
            <a:ext cx="203200" cy="134937"/>
          </a:xfrm>
          <a:prstGeom prst="line"/>
          <a:noFill/>
          <a:ln w="15875" cap="flat" cmpd="sng">
            <a:solidFill>
              <a:schemeClr val="dk1">
                <a:alpha val="100000"/>
              </a:schemeClr>
            </a:solidFill>
            <a:prstDash val="dash"/>
            <a:round/>
          </a:ln>
        </p:spPr>
      </p:sp>
      <p:sp>
        <p:nvSpPr>
          <p:cNvPr id="1049312" name=""/>
          <p:cNvSpPr/>
          <p:nvPr/>
        </p:nvSpPr>
        <p:spPr>
          <a:xfrm rot="0" flipH="1" flipV="1">
            <a:off x="3659187" y="2524125"/>
            <a:ext cx="406400" cy="814387"/>
          </a:xfrm>
          <a:prstGeom prst="line"/>
          <a:noFill/>
          <a:ln w="15875" cap="flat" cmpd="sng">
            <a:solidFill>
              <a:schemeClr val="dk1">
                <a:alpha val="100000"/>
              </a:schemeClr>
            </a:solidFill>
            <a:prstDash val="dash"/>
            <a:round/>
          </a:ln>
        </p:spPr>
      </p:sp>
      <p:sp>
        <p:nvSpPr>
          <p:cNvPr id="1049313" name=""/>
          <p:cNvSpPr/>
          <p:nvPr/>
        </p:nvSpPr>
        <p:spPr>
          <a:xfrm rot="0" flipV="1">
            <a:off x="3659187" y="2185987"/>
            <a:ext cx="609600" cy="338137"/>
          </a:xfrm>
          <a:prstGeom prst="line"/>
          <a:noFill/>
          <a:ln w="15875" cap="flat" cmpd="sng">
            <a:solidFill>
              <a:schemeClr val="dk1">
                <a:alpha val="100000"/>
              </a:schemeClr>
            </a:solidFill>
            <a:prstDash val="dash"/>
            <a:round/>
          </a:ln>
        </p:spPr>
      </p:sp>
      <p:sp>
        <p:nvSpPr>
          <p:cNvPr id="1049314" name=""/>
          <p:cNvSpPr/>
          <p:nvPr/>
        </p:nvSpPr>
        <p:spPr>
          <a:xfrm rot="0" flipH="1" flipV="1">
            <a:off x="4065587" y="2049462"/>
            <a:ext cx="203200" cy="136525"/>
          </a:xfrm>
          <a:prstGeom prst="line"/>
          <a:noFill/>
          <a:ln w="15875" cap="flat" cmpd="sng">
            <a:solidFill>
              <a:schemeClr val="dk1">
                <a:alpha val="100000"/>
              </a:schemeClr>
            </a:solidFill>
            <a:prstDash val="dash"/>
            <a:round/>
          </a:ln>
        </p:spPr>
      </p:sp>
      <p:sp>
        <p:nvSpPr>
          <p:cNvPr id="1049315" name=""/>
          <p:cNvSpPr/>
          <p:nvPr/>
        </p:nvSpPr>
        <p:spPr>
          <a:xfrm rot="0">
            <a:off x="2844800" y="2049462"/>
            <a:ext cx="474662" cy="814387"/>
          </a:xfrm>
          <a:prstGeom prst="line"/>
          <a:noFill/>
          <a:ln w="1905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316" name=""/>
          <p:cNvSpPr/>
          <p:nvPr/>
        </p:nvSpPr>
        <p:spPr>
          <a:xfrm rot="0" flipH="1">
            <a:off x="2708275" y="2863850"/>
            <a:ext cx="611187" cy="339725"/>
          </a:xfrm>
          <a:prstGeom prst="line"/>
          <a:noFill/>
          <a:ln w="1905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317" name=""/>
          <p:cNvSpPr/>
          <p:nvPr/>
        </p:nvSpPr>
        <p:spPr>
          <a:xfrm rot="0">
            <a:off x="2708275" y="3203575"/>
            <a:ext cx="204787" cy="134937"/>
          </a:xfrm>
          <a:prstGeom prst="line"/>
          <a:noFill/>
          <a:ln w="15875" cap="flat" cmpd="sng">
            <a:solidFill>
              <a:schemeClr val="dk1">
                <a:alpha val="100000"/>
              </a:schemeClr>
            </a:solidFill>
            <a:prstDash val="dash"/>
            <a:round/>
          </a:ln>
        </p:spPr>
      </p:sp>
      <p:sp>
        <p:nvSpPr>
          <p:cNvPr id="1049318" name=""/>
          <p:cNvSpPr/>
          <p:nvPr/>
        </p:nvSpPr>
        <p:spPr>
          <a:xfrm rot="0" flipV="1">
            <a:off x="2913062" y="2524125"/>
            <a:ext cx="406400" cy="814387"/>
          </a:xfrm>
          <a:prstGeom prst="line"/>
          <a:noFill/>
          <a:ln w="15875" cap="flat" cmpd="sng">
            <a:solidFill>
              <a:schemeClr val="dk1">
                <a:alpha val="100000"/>
              </a:schemeClr>
            </a:solidFill>
            <a:prstDash val="dash"/>
            <a:round/>
          </a:ln>
        </p:spPr>
      </p:sp>
      <p:sp>
        <p:nvSpPr>
          <p:cNvPr id="1049319" name=""/>
          <p:cNvSpPr/>
          <p:nvPr/>
        </p:nvSpPr>
        <p:spPr>
          <a:xfrm rot="0" flipH="1" flipV="1">
            <a:off x="2708275" y="2185987"/>
            <a:ext cx="611187" cy="338137"/>
          </a:xfrm>
          <a:prstGeom prst="line"/>
          <a:noFill/>
          <a:ln w="15875" cap="flat" cmpd="sng">
            <a:solidFill>
              <a:schemeClr val="dk1">
                <a:alpha val="100000"/>
              </a:schemeClr>
            </a:solidFill>
            <a:prstDash val="dash"/>
            <a:round/>
          </a:ln>
        </p:spPr>
      </p:sp>
      <p:sp>
        <p:nvSpPr>
          <p:cNvPr id="1049320" name=""/>
          <p:cNvSpPr/>
          <p:nvPr/>
        </p:nvSpPr>
        <p:spPr>
          <a:xfrm rot="0" flipV="1">
            <a:off x="2708275" y="2049462"/>
            <a:ext cx="204787" cy="136525"/>
          </a:xfrm>
          <a:prstGeom prst="line"/>
          <a:noFill/>
          <a:ln w="15875" cap="flat" cmpd="sng">
            <a:solidFill>
              <a:schemeClr val="dk1">
                <a:alpha val="100000"/>
              </a:schemeClr>
            </a:solidFill>
            <a:prstDash val="dash"/>
            <a:round/>
          </a:ln>
        </p:spPr>
      </p:sp>
      <p:grpSp>
        <p:nvGrpSpPr>
          <p:cNvPr id="225" name=""/>
          <p:cNvGrpSpPr/>
          <p:nvPr/>
        </p:nvGrpSpPr>
        <p:grpSpPr>
          <a:xfrm rot="0">
            <a:off x="1963737" y="2049462"/>
            <a:ext cx="2779712" cy="1289050"/>
            <a:chOff x="1008" y="1392"/>
            <a:chExt cx="1968" cy="912"/>
          </a:xfrm>
        </p:grpSpPr>
        <p:sp>
          <p:nvSpPr>
            <p:cNvPr id="1049321" name=""/>
            <p:cNvSpPr/>
            <p:nvPr/>
          </p:nvSpPr>
          <p:spPr>
            <a:xfrm rot="0" flipV="1">
              <a:off x="1536" y="2208"/>
              <a:ext cx="0" cy="96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322" name=""/>
            <p:cNvSpPr/>
            <p:nvPr/>
          </p:nvSpPr>
          <p:spPr>
            <a:xfrm rot="0" flipV="1">
              <a:off x="2640" y="2208"/>
              <a:ext cx="0" cy="96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grpSp>
          <p:nvGrpSpPr>
            <p:cNvPr id="226" name=""/>
            <p:cNvGrpSpPr/>
            <p:nvPr/>
          </p:nvGrpSpPr>
          <p:grpSpPr>
            <a:xfrm rot="0">
              <a:off x="1008" y="1392"/>
              <a:ext cx="1968" cy="912"/>
              <a:chOff x="1008" y="1392"/>
              <a:chExt cx="1968" cy="912"/>
            </a:xfrm>
          </p:grpSpPr>
          <p:sp>
            <p:nvSpPr>
              <p:cNvPr id="1049323" name=""/>
              <p:cNvSpPr/>
              <p:nvPr/>
            </p:nvSpPr>
            <p:spPr>
              <a:xfrm rot="0" flipH="1">
                <a:off x="1008" y="1392"/>
                <a:ext cx="672" cy="0"/>
              </a:xfrm>
              <a:prstGeom prst="line"/>
              <a:noFill/>
              <a:ln w="2857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9324" name=""/>
              <p:cNvSpPr/>
              <p:nvPr/>
            </p:nvSpPr>
            <p:spPr>
              <a:xfrm rot="0">
                <a:off x="1008" y="1392"/>
                <a:ext cx="0" cy="912"/>
              </a:xfrm>
              <a:prstGeom prst="line"/>
              <a:noFill/>
              <a:ln w="2857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9325" name=""/>
              <p:cNvSpPr/>
              <p:nvPr/>
            </p:nvSpPr>
            <p:spPr>
              <a:xfrm rot="0">
                <a:off x="1008" y="2304"/>
                <a:ext cx="528" cy="0"/>
              </a:xfrm>
              <a:prstGeom prst="line"/>
              <a:noFill/>
              <a:ln w="2857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9326" name=""/>
              <p:cNvSpPr/>
              <p:nvPr/>
            </p:nvSpPr>
            <p:spPr>
              <a:xfrm rot="0" flipH="1">
                <a:off x="1008" y="1968"/>
                <a:ext cx="960" cy="0"/>
              </a:xfrm>
              <a:prstGeom prst="line"/>
              <a:noFill/>
              <a:ln w="2857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9327" name=""/>
              <p:cNvSpPr/>
              <p:nvPr/>
            </p:nvSpPr>
            <p:spPr>
              <a:xfrm rot="0">
                <a:off x="2208" y="1968"/>
                <a:ext cx="768" cy="0"/>
              </a:xfrm>
              <a:prstGeom prst="line"/>
              <a:noFill/>
              <a:ln w="2857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9328" name=""/>
              <p:cNvSpPr/>
              <p:nvPr/>
            </p:nvSpPr>
            <p:spPr>
              <a:xfrm rot="0">
                <a:off x="2976" y="1392"/>
                <a:ext cx="0" cy="912"/>
              </a:xfrm>
              <a:prstGeom prst="line"/>
              <a:noFill/>
              <a:ln w="2857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9329" name=""/>
              <p:cNvSpPr/>
              <p:nvPr/>
            </p:nvSpPr>
            <p:spPr>
              <a:xfrm rot="0">
                <a:off x="2640" y="2304"/>
                <a:ext cx="336" cy="0"/>
              </a:xfrm>
              <a:prstGeom prst="line"/>
              <a:noFill/>
              <a:ln w="2857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9330" name=""/>
              <p:cNvSpPr/>
              <p:nvPr/>
            </p:nvSpPr>
            <p:spPr>
              <a:xfrm rot="0" flipH="1">
                <a:off x="2496" y="1392"/>
                <a:ext cx="480" cy="0"/>
              </a:xfrm>
              <a:prstGeom prst="line"/>
              <a:noFill/>
              <a:ln w="2857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</p:grpSp>
      </p:grpSp>
      <p:grpSp>
        <p:nvGrpSpPr>
          <p:cNvPr id="227" name=""/>
          <p:cNvGrpSpPr/>
          <p:nvPr/>
        </p:nvGrpSpPr>
        <p:grpSpPr>
          <a:xfrm rot="0">
            <a:off x="2913062" y="2049462"/>
            <a:ext cx="1152525" cy="1289050"/>
            <a:chOff x="1680" y="1392"/>
            <a:chExt cx="816" cy="912"/>
          </a:xfrm>
        </p:grpSpPr>
        <p:sp>
          <p:nvSpPr>
            <p:cNvPr id="1049331" name=""/>
            <p:cNvSpPr/>
            <p:nvPr/>
          </p:nvSpPr>
          <p:spPr>
            <a:xfrm rot="0">
              <a:off x="1680" y="1392"/>
              <a:ext cx="816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lgDash"/>
              <a:round/>
            </a:ln>
          </p:spPr>
        </p:sp>
        <p:sp>
          <p:nvSpPr>
            <p:cNvPr id="1049332" name=""/>
            <p:cNvSpPr/>
            <p:nvPr/>
          </p:nvSpPr>
          <p:spPr>
            <a:xfrm rot="0">
              <a:off x="1968" y="1968"/>
              <a:ext cx="240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lgDash"/>
              <a:round/>
            </a:ln>
          </p:spPr>
        </p:sp>
        <p:sp>
          <p:nvSpPr>
            <p:cNvPr id="1049333" name=""/>
            <p:cNvSpPr/>
            <p:nvPr/>
          </p:nvSpPr>
          <p:spPr>
            <a:xfrm rot="0">
              <a:off x="1680" y="2304"/>
              <a:ext cx="816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lgDash"/>
              <a:round/>
            </a:ln>
          </p:spPr>
        </p:sp>
      </p:grpSp>
      <p:grpSp>
        <p:nvGrpSpPr>
          <p:cNvPr id="228" name=""/>
          <p:cNvGrpSpPr/>
          <p:nvPr/>
        </p:nvGrpSpPr>
        <p:grpSpPr>
          <a:xfrm rot="0">
            <a:off x="2708275" y="1871662"/>
            <a:ext cx="1568450" cy="339725"/>
            <a:chOff x="1536" y="1266"/>
            <a:chExt cx="1110" cy="240"/>
          </a:xfrm>
        </p:grpSpPr>
        <p:sp>
          <p:nvSpPr>
            <p:cNvPr id="1049334" name=""/>
            <p:cNvSpPr/>
            <p:nvPr/>
          </p:nvSpPr>
          <p:spPr>
            <a:xfrm rot="0">
              <a:off x="1536" y="1344"/>
              <a:ext cx="0" cy="144"/>
            </a:xfrm>
            <a:prstGeom prst="line"/>
            <a:noFill/>
            <a:ln w="19050" cap="flat" cmpd="sng">
              <a:solidFill>
                <a:schemeClr val="dk1">
                  <a:alpha val="100000"/>
                </a:schemeClr>
              </a:solidFill>
              <a:prstDash val="dash"/>
              <a:round/>
            </a:ln>
          </p:spPr>
        </p:sp>
        <p:sp>
          <p:nvSpPr>
            <p:cNvPr id="1049335" name=""/>
            <p:cNvSpPr/>
            <p:nvPr/>
          </p:nvSpPr>
          <p:spPr>
            <a:xfrm rot="0">
              <a:off x="2646" y="1266"/>
              <a:ext cx="0" cy="240"/>
            </a:xfrm>
            <a:prstGeom prst="line"/>
            <a:noFill/>
            <a:ln w="19050" cap="flat" cmpd="sng">
              <a:solidFill>
                <a:schemeClr val="dk1">
                  <a:alpha val="100000"/>
                </a:schemeClr>
              </a:solidFill>
              <a:prstDash val="dash"/>
              <a:round/>
            </a:ln>
          </p:spPr>
        </p:sp>
      </p:grpSp>
      <p:sp>
        <p:nvSpPr>
          <p:cNvPr id="1049336" name=""/>
          <p:cNvSpPr txBox="1"/>
          <p:nvPr/>
        </p:nvSpPr>
        <p:spPr>
          <a:xfrm rot="0">
            <a:off x="6019800" y="0"/>
            <a:ext cx="2965450" cy="146526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algn="ctr"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solidFill>
                  <a:srgbClr val="000000"/>
                </a:solidFill>
              </a:rPr>
              <a:t>CASE 6. </a:t>
            </a:r>
          </a:p>
          <a:p>
            <a:pPr algn="ctr"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solidFill>
                  <a:srgbClr val="000000"/>
                </a:solidFill>
              </a:rPr>
              <a:t>SQ.PRISM STANDING </a:t>
            </a:r>
          </a:p>
          <a:p>
            <a:pPr algn="ctr"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solidFill>
                  <a:srgbClr val="000000"/>
                </a:solidFill>
              </a:rPr>
              <a:t>&amp; </a:t>
            </a:r>
          </a:p>
          <a:p>
            <a:pPr algn="ctr"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solidFill>
                  <a:srgbClr val="000000"/>
                </a:solidFill>
              </a:rPr>
              <a:t>SQ.PRISM  PENETRATING </a:t>
            </a:r>
          </a:p>
          <a:p>
            <a:pPr algn="ctr"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solidFill>
                  <a:srgbClr val="000000"/>
                </a:solidFill>
              </a:rPr>
              <a:t>(30</a:t>
            </a:r>
            <a:r>
              <a:rPr altLang="en-US" baseline="30000" sz="1800" lang="en-US">
                <a:solidFill>
                  <a:srgbClr val="000000"/>
                </a:solidFill>
              </a:rPr>
              <a:t>0</a:t>
            </a:r>
            <a:r>
              <a:rPr altLang="en-US" sz="1800" lang="en-US">
                <a:solidFill>
                  <a:srgbClr val="000000"/>
                </a:solidFill>
              </a:rPr>
              <a:t> SKEW POSITION)</a:t>
            </a:r>
          </a:p>
        </p:txBody>
      </p:sp>
      <p:pic>
        <p:nvPicPr>
          <p:cNvPr id="2097180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1981200"/>
            <a:ext cx="1828800" cy="1427162"/>
          </a:xfrm>
          <a:prstGeom prst="rect"/>
          <a:noFill/>
          <a:ln>
            <a:noFill/>
          </a:ln>
        </p:spPr>
      </p:pic>
      <p:pic>
        <p:nvPicPr>
          <p:cNvPr id="2097181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7135812" y="1524000"/>
            <a:ext cx="1857375" cy="1866900"/>
          </a:xfrm>
          <a:prstGeom prst="rect"/>
          <a:noFill/>
          <a:ln>
            <a:noFill/>
          </a:ln>
        </p:spPr>
      </p:pic>
      <p:sp>
        <p:nvSpPr>
          <p:cNvPr id="1049337" name=""/>
          <p:cNvSpPr txBox="1"/>
          <p:nvPr/>
        </p:nvSpPr>
        <p:spPr>
          <a:xfrm rot="0">
            <a:off x="152400" y="76200"/>
            <a:ext cx="5514975" cy="13144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b="1" sz="1600" lang="en-US">
                <a:solidFill>
                  <a:srgbClr val="FF0066"/>
                </a:solidFill>
              </a:rPr>
              <a:t>Problem:</a:t>
            </a:r>
            <a:r>
              <a:rPr altLang="en-US" sz="1600" lang="en-US">
                <a:solidFill>
                  <a:srgbClr val="000000"/>
                </a:solidFill>
              </a:rPr>
              <a:t> A sq.prism 30 mm base sides.and 70mm axis is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completely penetrated by another square prism of 25 mm side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s.and 70 mm axis, horizontally. Both axes Intersect &amp; bisect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each other.Two faces of penetrating prism are 30</a:t>
            </a:r>
            <a:r>
              <a:rPr altLang="en-US" baseline="30000" sz="1600" lang="en-US">
                <a:solidFill>
                  <a:srgbClr val="000000"/>
                </a:solidFill>
              </a:rPr>
              <a:t>0</a:t>
            </a:r>
            <a:r>
              <a:rPr altLang="en-US" sz="1600" lang="en-US">
                <a:solidFill>
                  <a:srgbClr val="000000"/>
                </a:solidFill>
              </a:rPr>
              <a:t> inclined to Hp.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Draw projections showing curves of intersections.</a:t>
            </a:r>
          </a:p>
        </p:txBody>
      </p:sp>
      <p:grpSp>
        <p:nvGrpSpPr>
          <p:cNvPr id="229" name=""/>
          <p:cNvGrpSpPr/>
          <p:nvPr/>
        </p:nvGrpSpPr>
        <p:grpSpPr>
          <a:xfrm rot="0">
            <a:off x="8016875" y="46037"/>
            <a:ext cx="1096962" cy="182562"/>
            <a:chOff x="5050" y="29"/>
            <a:chExt cx="691" cy="115"/>
          </a:xfrm>
        </p:grpSpPr>
        <p:sp>
          <p:nvSpPr>
            <p:cNvPr id="1049338" name="">
              <a:hlinkClick r:id="rId3" action="ppaction://hlinksldjump"/>
            </p:cNvPr>
            <p:cNvSpPr/>
            <p:nvPr/>
          </p:nvSpPr>
          <p:spPr>
            <a:xfrm rot="0">
              <a:off x="5050" y="29"/>
              <a:ext cx="115" cy="115"/>
            </a:xfrm>
            <a:prstGeom prst="actionButtonHome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339" name="">
              <a:hlinkClick action="ppaction://hlinkshowjump?jump=previousslide"/>
            </p:cNvPr>
            <p:cNvSpPr/>
            <p:nvPr/>
          </p:nvSpPr>
          <p:spPr>
            <a:xfrm rot="0">
              <a:off x="5280" y="29"/>
              <a:ext cx="116" cy="115"/>
            </a:xfrm>
            <a:prstGeom prst="actionButtonBackPrevious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340" name="">
              <a:hlinkClick action="ppaction://hlinkshowjump?jump=nextslide"/>
            </p:cNvPr>
            <p:cNvSpPr/>
            <p:nvPr/>
          </p:nvSpPr>
          <p:spPr>
            <a:xfrm rot="0">
              <a:off x="5396" y="29"/>
              <a:ext cx="115" cy="115"/>
            </a:xfrm>
            <a:prstGeom prst="actionButtonForwardNext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341" name="">
              <a:hlinkClick action="ppaction://hlinkshowjump?jump=firstslide"/>
            </p:cNvPr>
            <p:cNvSpPr/>
            <p:nvPr/>
          </p:nvSpPr>
          <p:spPr>
            <a:xfrm rot="0">
              <a:off x="5165" y="29"/>
              <a:ext cx="115" cy="115"/>
            </a:xfrm>
            <a:prstGeom prst="actionButtonBeginning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342" name="">
              <a:hlinkClick action="ppaction://hlinkshowjump?jump=lastslide"/>
            </p:cNvPr>
            <p:cNvSpPr/>
            <p:nvPr/>
          </p:nvSpPr>
          <p:spPr>
            <a:xfrm rot="0">
              <a:off x="5511" y="29"/>
              <a:ext cx="115" cy="115"/>
            </a:xfrm>
            <a:prstGeom prst="actionButtonEnd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343" name=""/>
            <p:cNvSpPr/>
            <p:nvPr/>
          </p:nvSpPr>
          <p:spPr>
            <a:xfrm rot="0">
              <a:off x="5626" y="29"/>
              <a:ext cx="115" cy="115"/>
            </a:xfrm>
            <a:prstGeom prst="actionButtonBlank"/>
            <a:solidFill>
              <a:srgbClr val="FF000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3"/>
                                        <p:tgtEl>
                                          <p:spTgt spid="1049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4"/>
                                        <p:tgtEl>
                                          <p:spTgt spid="1049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9"/>
                                        <p:tgtEl>
                                          <p:spTgt spid="2097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0"/>
                                        <p:tgtEl>
                                          <p:spTgt spid="2097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9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9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9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9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9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9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3"/>
                                        <p:tgtEl>
                                          <p:spTgt spid="1049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4"/>
                                        <p:tgtEl>
                                          <p:spTgt spid="1049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7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9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3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55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6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7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8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9" nodeType="clickPar">
                      <p:stCondLst>
                        <p:cond delay="indefinite"/>
                      </p:stCondLst>
                      <p:childTnLst>
                        <p:par>
                          <p:cTn fill="hold" id="6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61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63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4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5" nodeType="clickPar">
                      <p:stCondLst>
                        <p:cond delay="indefinite"/>
                      </p:stCondLst>
                      <p:childTnLst>
                        <p:par>
                          <p:cTn fill="hold" id="6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67" nodeType="clickEffect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dur="500" id="69"/>
                                        <p:tgtEl>
                                          <p:spTgt spid="104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0" nodeType="clickPar">
                      <p:stCondLst>
                        <p:cond delay="indefinite"/>
                      </p:stCondLst>
                      <p:childTnLst>
                        <p:par>
                          <p:cTn fill="hold" id="7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72" nodeType="clickEffect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4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75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76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77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8" nodeType="clickPar">
                      <p:stCondLst>
                        <p:cond delay="indefinite"/>
                      </p:stCondLst>
                      <p:childTnLst>
                        <p:par>
                          <p:cTn fill="hold" id="7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80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82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3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4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5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6" nodeType="clickPar">
                      <p:stCondLst>
                        <p:cond delay="indefinite"/>
                      </p:stCondLst>
                      <p:childTnLst>
                        <p:par>
                          <p:cTn fill="hold" id="8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88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9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91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92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93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4" nodeType="clickPar">
                      <p:stCondLst>
                        <p:cond delay="indefinite"/>
                      </p:stCondLst>
                      <p:childTnLst>
                        <p:par>
                          <p:cTn fill="hold" id="9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6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98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99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0" nodeType="clickPar">
                      <p:stCondLst>
                        <p:cond delay="indefinite"/>
                      </p:stCondLst>
                      <p:childTnLst>
                        <p:par>
                          <p:cTn fill="hold" id="10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2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04"/>
                                        <p:tgtEl>
                                          <p:spTgt spid="1049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05"/>
                                        <p:tgtEl>
                                          <p:spTgt spid="1049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6" nodeType="clickPar">
                      <p:stCondLst>
                        <p:cond delay="indefinite"/>
                      </p:stCondLst>
                      <p:childTnLst>
                        <p:par>
                          <p:cTn fill="hold" id="10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08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1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11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2" nodeType="clickPar">
                      <p:stCondLst>
                        <p:cond delay="indefinite"/>
                      </p:stCondLst>
                      <p:childTnLst>
                        <p:par>
                          <p:cTn fill="hold" id="11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4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16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17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8" nodeType="clickPar">
                      <p:stCondLst>
                        <p:cond delay="indefinite"/>
                      </p:stCondLst>
                      <p:childTnLst>
                        <p:par>
                          <p:cTn fill="hold" id="11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20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22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23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4" nodeType="clickPar">
                      <p:stCondLst>
                        <p:cond delay="indefinite"/>
                      </p:stCondLst>
                      <p:childTnLst>
                        <p:par>
                          <p:cTn fill="hold" id="12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26" nodeType="clickEffect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dur="500" id="128"/>
                                        <p:tgtEl>
                                          <p:spTgt spid="104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9" nodeType="clickPar">
                      <p:stCondLst>
                        <p:cond delay="indefinite"/>
                      </p:stCondLst>
                      <p:childTnLst>
                        <p:par>
                          <p:cTn fill="hold" id="13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3" nodeType="clickPar">
                      <p:stCondLst>
                        <p:cond delay="indefinite"/>
                      </p:stCondLst>
                      <p:childTnLst>
                        <p:par>
                          <p:cTn fill="hold" id="1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5" nodeType="clickEffect" presetClass="entr" presetID="1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37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38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39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4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1" nodeType="clickPar">
                      <p:stCondLst>
                        <p:cond delay="indefinite"/>
                      </p:stCondLst>
                      <p:childTnLst>
                        <p:par>
                          <p:cTn fill="hold" id="14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43" nodeType="clickEffect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45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46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47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48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9" nodeType="clickPar">
                      <p:stCondLst>
                        <p:cond delay="indefinite"/>
                      </p:stCondLst>
                      <p:childTnLst>
                        <p:par>
                          <p:cTn fill="hold" id="15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51" nodeType="clickEffect" presetClass="entr" presetID="1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53"/>
                                        <p:tgtEl>
                                          <p:spTgt spid="1049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54"/>
                                        <p:tgtEl>
                                          <p:spTgt spid="1049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55"/>
                                        <p:tgtEl>
                                          <p:spTgt spid="1049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56"/>
                                        <p:tgtEl>
                                          <p:spTgt spid="1049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7" nodeType="clickPar">
                      <p:stCondLst>
                        <p:cond delay="indefinite"/>
                      </p:stCondLst>
                      <p:childTnLst>
                        <p:par>
                          <p:cTn fill="hold" id="15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9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61"/>
                                        <p:tgtEl>
                                          <p:spTgt spid="1049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62"/>
                                        <p:tgtEl>
                                          <p:spTgt spid="1049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3" nodeType="clickPar">
                      <p:stCondLst>
                        <p:cond delay="indefinite"/>
                      </p:stCondLst>
                      <p:childTnLst>
                        <p:par>
                          <p:cTn fill="hold" id="16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6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67"/>
                                        <p:tgtEl>
                                          <p:spTgt spid="1049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68"/>
                                        <p:tgtEl>
                                          <p:spTgt spid="1049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9" nodeType="clickPar">
                      <p:stCondLst>
                        <p:cond delay="indefinite"/>
                      </p:stCondLst>
                      <p:childTnLst>
                        <p:par>
                          <p:cTn fill="hold" id="17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73"/>
                                        <p:tgtEl>
                                          <p:spTgt spid="1049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74"/>
                                        <p:tgtEl>
                                          <p:spTgt spid="1049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5" nodeType="clickPar">
                      <p:stCondLst>
                        <p:cond delay="indefinite"/>
                      </p:stCondLst>
                      <p:childTnLst>
                        <p:par>
                          <p:cTn fill="hold" id="17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79"/>
                                        <p:tgtEl>
                                          <p:spTgt spid="1049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80"/>
                                        <p:tgtEl>
                                          <p:spTgt spid="1049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1" nodeType="clickPar">
                      <p:stCondLst>
                        <p:cond delay="indefinite"/>
                      </p:stCondLst>
                      <p:childTnLst>
                        <p:par>
                          <p:cTn fill="hold" id="18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8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85"/>
                                        <p:tgtEl>
                                          <p:spTgt spid="1049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86"/>
                                        <p:tgtEl>
                                          <p:spTgt spid="1049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7" nodeType="clickPar">
                      <p:stCondLst>
                        <p:cond delay="indefinite"/>
                      </p:stCondLst>
                      <p:childTnLst>
                        <p:par>
                          <p:cTn fill="hold" id="18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8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1"/>
                                        <p:tgtEl>
                                          <p:spTgt spid="1049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92"/>
                                        <p:tgtEl>
                                          <p:spTgt spid="1049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3" nodeType="clickPar">
                      <p:stCondLst>
                        <p:cond delay="indefinite"/>
                      </p:stCondLst>
                      <p:childTnLst>
                        <p:par>
                          <p:cTn fill="hold" id="19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95" nodeType="clickEffect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dur="500" id="197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8" nodeType="clickPar">
                      <p:stCondLst>
                        <p:cond delay="indefinite"/>
                      </p:stCondLst>
                      <p:childTnLst>
                        <p:par>
                          <p:cTn fill="hold" id="19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00" nodeType="clickEffect" presetClass="entr" presetID="1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02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03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04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05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6" nodeType="clickPar">
                      <p:stCondLst>
                        <p:cond delay="indefinite"/>
                      </p:stCondLst>
                      <p:childTnLst>
                        <p:par>
                          <p:cTn fill="hold" id="20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08" nodeType="clickEffect" presetClass="entr" presetID="1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1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11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12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13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4" nodeType="clickPar">
                      <p:stCondLst>
                        <p:cond delay="indefinite"/>
                      </p:stCondLst>
                      <p:childTnLst>
                        <p:par>
                          <p:cTn fill="hold" id="21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6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18"/>
                                        <p:tgtEl>
                                          <p:spTgt spid="1049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19"/>
                                        <p:tgtEl>
                                          <p:spTgt spid="1049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20"/>
                                        <p:tgtEl>
                                          <p:spTgt spid="1049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21"/>
                                        <p:tgtEl>
                                          <p:spTgt spid="1049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2" nodeType="clickPar">
                      <p:stCondLst>
                        <p:cond delay="indefinite"/>
                      </p:stCondLst>
                      <p:childTnLst>
                        <p:par>
                          <p:cTn fill="hold" id="22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24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26"/>
                                        <p:tgtEl>
                                          <p:spTgt spid="1049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27"/>
                                        <p:tgtEl>
                                          <p:spTgt spid="1049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8" nodeType="clickPar">
                      <p:stCondLst>
                        <p:cond delay="indefinite"/>
                      </p:stCondLst>
                      <p:childTnLst>
                        <p:par>
                          <p:cTn fill="hold" id="22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0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32"/>
                                        <p:tgtEl>
                                          <p:spTgt spid="1049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33"/>
                                        <p:tgtEl>
                                          <p:spTgt spid="1049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4" nodeType="clickPar">
                      <p:stCondLst>
                        <p:cond delay="indefinite"/>
                      </p:stCondLst>
                      <p:childTnLst>
                        <p:par>
                          <p:cTn fill="hold" id="23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36" nodeType="clickEffect" presetClass="entr" presetID="1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38"/>
                                        <p:tgtEl>
                                          <p:spTgt spid="1049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39"/>
                                        <p:tgtEl>
                                          <p:spTgt spid="1049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40"/>
                                        <p:tgtEl>
                                          <p:spTgt spid="1049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41"/>
                                        <p:tgtEl>
                                          <p:spTgt spid="1049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2" nodeType="clickPar">
                      <p:stCondLst>
                        <p:cond delay="indefinite"/>
                      </p:stCondLst>
                      <p:childTnLst>
                        <p:par>
                          <p:cTn fill="hold" id="24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44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46"/>
                                        <p:tgtEl>
                                          <p:spTgt spid="1049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47"/>
                                        <p:tgtEl>
                                          <p:spTgt spid="1049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48"/>
                                        <p:tgtEl>
                                          <p:spTgt spid="1049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49"/>
                                        <p:tgtEl>
                                          <p:spTgt spid="1049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0" nodeType="clickPar">
                      <p:stCondLst>
                        <p:cond delay="indefinite"/>
                      </p:stCondLst>
                      <p:childTnLst>
                        <p:par>
                          <p:cTn fill="hold" id="25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2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4"/>
                                        <p:tgtEl>
                                          <p:spTgt spid="1049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55"/>
                                        <p:tgtEl>
                                          <p:spTgt spid="1049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6" nodeType="clickPar">
                      <p:stCondLst>
                        <p:cond delay="indefinite"/>
                      </p:stCondLst>
                      <p:childTnLst>
                        <p:par>
                          <p:cTn fill="hold" id="25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8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6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61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62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63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4" nodeType="clickPar">
                      <p:stCondLst>
                        <p:cond delay="indefinite"/>
                      </p:stCondLst>
                      <p:childTnLst>
                        <p:par>
                          <p:cTn fill="hold" id="26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66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68"/>
                                        <p:tgtEl>
                                          <p:spTgt spid="1049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9"/>
                                        <p:tgtEl>
                                          <p:spTgt spid="1049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0" nodeType="clickPar">
                      <p:stCondLst>
                        <p:cond delay="indefinite"/>
                      </p:stCondLst>
                      <p:childTnLst>
                        <p:par>
                          <p:cTn fill="hold" id="27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72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74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75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76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77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8" nodeType="clickPar">
                      <p:stCondLst>
                        <p:cond delay="indefinite"/>
                      </p:stCondLst>
                      <p:childTnLst>
                        <p:par>
                          <p:cTn fill="hold" id="27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80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82"/>
                                        <p:tgtEl>
                                          <p:spTgt spid="1049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83"/>
                                        <p:tgtEl>
                                          <p:spTgt spid="1049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4" nodeType="clickPar">
                      <p:stCondLst>
                        <p:cond delay="indefinite"/>
                      </p:stCondLst>
                      <p:childTnLst>
                        <p:par>
                          <p:cTn fill="hold" id="28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86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88"/>
                                        <p:tgtEl>
                                          <p:spTgt spid="1049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89"/>
                                        <p:tgtEl>
                                          <p:spTgt spid="1049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0" nodeType="clickPar">
                      <p:stCondLst>
                        <p:cond delay="indefinite"/>
                      </p:stCondLst>
                      <p:childTnLst>
                        <p:par>
                          <p:cTn fill="hold" id="29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92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94"/>
                                        <p:tgtEl>
                                          <p:spTgt spid="1049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95"/>
                                        <p:tgtEl>
                                          <p:spTgt spid="1049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96"/>
                                        <p:tgtEl>
                                          <p:spTgt spid="1049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97"/>
                                        <p:tgtEl>
                                          <p:spTgt spid="1049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8" nodeType="clickPar">
                      <p:stCondLst>
                        <p:cond delay="indefinite"/>
                      </p:stCondLst>
                      <p:childTnLst>
                        <p:par>
                          <p:cTn fill="hold" id="29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00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02"/>
                                        <p:tgtEl>
                                          <p:spTgt spid="1049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03"/>
                                        <p:tgtEl>
                                          <p:spTgt spid="1049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04" nodeType="clickPar">
                      <p:stCondLst>
                        <p:cond delay="indefinite"/>
                      </p:stCondLst>
                      <p:childTnLst>
                        <p:par>
                          <p:cTn fill="hold" id="30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06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08"/>
                                        <p:tgtEl>
                                          <p:spTgt spid="1049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09"/>
                                        <p:tgtEl>
                                          <p:spTgt spid="1049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0" nodeType="clickPar">
                      <p:stCondLst>
                        <p:cond delay="indefinite"/>
                      </p:stCondLst>
                      <p:childTnLst>
                        <p:par>
                          <p:cTn fill="hold" id="31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12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14"/>
                                        <p:tgtEl>
                                          <p:spTgt spid="1049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15"/>
                                        <p:tgtEl>
                                          <p:spTgt spid="1049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16"/>
                                        <p:tgtEl>
                                          <p:spTgt spid="1049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17"/>
                                        <p:tgtEl>
                                          <p:spTgt spid="1049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8" nodeType="clickPar">
                      <p:stCondLst>
                        <p:cond delay="indefinite"/>
                      </p:stCondLst>
                      <p:childTnLst>
                        <p:par>
                          <p:cTn fill="hold" id="31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20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22"/>
                                        <p:tgtEl>
                                          <p:spTgt spid="1049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3"/>
                                        <p:tgtEl>
                                          <p:spTgt spid="1049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24" nodeType="clickPar">
                      <p:stCondLst>
                        <p:cond delay="indefinite"/>
                      </p:stCondLst>
                      <p:childTnLst>
                        <p:par>
                          <p:cTn fill="hold" id="32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26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28"/>
                                        <p:tgtEl>
                                          <p:spTgt spid="1049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9"/>
                                        <p:tgtEl>
                                          <p:spTgt spid="1049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0" nodeType="clickPar">
                      <p:stCondLst>
                        <p:cond delay="indefinite"/>
                      </p:stCondLst>
                      <p:childTnLst>
                        <p:par>
                          <p:cTn fill="hold" id="33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32" nodeType="clickEffect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dur="500" id="334"/>
                                        <p:tgtEl>
                                          <p:spTgt spid="1049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5" nodeType="clickPar">
                      <p:stCondLst>
                        <p:cond delay="indefinite"/>
                      </p:stCondLst>
                      <p:childTnLst>
                        <p:par>
                          <p:cTn fill="hold" id="33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37" nodeType="clickEffect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dur="500" id="339"/>
                                        <p:tgtEl>
                                          <p:spTgt spid="1049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40" nodeType="clickPar">
                      <p:stCondLst>
                        <p:cond delay="indefinite"/>
                      </p:stCondLst>
                      <p:childTnLst>
                        <p:par>
                          <p:cTn fill="hold" id="34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42" nodeType="clickEffect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dur="500" id="344"/>
                                        <p:tgtEl>
                                          <p:spTgt spid="104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45" nodeType="clickPar">
                      <p:stCondLst>
                        <p:cond delay="indefinite"/>
                      </p:stCondLst>
                      <p:childTnLst>
                        <p:par>
                          <p:cTn fill="hold" id="3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47" nodeType="clickEffect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dur="500" id="349"/>
                                        <p:tgtEl>
                                          <p:spTgt spid="104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0" nodeType="clickPar">
                      <p:stCondLst>
                        <p:cond delay="indefinite"/>
                      </p:stCondLst>
                      <p:childTnLst>
                        <p:par>
                          <p:cTn fill="hold" id="35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52" nodeType="clickEffect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dur="500" id="354"/>
                                        <p:tgtEl>
                                          <p:spTgt spid="1049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5" nodeType="clickPar">
                      <p:stCondLst>
                        <p:cond delay="indefinite"/>
                      </p:stCondLst>
                      <p:childTnLst>
                        <p:par>
                          <p:cTn fill="hold" id="35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57" nodeType="clickEffect" presetClass="entr" presetID="18" presetSubtype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dur="500" id="359"/>
                                        <p:tgtEl>
                                          <p:spTgt spid="1049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60" nodeType="clickPar">
                      <p:stCondLst>
                        <p:cond delay="indefinite"/>
                      </p:stCondLst>
                      <p:childTnLst>
                        <p:par>
                          <p:cTn fill="hold" id="36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62" nodeType="clickEffect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dur="500" id="364"/>
                                        <p:tgtEl>
                                          <p:spTgt spid="1049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65" nodeType="clickPar">
                      <p:stCondLst>
                        <p:cond delay="indefinite"/>
                      </p:stCondLst>
                      <p:childTnLst>
                        <p:par>
                          <p:cTn fill="hold" id="36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67" nodeType="clickEffect" presetClass="entr" presetID="18" presetSubtype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dur="500" id="369"/>
                                        <p:tgtEl>
                                          <p:spTgt spid="104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0" nodeType="clickPar">
                      <p:stCondLst>
                        <p:cond delay="indefinite"/>
                      </p:stCondLst>
                      <p:childTnLst>
                        <p:par>
                          <p:cTn fill="hold" id="37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72" nodeType="clickEffect" presetClass="entr" presetID="18" presetSubtype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dur="500" id="374"/>
                                        <p:tgtEl>
                                          <p:spTgt spid="104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5" nodeType="clickPar">
                      <p:stCondLst>
                        <p:cond delay="indefinite"/>
                      </p:stCondLst>
                      <p:childTnLst>
                        <p:par>
                          <p:cTn fill="hold" id="37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77" nodeType="clickEffect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dur="500" id="379"/>
                                        <p:tgtEl>
                                          <p:spTgt spid="1049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80" nodeType="clickPar">
                      <p:stCondLst>
                        <p:cond delay="indefinite"/>
                      </p:stCondLst>
                      <p:childTnLst>
                        <p:par>
                          <p:cTn fill="hold" id="38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82" nodeType="clickEffect" presetClass="entr" presetID="18" presetSubtype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dur="500" id="384"/>
                                        <p:tgtEl>
                                          <p:spTgt spid="1049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85" nodeType="clickPar">
                      <p:stCondLst>
                        <p:cond delay="indefinite"/>
                      </p:stCondLst>
                      <p:childTnLst>
                        <p:par>
                          <p:cTn fill="hold" id="38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87" nodeType="clickEffect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dur="500" id="389"/>
                                        <p:tgtEl>
                                          <p:spTgt spid="1049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0" nodeType="clickPar">
                      <p:stCondLst>
                        <p:cond delay="indefinite"/>
                      </p:stCondLst>
                      <p:childTnLst>
                        <p:par>
                          <p:cTn fill="hold" id="39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92" nodeType="clickEffect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94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95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6" nodeType="clickPar">
                      <p:stCondLst>
                        <p:cond delay="indefinite"/>
                      </p:stCondLst>
                      <p:childTnLst>
                        <p:par>
                          <p:cTn fill="hold" id="39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98" nodeType="clickEffect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01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02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03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04" nodeType="clickPar">
                      <p:stCondLst>
                        <p:cond delay="indefinite"/>
                      </p:stCondLst>
                      <p:childTnLst>
                        <p:par>
                          <p:cTn fill="hold" id="40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06" nodeType="clickEffect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08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09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0" nodeType="clickPar">
                      <p:stCondLst>
                        <p:cond delay="indefinite"/>
                      </p:stCondLst>
                      <p:childTnLst>
                        <p:par>
                          <p:cTn fill="hold" id="41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12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14"/>
                                        <p:tgtEl>
                                          <p:spTgt spid="2097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15"/>
                                        <p:tgtEl>
                                          <p:spTgt spid="2097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10" grpId="0" uiExpand="0" build="whole" animBg="1"/>
      <p:bldP spid="1049214" grpId="0" uiExpand="0" build="whole" animBg="1"/>
      <p:bldP spid="1049215" grpId="0" uiExpand="0" build="whole"/>
      <p:bldP spid="1049216" grpId="0" uiExpand="0" build="whole"/>
      <p:bldP spid="1049243" grpId="0" uiExpand="0" build="whole"/>
      <p:bldP spid="1049260" grpId="0" uiExpand="0" build="whole" animBg="1"/>
      <p:bldP spid="1049261" grpId="0" uiExpand="0" build="whole" animBg="1"/>
      <p:bldP spid="1049262" grpId="0" uiExpand="0" build="whole" animBg="1"/>
      <p:bldP spid="1049263" grpId="0" uiExpand="0" build="whole" animBg="1"/>
      <p:bldP spid="1049265" grpId="0" uiExpand="0" build="whole" animBg="1"/>
      <p:bldP spid="1049267" grpId="0" uiExpand="0" build="whole" animBg="1"/>
      <p:bldP spid="1049299" grpId="0" uiExpand="0" build="whole" animBg="1"/>
      <p:bldP spid="1049300" grpId="0" uiExpand="0" build="whole" animBg="1"/>
      <p:bldP spid="1049301" grpId="0" uiExpand="0" build="whole" animBg="1"/>
      <p:bldP spid="1049302" grpId="0" uiExpand="0" build="whole" animBg="1"/>
      <p:bldP spid="1049303" grpId="0" uiExpand="0" build="whole"/>
      <p:bldP spid="1049304" grpId="0" uiExpand="0" build="whole"/>
      <p:bldP spid="1049305" grpId="0" uiExpand="0" build="whole"/>
      <p:bldP spid="1049306" grpId="0" uiExpand="0" build="whole"/>
      <p:bldP spid="1049307" grpId="0" uiExpand="0" build="whole"/>
      <p:bldP spid="1049308" grpId="0" uiExpand="0" build="whole"/>
      <p:bldP spid="1049336" grpId="0" uiExpand="0" build="whole"/>
      <p:bldP spid="1049337" grpId="0" uiExpand="0" build="whol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3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346" name=""/>
          <p:cNvSpPr/>
          <p:nvPr/>
        </p:nvSpPr>
        <p:spPr>
          <a:xfrm rot="0">
            <a:off x="1858962" y="457200"/>
            <a:ext cx="1466850" cy="3040062"/>
          </a:xfrm>
          <a:prstGeom prst="rect"/>
          <a:solidFill>
            <a:schemeClr val="lt1"/>
          </a:solidFill>
          <a:ln w="28575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9347" name=""/>
          <p:cNvSpPr/>
          <p:nvPr/>
        </p:nvSpPr>
        <p:spPr>
          <a:xfrm rot="0">
            <a:off x="338137" y="3497262"/>
            <a:ext cx="3968750" cy="0"/>
          </a:xfrm>
          <a:prstGeom prst="line"/>
          <a:noFill/>
          <a:ln w="1905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348" name=""/>
          <p:cNvSpPr txBox="1"/>
          <p:nvPr/>
        </p:nvSpPr>
        <p:spPr>
          <a:xfrm rot="0">
            <a:off x="152400" y="3171825"/>
            <a:ext cx="312737" cy="3048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400" lang="en-US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049349" name=""/>
          <p:cNvSpPr txBox="1"/>
          <p:nvPr/>
        </p:nvSpPr>
        <p:spPr>
          <a:xfrm rot="0">
            <a:off x="4222750" y="3243262"/>
            <a:ext cx="312737" cy="3048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400" lang="en-US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049350" name=""/>
          <p:cNvSpPr/>
          <p:nvPr/>
        </p:nvSpPr>
        <p:spPr>
          <a:xfrm rot="0">
            <a:off x="1182687" y="3919537"/>
            <a:ext cx="2279650" cy="2279650"/>
          </a:xfrm>
          <a:prstGeom prst="ellipse"/>
          <a:solidFill>
            <a:schemeClr val="lt1"/>
          </a:solidFill>
          <a:ln w="28575" cap="flat" cmpd="sng">
            <a:solidFill>
              <a:srgbClr val="FF33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233" name=""/>
          <p:cNvGrpSpPr/>
          <p:nvPr/>
        </p:nvGrpSpPr>
        <p:grpSpPr>
          <a:xfrm rot="0">
            <a:off x="873125" y="3587750"/>
            <a:ext cx="2851150" cy="2822575"/>
            <a:chOff x="528" y="2232"/>
            <a:chExt cx="1259" cy="1247"/>
          </a:xfrm>
        </p:grpSpPr>
        <p:sp>
          <p:nvSpPr>
            <p:cNvPr id="1049351" name=""/>
            <p:cNvSpPr txBox="1"/>
            <p:nvPr/>
          </p:nvSpPr>
          <p:spPr>
            <a:xfrm rot="0">
              <a:off x="672" y="2448"/>
              <a:ext cx="115" cy="121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200" lang="en-US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1049352" name=""/>
            <p:cNvSpPr txBox="1"/>
            <p:nvPr/>
          </p:nvSpPr>
          <p:spPr>
            <a:xfrm rot="0">
              <a:off x="528" y="2768"/>
              <a:ext cx="117" cy="134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049353" name=""/>
            <p:cNvSpPr txBox="1"/>
            <p:nvPr/>
          </p:nvSpPr>
          <p:spPr>
            <a:xfrm rot="0">
              <a:off x="672" y="3171"/>
              <a:ext cx="120" cy="135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049354" name=""/>
            <p:cNvSpPr txBox="1"/>
            <p:nvPr/>
          </p:nvSpPr>
          <p:spPr>
            <a:xfrm rot="0">
              <a:off x="1104" y="3345"/>
              <a:ext cx="117" cy="134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1049355" name=""/>
            <p:cNvSpPr txBox="1"/>
            <p:nvPr/>
          </p:nvSpPr>
          <p:spPr>
            <a:xfrm rot="0">
              <a:off x="1536" y="3171"/>
              <a:ext cx="121" cy="135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049356" name=""/>
            <p:cNvSpPr txBox="1"/>
            <p:nvPr/>
          </p:nvSpPr>
          <p:spPr>
            <a:xfrm rot="0">
              <a:off x="1670" y="2791"/>
              <a:ext cx="117" cy="134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049357" name=""/>
            <p:cNvSpPr txBox="1"/>
            <p:nvPr/>
          </p:nvSpPr>
          <p:spPr>
            <a:xfrm rot="0">
              <a:off x="1104" y="2232"/>
              <a:ext cx="121" cy="134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1049358" name=""/>
            <p:cNvSpPr txBox="1"/>
            <p:nvPr/>
          </p:nvSpPr>
          <p:spPr>
            <a:xfrm rot="0">
              <a:off x="1536" y="2462"/>
              <a:ext cx="108" cy="135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f</a:t>
              </a:r>
            </a:p>
          </p:txBody>
        </p:sp>
      </p:grpSp>
      <p:grpSp>
        <p:nvGrpSpPr>
          <p:cNvPr id="234" name=""/>
          <p:cNvGrpSpPr/>
          <p:nvPr/>
        </p:nvGrpSpPr>
        <p:grpSpPr>
          <a:xfrm rot="0">
            <a:off x="1182687" y="3486150"/>
            <a:ext cx="2279650" cy="1530350"/>
            <a:chOff x="1872" y="2346"/>
            <a:chExt cx="1296" cy="870"/>
          </a:xfrm>
        </p:grpSpPr>
        <p:sp>
          <p:nvSpPr>
            <p:cNvPr id="1049359" name=""/>
            <p:cNvSpPr/>
            <p:nvPr/>
          </p:nvSpPr>
          <p:spPr>
            <a:xfrm rot="0" flipV="1">
              <a:off x="1872" y="2352"/>
              <a:ext cx="0" cy="864"/>
            </a:xfrm>
            <a:prstGeom prst="line"/>
            <a:noFill/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360" name=""/>
            <p:cNvSpPr/>
            <p:nvPr/>
          </p:nvSpPr>
          <p:spPr>
            <a:xfrm rot="0" flipV="1">
              <a:off x="2040" y="2352"/>
              <a:ext cx="0" cy="432"/>
            </a:xfrm>
            <a:prstGeom prst="line"/>
            <a:noFill/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361" name=""/>
            <p:cNvSpPr/>
            <p:nvPr/>
          </p:nvSpPr>
          <p:spPr>
            <a:xfrm rot="0" flipV="1">
              <a:off x="2532" y="2352"/>
              <a:ext cx="0" cy="288"/>
            </a:xfrm>
            <a:prstGeom prst="line"/>
            <a:noFill/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362" name=""/>
            <p:cNvSpPr/>
            <p:nvPr/>
          </p:nvSpPr>
          <p:spPr>
            <a:xfrm rot="0" flipV="1">
              <a:off x="2994" y="2346"/>
              <a:ext cx="0" cy="480"/>
            </a:xfrm>
            <a:prstGeom prst="line"/>
            <a:noFill/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363" name=""/>
            <p:cNvSpPr/>
            <p:nvPr/>
          </p:nvSpPr>
          <p:spPr>
            <a:xfrm rot="0" flipV="1">
              <a:off x="3168" y="2352"/>
              <a:ext cx="0" cy="864"/>
            </a:xfrm>
            <a:prstGeom prst="line"/>
            <a:noFill/>
            <a:ln w="952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235" name=""/>
          <p:cNvGrpSpPr/>
          <p:nvPr/>
        </p:nvGrpSpPr>
        <p:grpSpPr>
          <a:xfrm rot="0">
            <a:off x="1182687" y="711200"/>
            <a:ext cx="2279650" cy="2786062"/>
            <a:chOff x="1872" y="768"/>
            <a:chExt cx="1296" cy="1584"/>
          </a:xfrm>
        </p:grpSpPr>
        <p:sp>
          <p:nvSpPr>
            <p:cNvPr id="1049364" name=""/>
            <p:cNvSpPr/>
            <p:nvPr/>
          </p:nvSpPr>
          <p:spPr>
            <a:xfrm rot="0">
              <a:off x="1872" y="768"/>
              <a:ext cx="1296" cy="1584"/>
            </a:xfrm>
            <a:prstGeom prst="triangle"/>
            <a:solidFill>
              <a:schemeClr val="lt1"/>
            </a:solidFill>
            <a:ln w="6350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365" name=""/>
            <p:cNvSpPr/>
            <p:nvPr/>
          </p:nvSpPr>
          <p:spPr>
            <a:xfrm rot="0" flipV="1">
              <a:off x="2046" y="768"/>
              <a:ext cx="480" cy="1584"/>
            </a:xfrm>
            <a:prstGeom prst="line"/>
            <a:noFill/>
            <a:ln w="6350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366" name=""/>
            <p:cNvSpPr/>
            <p:nvPr/>
          </p:nvSpPr>
          <p:spPr>
            <a:xfrm rot="0" flipH="1" flipV="1">
              <a:off x="2514" y="768"/>
              <a:ext cx="480" cy="1584"/>
            </a:xfrm>
            <a:prstGeom prst="line"/>
            <a:noFill/>
            <a:ln w="6350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367" name=""/>
            <p:cNvSpPr/>
            <p:nvPr/>
          </p:nvSpPr>
          <p:spPr>
            <a:xfrm rot="0" flipV="1">
              <a:off x="2526" y="768"/>
              <a:ext cx="0" cy="1584"/>
            </a:xfrm>
            <a:prstGeom prst="line"/>
            <a:noFill/>
            <a:ln w="6350" cap="flat" cmpd="sng">
              <a:solidFill>
                <a:schemeClr val="folHlink">
                  <a:alpha val="100000"/>
                </a:schemeClr>
              </a:solidFill>
              <a:prstDash val="lgDashDot"/>
              <a:round/>
            </a:ln>
          </p:spPr>
        </p:sp>
      </p:grpSp>
      <p:sp>
        <p:nvSpPr>
          <p:cNvPr id="1049368" name=""/>
          <p:cNvSpPr/>
          <p:nvPr/>
        </p:nvSpPr>
        <p:spPr>
          <a:xfrm rot="0">
            <a:off x="1868487" y="4267200"/>
            <a:ext cx="1489075" cy="1489075"/>
          </a:xfrm>
          <a:prstGeom prst="diamond"/>
          <a:solidFill>
            <a:schemeClr val="lt1"/>
          </a:solidFill>
          <a:ln w="28575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9369" name=""/>
          <p:cNvSpPr/>
          <p:nvPr/>
        </p:nvSpPr>
        <p:spPr>
          <a:xfrm rot="0">
            <a:off x="2608262" y="457200"/>
            <a:ext cx="0" cy="3040062"/>
          </a:xfrm>
          <a:prstGeom prst="line"/>
          <a:noFill/>
          <a:ln w="3175" cap="flat" cmpd="sng">
            <a:solidFill>
              <a:srgbClr val="3366FF">
                <a:alpha val="100000"/>
              </a:srgbClr>
            </a:solidFill>
            <a:prstDash val="solid"/>
            <a:round/>
          </a:ln>
        </p:spPr>
      </p:sp>
      <p:sp>
        <p:nvSpPr>
          <p:cNvPr id="1049370" name=""/>
          <p:cNvSpPr/>
          <p:nvPr/>
        </p:nvSpPr>
        <p:spPr>
          <a:xfrm rot="0">
            <a:off x="2301875" y="4478337"/>
            <a:ext cx="84137" cy="84137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9371" name=""/>
          <p:cNvSpPr/>
          <p:nvPr/>
        </p:nvSpPr>
        <p:spPr>
          <a:xfrm rot="0">
            <a:off x="2027237" y="4764087"/>
            <a:ext cx="84137" cy="84137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9372" name=""/>
          <p:cNvSpPr/>
          <p:nvPr/>
        </p:nvSpPr>
        <p:spPr>
          <a:xfrm rot="0">
            <a:off x="1827212" y="4975225"/>
            <a:ext cx="84137" cy="84137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9373" name=""/>
          <p:cNvSpPr/>
          <p:nvPr/>
        </p:nvSpPr>
        <p:spPr>
          <a:xfrm rot="0">
            <a:off x="2047875" y="5195887"/>
            <a:ext cx="85725" cy="84137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9374" name=""/>
          <p:cNvSpPr/>
          <p:nvPr/>
        </p:nvSpPr>
        <p:spPr>
          <a:xfrm rot="0">
            <a:off x="2301875" y="5470525"/>
            <a:ext cx="84137" cy="84137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9375" name=""/>
          <p:cNvSpPr/>
          <p:nvPr/>
        </p:nvSpPr>
        <p:spPr>
          <a:xfrm rot="0">
            <a:off x="3303587" y="4964112"/>
            <a:ext cx="85725" cy="84137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9376" name=""/>
          <p:cNvSpPr/>
          <p:nvPr/>
        </p:nvSpPr>
        <p:spPr>
          <a:xfrm rot="0">
            <a:off x="2851150" y="4510087"/>
            <a:ext cx="84137" cy="84137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9377" name=""/>
          <p:cNvSpPr/>
          <p:nvPr/>
        </p:nvSpPr>
        <p:spPr>
          <a:xfrm rot="0">
            <a:off x="2565400" y="5692775"/>
            <a:ext cx="84137" cy="84137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236" name=""/>
          <p:cNvGrpSpPr/>
          <p:nvPr/>
        </p:nvGrpSpPr>
        <p:grpSpPr>
          <a:xfrm rot="0">
            <a:off x="1173162" y="3887787"/>
            <a:ext cx="2279650" cy="2279650"/>
            <a:chOff x="672" y="2400"/>
            <a:chExt cx="1008" cy="1008"/>
          </a:xfrm>
        </p:grpSpPr>
        <p:sp>
          <p:nvSpPr>
            <p:cNvPr id="1049378" name=""/>
            <p:cNvSpPr/>
            <p:nvPr/>
          </p:nvSpPr>
          <p:spPr>
            <a:xfrm rot="0">
              <a:off x="1189" y="2400"/>
              <a:ext cx="0" cy="1008"/>
            </a:xfrm>
            <a:prstGeom prst="line"/>
            <a:noFill/>
            <a:ln w="317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379" name=""/>
            <p:cNvSpPr/>
            <p:nvPr/>
          </p:nvSpPr>
          <p:spPr>
            <a:xfrm rot="0">
              <a:off x="672" y="2902"/>
              <a:ext cx="1008" cy="0"/>
            </a:xfrm>
            <a:prstGeom prst="line"/>
            <a:noFill/>
            <a:ln w="317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380" name=""/>
            <p:cNvSpPr/>
            <p:nvPr/>
          </p:nvSpPr>
          <p:spPr>
            <a:xfrm rot="189070" flipH="1" flipV="1">
              <a:off x="766" y="2576"/>
              <a:ext cx="814" cy="634"/>
            </a:xfrm>
            <a:prstGeom prst="line"/>
            <a:noFill/>
            <a:ln w="317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381" name=""/>
            <p:cNvSpPr/>
            <p:nvPr/>
          </p:nvSpPr>
          <p:spPr>
            <a:xfrm rot="21410930" flipV="1">
              <a:off x="768" y="2598"/>
              <a:ext cx="814" cy="634"/>
            </a:xfrm>
            <a:prstGeom prst="line"/>
            <a:noFill/>
            <a:ln w="317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</p:grpSp>
      <p:sp>
        <p:nvSpPr>
          <p:cNvPr id="1049382" name=""/>
          <p:cNvSpPr/>
          <p:nvPr/>
        </p:nvSpPr>
        <p:spPr>
          <a:xfrm rot="0">
            <a:off x="2828925" y="5449887"/>
            <a:ext cx="84137" cy="84137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9383" name=""/>
          <p:cNvSpPr/>
          <p:nvPr/>
        </p:nvSpPr>
        <p:spPr>
          <a:xfrm rot="0">
            <a:off x="2565400" y="4235450"/>
            <a:ext cx="84137" cy="84137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237" name=""/>
          <p:cNvGrpSpPr/>
          <p:nvPr/>
        </p:nvGrpSpPr>
        <p:grpSpPr>
          <a:xfrm rot="0">
            <a:off x="1604962" y="4003675"/>
            <a:ext cx="1865312" cy="1960562"/>
            <a:chOff x="2112" y="2640"/>
            <a:chExt cx="1060" cy="1115"/>
          </a:xfrm>
        </p:grpSpPr>
        <p:sp>
          <p:nvSpPr>
            <p:cNvPr id="1049384" name=""/>
            <p:cNvSpPr txBox="1"/>
            <p:nvPr/>
          </p:nvSpPr>
          <p:spPr>
            <a:xfrm rot="0">
              <a:off x="2112" y="3071"/>
              <a:ext cx="148" cy="157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200" lang="en-US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049385" name=""/>
            <p:cNvSpPr txBox="1"/>
            <p:nvPr/>
          </p:nvSpPr>
          <p:spPr>
            <a:xfrm rot="0">
              <a:off x="2292" y="3324"/>
              <a:ext cx="148" cy="15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200" lang="en-US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049386" name=""/>
            <p:cNvSpPr txBox="1"/>
            <p:nvPr/>
          </p:nvSpPr>
          <p:spPr>
            <a:xfrm rot="0">
              <a:off x="2388" y="3438"/>
              <a:ext cx="148" cy="15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200" lang="en-US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049387" name=""/>
            <p:cNvSpPr txBox="1"/>
            <p:nvPr/>
          </p:nvSpPr>
          <p:spPr>
            <a:xfrm rot="0">
              <a:off x="2544" y="3599"/>
              <a:ext cx="148" cy="15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200" lang="en-US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049388" name=""/>
            <p:cNvSpPr txBox="1"/>
            <p:nvPr/>
          </p:nvSpPr>
          <p:spPr>
            <a:xfrm rot="0">
              <a:off x="2832" y="3408"/>
              <a:ext cx="148" cy="15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200" lang="en-US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049389" name=""/>
            <p:cNvSpPr txBox="1"/>
            <p:nvPr/>
          </p:nvSpPr>
          <p:spPr>
            <a:xfrm rot="0">
              <a:off x="3023" y="3024"/>
              <a:ext cx="149" cy="15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200" lang="en-US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049390" name=""/>
            <p:cNvSpPr txBox="1"/>
            <p:nvPr/>
          </p:nvSpPr>
          <p:spPr>
            <a:xfrm rot="0">
              <a:off x="2196" y="2952"/>
              <a:ext cx="191" cy="15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200" lang="en-US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1049391" name=""/>
            <p:cNvSpPr txBox="1"/>
            <p:nvPr/>
          </p:nvSpPr>
          <p:spPr>
            <a:xfrm rot="0">
              <a:off x="2400" y="2784"/>
              <a:ext cx="148" cy="157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200" lang="en-US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1049392" name=""/>
            <p:cNvSpPr txBox="1"/>
            <p:nvPr/>
          </p:nvSpPr>
          <p:spPr>
            <a:xfrm rot="0">
              <a:off x="2544" y="2640"/>
              <a:ext cx="148" cy="15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200" lang="en-US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1049393" name=""/>
            <p:cNvSpPr txBox="1"/>
            <p:nvPr/>
          </p:nvSpPr>
          <p:spPr>
            <a:xfrm rot="0">
              <a:off x="2783" y="2784"/>
              <a:ext cx="148" cy="157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200" lang="en-US">
                  <a:solidFill>
                    <a:srgbClr val="000000"/>
                  </a:solidFill>
                </a:rPr>
                <a:t>7</a:t>
              </a:r>
            </a:p>
          </p:txBody>
        </p:sp>
      </p:grpSp>
      <p:sp>
        <p:nvSpPr>
          <p:cNvPr id="1049394" name=""/>
          <p:cNvSpPr/>
          <p:nvPr/>
        </p:nvSpPr>
        <p:spPr>
          <a:xfrm rot="0" flipV="1">
            <a:off x="1858962" y="1808162"/>
            <a:ext cx="0" cy="3208337"/>
          </a:xfrm>
          <a:prstGeom prst="line"/>
          <a:noFill/>
          <a:ln w="9525" cap="flat" cmpd="sng">
            <a:solidFill>
              <a:schemeClr val="folHlink">
                <a:alpha val="100000"/>
              </a:schemeClr>
            </a:solidFill>
            <a:prstDash val="solid"/>
            <a:round/>
          </a:ln>
        </p:spPr>
      </p:sp>
      <p:sp>
        <p:nvSpPr>
          <p:cNvPr id="1049395" name=""/>
          <p:cNvSpPr/>
          <p:nvPr/>
        </p:nvSpPr>
        <p:spPr>
          <a:xfrm rot="0" flipV="1">
            <a:off x="2079625" y="1470025"/>
            <a:ext cx="0" cy="3800475"/>
          </a:xfrm>
          <a:prstGeom prst="line"/>
          <a:noFill/>
          <a:ln w="9525" cap="flat" cmpd="sng">
            <a:solidFill>
              <a:schemeClr val="folHlink">
                <a:alpha val="100000"/>
              </a:schemeClr>
            </a:solidFill>
            <a:prstDash val="solid"/>
            <a:round/>
          </a:ln>
        </p:spPr>
      </p:sp>
      <p:sp>
        <p:nvSpPr>
          <p:cNvPr id="1049396" name=""/>
          <p:cNvSpPr/>
          <p:nvPr/>
        </p:nvSpPr>
        <p:spPr>
          <a:xfrm rot="0" flipV="1">
            <a:off x="2892425" y="2484437"/>
            <a:ext cx="0" cy="2109787"/>
          </a:xfrm>
          <a:prstGeom prst="line"/>
          <a:noFill/>
          <a:ln w="9525" cap="flat" cmpd="sng">
            <a:solidFill>
              <a:schemeClr val="folHlink">
                <a:alpha val="100000"/>
              </a:schemeClr>
            </a:solidFill>
            <a:prstDash val="solid"/>
            <a:round/>
          </a:ln>
        </p:spPr>
      </p:sp>
      <p:sp>
        <p:nvSpPr>
          <p:cNvPr id="1049397" name=""/>
          <p:cNvSpPr/>
          <p:nvPr/>
        </p:nvSpPr>
        <p:spPr>
          <a:xfrm rot="0" flipV="1">
            <a:off x="3335337" y="3243262"/>
            <a:ext cx="0" cy="1773237"/>
          </a:xfrm>
          <a:prstGeom prst="line"/>
          <a:noFill/>
          <a:ln w="9525" cap="flat" cmpd="sng">
            <a:solidFill>
              <a:schemeClr val="folHlink">
                <a:alpha val="100000"/>
              </a:schemeClr>
            </a:solidFill>
            <a:prstDash val="solid"/>
            <a:round/>
          </a:ln>
        </p:spPr>
      </p:sp>
      <p:sp>
        <p:nvSpPr>
          <p:cNvPr id="1049398" name=""/>
          <p:cNvSpPr/>
          <p:nvPr/>
        </p:nvSpPr>
        <p:spPr>
          <a:xfrm rot="0">
            <a:off x="1816100" y="1765300"/>
            <a:ext cx="84137" cy="85725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9399" name=""/>
          <p:cNvSpPr/>
          <p:nvPr/>
        </p:nvSpPr>
        <p:spPr>
          <a:xfrm rot="0">
            <a:off x="2027237" y="1470025"/>
            <a:ext cx="84137" cy="84137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9400" name=""/>
          <p:cNvSpPr/>
          <p:nvPr/>
        </p:nvSpPr>
        <p:spPr>
          <a:xfrm rot="0">
            <a:off x="2851150" y="2568575"/>
            <a:ext cx="84137" cy="84137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9401" name=""/>
          <p:cNvSpPr/>
          <p:nvPr/>
        </p:nvSpPr>
        <p:spPr>
          <a:xfrm rot="0">
            <a:off x="3294062" y="3159125"/>
            <a:ext cx="84137" cy="84137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9402" name=""/>
          <p:cNvSpPr/>
          <p:nvPr/>
        </p:nvSpPr>
        <p:spPr>
          <a:xfrm rot="0" flipV="1">
            <a:off x="2703512" y="3497262"/>
            <a:ext cx="0" cy="506412"/>
          </a:xfrm>
          <a:prstGeom prst="line"/>
          <a:noFill/>
          <a:ln w="9525" cap="flat" cmpd="sng">
            <a:solidFill>
              <a:srgbClr val="FF33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403" name=""/>
          <p:cNvSpPr/>
          <p:nvPr/>
        </p:nvSpPr>
        <p:spPr>
          <a:xfrm rot="0" flipV="1">
            <a:off x="2365375" y="4003675"/>
            <a:ext cx="338137" cy="1012825"/>
          </a:xfrm>
          <a:prstGeom prst="line"/>
          <a:noFill/>
          <a:ln w="9525" cap="flat" cmpd="sng">
            <a:solidFill>
              <a:srgbClr val="FF3300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404" name=""/>
          <p:cNvSpPr/>
          <p:nvPr/>
        </p:nvSpPr>
        <p:spPr>
          <a:xfrm rot="21529918" flipH="1" flipV="1">
            <a:off x="2336800" y="711200"/>
            <a:ext cx="338137" cy="2786062"/>
          </a:xfrm>
          <a:prstGeom prst="line"/>
          <a:noFill/>
          <a:ln w="9525" cap="flat" cmpd="sng">
            <a:solidFill>
              <a:srgbClr val="FF3300">
                <a:alpha val="100000"/>
              </a:srgbClr>
            </a:solidFill>
            <a:prstDash val="solid"/>
            <a:round/>
          </a:ln>
        </p:spPr>
      </p:sp>
      <p:sp>
        <p:nvSpPr>
          <p:cNvPr id="1049405" name=""/>
          <p:cNvSpPr/>
          <p:nvPr/>
        </p:nvSpPr>
        <p:spPr>
          <a:xfrm rot="0">
            <a:off x="2554287" y="2820987"/>
            <a:ext cx="85725" cy="84137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9406" name=""/>
          <p:cNvSpPr/>
          <p:nvPr/>
        </p:nvSpPr>
        <p:spPr bwMode="auto">
          <a:xfrm rot="20863150">
            <a:off x="2173287" y="1463675"/>
            <a:ext cx="254000" cy="1408112"/>
          </a:xfrm>
          <a:custGeom>
            <a:avLst/>
            <a:ahLst/>
            <a:rect l="0" t="0" r="r" b="b"/>
            <a:pathLst>
              <a:path w="21600" h="21231" fill="none">
                <a:moveTo>
                  <a:pt x="5388" y="-1"/>
                </a:moveTo>
                <a:cubicBezTo>
                  <a:pt x="14930" y="2457"/>
                  <a:pt x="21600" y="11062"/>
                  <a:pt x="21600" y="20917"/>
                </a:cubicBezTo>
                <a:cubicBezTo>
                  <a:pt x="21600" y="21021"/>
                  <a:pt x="21599" y="21126"/>
                  <a:pt x="21597" y="21230"/>
                </a:cubicBezTo>
              </a:path>
              <a:path w="21600" h="21231" stroke="0">
                <a:moveTo>
                  <a:pt x="5388" y="-1"/>
                </a:moveTo>
                <a:cubicBezTo>
                  <a:pt x="14930" y="2457"/>
                  <a:pt x="21600" y="11062"/>
                  <a:pt x="21600" y="20917"/>
                </a:cubicBezTo>
                <a:cubicBezTo>
                  <a:pt x="21600" y="21021"/>
                  <a:pt x="21599" y="21126"/>
                  <a:pt x="21597" y="21230"/>
                </a:cubicBezTo>
                <a:lnTo>
                  <a:pt x="0" y="20917"/>
                </a:lnTo>
                <a:lnTo>
                  <a:pt x="5388" y="-1"/>
                </a:lnTo>
              </a:path>
            </a:pathLst>
          </a:custGeom>
          <a:noFill/>
          <a:ln w="28575" cap="flat" cmpd="sng">
            <a:solidFill>
              <a:srgbClr val="FF3300">
                <a:alpha val="100000"/>
              </a:srgbClr>
            </a:solidFill>
            <a:prstDash val="solid"/>
            <a:round/>
          </a:ln>
        </p:spPr>
      </p:sp>
      <p:sp>
        <p:nvSpPr>
          <p:cNvPr id="1049407" name=""/>
          <p:cNvSpPr/>
          <p:nvPr/>
        </p:nvSpPr>
        <p:spPr bwMode="auto">
          <a:xfrm rot="16387258">
            <a:off x="1745456" y="1661319"/>
            <a:ext cx="455612" cy="180975"/>
          </a:xfrm>
          <a:custGeom>
            <a:avLst/>
            <a:ahLst/>
            <a:rect l="0" t="0" r="r" b="b"/>
            <a:pathLst>
              <a:path w="21600" h="20622" fill="none">
                <a:moveTo>
                  <a:pt x="6425" y="0"/>
                </a:moveTo>
                <a:cubicBezTo>
                  <a:pt x="15451" y="2812"/>
                  <a:pt x="21600" y="11168"/>
                  <a:pt x="21600" y="20622"/>
                </a:cubicBezTo>
              </a:path>
              <a:path w="21600" h="20622" stroke="0">
                <a:moveTo>
                  <a:pt x="6425" y="0"/>
                </a:moveTo>
                <a:cubicBezTo>
                  <a:pt x="15451" y="2812"/>
                  <a:pt x="21600" y="11168"/>
                  <a:pt x="21600" y="20622"/>
                </a:cubicBezTo>
                <a:lnTo>
                  <a:pt x="0" y="20622"/>
                </a:lnTo>
                <a:lnTo>
                  <a:pt x="6425" y="0"/>
                </a:lnTo>
              </a:path>
            </a:pathLst>
          </a:custGeom>
          <a:noFill/>
          <a:ln w="28575" cap="flat" cmpd="sng">
            <a:solidFill>
              <a:srgbClr val="FF3300">
                <a:alpha val="100000"/>
              </a:srgbClr>
            </a:solidFill>
            <a:prstDash val="solid"/>
            <a:round/>
          </a:ln>
        </p:spPr>
      </p:sp>
      <p:sp>
        <p:nvSpPr>
          <p:cNvPr id="1049408" name=""/>
          <p:cNvSpPr/>
          <p:nvPr/>
        </p:nvSpPr>
        <p:spPr bwMode="auto">
          <a:xfrm rot="10556028" flipV="1">
            <a:off x="2611437" y="2589212"/>
            <a:ext cx="252412" cy="254000"/>
          </a:xfrm>
          <a:custGeom>
            <a:avLst/>
            <a:ahLst/>
            <a:rect l="0" t="0" r="r" b="b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</a:path>
            </a:pathLst>
          </a:custGeom>
          <a:noFill/>
          <a:ln w="28575" cap="flat" cmpd="sng">
            <a:solidFill>
              <a:srgbClr val="FF3300">
                <a:alpha val="100000"/>
              </a:srgbClr>
            </a:solidFill>
            <a:prstDash val="solid"/>
            <a:round/>
          </a:ln>
        </p:spPr>
      </p:sp>
      <p:sp>
        <p:nvSpPr>
          <p:cNvPr id="1049409" name=""/>
          <p:cNvSpPr/>
          <p:nvPr/>
        </p:nvSpPr>
        <p:spPr bwMode="auto">
          <a:xfrm rot="15419264" flipV="1">
            <a:off x="2658268" y="2767806"/>
            <a:ext cx="835025" cy="414337"/>
          </a:xfrm>
          <a:custGeom>
            <a:avLst/>
            <a:ahLst/>
            <a:rect l="0" t="0" r="r" b="b"/>
            <a:pathLst>
              <a:path w="21380" h="21233" fill="none">
                <a:moveTo>
                  <a:pt x="3965" y="0"/>
                </a:moveTo>
                <a:cubicBezTo>
                  <a:pt x="13060" y="1699"/>
                  <a:pt x="20063" y="9001"/>
                  <a:pt x="21380" y="18159"/>
                </a:cubicBezTo>
              </a:path>
              <a:path w="21380" h="21233" stroke="0">
                <a:moveTo>
                  <a:pt x="3965" y="0"/>
                </a:moveTo>
                <a:cubicBezTo>
                  <a:pt x="13060" y="1699"/>
                  <a:pt x="20063" y="9001"/>
                  <a:pt x="21380" y="18159"/>
                </a:cubicBezTo>
                <a:lnTo>
                  <a:pt x="0" y="21233"/>
                </a:lnTo>
                <a:lnTo>
                  <a:pt x="3965" y="0"/>
                </a:lnTo>
              </a:path>
            </a:pathLst>
          </a:custGeom>
          <a:noFill/>
          <a:ln w="28575" cap="flat" cmpd="sng">
            <a:solidFill>
              <a:srgbClr val="FF3300">
                <a:alpha val="100000"/>
              </a:srgbClr>
            </a:solidFill>
            <a:prstDash val="solid"/>
            <a:round/>
          </a:ln>
        </p:spPr>
      </p:sp>
      <p:sp>
        <p:nvSpPr>
          <p:cNvPr id="1049410" name=""/>
          <p:cNvSpPr/>
          <p:nvPr/>
        </p:nvSpPr>
        <p:spPr>
          <a:xfrm rot="0">
            <a:off x="2617787" y="2751137"/>
            <a:ext cx="0" cy="760412"/>
          </a:xfrm>
          <a:prstGeom prst="line"/>
          <a:noFill/>
          <a:ln w="12700" cap="flat" cmpd="sng">
            <a:solidFill>
              <a:schemeClr val="dk1">
                <a:alpha val="100000"/>
              </a:schemeClr>
            </a:solidFill>
            <a:prstDash val="lgDash"/>
            <a:round/>
          </a:ln>
        </p:spPr>
      </p:sp>
      <p:sp>
        <p:nvSpPr>
          <p:cNvPr id="1049411" name=""/>
          <p:cNvSpPr/>
          <p:nvPr/>
        </p:nvSpPr>
        <p:spPr>
          <a:xfrm rot="0">
            <a:off x="1858962" y="1808162"/>
            <a:ext cx="0" cy="1689100"/>
          </a:xfrm>
          <a:prstGeom prst="line"/>
          <a:noFill/>
          <a:ln w="12700" cap="flat" cmpd="sng">
            <a:solidFill>
              <a:schemeClr val="dk1">
                <a:alpha val="100000"/>
              </a:schemeClr>
            </a:solidFill>
            <a:prstDash val="lgDash"/>
            <a:round/>
          </a:ln>
        </p:spPr>
      </p:sp>
      <p:sp>
        <p:nvSpPr>
          <p:cNvPr id="1049412" name=""/>
          <p:cNvSpPr/>
          <p:nvPr/>
        </p:nvSpPr>
        <p:spPr>
          <a:xfrm rot="0">
            <a:off x="3335337" y="3159125"/>
            <a:ext cx="0" cy="338137"/>
          </a:xfrm>
          <a:prstGeom prst="line"/>
          <a:noFill/>
          <a:ln w="12700" cap="flat" cmpd="sng">
            <a:solidFill>
              <a:schemeClr val="dk1">
                <a:alpha val="100000"/>
              </a:schemeClr>
            </a:solidFill>
            <a:prstDash val="lgDash"/>
            <a:round/>
          </a:ln>
        </p:spPr>
      </p:sp>
      <p:sp>
        <p:nvSpPr>
          <p:cNvPr id="1049413" name=""/>
          <p:cNvSpPr/>
          <p:nvPr/>
        </p:nvSpPr>
        <p:spPr>
          <a:xfrm rot="0" flipH="1">
            <a:off x="1190625" y="1808162"/>
            <a:ext cx="674687" cy="1689100"/>
          </a:xfrm>
          <a:prstGeom prst="line"/>
          <a:noFill/>
          <a:ln w="28575" cap="flat" cmpd="sng">
            <a:solidFill>
              <a:srgbClr val="FF3300">
                <a:alpha val="100000"/>
              </a:srgbClr>
            </a:solidFill>
            <a:prstDash val="solid"/>
            <a:round/>
          </a:ln>
        </p:spPr>
      </p:sp>
      <p:sp>
        <p:nvSpPr>
          <p:cNvPr id="1049414" name=""/>
          <p:cNvSpPr/>
          <p:nvPr/>
        </p:nvSpPr>
        <p:spPr>
          <a:xfrm rot="0">
            <a:off x="3314700" y="3159125"/>
            <a:ext cx="168275" cy="338137"/>
          </a:xfrm>
          <a:prstGeom prst="line"/>
          <a:noFill/>
          <a:ln w="28575" cap="flat" cmpd="sng">
            <a:solidFill>
              <a:srgbClr val="FF3300">
                <a:alpha val="100000"/>
              </a:srgbClr>
            </a:solidFill>
            <a:prstDash val="solid"/>
            <a:round/>
          </a:ln>
        </p:spPr>
      </p:sp>
      <p:sp>
        <p:nvSpPr>
          <p:cNvPr id="1049415" name=""/>
          <p:cNvSpPr/>
          <p:nvPr/>
        </p:nvSpPr>
        <p:spPr>
          <a:xfrm rot="0">
            <a:off x="1182687" y="3497262"/>
            <a:ext cx="2279650" cy="0"/>
          </a:xfrm>
          <a:prstGeom prst="line"/>
          <a:noFill/>
          <a:ln w="28575" cap="flat" cmpd="sng">
            <a:solidFill>
              <a:srgbClr val="FF3300">
                <a:alpha val="100000"/>
              </a:srgbClr>
            </a:solidFill>
            <a:prstDash val="solid"/>
            <a:round/>
          </a:ln>
        </p:spPr>
      </p:sp>
      <p:sp>
        <p:nvSpPr>
          <p:cNvPr id="1049416" name=""/>
          <p:cNvSpPr txBox="1"/>
          <p:nvPr/>
        </p:nvSpPr>
        <p:spPr>
          <a:xfrm rot="0">
            <a:off x="971550" y="3257550"/>
            <a:ext cx="2522537" cy="2746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200" lang="en-US">
                <a:solidFill>
                  <a:srgbClr val="000000"/>
                </a:solidFill>
              </a:rPr>
              <a:t>a’    b’h’             c’g’            d’f’       e’</a:t>
            </a:r>
          </a:p>
        </p:txBody>
      </p:sp>
      <p:sp>
        <p:nvSpPr>
          <p:cNvPr id="1049417" name=""/>
          <p:cNvSpPr/>
          <p:nvPr/>
        </p:nvSpPr>
        <p:spPr bwMode="auto">
          <a:xfrm rot="0">
            <a:off x="2322512" y="5016500"/>
            <a:ext cx="549275" cy="506412"/>
          </a:xfrm>
          <a:custGeom>
            <a:avLst/>
            <a:ahLst/>
            <a:rect l="0" t="0" r="r" b="b"/>
            <a:pathLst>
              <a:path w="23429" h="21600" fill="none">
                <a:moveTo>
                  <a:pt x="23428" y="368"/>
                </a:moveTo>
                <a:cubicBezTo>
                  <a:pt x="23227" y="12152"/>
                  <a:pt x="13617" y="21600"/>
                  <a:pt x="1832" y="21600"/>
                </a:cubicBezTo>
                <a:cubicBezTo>
                  <a:pt x="1220" y="21600"/>
                  <a:pt x="609" y="21574"/>
                  <a:pt x="-1" y="21522"/>
                </a:cubicBezTo>
              </a:path>
              <a:path w="23429" h="21600" stroke="0">
                <a:moveTo>
                  <a:pt x="23428" y="368"/>
                </a:moveTo>
                <a:cubicBezTo>
                  <a:pt x="23227" y="12152"/>
                  <a:pt x="13617" y="21600"/>
                  <a:pt x="1832" y="21600"/>
                </a:cubicBezTo>
                <a:cubicBezTo>
                  <a:pt x="1220" y="21600"/>
                  <a:pt x="609" y="21574"/>
                  <a:pt x="-1" y="21522"/>
                </a:cubicBezTo>
                <a:lnTo>
                  <a:pt x="1832" y="0"/>
                </a:lnTo>
                <a:lnTo>
                  <a:pt x="23428" y="368"/>
                </a:lnTo>
              </a:path>
            </a:pathLst>
          </a:custGeom>
          <a:noFill/>
          <a:ln w="3175" cap="flat" cmpd="sng">
            <a:solidFill>
              <a:schemeClr val="lt2">
                <a:alpha val="10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1049418" name=""/>
          <p:cNvSpPr/>
          <p:nvPr/>
        </p:nvSpPr>
        <p:spPr>
          <a:xfrm rot="0" flipV="1">
            <a:off x="2871787" y="2062162"/>
            <a:ext cx="0" cy="2954337"/>
          </a:xfrm>
          <a:prstGeom prst="line"/>
          <a:noFill/>
          <a:ln w="9525" cap="flat" cmpd="sng">
            <a:solidFill>
              <a:srgbClr val="D60093">
                <a:alpha val="100000"/>
              </a:srgbClr>
            </a:solidFill>
            <a:prstDash val="solid"/>
            <a:round/>
            <a:tailEnd type="triangle" w="med" len="med"/>
          </a:ln>
        </p:spPr>
      </p:sp>
      <p:sp>
        <p:nvSpPr>
          <p:cNvPr id="1049419" name=""/>
          <p:cNvSpPr/>
          <p:nvPr/>
        </p:nvSpPr>
        <p:spPr>
          <a:xfrm rot="0" flipH="1">
            <a:off x="2365375" y="2062162"/>
            <a:ext cx="506412" cy="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9420" name=""/>
          <p:cNvSpPr/>
          <p:nvPr/>
        </p:nvSpPr>
        <p:spPr>
          <a:xfrm rot="0">
            <a:off x="2301875" y="2019300"/>
            <a:ext cx="84137" cy="84137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238" name=""/>
          <p:cNvGrpSpPr/>
          <p:nvPr/>
        </p:nvGrpSpPr>
        <p:grpSpPr>
          <a:xfrm rot="0">
            <a:off x="2027237" y="5734050"/>
            <a:ext cx="1879600" cy="971550"/>
            <a:chOff x="2352" y="3624"/>
            <a:chExt cx="1069" cy="552"/>
          </a:xfrm>
        </p:grpSpPr>
        <p:sp>
          <p:nvSpPr>
            <p:cNvPr id="1049421" name=""/>
            <p:cNvSpPr/>
            <p:nvPr/>
          </p:nvSpPr>
          <p:spPr>
            <a:xfrm rot="0">
              <a:off x="2682" y="3624"/>
              <a:ext cx="0" cy="552"/>
            </a:xfrm>
            <a:prstGeom prst="line"/>
            <a:noFill/>
            <a:ln w="317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422" name=""/>
            <p:cNvSpPr/>
            <p:nvPr/>
          </p:nvSpPr>
          <p:spPr>
            <a:xfrm rot="0">
              <a:off x="2532" y="3984"/>
              <a:ext cx="0" cy="192"/>
            </a:xfrm>
            <a:prstGeom prst="line"/>
            <a:noFill/>
            <a:ln w="317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423" name=""/>
            <p:cNvSpPr/>
            <p:nvPr/>
          </p:nvSpPr>
          <p:spPr>
            <a:xfrm rot="0">
              <a:off x="2352" y="4080"/>
              <a:ext cx="192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424" name=""/>
            <p:cNvSpPr/>
            <p:nvPr/>
          </p:nvSpPr>
          <p:spPr>
            <a:xfrm rot="0" flipH="1">
              <a:off x="2688" y="4080"/>
              <a:ext cx="192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425" name=""/>
            <p:cNvSpPr txBox="1"/>
            <p:nvPr/>
          </p:nvSpPr>
          <p:spPr>
            <a:xfrm rot="0">
              <a:off x="2784" y="3990"/>
              <a:ext cx="637" cy="15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200" lang="en-US">
                  <a:solidFill>
                    <a:srgbClr val="000000"/>
                  </a:solidFill>
                </a:rPr>
                <a:t>5 mm</a:t>
              </a:r>
              <a:r>
                <a:rPr altLang="en-US" b="1" sz="1000" lang="en-US">
                  <a:solidFill>
                    <a:srgbClr val="000000"/>
                  </a:solidFill>
                </a:rPr>
                <a:t> OFF-SET</a:t>
              </a:r>
            </a:p>
          </p:txBody>
        </p:sp>
      </p:grpSp>
      <p:grpSp>
        <p:nvGrpSpPr>
          <p:cNvPr id="239" name=""/>
          <p:cNvGrpSpPr/>
          <p:nvPr/>
        </p:nvGrpSpPr>
        <p:grpSpPr>
          <a:xfrm rot="0">
            <a:off x="1604962" y="1217612"/>
            <a:ext cx="2000250" cy="2047875"/>
            <a:chOff x="2112" y="1056"/>
            <a:chExt cx="1137" cy="1164"/>
          </a:xfrm>
        </p:grpSpPr>
        <p:sp>
          <p:nvSpPr>
            <p:cNvPr id="1049426" name=""/>
            <p:cNvSpPr txBox="1"/>
            <p:nvPr/>
          </p:nvSpPr>
          <p:spPr>
            <a:xfrm rot="0">
              <a:off x="2112" y="1296"/>
              <a:ext cx="177" cy="15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200" lang="en-US">
                  <a:solidFill>
                    <a:srgbClr val="000000"/>
                  </a:solidFill>
                </a:rPr>
                <a:t>1’</a:t>
              </a:r>
            </a:p>
          </p:txBody>
        </p:sp>
        <p:sp>
          <p:nvSpPr>
            <p:cNvPr id="1049427" name=""/>
            <p:cNvSpPr txBox="1"/>
            <p:nvPr/>
          </p:nvSpPr>
          <p:spPr>
            <a:xfrm rot="0">
              <a:off x="2304" y="1056"/>
              <a:ext cx="177" cy="15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200" lang="en-US">
                  <a:solidFill>
                    <a:srgbClr val="000000"/>
                  </a:solidFill>
                </a:rPr>
                <a:t>2’</a:t>
              </a:r>
            </a:p>
          </p:txBody>
        </p:sp>
        <p:sp>
          <p:nvSpPr>
            <p:cNvPr id="1049428" name=""/>
            <p:cNvSpPr txBox="1"/>
            <p:nvPr/>
          </p:nvSpPr>
          <p:spPr>
            <a:xfrm rot="0">
              <a:off x="2784" y="1686"/>
              <a:ext cx="177" cy="15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200" lang="en-US">
                  <a:solidFill>
                    <a:srgbClr val="000000"/>
                  </a:solidFill>
                </a:rPr>
                <a:t>5’</a:t>
              </a:r>
            </a:p>
          </p:txBody>
        </p:sp>
        <p:sp>
          <p:nvSpPr>
            <p:cNvPr id="1049429" name=""/>
            <p:cNvSpPr txBox="1"/>
            <p:nvPr/>
          </p:nvSpPr>
          <p:spPr>
            <a:xfrm rot="0">
              <a:off x="2544" y="1921"/>
              <a:ext cx="177" cy="15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200" lang="en-US">
                  <a:solidFill>
                    <a:srgbClr val="000000"/>
                  </a:solidFill>
                </a:rPr>
                <a:t>4’</a:t>
              </a:r>
            </a:p>
          </p:txBody>
        </p:sp>
        <p:sp>
          <p:nvSpPr>
            <p:cNvPr id="1049430" name=""/>
            <p:cNvSpPr txBox="1"/>
            <p:nvPr/>
          </p:nvSpPr>
          <p:spPr>
            <a:xfrm rot="0">
              <a:off x="2400" y="1489"/>
              <a:ext cx="177" cy="15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200" lang="en-US">
                  <a:solidFill>
                    <a:srgbClr val="000000"/>
                  </a:solidFill>
                </a:rPr>
                <a:t>3’</a:t>
              </a:r>
            </a:p>
          </p:txBody>
        </p:sp>
        <p:sp>
          <p:nvSpPr>
            <p:cNvPr id="1049431" name=""/>
            <p:cNvSpPr txBox="1"/>
            <p:nvPr/>
          </p:nvSpPr>
          <p:spPr>
            <a:xfrm rot="0">
              <a:off x="3072" y="2063"/>
              <a:ext cx="177" cy="157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200" lang="en-US">
                  <a:solidFill>
                    <a:srgbClr val="000000"/>
                  </a:solidFill>
                </a:rPr>
                <a:t>6’</a:t>
              </a:r>
            </a:p>
          </p:txBody>
        </p:sp>
      </p:grpSp>
      <p:sp>
        <p:nvSpPr>
          <p:cNvPr id="1049432" name=""/>
          <p:cNvSpPr txBox="1"/>
          <p:nvPr/>
        </p:nvSpPr>
        <p:spPr>
          <a:xfrm rot="0">
            <a:off x="4229100" y="228600"/>
            <a:ext cx="4776787" cy="8255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algn="ctr"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b="1" sz="1600" lang="en-US">
                <a:solidFill>
                  <a:srgbClr val="000000"/>
                </a:solidFill>
              </a:rPr>
              <a:t>CASE 7.</a:t>
            </a:r>
          </a:p>
          <a:p>
            <a:pPr algn="ctr"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b="1" sz="1600" lang="en-US">
                <a:solidFill>
                  <a:srgbClr val="000000"/>
                </a:solidFill>
              </a:rPr>
              <a:t> CONE STANDING &amp; SQ.PRISM  PENETRATING</a:t>
            </a:r>
          </a:p>
          <a:p>
            <a:pPr algn="ctr"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b="1" sz="1600" lang="en-US">
                <a:solidFill>
                  <a:srgbClr val="000000"/>
                </a:solidFill>
              </a:rPr>
              <a:t>(BOTH AXES VERTICAL)</a:t>
            </a:r>
          </a:p>
        </p:txBody>
      </p:sp>
      <p:pic>
        <p:nvPicPr>
          <p:cNvPr id="209718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5410200" y="1143000"/>
            <a:ext cx="2538412" cy="2971800"/>
          </a:xfrm>
          <a:prstGeom prst="rect"/>
          <a:noFill/>
          <a:ln>
            <a:noFill/>
          </a:ln>
        </p:spPr>
      </p:pic>
      <p:sp>
        <p:nvSpPr>
          <p:cNvPr id="1049433" name=""/>
          <p:cNvSpPr txBox="1"/>
          <p:nvPr/>
        </p:nvSpPr>
        <p:spPr>
          <a:xfrm rot="0">
            <a:off x="4367212" y="4572000"/>
            <a:ext cx="4776787" cy="18034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b="1" sz="1600" lang="en-US">
                <a:solidFill>
                  <a:srgbClr val="FF3300"/>
                </a:solidFill>
              </a:rPr>
              <a:t>Problem:</a:t>
            </a:r>
            <a:r>
              <a:rPr altLang="en-US" sz="1600" lang="en-US">
                <a:solidFill>
                  <a:srgbClr val="000000"/>
                </a:solidFill>
              </a:rPr>
              <a:t> A cone70 mm base diameter and 90 mm axis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is completely penetrated  by a square prism from top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with it’s axis // to cone’s axis and 5 mm away from it.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a vertical plane containing both axes is parallel to Vp.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Take all faces of sq.prism equally inclined to Vp.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Base Side of prism is 0 mm and axis is 100 mm long.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Draw projections showing curves of intersections. </a:t>
            </a:r>
          </a:p>
        </p:txBody>
      </p:sp>
      <p:grpSp>
        <p:nvGrpSpPr>
          <p:cNvPr id="240" name=""/>
          <p:cNvGrpSpPr/>
          <p:nvPr/>
        </p:nvGrpSpPr>
        <p:grpSpPr>
          <a:xfrm rot="0">
            <a:off x="8016875" y="46037"/>
            <a:ext cx="1096962" cy="182562"/>
            <a:chOff x="5050" y="29"/>
            <a:chExt cx="691" cy="115"/>
          </a:xfrm>
        </p:grpSpPr>
        <p:sp>
          <p:nvSpPr>
            <p:cNvPr id="1049434" name="">
              <a:hlinkClick r:id="rId2" action="ppaction://hlinksldjump"/>
            </p:cNvPr>
            <p:cNvSpPr/>
            <p:nvPr/>
          </p:nvSpPr>
          <p:spPr>
            <a:xfrm rot="0">
              <a:off x="5050" y="29"/>
              <a:ext cx="115" cy="115"/>
            </a:xfrm>
            <a:prstGeom prst="actionButtonHome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435" name="">
              <a:hlinkClick action="ppaction://hlinkshowjump?jump=previousslide"/>
            </p:cNvPr>
            <p:cNvSpPr/>
            <p:nvPr/>
          </p:nvSpPr>
          <p:spPr>
            <a:xfrm rot="0">
              <a:off x="5280" y="29"/>
              <a:ext cx="116" cy="115"/>
            </a:xfrm>
            <a:prstGeom prst="actionButtonBackPrevious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436" name="">
              <a:hlinkClick action="ppaction://hlinkshowjump?jump=nextslide"/>
            </p:cNvPr>
            <p:cNvSpPr/>
            <p:nvPr/>
          </p:nvSpPr>
          <p:spPr>
            <a:xfrm rot="0">
              <a:off x="5396" y="29"/>
              <a:ext cx="115" cy="115"/>
            </a:xfrm>
            <a:prstGeom prst="actionButtonForwardNext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437" name="">
              <a:hlinkClick action="ppaction://hlinkshowjump?jump=firstslide"/>
            </p:cNvPr>
            <p:cNvSpPr/>
            <p:nvPr/>
          </p:nvSpPr>
          <p:spPr>
            <a:xfrm rot="0">
              <a:off x="5165" y="29"/>
              <a:ext cx="115" cy="115"/>
            </a:xfrm>
            <a:prstGeom prst="actionButtonBeginning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438" name="">
              <a:hlinkClick action="ppaction://hlinkshowjump?jump=lastslide"/>
            </p:cNvPr>
            <p:cNvSpPr/>
            <p:nvPr/>
          </p:nvSpPr>
          <p:spPr>
            <a:xfrm rot="0">
              <a:off x="5511" y="29"/>
              <a:ext cx="115" cy="115"/>
            </a:xfrm>
            <a:prstGeom prst="actionButtonEnd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439" name=""/>
            <p:cNvSpPr/>
            <p:nvPr/>
          </p:nvSpPr>
          <p:spPr>
            <a:xfrm rot="0">
              <a:off x="5626" y="29"/>
              <a:ext cx="115" cy="115"/>
            </a:xfrm>
            <a:prstGeom prst="actionButtonBlank"/>
            <a:solidFill>
              <a:srgbClr val="FF000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3"/>
                                        <p:tgtEl>
                                          <p:spTgt spid="2097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4"/>
                                        <p:tgtEl>
                                          <p:spTgt spid="2097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9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9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9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9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9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9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9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9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3"/>
                                        <p:tgtEl>
                                          <p:spTgt spid="1049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4"/>
                                        <p:tgtEl>
                                          <p:spTgt spid="1049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7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9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3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55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6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" nodeType="clickPar">
                      <p:stCondLst>
                        <p:cond delay="indefinite"/>
                      </p:stCondLst>
                      <p:childTnLst>
                        <p:par>
                          <p:cTn fill="hold" id="5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9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61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2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3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4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5" nodeType="clickPar">
                      <p:stCondLst>
                        <p:cond delay="indefinite"/>
                      </p:stCondLst>
                      <p:childTnLst>
                        <p:par>
                          <p:cTn fill="hold" id="6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67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69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7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71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72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3" nodeType="clickPar">
                      <p:stCondLst>
                        <p:cond delay="indefinite"/>
                      </p:stCondLst>
                      <p:childTnLst>
                        <p:par>
                          <p:cTn fill="hold" id="7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5" nodeType="clickEffect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7"/>
                                        <p:tgtEl>
                                          <p:spTgt spid="1049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78"/>
                                        <p:tgtEl>
                                          <p:spTgt spid="1049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79"/>
                                        <p:tgtEl>
                                          <p:spTgt spid="1049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0"/>
                                        <p:tgtEl>
                                          <p:spTgt spid="1049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1" nodeType="clickPar">
                      <p:stCondLst>
                        <p:cond delay="indefinite"/>
                      </p:stCondLst>
                      <p:childTnLst>
                        <p:par>
                          <p:cTn fill="hold" id="8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3" nodeType="clickEffect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85"/>
                                        <p:tgtEl>
                                          <p:spTgt spid="1049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6"/>
                                        <p:tgtEl>
                                          <p:spTgt spid="1049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7"/>
                                        <p:tgtEl>
                                          <p:spTgt spid="1049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8"/>
                                        <p:tgtEl>
                                          <p:spTgt spid="1049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9" nodeType="clickPar">
                      <p:stCondLst>
                        <p:cond delay="indefinite"/>
                      </p:stCondLst>
                      <p:childTnLst>
                        <p:par>
                          <p:cTn fill="hold" id="9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1" nodeType="clickEffect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93"/>
                                        <p:tgtEl>
                                          <p:spTgt spid="1049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94"/>
                                        <p:tgtEl>
                                          <p:spTgt spid="1049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95"/>
                                        <p:tgtEl>
                                          <p:spTgt spid="1049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96"/>
                                        <p:tgtEl>
                                          <p:spTgt spid="1049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7" nodeType="clickPar">
                      <p:stCondLst>
                        <p:cond delay="indefinite"/>
                      </p:stCondLst>
                      <p:childTnLst>
                        <p:par>
                          <p:cTn fill="hold" id="9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9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01"/>
                                        <p:tgtEl>
                                          <p:spTgt spid="1049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02"/>
                                        <p:tgtEl>
                                          <p:spTgt spid="1049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3" nodeType="clickPar">
                      <p:stCondLst>
                        <p:cond delay="indefinite"/>
                      </p:stCondLst>
                      <p:childTnLst>
                        <p:par>
                          <p:cTn fill="hold" id="10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05" nodeType="clickEffect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07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08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09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1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1" nodeType="clickPar">
                      <p:stCondLst>
                        <p:cond delay="indefinite"/>
                      </p:stCondLst>
                      <p:childTnLst>
                        <p:par>
                          <p:cTn fill="hold" id="1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15"/>
                                        <p:tgtEl>
                                          <p:spTgt spid="1049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16"/>
                                        <p:tgtEl>
                                          <p:spTgt spid="1049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7" nodeType="clickPar">
                      <p:stCondLst>
                        <p:cond delay="indefinite"/>
                      </p:stCondLst>
                      <p:childTnLst>
                        <p:par>
                          <p:cTn fill="hold" id="11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21"/>
                                        <p:tgtEl>
                                          <p:spTgt spid="1049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22"/>
                                        <p:tgtEl>
                                          <p:spTgt spid="1049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3" nodeType="clickPar">
                      <p:stCondLst>
                        <p:cond delay="indefinite"/>
                      </p:stCondLst>
                      <p:childTnLst>
                        <p:par>
                          <p:cTn fill="hold" id="1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2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27"/>
                                        <p:tgtEl>
                                          <p:spTgt spid="1049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28"/>
                                        <p:tgtEl>
                                          <p:spTgt spid="1049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9" nodeType="clickPar">
                      <p:stCondLst>
                        <p:cond delay="indefinite"/>
                      </p:stCondLst>
                      <p:childTnLst>
                        <p:par>
                          <p:cTn fill="hold" id="13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3"/>
                                        <p:tgtEl>
                                          <p:spTgt spid="1049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34"/>
                                        <p:tgtEl>
                                          <p:spTgt spid="1049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5" nodeType="clickPar">
                      <p:stCondLst>
                        <p:cond delay="indefinite"/>
                      </p:stCondLst>
                      <p:childTnLst>
                        <p:par>
                          <p:cTn fill="hold" id="13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9"/>
                                        <p:tgtEl>
                                          <p:spTgt spid="1049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0"/>
                                        <p:tgtEl>
                                          <p:spTgt spid="1049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1" nodeType="clickPar">
                      <p:stCondLst>
                        <p:cond delay="indefinite"/>
                      </p:stCondLst>
                      <p:childTnLst>
                        <p:par>
                          <p:cTn fill="hold" id="14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4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45"/>
                                        <p:tgtEl>
                                          <p:spTgt spid="1049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6"/>
                                        <p:tgtEl>
                                          <p:spTgt spid="1049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7" nodeType="clickPar">
                      <p:stCondLst>
                        <p:cond delay="indefinite"/>
                      </p:stCondLst>
                      <p:childTnLst>
                        <p:par>
                          <p:cTn fill="hold" id="14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4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51"/>
                                        <p:tgtEl>
                                          <p:spTgt spid="1049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52"/>
                                        <p:tgtEl>
                                          <p:spTgt spid="1049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3" nodeType="clickPar">
                      <p:stCondLst>
                        <p:cond delay="indefinite"/>
                      </p:stCondLst>
                      <p:childTnLst>
                        <p:par>
                          <p:cTn fill="hold" id="15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57"/>
                                        <p:tgtEl>
                                          <p:spTgt spid="1049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58"/>
                                        <p:tgtEl>
                                          <p:spTgt spid="1049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9" nodeType="clickPar">
                      <p:stCondLst>
                        <p:cond delay="indefinite"/>
                      </p:stCondLst>
                      <p:childTnLst>
                        <p:par>
                          <p:cTn fill="hold" id="16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6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63"/>
                                        <p:tgtEl>
                                          <p:spTgt spid="1049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64"/>
                                        <p:tgtEl>
                                          <p:spTgt spid="1049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5" nodeType="clickPar">
                      <p:stCondLst>
                        <p:cond delay="indefinite"/>
                      </p:stCondLst>
                      <p:childTnLst>
                        <p:par>
                          <p:cTn fill="hold" id="16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6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69"/>
                                        <p:tgtEl>
                                          <p:spTgt spid="1049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70"/>
                                        <p:tgtEl>
                                          <p:spTgt spid="1049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1" nodeType="clickPar">
                      <p:stCondLst>
                        <p:cond delay="indefinite"/>
                      </p:stCondLst>
                      <p:childTnLst>
                        <p:par>
                          <p:cTn fill="hold" id="17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3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75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76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7" nodeType="clickPar">
                      <p:stCondLst>
                        <p:cond delay="indefinite"/>
                      </p:stCondLst>
                      <p:childTnLst>
                        <p:par>
                          <p:cTn fill="hold" id="17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9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81"/>
                                        <p:tgtEl>
                                          <p:spTgt spid="104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82"/>
                                        <p:tgtEl>
                                          <p:spTgt spid="104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83"/>
                                        <p:tgtEl>
                                          <p:spTgt spid="1049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84"/>
                                        <p:tgtEl>
                                          <p:spTgt spid="1049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5" nodeType="clickPar">
                      <p:stCondLst>
                        <p:cond delay="indefinite"/>
                      </p:stCondLst>
                      <p:childTnLst>
                        <p:par>
                          <p:cTn fill="hold" id="18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87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89"/>
                                        <p:tgtEl>
                                          <p:spTgt spid="104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90"/>
                                        <p:tgtEl>
                                          <p:spTgt spid="104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91"/>
                                        <p:tgtEl>
                                          <p:spTgt spid="1049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92"/>
                                        <p:tgtEl>
                                          <p:spTgt spid="1049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3" nodeType="clickPar">
                      <p:stCondLst>
                        <p:cond delay="indefinite"/>
                      </p:stCondLst>
                      <p:childTnLst>
                        <p:par>
                          <p:cTn fill="hold" id="19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95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97"/>
                                        <p:tgtEl>
                                          <p:spTgt spid="104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98"/>
                                        <p:tgtEl>
                                          <p:spTgt spid="104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99"/>
                                        <p:tgtEl>
                                          <p:spTgt spid="1049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00"/>
                                        <p:tgtEl>
                                          <p:spTgt spid="1049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1" nodeType="clickPar">
                      <p:stCondLst>
                        <p:cond delay="indefinite"/>
                      </p:stCondLst>
                      <p:childTnLst>
                        <p:par>
                          <p:cTn fill="hold" id="20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03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05"/>
                                        <p:tgtEl>
                                          <p:spTgt spid="104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06"/>
                                        <p:tgtEl>
                                          <p:spTgt spid="104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07"/>
                                        <p:tgtEl>
                                          <p:spTgt spid="1049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08"/>
                                        <p:tgtEl>
                                          <p:spTgt spid="1049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9" nodeType="clickPar">
                      <p:stCondLst>
                        <p:cond delay="indefinite"/>
                      </p:stCondLst>
                      <p:childTnLst>
                        <p:par>
                          <p:cTn fill="hold" id="2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1" nodeType="clickEffect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dur="500" id="213"/>
                                        <p:tgtEl>
                                          <p:spTgt spid="104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4" nodeType="clickPar">
                      <p:stCondLst>
                        <p:cond delay="indefinite"/>
                      </p:stCondLst>
                      <p:childTnLst>
                        <p:par>
                          <p:cTn fill="hold" id="21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6" nodeType="clickEffect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dur="500" id="218"/>
                                        <p:tgtEl>
                                          <p:spTgt spid="104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9" nodeType="clickPar">
                      <p:stCondLst>
                        <p:cond delay="indefinite"/>
                      </p:stCondLst>
                      <p:childTnLst>
                        <p:par>
                          <p:cTn fill="hold" id="2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21" nodeType="clickEffect" presetClass="entr" presetID="18" presetSubtype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dur="500" id="223"/>
                                        <p:tgtEl>
                                          <p:spTgt spid="104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4" nodeType="clickPar">
                      <p:stCondLst>
                        <p:cond delay="indefinite"/>
                      </p:stCondLst>
                      <p:childTnLst>
                        <p:par>
                          <p:cTn fill="hold" id="22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26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28"/>
                                        <p:tgtEl>
                                          <p:spTgt spid="104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29"/>
                                        <p:tgtEl>
                                          <p:spTgt spid="104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0" nodeType="clickPar">
                      <p:stCondLst>
                        <p:cond delay="indefinite"/>
                      </p:stCondLst>
                      <p:childTnLst>
                        <p:par>
                          <p:cTn fill="hold" id="23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2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34"/>
                                        <p:tgtEl>
                                          <p:spTgt spid="1049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35"/>
                                        <p:tgtEl>
                                          <p:spTgt spid="1049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6" nodeType="clickPar">
                      <p:stCondLst>
                        <p:cond delay="indefinite"/>
                      </p:stCondLst>
                      <p:childTnLst>
                        <p:par>
                          <p:cTn fill="hold" id="23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38" nodeType="clickEffect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dur="500" id="240"/>
                                        <p:tgtEl>
                                          <p:spTgt spid="104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1" nodeType="clickPar">
                      <p:stCondLst>
                        <p:cond delay="indefinite"/>
                      </p:stCondLst>
                      <p:childTnLst>
                        <p:par>
                          <p:cTn fill="hold" id="24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43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45"/>
                                        <p:tgtEl>
                                          <p:spTgt spid="1049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46"/>
                                        <p:tgtEl>
                                          <p:spTgt spid="1049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47"/>
                                        <p:tgtEl>
                                          <p:spTgt spid="1049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48"/>
                                        <p:tgtEl>
                                          <p:spTgt spid="1049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9" nodeType="clickPar">
                      <p:stCondLst>
                        <p:cond delay="indefinite"/>
                      </p:stCondLst>
                      <p:childTnLst>
                        <p:par>
                          <p:cTn fill="hold" id="25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1" nodeType="clickEffect" presetClass="entr" presetID="1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53"/>
                                        <p:tgtEl>
                                          <p:spTgt spid="1049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54"/>
                                        <p:tgtEl>
                                          <p:spTgt spid="1049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55"/>
                                        <p:tgtEl>
                                          <p:spTgt spid="1049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56"/>
                                        <p:tgtEl>
                                          <p:spTgt spid="1049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7" nodeType="clickPar">
                      <p:stCondLst>
                        <p:cond delay="indefinite"/>
                      </p:stCondLst>
                      <p:childTnLst>
                        <p:par>
                          <p:cTn fill="hold" id="25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61"/>
                                        <p:tgtEl>
                                          <p:spTgt spid="1049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2"/>
                                        <p:tgtEl>
                                          <p:spTgt spid="1049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3" nodeType="clickPar">
                      <p:stCondLst>
                        <p:cond delay="indefinite"/>
                      </p:stCondLst>
                      <p:childTnLst>
                        <p:par>
                          <p:cTn fill="hold" id="26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6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67"/>
                                        <p:tgtEl>
                                          <p:spTgt spid="1049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8"/>
                                        <p:tgtEl>
                                          <p:spTgt spid="1049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9" nodeType="clickPar">
                      <p:stCondLst>
                        <p:cond delay="indefinite"/>
                      </p:stCondLst>
                      <p:childTnLst>
                        <p:par>
                          <p:cTn fill="hold" id="27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7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73"/>
                                        <p:tgtEl>
                                          <p:spTgt spid="1049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74"/>
                                        <p:tgtEl>
                                          <p:spTgt spid="1049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5" nodeType="clickPar">
                      <p:stCondLst>
                        <p:cond delay="indefinite"/>
                      </p:stCondLst>
                      <p:childTnLst>
                        <p:par>
                          <p:cTn fill="hold" id="27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7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79"/>
                                        <p:tgtEl>
                                          <p:spTgt spid="1049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80"/>
                                        <p:tgtEl>
                                          <p:spTgt spid="1049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1" nodeType="clickPar">
                      <p:stCondLst>
                        <p:cond delay="indefinite"/>
                      </p:stCondLst>
                      <p:childTnLst>
                        <p:par>
                          <p:cTn fill="hold" id="28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83" nodeType="clickEffect" presetClass="entr" presetID="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 fill="hold" id="285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0" fill="hold" id="286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7" nodeType="clickPar">
                      <p:stCondLst>
                        <p:cond delay="indefinite"/>
                      </p:stCondLst>
                      <p:childTnLst>
                        <p:par>
                          <p:cTn fill="hold" id="28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89" nodeType="clickEffect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dur="500" id="291"/>
                                        <p:tgtEl>
                                          <p:spTgt spid="104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2" nodeType="clickPar">
                      <p:stCondLst>
                        <p:cond delay="indefinite"/>
                      </p:stCondLst>
                      <p:childTnLst>
                        <p:par>
                          <p:cTn fill="hold" id="29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94" nodeType="clickEffect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dur="500" id="296"/>
                                        <p:tgtEl>
                                          <p:spTgt spid="104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7" nodeType="clickPar">
                      <p:stCondLst>
                        <p:cond delay="indefinite"/>
                      </p:stCondLst>
                      <p:childTnLst>
                        <p:par>
                          <p:cTn fill="hold" id="29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99" nodeType="clickEffect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dur="500" id="301"/>
                                        <p:tgtEl>
                                          <p:spTgt spid="104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02" nodeType="clickPar">
                      <p:stCondLst>
                        <p:cond delay="indefinite"/>
                      </p:stCondLst>
                      <p:childTnLst>
                        <p:par>
                          <p:cTn fill="hold" id="30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04" nodeType="clickEffect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dur="500" id="306"/>
                                        <p:tgtEl>
                                          <p:spTgt spid="104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07" nodeType="clickPar">
                      <p:stCondLst>
                        <p:cond delay="indefinite"/>
                      </p:stCondLst>
                      <p:childTnLst>
                        <p:par>
                          <p:cTn fill="hold" id="30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09" nodeType="clickEffect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11"/>
                                        <p:tgtEl>
                                          <p:spTgt spid="1049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12"/>
                                        <p:tgtEl>
                                          <p:spTgt spid="1049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13"/>
                                        <p:tgtEl>
                                          <p:spTgt spid="1049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14"/>
                                        <p:tgtEl>
                                          <p:spTgt spid="1049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5" nodeType="clickPar">
                      <p:stCondLst>
                        <p:cond delay="indefinite"/>
                      </p:stCondLst>
                      <p:childTnLst>
                        <p:par>
                          <p:cTn fill="hold" id="3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17" nodeType="clickEffect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19"/>
                                        <p:tgtEl>
                                          <p:spTgt spid="1049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20"/>
                                        <p:tgtEl>
                                          <p:spTgt spid="1049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21"/>
                                        <p:tgtEl>
                                          <p:spTgt spid="1049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22"/>
                                        <p:tgtEl>
                                          <p:spTgt spid="1049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23" nodeType="clickPar">
                      <p:stCondLst>
                        <p:cond delay="indefinite"/>
                      </p:stCondLst>
                      <p:childTnLst>
                        <p:par>
                          <p:cTn fill="hold" id="3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25" nodeType="clickEffect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27"/>
                                        <p:tgtEl>
                                          <p:spTgt spid="1049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28"/>
                                        <p:tgtEl>
                                          <p:spTgt spid="1049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29"/>
                                        <p:tgtEl>
                                          <p:spTgt spid="1049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30"/>
                                        <p:tgtEl>
                                          <p:spTgt spid="1049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1" nodeType="clickPar">
                      <p:stCondLst>
                        <p:cond delay="indefinite"/>
                      </p:stCondLst>
                      <p:childTnLst>
                        <p:par>
                          <p:cTn fill="hold" id="33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33" nodeType="clickEffect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dur="500" id="335"/>
                                        <p:tgtEl>
                                          <p:spTgt spid="104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6" nodeType="clickPar">
                      <p:stCondLst>
                        <p:cond delay="indefinite"/>
                      </p:stCondLst>
                      <p:childTnLst>
                        <p:par>
                          <p:cTn fill="hold" id="33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38" nodeType="clickEffect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dur="500" id="340"/>
                                        <p:tgtEl>
                                          <p:spTgt spid="104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41" nodeType="clickPar">
                      <p:stCondLst>
                        <p:cond delay="indefinite"/>
                      </p:stCondLst>
                      <p:childTnLst>
                        <p:par>
                          <p:cTn fill="hold" id="34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43" nodeType="clickEffect" presetClass="entr" presetID="1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45"/>
                                        <p:tgtEl>
                                          <p:spTgt spid="1049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46"/>
                                        <p:tgtEl>
                                          <p:spTgt spid="1049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47"/>
                                        <p:tgtEl>
                                          <p:spTgt spid="1049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48"/>
                                        <p:tgtEl>
                                          <p:spTgt spid="1049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46" grpId="0" uiExpand="0" build="whole" animBg="1"/>
      <p:bldP spid="1049348" grpId="0" uiExpand="0" build="whole"/>
      <p:bldP spid="1049349" grpId="0" uiExpand="0" build="whole"/>
      <p:bldP spid="1049350" grpId="0" uiExpand="0" build="whole" animBg="1"/>
      <p:bldP spid="1049368" grpId="0" uiExpand="0" build="whole" animBg="1"/>
      <p:bldP spid="1049370" grpId="0" uiExpand="0" build="whole" animBg="1"/>
      <p:bldP spid="1049371" grpId="0" uiExpand="0" build="whole" animBg="1"/>
      <p:bldP spid="1049372" grpId="0" uiExpand="0" build="whole" animBg="1"/>
      <p:bldP spid="1049373" grpId="0" uiExpand="0" build="whole" animBg="1"/>
      <p:bldP spid="1049374" grpId="0" uiExpand="0" build="whole" animBg="1"/>
      <p:bldP spid="1049375" grpId="0" uiExpand="0" build="whole" animBg="1"/>
      <p:bldP spid="1049376" grpId="0" uiExpand="0" build="whole" animBg="1"/>
      <p:bldP spid="1049377" grpId="0" uiExpand="0" build="whole" animBg="1"/>
      <p:bldP spid="1049382" grpId="0" uiExpand="0" build="whole" animBg="1"/>
      <p:bldP spid="1049383" grpId="0" uiExpand="0" build="whole" animBg="1"/>
      <p:bldP spid="1049398" grpId="0" uiExpand="0" build="whole" animBg="1"/>
      <p:bldP spid="1049399" grpId="0" uiExpand="0" build="whole" animBg="1"/>
      <p:bldP spid="1049400" grpId="0" uiExpand="0" build="whole" animBg="1"/>
      <p:bldP spid="1049401" grpId="0" uiExpand="0" build="whole" animBg="1"/>
      <p:bldP spid="1049405" grpId="0" uiExpand="0" build="whole" animBg="1"/>
      <p:bldP spid="1049416" grpId="0" uiExpand="0" build="whole"/>
      <p:bldP spid="1049420" grpId="0" uiExpand="0" build="whole" animBg="1"/>
      <p:bldP spid="1049432" grpId="0" uiExpand="0" build="whole"/>
      <p:bldP spid="1049433" grpId="0" uiExpand="0" build="whol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442" name=""/>
          <p:cNvSpPr/>
          <p:nvPr/>
        </p:nvSpPr>
        <p:spPr>
          <a:xfrm rot="0">
            <a:off x="939800" y="4381500"/>
            <a:ext cx="2279650" cy="2279650"/>
          </a:xfrm>
          <a:prstGeom prst="ellipse"/>
          <a:solidFill>
            <a:schemeClr val="lt1"/>
          </a:solidFill>
          <a:ln w="28575" cap="flat" cmpd="sng">
            <a:solidFill>
              <a:srgbClr val="D60093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9443" name=""/>
          <p:cNvSpPr/>
          <p:nvPr/>
        </p:nvSpPr>
        <p:spPr>
          <a:xfrm rot="0">
            <a:off x="2895600" y="4876800"/>
            <a:ext cx="685800" cy="1295400"/>
          </a:xfrm>
          <a:prstGeom prst="rect"/>
          <a:solidFill>
            <a:schemeClr val="lt1"/>
          </a:solidFill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9444" name=""/>
          <p:cNvSpPr/>
          <p:nvPr/>
        </p:nvSpPr>
        <p:spPr>
          <a:xfrm rot="0">
            <a:off x="533400" y="4851400"/>
            <a:ext cx="685800" cy="1371600"/>
          </a:xfrm>
          <a:prstGeom prst="rect"/>
          <a:solidFill>
            <a:schemeClr val="lt1"/>
          </a:solidFill>
          <a:ln w="9525" cap="flat" cmpd="sng">
            <a:solidFill>
              <a:schemeClr val="lt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9445" name=""/>
          <p:cNvSpPr txBox="1"/>
          <p:nvPr/>
        </p:nvSpPr>
        <p:spPr>
          <a:xfrm rot="0">
            <a:off x="6115050" y="0"/>
            <a:ext cx="3028950" cy="10699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algn="ctr"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b="1" sz="1600" lang="en-US">
                <a:solidFill>
                  <a:srgbClr val="000000"/>
                </a:solidFill>
              </a:rPr>
              <a:t>CASE 8. </a:t>
            </a:r>
          </a:p>
          <a:p>
            <a:pPr algn="ctr"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b="1" sz="1600" lang="en-US">
                <a:solidFill>
                  <a:srgbClr val="000000"/>
                </a:solidFill>
              </a:rPr>
              <a:t>CONE STANDING</a:t>
            </a:r>
          </a:p>
          <a:p>
            <a:pPr algn="ctr"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b="1" sz="1600" lang="en-US">
                <a:solidFill>
                  <a:srgbClr val="000000"/>
                </a:solidFill>
              </a:rPr>
              <a:t> &amp; </a:t>
            </a:r>
          </a:p>
          <a:p>
            <a:pPr algn="ctr"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b="1" sz="1600" lang="en-US">
                <a:solidFill>
                  <a:srgbClr val="000000"/>
                </a:solidFill>
              </a:rPr>
              <a:t>CYLINDER  PENETRATING</a:t>
            </a:r>
          </a:p>
        </p:txBody>
      </p:sp>
      <p:grpSp>
        <p:nvGrpSpPr>
          <p:cNvPr id="244" name=""/>
          <p:cNvGrpSpPr/>
          <p:nvPr/>
        </p:nvGrpSpPr>
        <p:grpSpPr>
          <a:xfrm rot="0">
            <a:off x="644525" y="4086225"/>
            <a:ext cx="2851150" cy="2822575"/>
            <a:chOff x="528" y="2232"/>
            <a:chExt cx="1259" cy="1247"/>
          </a:xfrm>
        </p:grpSpPr>
        <p:sp>
          <p:nvSpPr>
            <p:cNvPr id="1049446" name=""/>
            <p:cNvSpPr txBox="1"/>
            <p:nvPr/>
          </p:nvSpPr>
          <p:spPr>
            <a:xfrm rot="0">
              <a:off x="672" y="2448"/>
              <a:ext cx="115" cy="121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200" lang="en-US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1049447" name=""/>
            <p:cNvSpPr txBox="1"/>
            <p:nvPr/>
          </p:nvSpPr>
          <p:spPr>
            <a:xfrm rot="0">
              <a:off x="528" y="2768"/>
              <a:ext cx="117" cy="134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049448" name=""/>
            <p:cNvSpPr txBox="1"/>
            <p:nvPr/>
          </p:nvSpPr>
          <p:spPr>
            <a:xfrm rot="0">
              <a:off x="672" y="3171"/>
              <a:ext cx="120" cy="135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049449" name=""/>
            <p:cNvSpPr txBox="1"/>
            <p:nvPr/>
          </p:nvSpPr>
          <p:spPr>
            <a:xfrm rot="0">
              <a:off x="1104" y="3345"/>
              <a:ext cx="117" cy="134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1049450" name=""/>
            <p:cNvSpPr txBox="1"/>
            <p:nvPr/>
          </p:nvSpPr>
          <p:spPr>
            <a:xfrm rot="0">
              <a:off x="1536" y="3171"/>
              <a:ext cx="121" cy="135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049451" name=""/>
            <p:cNvSpPr txBox="1"/>
            <p:nvPr/>
          </p:nvSpPr>
          <p:spPr>
            <a:xfrm rot="0">
              <a:off x="1670" y="2791"/>
              <a:ext cx="117" cy="134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049452" name=""/>
            <p:cNvSpPr txBox="1"/>
            <p:nvPr/>
          </p:nvSpPr>
          <p:spPr>
            <a:xfrm rot="0">
              <a:off x="1104" y="2232"/>
              <a:ext cx="121" cy="134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1049453" name=""/>
            <p:cNvSpPr txBox="1"/>
            <p:nvPr/>
          </p:nvSpPr>
          <p:spPr>
            <a:xfrm rot="0">
              <a:off x="1536" y="2462"/>
              <a:ext cx="108" cy="135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f</a:t>
              </a:r>
            </a:p>
          </p:txBody>
        </p:sp>
      </p:grpSp>
      <p:grpSp>
        <p:nvGrpSpPr>
          <p:cNvPr id="245" name=""/>
          <p:cNvGrpSpPr/>
          <p:nvPr/>
        </p:nvGrpSpPr>
        <p:grpSpPr>
          <a:xfrm rot="0">
            <a:off x="914400" y="1193800"/>
            <a:ext cx="2279650" cy="2786062"/>
            <a:chOff x="1872" y="768"/>
            <a:chExt cx="1296" cy="1584"/>
          </a:xfrm>
        </p:grpSpPr>
        <p:sp>
          <p:nvSpPr>
            <p:cNvPr id="1049454" name=""/>
            <p:cNvSpPr/>
            <p:nvPr/>
          </p:nvSpPr>
          <p:spPr>
            <a:xfrm rot="0">
              <a:off x="1872" y="768"/>
              <a:ext cx="1296" cy="1584"/>
            </a:xfrm>
            <a:prstGeom prst="triangle"/>
            <a:solidFill>
              <a:schemeClr val="lt1"/>
            </a:solidFill>
            <a:ln w="6350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455" name=""/>
            <p:cNvSpPr/>
            <p:nvPr/>
          </p:nvSpPr>
          <p:spPr>
            <a:xfrm rot="0" flipV="1">
              <a:off x="2046" y="768"/>
              <a:ext cx="480" cy="1584"/>
            </a:xfrm>
            <a:prstGeom prst="line"/>
            <a:noFill/>
            <a:ln w="6350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456" name=""/>
            <p:cNvSpPr/>
            <p:nvPr/>
          </p:nvSpPr>
          <p:spPr>
            <a:xfrm rot="0" flipH="1" flipV="1">
              <a:off x="2514" y="768"/>
              <a:ext cx="480" cy="1584"/>
            </a:xfrm>
            <a:prstGeom prst="line"/>
            <a:noFill/>
            <a:ln w="6350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457" name=""/>
            <p:cNvSpPr/>
            <p:nvPr/>
          </p:nvSpPr>
          <p:spPr>
            <a:xfrm rot="0" flipV="1">
              <a:off x="2526" y="768"/>
              <a:ext cx="0" cy="1584"/>
            </a:xfrm>
            <a:prstGeom prst="line"/>
            <a:noFill/>
            <a:ln w="6350" cap="flat" cmpd="sng">
              <a:solidFill>
                <a:schemeClr val="folHlink">
                  <a:alpha val="100000"/>
                </a:schemeClr>
              </a:solidFill>
              <a:prstDash val="lgDashDot"/>
              <a:round/>
            </a:ln>
          </p:spPr>
        </p:sp>
      </p:grpSp>
      <p:grpSp>
        <p:nvGrpSpPr>
          <p:cNvPr id="246" name=""/>
          <p:cNvGrpSpPr/>
          <p:nvPr/>
        </p:nvGrpSpPr>
        <p:grpSpPr>
          <a:xfrm rot="0">
            <a:off x="944562" y="4386262"/>
            <a:ext cx="2279650" cy="2279650"/>
            <a:chOff x="672" y="2400"/>
            <a:chExt cx="1008" cy="1008"/>
          </a:xfrm>
        </p:grpSpPr>
        <p:sp>
          <p:nvSpPr>
            <p:cNvPr id="1049458" name=""/>
            <p:cNvSpPr/>
            <p:nvPr/>
          </p:nvSpPr>
          <p:spPr>
            <a:xfrm rot="0">
              <a:off x="1189" y="2400"/>
              <a:ext cx="0" cy="1008"/>
            </a:xfrm>
            <a:prstGeom prst="line"/>
            <a:noFill/>
            <a:ln w="317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459" name=""/>
            <p:cNvSpPr/>
            <p:nvPr/>
          </p:nvSpPr>
          <p:spPr>
            <a:xfrm rot="0">
              <a:off x="672" y="2902"/>
              <a:ext cx="1008" cy="0"/>
            </a:xfrm>
            <a:prstGeom prst="line"/>
            <a:noFill/>
            <a:ln w="317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460" name=""/>
            <p:cNvSpPr/>
            <p:nvPr/>
          </p:nvSpPr>
          <p:spPr>
            <a:xfrm rot="189070" flipH="1" flipV="1">
              <a:off x="766" y="2576"/>
              <a:ext cx="814" cy="634"/>
            </a:xfrm>
            <a:prstGeom prst="line"/>
            <a:noFill/>
            <a:ln w="317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461" name=""/>
            <p:cNvSpPr/>
            <p:nvPr/>
          </p:nvSpPr>
          <p:spPr>
            <a:xfrm rot="21410930" flipV="1">
              <a:off x="768" y="2598"/>
              <a:ext cx="814" cy="634"/>
            </a:xfrm>
            <a:prstGeom prst="line"/>
            <a:noFill/>
            <a:ln w="317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</p:grpSp>
      <p:sp>
        <p:nvSpPr>
          <p:cNvPr id="1049462" name=""/>
          <p:cNvSpPr txBox="1"/>
          <p:nvPr/>
        </p:nvSpPr>
        <p:spPr>
          <a:xfrm rot="0">
            <a:off x="742950" y="3794125"/>
            <a:ext cx="2522537" cy="2746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200" lang="en-US">
                <a:solidFill>
                  <a:srgbClr val="000000"/>
                </a:solidFill>
              </a:rPr>
              <a:t>a’    b’h’             c’g’            d’f’       e’</a:t>
            </a:r>
          </a:p>
        </p:txBody>
      </p:sp>
      <p:sp>
        <p:nvSpPr>
          <p:cNvPr id="1049463" name=""/>
          <p:cNvSpPr/>
          <p:nvPr/>
        </p:nvSpPr>
        <p:spPr>
          <a:xfrm rot="0">
            <a:off x="4267200" y="1200150"/>
            <a:ext cx="2279650" cy="2786062"/>
          </a:xfrm>
          <a:prstGeom prst="triangle"/>
          <a:solidFill>
            <a:schemeClr val="lt1"/>
          </a:solidFill>
          <a:ln w="28575" cap="flat" cmpd="sng">
            <a:solidFill>
              <a:srgbClr val="D60093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247" name=""/>
          <p:cNvGrpSpPr/>
          <p:nvPr/>
        </p:nvGrpSpPr>
        <p:grpSpPr>
          <a:xfrm rot="0">
            <a:off x="2133600" y="4394200"/>
            <a:ext cx="4419600" cy="2286000"/>
            <a:chOff x="1872" y="2592"/>
            <a:chExt cx="2784" cy="1440"/>
          </a:xfrm>
        </p:grpSpPr>
        <p:sp>
          <p:nvSpPr>
            <p:cNvPr id="1049464" name=""/>
            <p:cNvSpPr/>
            <p:nvPr/>
          </p:nvSpPr>
          <p:spPr>
            <a:xfrm rot="0">
              <a:off x="1872" y="2592"/>
              <a:ext cx="1392" cy="0"/>
            </a:xfrm>
            <a:prstGeom prst="line"/>
            <a:noFill/>
            <a:ln w="317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465" name=""/>
            <p:cNvSpPr/>
            <p:nvPr/>
          </p:nvSpPr>
          <p:spPr>
            <a:xfrm rot="0">
              <a:off x="1872" y="4032"/>
              <a:ext cx="2784" cy="0"/>
            </a:xfrm>
            <a:prstGeom prst="line"/>
            <a:noFill/>
            <a:ln w="317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248" name=""/>
          <p:cNvGrpSpPr/>
          <p:nvPr/>
        </p:nvGrpSpPr>
        <p:grpSpPr>
          <a:xfrm rot="0">
            <a:off x="4267200" y="4013200"/>
            <a:ext cx="2286000" cy="2743200"/>
            <a:chOff x="3216" y="2352"/>
            <a:chExt cx="1440" cy="1728"/>
          </a:xfrm>
        </p:grpSpPr>
        <p:sp>
          <p:nvSpPr>
            <p:cNvPr id="1049466" name=""/>
            <p:cNvSpPr/>
            <p:nvPr/>
          </p:nvSpPr>
          <p:spPr>
            <a:xfrm rot="0">
              <a:off x="3216" y="2352"/>
              <a:ext cx="0" cy="288"/>
            </a:xfrm>
            <a:prstGeom prst="line"/>
            <a:noFill/>
            <a:ln w="317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467" name=""/>
            <p:cNvSpPr/>
            <p:nvPr/>
          </p:nvSpPr>
          <p:spPr>
            <a:xfrm rot="0">
              <a:off x="4656" y="2352"/>
              <a:ext cx="0" cy="1728"/>
            </a:xfrm>
            <a:prstGeom prst="line"/>
            <a:noFill/>
            <a:ln w="317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</p:grpSp>
      <p:sp>
        <p:nvSpPr>
          <p:cNvPr id="1049468" name=""/>
          <p:cNvSpPr/>
          <p:nvPr/>
        </p:nvSpPr>
        <p:spPr>
          <a:xfrm rot="0">
            <a:off x="3835400" y="3962400"/>
            <a:ext cx="2971800" cy="2971800"/>
          </a:xfrm>
          <a:prstGeom prst="line"/>
          <a:noFill/>
          <a:ln w="28575" cap="flat" cmpd="sng">
            <a:solidFill>
              <a:srgbClr val="3366FF">
                <a:alpha val="100000"/>
              </a:srgbClr>
            </a:solidFill>
            <a:prstDash val="solid"/>
            <a:round/>
          </a:ln>
        </p:spPr>
      </p:sp>
      <p:sp>
        <p:nvSpPr>
          <p:cNvPr id="1049469" name=""/>
          <p:cNvSpPr txBox="1"/>
          <p:nvPr/>
        </p:nvSpPr>
        <p:spPr>
          <a:xfrm rot="0">
            <a:off x="4083050" y="3802062"/>
            <a:ext cx="2687637" cy="2746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200" lang="en-US">
                <a:solidFill>
                  <a:srgbClr val="000000"/>
                </a:solidFill>
              </a:rPr>
              <a:t>g”    g”h”             a”e”            b”d”       c”</a:t>
            </a:r>
          </a:p>
        </p:txBody>
      </p:sp>
      <p:sp>
        <p:nvSpPr>
          <p:cNvPr id="1049470" name=""/>
          <p:cNvSpPr/>
          <p:nvPr/>
        </p:nvSpPr>
        <p:spPr>
          <a:xfrm rot="0">
            <a:off x="4737100" y="2489200"/>
            <a:ext cx="1358900" cy="1358900"/>
          </a:xfrm>
          <a:prstGeom prst="ellipse"/>
          <a:solidFill>
            <a:schemeClr val="lt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indent="0" lvl="0" marL="0">
              <a:spcBef>
                <a:spcPct val="0"/>
              </a:spcBef>
              <a:buFontTx/>
              <a:buNone/>
            </a:pPr>
            <a:endParaRPr altLang="en-US" b="1" sz="1600" lang="en-US">
              <a:solidFill>
                <a:srgbClr val="000000"/>
              </a:solidFill>
              <a:latin typeface="Tahoma" pitchFamily="34" charset="0"/>
            </a:endParaRPr>
          </a:p>
        </p:txBody>
      </p:sp>
      <p:grpSp>
        <p:nvGrpSpPr>
          <p:cNvPr id="249" name=""/>
          <p:cNvGrpSpPr/>
          <p:nvPr/>
        </p:nvGrpSpPr>
        <p:grpSpPr>
          <a:xfrm rot="0">
            <a:off x="4692650" y="2451100"/>
            <a:ext cx="1460500" cy="1422400"/>
            <a:chOff x="3484" y="1368"/>
            <a:chExt cx="920" cy="896"/>
          </a:xfrm>
        </p:grpSpPr>
        <p:sp>
          <p:nvSpPr>
            <p:cNvPr id="1049471" name=""/>
            <p:cNvSpPr/>
            <p:nvPr/>
          </p:nvSpPr>
          <p:spPr>
            <a:xfrm rot="0">
              <a:off x="3504" y="1824"/>
              <a:ext cx="864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472" name=""/>
            <p:cNvSpPr/>
            <p:nvPr/>
          </p:nvSpPr>
          <p:spPr>
            <a:xfrm rot="0">
              <a:off x="3640" y="1468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473" name=""/>
            <p:cNvSpPr/>
            <p:nvPr/>
          </p:nvSpPr>
          <p:spPr>
            <a:xfrm rot="0">
              <a:off x="3916" y="1368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474" name=""/>
            <p:cNvSpPr/>
            <p:nvPr/>
          </p:nvSpPr>
          <p:spPr>
            <a:xfrm rot="0">
              <a:off x="4176" y="1468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475" name=""/>
            <p:cNvSpPr/>
            <p:nvPr/>
          </p:nvSpPr>
          <p:spPr>
            <a:xfrm rot="0">
              <a:off x="4316" y="1924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476" name=""/>
            <p:cNvSpPr/>
            <p:nvPr/>
          </p:nvSpPr>
          <p:spPr>
            <a:xfrm rot="0">
              <a:off x="3912" y="2216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477" name=""/>
            <p:cNvSpPr/>
            <p:nvPr/>
          </p:nvSpPr>
          <p:spPr>
            <a:xfrm rot="0">
              <a:off x="3504" y="1920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478" name=""/>
            <p:cNvSpPr/>
            <p:nvPr/>
          </p:nvSpPr>
          <p:spPr>
            <a:xfrm rot="0">
              <a:off x="3484" y="1796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479" name=""/>
            <p:cNvSpPr/>
            <p:nvPr/>
          </p:nvSpPr>
          <p:spPr>
            <a:xfrm rot="0">
              <a:off x="4336" y="1804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480" name=""/>
            <p:cNvSpPr txBox="1"/>
            <p:nvPr/>
          </p:nvSpPr>
          <p:spPr>
            <a:xfrm rot="0">
              <a:off x="3840" y="1384"/>
              <a:ext cx="172" cy="19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049481" name=""/>
            <p:cNvSpPr txBox="1"/>
            <p:nvPr/>
          </p:nvSpPr>
          <p:spPr>
            <a:xfrm rot="0">
              <a:off x="4088" y="1461"/>
              <a:ext cx="172" cy="19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049482" name=""/>
            <p:cNvSpPr txBox="1"/>
            <p:nvPr/>
          </p:nvSpPr>
          <p:spPr>
            <a:xfrm rot="0">
              <a:off x="4232" y="1661"/>
              <a:ext cx="172" cy="19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049483" name=""/>
            <p:cNvSpPr txBox="1"/>
            <p:nvPr/>
          </p:nvSpPr>
          <p:spPr>
            <a:xfrm rot="0">
              <a:off x="4192" y="1917"/>
              <a:ext cx="172" cy="19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049484" name=""/>
            <p:cNvSpPr txBox="1"/>
            <p:nvPr/>
          </p:nvSpPr>
          <p:spPr>
            <a:xfrm rot="0">
              <a:off x="3888" y="2064"/>
              <a:ext cx="172" cy="19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049485" name=""/>
            <p:cNvSpPr txBox="1"/>
            <p:nvPr/>
          </p:nvSpPr>
          <p:spPr>
            <a:xfrm rot="0">
              <a:off x="3528" y="1920"/>
              <a:ext cx="172" cy="19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049486" name=""/>
            <p:cNvSpPr txBox="1"/>
            <p:nvPr/>
          </p:nvSpPr>
          <p:spPr>
            <a:xfrm rot="0">
              <a:off x="3504" y="1672"/>
              <a:ext cx="172" cy="19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1049487" name=""/>
            <p:cNvSpPr txBox="1"/>
            <p:nvPr/>
          </p:nvSpPr>
          <p:spPr>
            <a:xfrm rot="0">
              <a:off x="3648" y="1432"/>
              <a:ext cx="172" cy="19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8</a:t>
              </a:r>
            </a:p>
          </p:txBody>
        </p:sp>
      </p:grpSp>
      <p:grpSp>
        <p:nvGrpSpPr>
          <p:cNvPr id="250" name=""/>
          <p:cNvGrpSpPr/>
          <p:nvPr/>
        </p:nvGrpSpPr>
        <p:grpSpPr>
          <a:xfrm rot="0">
            <a:off x="419100" y="2489200"/>
            <a:ext cx="5676900" cy="1371600"/>
            <a:chOff x="792" y="1392"/>
            <a:chExt cx="3576" cy="864"/>
          </a:xfrm>
        </p:grpSpPr>
        <p:sp>
          <p:nvSpPr>
            <p:cNvPr id="1049488" name=""/>
            <p:cNvSpPr/>
            <p:nvPr/>
          </p:nvSpPr>
          <p:spPr>
            <a:xfrm rot="0">
              <a:off x="792" y="1824"/>
              <a:ext cx="2112" cy="0"/>
            </a:xfrm>
            <a:prstGeom prst="line"/>
            <a:noFill/>
            <a:ln w="12700" cap="flat" cmpd="sng">
              <a:solidFill>
                <a:schemeClr val="dk2">
                  <a:alpha val="100000"/>
                </a:schemeClr>
              </a:solidFill>
              <a:prstDash val="lgDashDot"/>
              <a:round/>
            </a:ln>
          </p:spPr>
        </p:sp>
        <p:sp>
          <p:nvSpPr>
            <p:cNvPr id="1049489" name=""/>
            <p:cNvSpPr/>
            <p:nvPr/>
          </p:nvSpPr>
          <p:spPr>
            <a:xfrm rot="0" flipH="1">
              <a:off x="864" y="1392"/>
              <a:ext cx="3120" cy="0"/>
            </a:xfrm>
            <a:prstGeom prst="line"/>
            <a:noFill/>
            <a:ln w="317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490" name=""/>
            <p:cNvSpPr/>
            <p:nvPr/>
          </p:nvSpPr>
          <p:spPr>
            <a:xfrm rot="0" flipH="1">
              <a:off x="816" y="2256"/>
              <a:ext cx="3120" cy="0"/>
            </a:xfrm>
            <a:prstGeom prst="line"/>
            <a:noFill/>
            <a:ln w="317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491" name=""/>
            <p:cNvSpPr/>
            <p:nvPr/>
          </p:nvSpPr>
          <p:spPr>
            <a:xfrm rot="0" flipH="1">
              <a:off x="864" y="1968"/>
              <a:ext cx="3504" cy="0"/>
            </a:xfrm>
            <a:prstGeom prst="line"/>
            <a:noFill/>
            <a:ln w="317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492" name=""/>
            <p:cNvSpPr/>
            <p:nvPr/>
          </p:nvSpPr>
          <p:spPr>
            <a:xfrm rot="0" flipH="1">
              <a:off x="864" y="1488"/>
              <a:ext cx="3360" cy="0"/>
            </a:xfrm>
            <a:prstGeom prst="line"/>
            <a:noFill/>
            <a:ln w="317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251" name=""/>
          <p:cNvGrpSpPr/>
          <p:nvPr/>
        </p:nvGrpSpPr>
        <p:grpSpPr>
          <a:xfrm rot="0">
            <a:off x="533400" y="2489200"/>
            <a:ext cx="3124200" cy="1371600"/>
            <a:chOff x="864" y="1392"/>
            <a:chExt cx="1968" cy="864"/>
          </a:xfrm>
        </p:grpSpPr>
        <p:sp>
          <p:nvSpPr>
            <p:cNvPr id="1049493" name=""/>
            <p:cNvSpPr/>
            <p:nvPr/>
          </p:nvSpPr>
          <p:spPr>
            <a:xfrm rot="0">
              <a:off x="864" y="1392"/>
              <a:ext cx="0" cy="864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494" name=""/>
            <p:cNvSpPr/>
            <p:nvPr/>
          </p:nvSpPr>
          <p:spPr>
            <a:xfrm rot="0">
              <a:off x="2824" y="1392"/>
              <a:ext cx="0" cy="864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495" name=""/>
            <p:cNvSpPr/>
            <p:nvPr/>
          </p:nvSpPr>
          <p:spPr>
            <a:xfrm rot="0">
              <a:off x="864" y="2256"/>
              <a:ext cx="288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496" name=""/>
            <p:cNvSpPr/>
            <p:nvPr/>
          </p:nvSpPr>
          <p:spPr>
            <a:xfrm rot="0">
              <a:off x="864" y="1392"/>
              <a:ext cx="624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497" name=""/>
            <p:cNvSpPr/>
            <p:nvPr/>
          </p:nvSpPr>
          <p:spPr>
            <a:xfrm rot="0">
              <a:off x="2160" y="1392"/>
              <a:ext cx="672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498" name=""/>
            <p:cNvSpPr/>
            <p:nvPr/>
          </p:nvSpPr>
          <p:spPr>
            <a:xfrm rot="0">
              <a:off x="2544" y="2256"/>
              <a:ext cx="288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252" name=""/>
          <p:cNvGrpSpPr/>
          <p:nvPr/>
        </p:nvGrpSpPr>
        <p:grpSpPr>
          <a:xfrm rot="0">
            <a:off x="4724400" y="3175000"/>
            <a:ext cx="1371600" cy="3048000"/>
            <a:chOff x="3504" y="1824"/>
            <a:chExt cx="864" cy="1920"/>
          </a:xfrm>
        </p:grpSpPr>
        <p:sp>
          <p:nvSpPr>
            <p:cNvPr id="1049499" name=""/>
            <p:cNvSpPr/>
            <p:nvPr/>
          </p:nvSpPr>
          <p:spPr>
            <a:xfrm rot="0">
              <a:off x="3504" y="1824"/>
              <a:ext cx="0" cy="1056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500" name=""/>
            <p:cNvSpPr/>
            <p:nvPr/>
          </p:nvSpPr>
          <p:spPr>
            <a:xfrm rot="0">
              <a:off x="4368" y="1824"/>
              <a:ext cx="0" cy="192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</p:grpSp>
      <p:grpSp>
        <p:nvGrpSpPr>
          <p:cNvPr id="253" name=""/>
          <p:cNvGrpSpPr/>
          <p:nvPr/>
        </p:nvGrpSpPr>
        <p:grpSpPr>
          <a:xfrm rot="0">
            <a:off x="533400" y="4851400"/>
            <a:ext cx="5562600" cy="1371600"/>
            <a:chOff x="864" y="2880"/>
            <a:chExt cx="3504" cy="864"/>
          </a:xfrm>
        </p:grpSpPr>
        <p:sp>
          <p:nvSpPr>
            <p:cNvPr id="1049501" name=""/>
            <p:cNvSpPr/>
            <p:nvPr/>
          </p:nvSpPr>
          <p:spPr>
            <a:xfrm rot="0" flipH="1">
              <a:off x="864" y="2880"/>
              <a:ext cx="2640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502" name=""/>
            <p:cNvSpPr/>
            <p:nvPr/>
          </p:nvSpPr>
          <p:spPr>
            <a:xfrm rot="0" flipH="1">
              <a:off x="864" y="3744"/>
              <a:ext cx="3504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254" name=""/>
          <p:cNvGrpSpPr/>
          <p:nvPr/>
        </p:nvGrpSpPr>
        <p:grpSpPr>
          <a:xfrm rot="0">
            <a:off x="533400" y="4851400"/>
            <a:ext cx="3098800" cy="1371600"/>
            <a:chOff x="864" y="2880"/>
            <a:chExt cx="1952" cy="864"/>
          </a:xfrm>
        </p:grpSpPr>
        <p:sp>
          <p:nvSpPr>
            <p:cNvPr id="1049503" name=""/>
            <p:cNvSpPr/>
            <p:nvPr/>
          </p:nvSpPr>
          <p:spPr>
            <a:xfrm rot="0">
              <a:off x="864" y="2880"/>
              <a:ext cx="0" cy="864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504" name=""/>
            <p:cNvSpPr/>
            <p:nvPr/>
          </p:nvSpPr>
          <p:spPr>
            <a:xfrm rot="0">
              <a:off x="2816" y="2880"/>
              <a:ext cx="0" cy="864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sp>
        <p:nvSpPr>
          <p:cNvPr id="1049505" name=""/>
          <p:cNvSpPr/>
          <p:nvPr/>
        </p:nvSpPr>
        <p:spPr>
          <a:xfrm rot="0" flipV="1">
            <a:off x="4422775" y="1270000"/>
            <a:ext cx="987425" cy="2743200"/>
          </a:xfrm>
          <a:prstGeom prst="line"/>
          <a:noFill/>
          <a:ln w="9525" cap="flat" cmpd="sng">
            <a:solidFill>
              <a:schemeClr val="accent2">
                <a:alpha val="100000"/>
              </a:schemeClr>
            </a:solidFill>
            <a:prstDash val="solid"/>
            <a:round/>
            <a:headEnd type="triangle" w="med" len="med"/>
          </a:ln>
        </p:spPr>
      </p:sp>
      <p:sp>
        <p:nvSpPr>
          <p:cNvPr id="1049506" name=""/>
          <p:cNvSpPr/>
          <p:nvPr/>
        </p:nvSpPr>
        <p:spPr>
          <a:xfrm rot="0">
            <a:off x="4419600" y="4013200"/>
            <a:ext cx="0" cy="533400"/>
          </a:xfrm>
          <a:prstGeom prst="line"/>
          <a:noFill/>
          <a:ln w="9525" cap="flat" cmpd="sng">
            <a:solidFill>
              <a:schemeClr val="accent2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9507" name=""/>
          <p:cNvSpPr/>
          <p:nvPr/>
        </p:nvSpPr>
        <p:spPr>
          <a:xfrm rot="0" flipH="1">
            <a:off x="1524000" y="4546600"/>
            <a:ext cx="2895600" cy="0"/>
          </a:xfrm>
          <a:prstGeom prst="line"/>
          <a:noFill/>
          <a:ln w="9525" cap="flat" cmpd="sng">
            <a:solidFill>
              <a:schemeClr val="accent2">
                <a:alpha val="100000"/>
              </a:schemeClr>
            </a:solidFill>
            <a:prstDash val="solid"/>
            <a:round/>
            <a:tailEnd type="triangle" w="med" len="med"/>
          </a:ln>
        </p:spPr>
      </p:sp>
      <p:grpSp>
        <p:nvGrpSpPr>
          <p:cNvPr id="255" name=""/>
          <p:cNvGrpSpPr/>
          <p:nvPr/>
        </p:nvGrpSpPr>
        <p:grpSpPr>
          <a:xfrm rot="0">
            <a:off x="1473200" y="4546600"/>
            <a:ext cx="1295400" cy="1981200"/>
            <a:chOff x="1456" y="2688"/>
            <a:chExt cx="816" cy="1248"/>
          </a:xfrm>
        </p:grpSpPr>
        <p:sp>
          <p:nvSpPr>
            <p:cNvPr id="1049508" name=""/>
            <p:cNvSpPr/>
            <p:nvPr/>
          </p:nvSpPr>
          <p:spPr>
            <a:xfrm rot="99941">
              <a:off x="1456" y="2712"/>
              <a:ext cx="816" cy="1200"/>
            </a:xfrm>
            <a:prstGeom prst="line"/>
            <a:noFill/>
            <a:ln w="9525" cap="flat" cmpd="sng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9509" name=""/>
            <p:cNvSpPr/>
            <p:nvPr/>
          </p:nvSpPr>
          <p:spPr>
            <a:xfrm rot="0" flipH="1">
              <a:off x="1488" y="2688"/>
              <a:ext cx="720" cy="1248"/>
            </a:xfrm>
            <a:prstGeom prst="line"/>
            <a:noFill/>
            <a:ln w="9525" cap="flat" cmpd="sng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</p:sp>
      </p:grpSp>
      <p:grpSp>
        <p:nvGrpSpPr>
          <p:cNvPr id="256" name=""/>
          <p:cNvGrpSpPr/>
          <p:nvPr/>
        </p:nvGrpSpPr>
        <p:grpSpPr>
          <a:xfrm rot="0">
            <a:off x="1524000" y="4013200"/>
            <a:ext cx="1143000" cy="533400"/>
            <a:chOff x="1488" y="2352"/>
            <a:chExt cx="720" cy="336"/>
          </a:xfrm>
        </p:grpSpPr>
        <p:sp>
          <p:nvSpPr>
            <p:cNvPr id="1049510" name=""/>
            <p:cNvSpPr/>
            <p:nvPr/>
          </p:nvSpPr>
          <p:spPr>
            <a:xfrm rot="0" flipV="1">
              <a:off x="1488" y="2352"/>
              <a:ext cx="0" cy="336"/>
            </a:xfrm>
            <a:prstGeom prst="line"/>
            <a:noFill/>
            <a:ln w="9525" cap="flat" cmpd="sng">
              <a:solidFill>
                <a:schemeClr val="accent2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9511" name=""/>
            <p:cNvSpPr/>
            <p:nvPr/>
          </p:nvSpPr>
          <p:spPr>
            <a:xfrm rot="0" flipV="1">
              <a:off x="2208" y="2352"/>
              <a:ext cx="0" cy="336"/>
            </a:xfrm>
            <a:prstGeom prst="line"/>
            <a:noFill/>
            <a:ln w="9525" cap="flat" cmpd="sng">
              <a:solidFill>
                <a:schemeClr val="accent2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</p:grpSp>
      <p:sp>
        <p:nvSpPr>
          <p:cNvPr id="1049512" name=""/>
          <p:cNvSpPr/>
          <p:nvPr/>
        </p:nvSpPr>
        <p:spPr>
          <a:xfrm rot="0" flipH="1" flipV="1">
            <a:off x="2057400" y="1193800"/>
            <a:ext cx="609600" cy="2819400"/>
          </a:xfrm>
          <a:prstGeom prst="line"/>
          <a:noFill/>
          <a:ln w="9525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</p:sp>
      <p:sp>
        <p:nvSpPr>
          <p:cNvPr id="1049513" name=""/>
          <p:cNvSpPr/>
          <p:nvPr/>
        </p:nvSpPr>
        <p:spPr>
          <a:xfrm rot="21508590" flipH="1">
            <a:off x="1495425" y="1117600"/>
            <a:ext cx="558800" cy="2895600"/>
          </a:xfrm>
          <a:prstGeom prst="line"/>
          <a:noFill/>
          <a:ln w="9525" cap="flat" cmpd="sng">
            <a:solidFill>
              <a:schemeClr val="accent2">
                <a:alpha val="100000"/>
              </a:schemeClr>
            </a:solidFill>
            <a:prstDash val="solid"/>
            <a:round/>
          </a:ln>
        </p:spPr>
      </p:sp>
      <p:grpSp>
        <p:nvGrpSpPr>
          <p:cNvPr id="257" name=""/>
          <p:cNvGrpSpPr/>
          <p:nvPr/>
        </p:nvGrpSpPr>
        <p:grpSpPr>
          <a:xfrm rot="0">
            <a:off x="1536700" y="2438400"/>
            <a:ext cx="1104900" cy="82550"/>
            <a:chOff x="1496" y="1360"/>
            <a:chExt cx="696" cy="52"/>
          </a:xfrm>
        </p:grpSpPr>
        <p:sp>
          <p:nvSpPr>
            <p:cNvPr id="1049514" name=""/>
            <p:cNvSpPr/>
            <p:nvPr/>
          </p:nvSpPr>
          <p:spPr>
            <a:xfrm rot="0">
              <a:off x="2144" y="1360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515" name=""/>
            <p:cNvSpPr/>
            <p:nvPr/>
          </p:nvSpPr>
          <p:spPr>
            <a:xfrm rot="0">
              <a:off x="1496" y="1364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258" name=""/>
          <p:cNvGrpSpPr/>
          <p:nvPr/>
        </p:nvGrpSpPr>
        <p:grpSpPr>
          <a:xfrm rot="0">
            <a:off x="1631950" y="2603500"/>
            <a:ext cx="920750" cy="82550"/>
            <a:chOff x="1556" y="1464"/>
            <a:chExt cx="580" cy="52"/>
          </a:xfrm>
        </p:grpSpPr>
        <p:sp>
          <p:nvSpPr>
            <p:cNvPr id="1049516" name=""/>
            <p:cNvSpPr/>
            <p:nvPr/>
          </p:nvSpPr>
          <p:spPr>
            <a:xfrm rot="0">
              <a:off x="2088" y="1464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517" name=""/>
            <p:cNvSpPr/>
            <p:nvPr/>
          </p:nvSpPr>
          <p:spPr>
            <a:xfrm rot="0">
              <a:off x="1556" y="1468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259" name=""/>
          <p:cNvGrpSpPr/>
          <p:nvPr/>
        </p:nvGrpSpPr>
        <p:grpSpPr>
          <a:xfrm rot="0">
            <a:off x="1663700" y="3124200"/>
            <a:ext cx="869950" cy="82550"/>
            <a:chOff x="1576" y="1792"/>
            <a:chExt cx="548" cy="52"/>
          </a:xfrm>
        </p:grpSpPr>
        <p:sp>
          <p:nvSpPr>
            <p:cNvPr id="1049518" name=""/>
            <p:cNvSpPr/>
            <p:nvPr/>
          </p:nvSpPr>
          <p:spPr>
            <a:xfrm rot="0">
              <a:off x="2076" y="1792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519" name=""/>
            <p:cNvSpPr/>
            <p:nvPr/>
          </p:nvSpPr>
          <p:spPr>
            <a:xfrm rot="0">
              <a:off x="1576" y="1796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260" name=""/>
          <p:cNvGrpSpPr/>
          <p:nvPr/>
        </p:nvGrpSpPr>
        <p:grpSpPr>
          <a:xfrm rot="0">
            <a:off x="1409700" y="3365500"/>
            <a:ext cx="1371600" cy="76200"/>
            <a:chOff x="1416" y="1944"/>
            <a:chExt cx="864" cy="48"/>
          </a:xfrm>
        </p:grpSpPr>
        <p:sp>
          <p:nvSpPr>
            <p:cNvPr id="1049520" name=""/>
            <p:cNvSpPr/>
            <p:nvPr/>
          </p:nvSpPr>
          <p:spPr>
            <a:xfrm rot="0">
              <a:off x="2232" y="1944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521" name=""/>
            <p:cNvSpPr/>
            <p:nvPr/>
          </p:nvSpPr>
          <p:spPr>
            <a:xfrm rot="0">
              <a:off x="1416" y="1944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261" name=""/>
          <p:cNvGrpSpPr/>
          <p:nvPr/>
        </p:nvGrpSpPr>
        <p:grpSpPr>
          <a:xfrm rot="0">
            <a:off x="990600" y="2489200"/>
            <a:ext cx="2209800" cy="1352550"/>
            <a:chOff x="1152" y="1392"/>
            <a:chExt cx="1392" cy="852"/>
          </a:xfrm>
        </p:grpSpPr>
        <p:sp>
          <p:nvSpPr>
            <p:cNvPr id="1049522" name=""/>
            <p:cNvSpPr/>
            <p:nvPr/>
          </p:nvSpPr>
          <p:spPr>
            <a:xfrm rot="0">
              <a:off x="1536" y="1392"/>
              <a:ext cx="624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lgDash"/>
              <a:round/>
            </a:ln>
          </p:spPr>
        </p:sp>
        <p:sp>
          <p:nvSpPr>
            <p:cNvPr id="1049523" name=""/>
            <p:cNvSpPr/>
            <p:nvPr/>
          </p:nvSpPr>
          <p:spPr>
            <a:xfrm rot="0">
              <a:off x="1152" y="2244"/>
              <a:ext cx="1392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lgDash"/>
              <a:round/>
            </a:ln>
          </p:spPr>
        </p:sp>
      </p:grpSp>
      <p:grpSp>
        <p:nvGrpSpPr>
          <p:cNvPr id="262" name=""/>
          <p:cNvGrpSpPr/>
          <p:nvPr/>
        </p:nvGrpSpPr>
        <p:grpSpPr>
          <a:xfrm rot="0">
            <a:off x="914400" y="1168400"/>
            <a:ext cx="2362200" cy="2825750"/>
            <a:chOff x="1104" y="560"/>
            <a:chExt cx="1488" cy="1780"/>
          </a:xfrm>
        </p:grpSpPr>
        <p:sp>
          <p:nvSpPr>
            <p:cNvPr id="1049524" name=""/>
            <p:cNvSpPr/>
            <p:nvPr/>
          </p:nvSpPr>
          <p:spPr>
            <a:xfrm rot="0" flipH="1">
              <a:off x="1524" y="560"/>
              <a:ext cx="288" cy="816"/>
            </a:xfrm>
            <a:prstGeom prst="line"/>
            <a:noFill/>
            <a:ln w="28575" cap="flat" cmpd="sng">
              <a:solidFill>
                <a:srgbClr val="D60093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9525" name=""/>
            <p:cNvSpPr/>
            <p:nvPr/>
          </p:nvSpPr>
          <p:spPr>
            <a:xfrm rot="0">
              <a:off x="1832" y="560"/>
              <a:ext cx="336" cy="816"/>
            </a:xfrm>
            <a:prstGeom prst="line"/>
            <a:noFill/>
            <a:ln w="28575" cap="flat" cmpd="sng">
              <a:solidFill>
                <a:srgbClr val="D60093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9526" name=""/>
            <p:cNvSpPr/>
            <p:nvPr/>
          </p:nvSpPr>
          <p:spPr>
            <a:xfrm rot="0">
              <a:off x="2520" y="2228"/>
              <a:ext cx="48" cy="96"/>
            </a:xfrm>
            <a:prstGeom prst="line"/>
            <a:noFill/>
            <a:ln w="28575" cap="flat" cmpd="sng">
              <a:solidFill>
                <a:srgbClr val="D60093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9527" name=""/>
            <p:cNvSpPr/>
            <p:nvPr/>
          </p:nvSpPr>
          <p:spPr>
            <a:xfrm rot="0" flipH="1">
              <a:off x="1104" y="2228"/>
              <a:ext cx="48" cy="96"/>
            </a:xfrm>
            <a:prstGeom prst="line"/>
            <a:noFill/>
            <a:ln w="28575" cap="flat" cmpd="sng">
              <a:solidFill>
                <a:srgbClr val="D60093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9528" name=""/>
            <p:cNvSpPr/>
            <p:nvPr/>
          </p:nvSpPr>
          <p:spPr>
            <a:xfrm rot="0">
              <a:off x="1104" y="2340"/>
              <a:ext cx="1488" cy="0"/>
            </a:xfrm>
            <a:prstGeom prst="line"/>
            <a:noFill/>
            <a:ln w="28575" cap="flat" cmpd="sng">
              <a:solidFill>
                <a:srgbClr val="FF3300">
                  <a:alpha val="100000"/>
                </a:srgbClr>
              </a:solidFill>
              <a:prstDash val="solid"/>
              <a:round/>
            </a:ln>
          </p:spPr>
        </p:sp>
      </p:grpSp>
      <p:grpSp>
        <p:nvGrpSpPr>
          <p:cNvPr id="263" name=""/>
          <p:cNvGrpSpPr/>
          <p:nvPr/>
        </p:nvGrpSpPr>
        <p:grpSpPr>
          <a:xfrm rot="0">
            <a:off x="965200" y="3784600"/>
            <a:ext cx="2228850" cy="76200"/>
            <a:chOff x="1136" y="2208"/>
            <a:chExt cx="1404" cy="48"/>
          </a:xfrm>
        </p:grpSpPr>
        <p:sp>
          <p:nvSpPr>
            <p:cNvPr id="1049529" name=""/>
            <p:cNvSpPr/>
            <p:nvPr/>
          </p:nvSpPr>
          <p:spPr>
            <a:xfrm rot="0">
              <a:off x="2492" y="2208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530" name=""/>
            <p:cNvSpPr/>
            <p:nvPr/>
          </p:nvSpPr>
          <p:spPr>
            <a:xfrm rot="0">
              <a:off x="1136" y="2208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264" name=""/>
          <p:cNvGrpSpPr/>
          <p:nvPr/>
        </p:nvGrpSpPr>
        <p:grpSpPr>
          <a:xfrm rot="0">
            <a:off x="1400175" y="4918075"/>
            <a:ext cx="1381125" cy="1219200"/>
            <a:chOff x="1410" y="2922"/>
            <a:chExt cx="870" cy="768"/>
          </a:xfrm>
        </p:grpSpPr>
        <p:sp>
          <p:nvSpPr>
            <p:cNvPr id="1049531" name=""/>
            <p:cNvSpPr/>
            <p:nvPr/>
          </p:nvSpPr>
          <p:spPr>
            <a:xfrm rot="0">
              <a:off x="1416" y="2922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532" name=""/>
            <p:cNvSpPr/>
            <p:nvPr/>
          </p:nvSpPr>
          <p:spPr>
            <a:xfrm rot="0">
              <a:off x="2232" y="2940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533" name=""/>
            <p:cNvSpPr/>
            <p:nvPr/>
          </p:nvSpPr>
          <p:spPr>
            <a:xfrm rot="0">
              <a:off x="1410" y="3642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534" name=""/>
            <p:cNvSpPr/>
            <p:nvPr/>
          </p:nvSpPr>
          <p:spPr>
            <a:xfrm rot="0">
              <a:off x="2232" y="3618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265" name=""/>
          <p:cNvGrpSpPr/>
          <p:nvPr/>
        </p:nvGrpSpPr>
        <p:grpSpPr>
          <a:xfrm rot="0">
            <a:off x="1638300" y="5118100"/>
            <a:ext cx="914400" cy="828675"/>
            <a:chOff x="1560" y="3048"/>
            <a:chExt cx="576" cy="522"/>
          </a:xfrm>
        </p:grpSpPr>
        <p:sp>
          <p:nvSpPr>
            <p:cNvPr id="1049535" name=""/>
            <p:cNvSpPr/>
            <p:nvPr/>
          </p:nvSpPr>
          <p:spPr>
            <a:xfrm rot="0">
              <a:off x="1560" y="3048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536" name=""/>
            <p:cNvSpPr/>
            <p:nvPr/>
          </p:nvSpPr>
          <p:spPr>
            <a:xfrm rot="0">
              <a:off x="2088" y="3066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537" name=""/>
            <p:cNvSpPr/>
            <p:nvPr/>
          </p:nvSpPr>
          <p:spPr>
            <a:xfrm rot="0">
              <a:off x="1560" y="3522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538" name=""/>
            <p:cNvSpPr/>
            <p:nvPr/>
          </p:nvSpPr>
          <p:spPr>
            <a:xfrm rot="0">
              <a:off x="2088" y="3504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266" name=""/>
          <p:cNvGrpSpPr/>
          <p:nvPr/>
        </p:nvGrpSpPr>
        <p:grpSpPr>
          <a:xfrm rot="0">
            <a:off x="1552575" y="5480050"/>
            <a:ext cx="1076325" cy="76200"/>
            <a:chOff x="1506" y="3276"/>
            <a:chExt cx="678" cy="48"/>
          </a:xfrm>
        </p:grpSpPr>
        <p:sp>
          <p:nvSpPr>
            <p:cNvPr id="1049539" name=""/>
            <p:cNvSpPr/>
            <p:nvPr/>
          </p:nvSpPr>
          <p:spPr>
            <a:xfrm rot="0">
              <a:off x="2136" y="3276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540" name=""/>
            <p:cNvSpPr/>
            <p:nvPr/>
          </p:nvSpPr>
          <p:spPr>
            <a:xfrm rot="0">
              <a:off x="1506" y="3276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267" name=""/>
          <p:cNvGrpSpPr/>
          <p:nvPr/>
        </p:nvGrpSpPr>
        <p:grpSpPr>
          <a:xfrm rot="0">
            <a:off x="1009650" y="5461000"/>
            <a:ext cx="2152650" cy="95250"/>
            <a:chOff x="1164" y="3264"/>
            <a:chExt cx="1356" cy="60"/>
          </a:xfrm>
        </p:grpSpPr>
        <p:sp>
          <p:nvSpPr>
            <p:cNvPr id="1049541" name=""/>
            <p:cNvSpPr/>
            <p:nvPr/>
          </p:nvSpPr>
          <p:spPr>
            <a:xfrm rot="0">
              <a:off x="2472" y="3276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542" name=""/>
            <p:cNvSpPr/>
            <p:nvPr/>
          </p:nvSpPr>
          <p:spPr>
            <a:xfrm rot="0">
              <a:off x="1164" y="3264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268" name=""/>
          <p:cNvGrpSpPr/>
          <p:nvPr/>
        </p:nvGrpSpPr>
        <p:grpSpPr>
          <a:xfrm rot="0">
            <a:off x="1038225" y="3841750"/>
            <a:ext cx="2085975" cy="1695450"/>
            <a:chOff x="1182" y="2244"/>
            <a:chExt cx="1314" cy="1068"/>
          </a:xfrm>
        </p:grpSpPr>
        <p:sp>
          <p:nvSpPr>
            <p:cNvPr id="1049543" name=""/>
            <p:cNvSpPr/>
            <p:nvPr/>
          </p:nvSpPr>
          <p:spPr>
            <a:xfrm rot="0">
              <a:off x="2496" y="2256"/>
              <a:ext cx="0" cy="1056"/>
            </a:xfrm>
            <a:prstGeom prst="line"/>
            <a:noFill/>
            <a:ln w="952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544" name=""/>
            <p:cNvSpPr/>
            <p:nvPr/>
          </p:nvSpPr>
          <p:spPr>
            <a:xfrm rot="0">
              <a:off x="1182" y="2244"/>
              <a:ext cx="0" cy="1020"/>
            </a:xfrm>
            <a:prstGeom prst="line"/>
            <a:noFill/>
            <a:ln w="952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269" name=""/>
          <p:cNvGrpSpPr/>
          <p:nvPr/>
        </p:nvGrpSpPr>
        <p:grpSpPr>
          <a:xfrm rot="0">
            <a:off x="1447800" y="3403600"/>
            <a:ext cx="1295400" cy="2895600"/>
            <a:chOff x="1440" y="1968"/>
            <a:chExt cx="816" cy="1824"/>
          </a:xfrm>
        </p:grpSpPr>
        <p:sp>
          <p:nvSpPr>
            <p:cNvPr id="1049545" name=""/>
            <p:cNvSpPr/>
            <p:nvPr/>
          </p:nvSpPr>
          <p:spPr>
            <a:xfrm rot="0">
              <a:off x="2256" y="1968"/>
              <a:ext cx="0" cy="1824"/>
            </a:xfrm>
            <a:prstGeom prst="line"/>
            <a:noFill/>
            <a:ln w="952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546" name=""/>
            <p:cNvSpPr/>
            <p:nvPr/>
          </p:nvSpPr>
          <p:spPr>
            <a:xfrm rot="0">
              <a:off x="1440" y="1968"/>
              <a:ext cx="0" cy="1728"/>
            </a:xfrm>
            <a:prstGeom prst="line"/>
            <a:noFill/>
            <a:ln w="952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270" name=""/>
          <p:cNvGrpSpPr/>
          <p:nvPr/>
        </p:nvGrpSpPr>
        <p:grpSpPr>
          <a:xfrm rot="0">
            <a:off x="1676400" y="2641600"/>
            <a:ext cx="838200" cy="3352800"/>
            <a:chOff x="1584" y="1488"/>
            <a:chExt cx="528" cy="2112"/>
          </a:xfrm>
        </p:grpSpPr>
        <p:sp>
          <p:nvSpPr>
            <p:cNvPr id="1049547" name=""/>
            <p:cNvSpPr/>
            <p:nvPr/>
          </p:nvSpPr>
          <p:spPr>
            <a:xfrm rot="0">
              <a:off x="2112" y="1488"/>
              <a:ext cx="0" cy="2064"/>
            </a:xfrm>
            <a:prstGeom prst="line"/>
            <a:noFill/>
            <a:ln w="952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548" name=""/>
            <p:cNvSpPr/>
            <p:nvPr/>
          </p:nvSpPr>
          <p:spPr>
            <a:xfrm rot="0">
              <a:off x="1584" y="1488"/>
              <a:ext cx="0" cy="2112"/>
            </a:xfrm>
            <a:prstGeom prst="line"/>
            <a:noFill/>
            <a:ln w="952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271" name=""/>
          <p:cNvGrpSpPr/>
          <p:nvPr/>
        </p:nvGrpSpPr>
        <p:grpSpPr>
          <a:xfrm rot="0">
            <a:off x="1600200" y="2489200"/>
            <a:ext cx="990600" cy="3048000"/>
            <a:chOff x="1536" y="1392"/>
            <a:chExt cx="624" cy="1920"/>
          </a:xfrm>
        </p:grpSpPr>
        <p:sp>
          <p:nvSpPr>
            <p:cNvPr id="1049549" name=""/>
            <p:cNvSpPr/>
            <p:nvPr/>
          </p:nvSpPr>
          <p:spPr>
            <a:xfrm rot="0">
              <a:off x="2160" y="1392"/>
              <a:ext cx="0" cy="1920"/>
            </a:xfrm>
            <a:prstGeom prst="line"/>
            <a:noFill/>
            <a:ln w="952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550" name=""/>
            <p:cNvSpPr/>
            <p:nvPr/>
          </p:nvSpPr>
          <p:spPr>
            <a:xfrm rot="0">
              <a:off x="1536" y="1392"/>
              <a:ext cx="0" cy="1920"/>
            </a:xfrm>
            <a:prstGeom prst="line"/>
            <a:noFill/>
            <a:ln w="9525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272" name=""/>
          <p:cNvGrpSpPr/>
          <p:nvPr/>
        </p:nvGrpSpPr>
        <p:grpSpPr>
          <a:xfrm rot="0">
            <a:off x="1647825" y="4803775"/>
            <a:ext cx="942975" cy="1457325"/>
            <a:chOff x="1566" y="2850"/>
            <a:chExt cx="594" cy="918"/>
          </a:xfrm>
        </p:grpSpPr>
        <p:sp>
          <p:nvSpPr>
            <p:cNvPr id="1049551" name=""/>
            <p:cNvSpPr/>
            <p:nvPr/>
          </p:nvSpPr>
          <p:spPr>
            <a:xfrm rot="0">
              <a:off x="2076" y="2850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552" name=""/>
            <p:cNvSpPr/>
            <p:nvPr/>
          </p:nvSpPr>
          <p:spPr>
            <a:xfrm rot="0">
              <a:off x="1566" y="2856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553" name=""/>
            <p:cNvSpPr/>
            <p:nvPr/>
          </p:nvSpPr>
          <p:spPr>
            <a:xfrm rot="0">
              <a:off x="2112" y="3720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554" name=""/>
            <p:cNvSpPr/>
            <p:nvPr/>
          </p:nvSpPr>
          <p:spPr>
            <a:xfrm rot="0">
              <a:off x="1572" y="3720"/>
              <a:ext cx="48" cy="48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273" name=""/>
          <p:cNvGrpSpPr/>
          <p:nvPr/>
        </p:nvGrpSpPr>
        <p:grpSpPr>
          <a:xfrm rot="0">
            <a:off x="533400" y="4851400"/>
            <a:ext cx="3124200" cy="1371600"/>
            <a:chOff x="864" y="2880"/>
            <a:chExt cx="1968" cy="864"/>
          </a:xfrm>
        </p:grpSpPr>
        <p:grpSp>
          <p:nvGrpSpPr>
            <p:cNvPr id="274" name=""/>
            <p:cNvGrpSpPr/>
            <p:nvPr/>
          </p:nvGrpSpPr>
          <p:grpSpPr>
            <a:xfrm rot="0">
              <a:off x="864" y="2880"/>
              <a:ext cx="1950" cy="864"/>
              <a:chOff x="864" y="2880"/>
              <a:chExt cx="1950" cy="864"/>
            </a:xfrm>
          </p:grpSpPr>
          <p:sp>
            <p:nvSpPr>
              <p:cNvPr id="1049555" name=""/>
              <p:cNvSpPr/>
              <p:nvPr/>
            </p:nvSpPr>
            <p:spPr>
              <a:xfrm rot="0">
                <a:off x="864" y="2880"/>
                <a:ext cx="0" cy="864"/>
              </a:xfrm>
              <a:prstGeom prst="line"/>
              <a:noFill/>
              <a:ln w="2857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  <p:sp>
            <p:nvSpPr>
              <p:cNvPr id="1049556" name=""/>
              <p:cNvSpPr/>
              <p:nvPr/>
            </p:nvSpPr>
            <p:spPr>
              <a:xfrm rot="0" flipV="1">
                <a:off x="2814" y="2880"/>
                <a:ext cx="0" cy="864"/>
              </a:xfrm>
              <a:prstGeom prst="line"/>
              <a:noFill/>
              <a:ln w="2857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</p:sp>
        </p:grpSp>
        <p:sp>
          <p:nvSpPr>
            <p:cNvPr id="1049557" name=""/>
            <p:cNvSpPr/>
            <p:nvPr/>
          </p:nvSpPr>
          <p:spPr>
            <a:xfrm rot="0" flipH="1">
              <a:off x="864" y="2880"/>
              <a:ext cx="720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558" name=""/>
            <p:cNvSpPr/>
            <p:nvPr/>
          </p:nvSpPr>
          <p:spPr>
            <a:xfrm rot="0">
              <a:off x="864" y="3744"/>
              <a:ext cx="720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559" name=""/>
            <p:cNvSpPr/>
            <p:nvPr/>
          </p:nvSpPr>
          <p:spPr>
            <a:xfrm rot="0" flipH="1">
              <a:off x="2112" y="2880"/>
              <a:ext cx="720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560" name=""/>
            <p:cNvSpPr/>
            <p:nvPr/>
          </p:nvSpPr>
          <p:spPr>
            <a:xfrm rot="0">
              <a:off x="1584" y="3744"/>
              <a:ext cx="528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dash"/>
              <a:round/>
            </a:ln>
          </p:spPr>
        </p:sp>
        <p:sp>
          <p:nvSpPr>
            <p:cNvPr id="1049561" name=""/>
            <p:cNvSpPr/>
            <p:nvPr/>
          </p:nvSpPr>
          <p:spPr>
            <a:xfrm rot="0">
              <a:off x="2112" y="3744"/>
              <a:ext cx="720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562" name=""/>
            <p:cNvSpPr/>
            <p:nvPr/>
          </p:nvSpPr>
          <p:spPr>
            <a:xfrm rot="0">
              <a:off x="1584" y="2880"/>
              <a:ext cx="528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dash"/>
              <a:round/>
            </a:ln>
          </p:spPr>
        </p:sp>
      </p:grpSp>
      <p:grpSp>
        <p:nvGrpSpPr>
          <p:cNvPr id="275" name=""/>
          <p:cNvGrpSpPr/>
          <p:nvPr/>
        </p:nvGrpSpPr>
        <p:grpSpPr>
          <a:xfrm rot="0">
            <a:off x="914400" y="4800600"/>
            <a:ext cx="2344737" cy="1298575"/>
            <a:chOff x="1113" y="2854"/>
            <a:chExt cx="1477" cy="818"/>
          </a:xfrm>
        </p:grpSpPr>
        <p:sp>
          <p:nvSpPr>
            <p:cNvPr id="1049563" name=""/>
            <p:cNvSpPr/>
            <p:nvPr/>
          </p:nvSpPr>
          <p:spPr bwMode="auto">
            <a:xfrm rot="5031888">
              <a:off x="1072" y="2895"/>
              <a:ext cx="816" cy="734"/>
            </a:xfrm>
            <a:custGeom>
              <a:avLst/>
              <a:ahLst/>
              <a:rect l="0" t="0" r="r" b="b"/>
              <a:pathLst>
                <a:path w="24000" h="21600" fill="none">
                  <a:moveTo>
                    <a:pt x="24000" y="19703"/>
                  </a:moveTo>
                  <a:cubicBezTo>
                    <a:pt x="21216" y="20953"/>
                    <a:pt x="18200" y="21600"/>
                    <a:pt x="15149" y="21600"/>
                  </a:cubicBezTo>
                  <a:cubicBezTo>
                    <a:pt x="9481" y="21600"/>
                    <a:pt x="4040" y="19372"/>
                    <a:pt x="-1" y="15397"/>
                  </a:cubicBezTo>
                </a:path>
                <a:path w="24000" h="21600" stroke="0">
                  <a:moveTo>
                    <a:pt x="24000" y="19703"/>
                  </a:moveTo>
                  <a:cubicBezTo>
                    <a:pt x="21216" y="20953"/>
                    <a:pt x="18200" y="21600"/>
                    <a:pt x="15149" y="21600"/>
                  </a:cubicBezTo>
                  <a:cubicBezTo>
                    <a:pt x="9481" y="21600"/>
                    <a:pt x="4040" y="19372"/>
                    <a:pt x="-1" y="15397"/>
                  </a:cubicBezTo>
                  <a:lnTo>
                    <a:pt x="15149" y="0"/>
                  </a:lnTo>
                  <a:lnTo>
                    <a:pt x="24000" y="19703"/>
                  </a:lnTo>
                </a:path>
              </a:pathLst>
            </a:custGeom>
            <a:noFill/>
            <a:ln w="28575" cap="flat" cmpd="sng">
              <a:solidFill>
                <a:srgbClr val="FF3300">
                  <a:alpha val="100000"/>
                </a:srgbClr>
              </a:solidFill>
              <a:prstDash val="dash"/>
              <a:round/>
            </a:ln>
          </p:spPr>
        </p:sp>
        <p:sp>
          <p:nvSpPr>
            <p:cNvPr id="1049564" name=""/>
            <p:cNvSpPr/>
            <p:nvPr/>
          </p:nvSpPr>
          <p:spPr bwMode="auto">
            <a:xfrm rot="16670083" flipH="1">
              <a:off x="1815" y="2897"/>
              <a:ext cx="816" cy="734"/>
            </a:xfrm>
            <a:custGeom>
              <a:avLst/>
              <a:ahLst/>
              <a:rect l="0" t="0" r="r" b="b"/>
              <a:pathLst>
                <a:path w="24000" h="21600" fill="none">
                  <a:moveTo>
                    <a:pt x="24000" y="19703"/>
                  </a:moveTo>
                  <a:cubicBezTo>
                    <a:pt x="21216" y="20953"/>
                    <a:pt x="18200" y="21600"/>
                    <a:pt x="15149" y="21600"/>
                  </a:cubicBezTo>
                  <a:cubicBezTo>
                    <a:pt x="9481" y="21600"/>
                    <a:pt x="4040" y="19372"/>
                    <a:pt x="-1" y="15397"/>
                  </a:cubicBezTo>
                </a:path>
                <a:path w="24000" h="21600" stroke="0">
                  <a:moveTo>
                    <a:pt x="24000" y="19703"/>
                  </a:moveTo>
                  <a:cubicBezTo>
                    <a:pt x="21216" y="20953"/>
                    <a:pt x="18200" y="21600"/>
                    <a:pt x="15149" y="21600"/>
                  </a:cubicBezTo>
                  <a:cubicBezTo>
                    <a:pt x="9481" y="21600"/>
                    <a:pt x="4040" y="19372"/>
                    <a:pt x="-1" y="15397"/>
                  </a:cubicBezTo>
                  <a:lnTo>
                    <a:pt x="15149" y="0"/>
                  </a:lnTo>
                  <a:lnTo>
                    <a:pt x="24000" y="19703"/>
                  </a:lnTo>
                </a:path>
              </a:pathLst>
            </a:custGeom>
            <a:noFill/>
            <a:ln w="28575" cap="flat" cmpd="sng">
              <a:solidFill>
                <a:srgbClr val="FF3300">
                  <a:alpha val="100000"/>
                </a:srgbClr>
              </a:solidFill>
              <a:prstDash val="dash"/>
              <a:round/>
            </a:ln>
          </p:spPr>
        </p:sp>
      </p:grpSp>
      <p:grpSp>
        <p:nvGrpSpPr>
          <p:cNvPr id="276" name=""/>
          <p:cNvGrpSpPr/>
          <p:nvPr/>
        </p:nvGrpSpPr>
        <p:grpSpPr>
          <a:xfrm rot="0">
            <a:off x="0" y="3708400"/>
            <a:ext cx="7340600" cy="349250"/>
            <a:chOff x="528" y="2152"/>
            <a:chExt cx="4624" cy="220"/>
          </a:xfrm>
        </p:grpSpPr>
        <p:sp>
          <p:nvSpPr>
            <p:cNvPr id="1049565" name=""/>
            <p:cNvSpPr/>
            <p:nvPr/>
          </p:nvSpPr>
          <p:spPr>
            <a:xfrm rot="0">
              <a:off x="597" y="2341"/>
              <a:ext cx="4443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566" name=""/>
            <p:cNvSpPr txBox="1"/>
            <p:nvPr/>
          </p:nvSpPr>
          <p:spPr>
            <a:xfrm rot="0">
              <a:off x="528" y="2160"/>
              <a:ext cx="208" cy="21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600" lang="en-US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049567" name=""/>
            <p:cNvSpPr txBox="1"/>
            <p:nvPr/>
          </p:nvSpPr>
          <p:spPr>
            <a:xfrm rot="0">
              <a:off x="4944" y="2152"/>
              <a:ext cx="208" cy="21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600" lang="en-US">
                  <a:solidFill>
                    <a:srgbClr val="000000"/>
                  </a:solidFill>
                </a:rPr>
                <a:t>Y</a:t>
              </a:r>
            </a:p>
          </p:txBody>
        </p:sp>
      </p:grpSp>
      <p:sp>
        <p:nvSpPr>
          <p:cNvPr id="1049568" name=""/>
          <p:cNvSpPr txBox="1"/>
          <p:nvPr/>
        </p:nvSpPr>
        <p:spPr>
          <a:xfrm rot="0">
            <a:off x="5334000" y="965200"/>
            <a:ext cx="376237" cy="3365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o”</a:t>
            </a:r>
          </a:p>
        </p:txBody>
      </p:sp>
      <p:sp>
        <p:nvSpPr>
          <p:cNvPr id="1049569" name=""/>
          <p:cNvSpPr txBox="1"/>
          <p:nvPr/>
        </p:nvSpPr>
        <p:spPr>
          <a:xfrm rot="0">
            <a:off x="1905000" y="935037"/>
            <a:ext cx="354012" cy="3365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b="1" sz="1600" lang="en-US">
                <a:solidFill>
                  <a:srgbClr val="000000"/>
                </a:solidFill>
              </a:rPr>
              <a:t>o’</a:t>
            </a:r>
          </a:p>
        </p:txBody>
      </p:sp>
      <p:sp>
        <p:nvSpPr>
          <p:cNvPr id="1049570" name=""/>
          <p:cNvSpPr/>
          <p:nvPr/>
        </p:nvSpPr>
        <p:spPr bwMode="auto">
          <a:xfrm rot="0">
            <a:off x="2425700" y="2451100"/>
            <a:ext cx="719137" cy="1381125"/>
          </a:xfrm>
          <a:custGeom>
            <a:avLst/>
            <a:ahLst/>
            <a:rect l="0" t="0" r="r" b="b"/>
            <a:pathLst>
              <a:path w="453" h="870">
                <a:moveTo>
                  <a:pt x="136" y="14"/>
                </a:moveTo>
                <a:lnTo>
                  <a:pt x="109" y="50"/>
                </a:lnTo>
                <a:lnTo>
                  <a:pt x="86" y="89"/>
                </a:lnTo>
                <a:lnTo>
                  <a:pt x="67" y="127"/>
                </a:lnTo>
                <a:lnTo>
                  <a:pt x="50" y="165"/>
                </a:lnTo>
                <a:lnTo>
                  <a:pt x="29" y="158"/>
                </a:lnTo>
                <a:lnTo>
                  <a:pt x="44" y="117"/>
                </a:lnTo>
                <a:lnTo>
                  <a:pt x="65" y="77"/>
                </a:lnTo>
                <a:lnTo>
                  <a:pt x="88" y="37"/>
                </a:lnTo>
                <a:lnTo>
                  <a:pt x="117" y="0"/>
                </a:lnTo>
                <a:lnTo>
                  <a:pt x="136" y="14"/>
                </a:lnTo>
                <a:close/>
                <a:moveTo>
                  <a:pt x="50" y="165"/>
                </a:moveTo>
                <a:lnTo>
                  <a:pt x="42" y="194"/>
                </a:lnTo>
                <a:lnTo>
                  <a:pt x="35" y="223"/>
                </a:lnTo>
                <a:lnTo>
                  <a:pt x="29" y="252"/>
                </a:lnTo>
                <a:lnTo>
                  <a:pt x="25" y="281"/>
                </a:lnTo>
                <a:lnTo>
                  <a:pt x="23" y="307"/>
                </a:lnTo>
                <a:lnTo>
                  <a:pt x="23" y="334"/>
                </a:lnTo>
                <a:lnTo>
                  <a:pt x="25" y="361"/>
                </a:lnTo>
                <a:lnTo>
                  <a:pt x="29" y="388"/>
                </a:lnTo>
                <a:lnTo>
                  <a:pt x="6" y="392"/>
                </a:lnTo>
                <a:lnTo>
                  <a:pt x="2" y="365"/>
                </a:lnTo>
                <a:lnTo>
                  <a:pt x="0" y="336"/>
                </a:lnTo>
                <a:lnTo>
                  <a:pt x="0" y="307"/>
                </a:lnTo>
                <a:lnTo>
                  <a:pt x="2" y="279"/>
                </a:lnTo>
                <a:lnTo>
                  <a:pt x="4" y="248"/>
                </a:lnTo>
                <a:lnTo>
                  <a:pt x="10" y="217"/>
                </a:lnTo>
                <a:lnTo>
                  <a:pt x="19" y="188"/>
                </a:lnTo>
                <a:lnTo>
                  <a:pt x="29" y="158"/>
                </a:lnTo>
                <a:lnTo>
                  <a:pt x="50" y="165"/>
                </a:lnTo>
                <a:close/>
                <a:moveTo>
                  <a:pt x="29" y="388"/>
                </a:moveTo>
                <a:lnTo>
                  <a:pt x="35" y="413"/>
                </a:lnTo>
                <a:lnTo>
                  <a:pt x="42" y="436"/>
                </a:lnTo>
                <a:lnTo>
                  <a:pt x="52" y="459"/>
                </a:lnTo>
                <a:lnTo>
                  <a:pt x="61" y="480"/>
                </a:lnTo>
                <a:lnTo>
                  <a:pt x="75" y="501"/>
                </a:lnTo>
                <a:lnTo>
                  <a:pt x="90" y="521"/>
                </a:lnTo>
                <a:lnTo>
                  <a:pt x="106" y="538"/>
                </a:lnTo>
                <a:lnTo>
                  <a:pt x="123" y="553"/>
                </a:lnTo>
                <a:lnTo>
                  <a:pt x="109" y="572"/>
                </a:lnTo>
                <a:lnTo>
                  <a:pt x="88" y="555"/>
                </a:lnTo>
                <a:lnTo>
                  <a:pt x="71" y="536"/>
                </a:lnTo>
                <a:lnTo>
                  <a:pt x="56" y="515"/>
                </a:lnTo>
                <a:lnTo>
                  <a:pt x="42" y="494"/>
                </a:lnTo>
                <a:lnTo>
                  <a:pt x="31" y="471"/>
                </a:lnTo>
                <a:lnTo>
                  <a:pt x="19" y="446"/>
                </a:lnTo>
                <a:lnTo>
                  <a:pt x="12" y="419"/>
                </a:lnTo>
                <a:lnTo>
                  <a:pt x="6" y="392"/>
                </a:lnTo>
                <a:lnTo>
                  <a:pt x="29" y="388"/>
                </a:lnTo>
                <a:close/>
                <a:moveTo>
                  <a:pt x="123" y="553"/>
                </a:moveTo>
                <a:lnTo>
                  <a:pt x="138" y="565"/>
                </a:lnTo>
                <a:lnTo>
                  <a:pt x="156" y="576"/>
                </a:lnTo>
                <a:lnTo>
                  <a:pt x="173" y="584"/>
                </a:lnTo>
                <a:lnTo>
                  <a:pt x="192" y="592"/>
                </a:lnTo>
                <a:lnTo>
                  <a:pt x="184" y="615"/>
                </a:lnTo>
                <a:lnTo>
                  <a:pt x="163" y="607"/>
                </a:lnTo>
                <a:lnTo>
                  <a:pt x="144" y="595"/>
                </a:lnTo>
                <a:lnTo>
                  <a:pt x="127" y="586"/>
                </a:lnTo>
                <a:lnTo>
                  <a:pt x="109" y="572"/>
                </a:lnTo>
                <a:lnTo>
                  <a:pt x="123" y="553"/>
                </a:lnTo>
                <a:close/>
                <a:moveTo>
                  <a:pt x="192" y="592"/>
                </a:moveTo>
                <a:lnTo>
                  <a:pt x="194" y="593"/>
                </a:lnTo>
                <a:lnTo>
                  <a:pt x="188" y="603"/>
                </a:lnTo>
                <a:lnTo>
                  <a:pt x="192" y="592"/>
                </a:lnTo>
                <a:close/>
                <a:moveTo>
                  <a:pt x="194" y="593"/>
                </a:moveTo>
                <a:lnTo>
                  <a:pt x="184" y="615"/>
                </a:lnTo>
                <a:lnTo>
                  <a:pt x="182" y="615"/>
                </a:lnTo>
                <a:lnTo>
                  <a:pt x="194" y="593"/>
                </a:lnTo>
                <a:close/>
                <a:moveTo>
                  <a:pt x="184" y="615"/>
                </a:moveTo>
                <a:lnTo>
                  <a:pt x="188" y="603"/>
                </a:lnTo>
                <a:lnTo>
                  <a:pt x="184" y="615"/>
                </a:lnTo>
                <a:close/>
                <a:moveTo>
                  <a:pt x="194" y="593"/>
                </a:moveTo>
                <a:lnTo>
                  <a:pt x="223" y="609"/>
                </a:lnTo>
                <a:lnTo>
                  <a:pt x="251" y="626"/>
                </a:lnTo>
                <a:lnTo>
                  <a:pt x="238" y="645"/>
                </a:lnTo>
                <a:lnTo>
                  <a:pt x="211" y="630"/>
                </a:lnTo>
                <a:lnTo>
                  <a:pt x="184" y="615"/>
                </a:lnTo>
                <a:lnTo>
                  <a:pt x="194" y="593"/>
                </a:lnTo>
                <a:close/>
                <a:moveTo>
                  <a:pt x="251" y="626"/>
                </a:moveTo>
                <a:lnTo>
                  <a:pt x="278" y="643"/>
                </a:lnTo>
                <a:lnTo>
                  <a:pt x="305" y="664"/>
                </a:lnTo>
                <a:lnTo>
                  <a:pt x="290" y="682"/>
                </a:lnTo>
                <a:lnTo>
                  <a:pt x="265" y="664"/>
                </a:lnTo>
                <a:lnTo>
                  <a:pt x="238" y="645"/>
                </a:lnTo>
                <a:lnTo>
                  <a:pt x="251" y="626"/>
                </a:lnTo>
                <a:close/>
                <a:moveTo>
                  <a:pt x="305" y="664"/>
                </a:moveTo>
                <a:lnTo>
                  <a:pt x="338" y="691"/>
                </a:lnTo>
                <a:lnTo>
                  <a:pt x="367" y="718"/>
                </a:lnTo>
                <a:lnTo>
                  <a:pt x="393" y="747"/>
                </a:lnTo>
                <a:lnTo>
                  <a:pt x="415" y="774"/>
                </a:lnTo>
                <a:lnTo>
                  <a:pt x="432" y="801"/>
                </a:lnTo>
                <a:lnTo>
                  <a:pt x="445" y="828"/>
                </a:lnTo>
                <a:lnTo>
                  <a:pt x="449" y="839"/>
                </a:lnTo>
                <a:lnTo>
                  <a:pt x="453" y="851"/>
                </a:lnTo>
                <a:lnTo>
                  <a:pt x="453" y="860"/>
                </a:lnTo>
                <a:lnTo>
                  <a:pt x="453" y="870"/>
                </a:lnTo>
                <a:lnTo>
                  <a:pt x="430" y="868"/>
                </a:lnTo>
                <a:lnTo>
                  <a:pt x="430" y="860"/>
                </a:lnTo>
                <a:lnTo>
                  <a:pt x="428" y="851"/>
                </a:lnTo>
                <a:lnTo>
                  <a:pt x="426" y="841"/>
                </a:lnTo>
                <a:lnTo>
                  <a:pt x="422" y="831"/>
                </a:lnTo>
                <a:lnTo>
                  <a:pt x="409" y="808"/>
                </a:lnTo>
                <a:lnTo>
                  <a:pt x="393" y="783"/>
                </a:lnTo>
                <a:lnTo>
                  <a:pt x="372" y="759"/>
                </a:lnTo>
                <a:lnTo>
                  <a:pt x="347" y="734"/>
                </a:lnTo>
                <a:lnTo>
                  <a:pt x="321" y="709"/>
                </a:lnTo>
                <a:lnTo>
                  <a:pt x="290" y="682"/>
                </a:lnTo>
                <a:lnTo>
                  <a:pt x="305" y="664"/>
                </a:lnTo>
              </a:path>
            </a:pathLst>
          </a:custGeom>
          <a:solidFill>
            <a:srgbClr val="DD137B">
              <a:alpha val="100000"/>
            </a:srgbClr>
          </a:solidFill>
          <a:ln>
            <a:noFill/>
          </a:ln>
        </p:spPr>
      </p:sp>
      <p:sp>
        <p:nvSpPr>
          <p:cNvPr id="1049571" name=""/>
          <p:cNvSpPr/>
          <p:nvPr/>
        </p:nvSpPr>
        <p:spPr bwMode="auto">
          <a:xfrm rot="0">
            <a:off x="977900" y="2438400"/>
            <a:ext cx="779462" cy="1385887"/>
          </a:xfrm>
          <a:custGeom>
            <a:avLst/>
            <a:ahLst/>
            <a:rect l="0" t="0" r="r" b="b"/>
            <a:pathLst>
              <a:path w="491" h="873">
                <a:moveTo>
                  <a:pt x="364" y="0"/>
                </a:moveTo>
                <a:lnTo>
                  <a:pt x="381" y="23"/>
                </a:lnTo>
                <a:lnTo>
                  <a:pt x="399" y="46"/>
                </a:lnTo>
                <a:lnTo>
                  <a:pt x="414" y="67"/>
                </a:lnTo>
                <a:lnTo>
                  <a:pt x="428" y="90"/>
                </a:lnTo>
                <a:lnTo>
                  <a:pt x="439" y="113"/>
                </a:lnTo>
                <a:lnTo>
                  <a:pt x="451" y="138"/>
                </a:lnTo>
                <a:lnTo>
                  <a:pt x="460" y="161"/>
                </a:lnTo>
                <a:lnTo>
                  <a:pt x="470" y="184"/>
                </a:lnTo>
                <a:lnTo>
                  <a:pt x="447" y="192"/>
                </a:lnTo>
                <a:lnTo>
                  <a:pt x="439" y="169"/>
                </a:lnTo>
                <a:lnTo>
                  <a:pt x="429" y="147"/>
                </a:lnTo>
                <a:lnTo>
                  <a:pt x="418" y="124"/>
                </a:lnTo>
                <a:lnTo>
                  <a:pt x="406" y="101"/>
                </a:lnTo>
                <a:lnTo>
                  <a:pt x="393" y="80"/>
                </a:lnTo>
                <a:lnTo>
                  <a:pt x="378" y="59"/>
                </a:lnTo>
                <a:lnTo>
                  <a:pt x="362" y="38"/>
                </a:lnTo>
                <a:lnTo>
                  <a:pt x="345" y="17"/>
                </a:lnTo>
                <a:lnTo>
                  <a:pt x="364" y="0"/>
                </a:lnTo>
                <a:close/>
                <a:moveTo>
                  <a:pt x="470" y="184"/>
                </a:moveTo>
                <a:lnTo>
                  <a:pt x="477" y="211"/>
                </a:lnTo>
                <a:lnTo>
                  <a:pt x="483" y="238"/>
                </a:lnTo>
                <a:lnTo>
                  <a:pt x="487" y="264"/>
                </a:lnTo>
                <a:lnTo>
                  <a:pt x="491" y="291"/>
                </a:lnTo>
                <a:lnTo>
                  <a:pt x="491" y="318"/>
                </a:lnTo>
                <a:lnTo>
                  <a:pt x="491" y="343"/>
                </a:lnTo>
                <a:lnTo>
                  <a:pt x="489" y="368"/>
                </a:lnTo>
                <a:lnTo>
                  <a:pt x="485" y="393"/>
                </a:lnTo>
                <a:lnTo>
                  <a:pt x="462" y="389"/>
                </a:lnTo>
                <a:lnTo>
                  <a:pt x="466" y="366"/>
                </a:lnTo>
                <a:lnTo>
                  <a:pt x="468" y="341"/>
                </a:lnTo>
                <a:lnTo>
                  <a:pt x="468" y="318"/>
                </a:lnTo>
                <a:lnTo>
                  <a:pt x="468" y="293"/>
                </a:lnTo>
                <a:lnTo>
                  <a:pt x="464" y="268"/>
                </a:lnTo>
                <a:lnTo>
                  <a:pt x="460" y="243"/>
                </a:lnTo>
                <a:lnTo>
                  <a:pt x="454" y="216"/>
                </a:lnTo>
                <a:lnTo>
                  <a:pt x="447" y="192"/>
                </a:lnTo>
                <a:lnTo>
                  <a:pt x="470" y="184"/>
                </a:lnTo>
                <a:close/>
                <a:moveTo>
                  <a:pt x="485" y="393"/>
                </a:moveTo>
                <a:lnTo>
                  <a:pt x="479" y="418"/>
                </a:lnTo>
                <a:lnTo>
                  <a:pt x="472" y="441"/>
                </a:lnTo>
                <a:lnTo>
                  <a:pt x="462" y="464"/>
                </a:lnTo>
                <a:lnTo>
                  <a:pt x="451" y="485"/>
                </a:lnTo>
                <a:lnTo>
                  <a:pt x="439" y="506"/>
                </a:lnTo>
                <a:lnTo>
                  <a:pt x="424" y="526"/>
                </a:lnTo>
                <a:lnTo>
                  <a:pt x="408" y="543"/>
                </a:lnTo>
                <a:lnTo>
                  <a:pt x="391" y="560"/>
                </a:lnTo>
                <a:lnTo>
                  <a:pt x="376" y="541"/>
                </a:lnTo>
                <a:lnTo>
                  <a:pt x="391" y="526"/>
                </a:lnTo>
                <a:lnTo>
                  <a:pt x="406" y="510"/>
                </a:lnTo>
                <a:lnTo>
                  <a:pt x="418" y="491"/>
                </a:lnTo>
                <a:lnTo>
                  <a:pt x="431" y="474"/>
                </a:lnTo>
                <a:lnTo>
                  <a:pt x="441" y="453"/>
                </a:lnTo>
                <a:lnTo>
                  <a:pt x="449" y="433"/>
                </a:lnTo>
                <a:lnTo>
                  <a:pt x="456" y="410"/>
                </a:lnTo>
                <a:lnTo>
                  <a:pt x="462" y="389"/>
                </a:lnTo>
                <a:lnTo>
                  <a:pt x="485" y="393"/>
                </a:lnTo>
                <a:close/>
                <a:moveTo>
                  <a:pt x="391" y="560"/>
                </a:moveTo>
                <a:lnTo>
                  <a:pt x="368" y="577"/>
                </a:lnTo>
                <a:lnTo>
                  <a:pt x="345" y="593"/>
                </a:lnTo>
                <a:lnTo>
                  <a:pt x="318" y="604"/>
                </a:lnTo>
                <a:lnTo>
                  <a:pt x="289" y="616"/>
                </a:lnTo>
                <a:lnTo>
                  <a:pt x="284" y="593"/>
                </a:lnTo>
                <a:lnTo>
                  <a:pt x="309" y="583"/>
                </a:lnTo>
                <a:lnTo>
                  <a:pt x="334" y="572"/>
                </a:lnTo>
                <a:lnTo>
                  <a:pt x="355" y="556"/>
                </a:lnTo>
                <a:lnTo>
                  <a:pt x="376" y="541"/>
                </a:lnTo>
                <a:lnTo>
                  <a:pt x="391" y="560"/>
                </a:lnTo>
                <a:close/>
                <a:moveTo>
                  <a:pt x="282" y="593"/>
                </a:moveTo>
                <a:lnTo>
                  <a:pt x="284" y="593"/>
                </a:lnTo>
                <a:lnTo>
                  <a:pt x="287" y="604"/>
                </a:lnTo>
                <a:lnTo>
                  <a:pt x="282" y="593"/>
                </a:lnTo>
                <a:close/>
                <a:moveTo>
                  <a:pt x="291" y="616"/>
                </a:moveTo>
                <a:lnTo>
                  <a:pt x="282" y="595"/>
                </a:lnTo>
                <a:lnTo>
                  <a:pt x="282" y="593"/>
                </a:lnTo>
                <a:lnTo>
                  <a:pt x="291" y="616"/>
                </a:lnTo>
                <a:close/>
                <a:moveTo>
                  <a:pt x="291" y="616"/>
                </a:moveTo>
                <a:lnTo>
                  <a:pt x="286" y="604"/>
                </a:lnTo>
                <a:lnTo>
                  <a:pt x="291" y="616"/>
                </a:lnTo>
                <a:close/>
                <a:moveTo>
                  <a:pt x="291" y="616"/>
                </a:moveTo>
                <a:lnTo>
                  <a:pt x="276" y="623"/>
                </a:lnTo>
                <a:lnTo>
                  <a:pt x="261" y="631"/>
                </a:lnTo>
                <a:lnTo>
                  <a:pt x="245" y="639"/>
                </a:lnTo>
                <a:lnTo>
                  <a:pt x="232" y="646"/>
                </a:lnTo>
                <a:lnTo>
                  <a:pt x="218" y="627"/>
                </a:lnTo>
                <a:lnTo>
                  <a:pt x="234" y="618"/>
                </a:lnTo>
                <a:lnTo>
                  <a:pt x="249" y="610"/>
                </a:lnTo>
                <a:lnTo>
                  <a:pt x="266" y="600"/>
                </a:lnTo>
                <a:lnTo>
                  <a:pt x="282" y="595"/>
                </a:lnTo>
                <a:lnTo>
                  <a:pt x="291" y="616"/>
                </a:lnTo>
                <a:close/>
                <a:moveTo>
                  <a:pt x="232" y="646"/>
                </a:moveTo>
                <a:lnTo>
                  <a:pt x="203" y="666"/>
                </a:lnTo>
                <a:lnTo>
                  <a:pt x="174" y="685"/>
                </a:lnTo>
                <a:lnTo>
                  <a:pt x="161" y="664"/>
                </a:lnTo>
                <a:lnTo>
                  <a:pt x="174" y="654"/>
                </a:lnTo>
                <a:lnTo>
                  <a:pt x="190" y="645"/>
                </a:lnTo>
                <a:lnTo>
                  <a:pt x="205" y="635"/>
                </a:lnTo>
                <a:lnTo>
                  <a:pt x="218" y="627"/>
                </a:lnTo>
                <a:lnTo>
                  <a:pt x="232" y="646"/>
                </a:lnTo>
                <a:close/>
                <a:moveTo>
                  <a:pt x="174" y="685"/>
                </a:moveTo>
                <a:lnTo>
                  <a:pt x="142" y="710"/>
                </a:lnTo>
                <a:lnTo>
                  <a:pt x="113" y="735"/>
                </a:lnTo>
                <a:lnTo>
                  <a:pt x="86" y="760"/>
                </a:lnTo>
                <a:lnTo>
                  <a:pt x="63" y="785"/>
                </a:lnTo>
                <a:lnTo>
                  <a:pt x="46" y="810"/>
                </a:lnTo>
                <a:lnTo>
                  <a:pt x="32" y="833"/>
                </a:lnTo>
                <a:lnTo>
                  <a:pt x="26" y="842"/>
                </a:lnTo>
                <a:lnTo>
                  <a:pt x="25" y="852"/>
                </a:lnTo>
                <a:lnTo>
                  <a:pt x="23" y="861"/>
                </a:lnTo>
                <a:lnTo>
                  <a:pt x="23" y="869"/>
                </a:lnTo>
                <a:lnTo>
                  <a:pt x="0" y="873"/>
                </a:lnTo>
                <a:lnTo>
                  <a:pt x="0" y="861"/>
                </a:lnTo>
                <a:lnTo>
                  <a:pt x="0" y="852"/>
                </a:lnTo>
                <a:lnTo>
                  <a:pt x="3" y="840"/>
                </a:lnTo>
                <a:lnTo>
                  <a:pt x="7" y="829"/>
                </a:lnTo>
                <a:lnTo>
                  <a:pt x="23" y="802"/>
                </a:lnTo>
                <a:lnTo>
                  <a:pt x="42" y="775"/>
                </a:lnTo>
                <a:lnTo>
                  <a:pt x="65" y="748"/>
                </a:lnTo>
                <a:lnTo>
                  <a:pt x="94" y="719"/>
                </a:lnTo>
                <a:lnTo>
                  <a:pt x="126" y="693"/>
                </a:lnTo>
                <a:lnTo>
                  <a:pt x="161" y="664"/>
                </a:lnTo>
                <a:lnTo>
                  <a:pt x="174" y="685"/>
                </a:lnTo>
              </a:path>
            </a:pathLst>
          </a:custGeom>
          <a:solidFill>
            <a:srgbClr val="DD137B">
              <a:alpha val="100000"/>
            </a:srgbClr>
          </a:solidFill>
          <a:ln>
            <a:noFill/>
          </a:ln>
        </p:spPr>
      </p:sp>
      <p:grpSp>
        <p:nvGrpSpPr>
          <p:cNvPr id="277" name=""/>
          <p:cNvGrpSpPr/>
          <p:nvPr/>
        </p:nvGrpSpPr>
        <p:grpSpPr>
          <a:xfrm rot="0">
            <a:off x="1044575" y="4799012"/>
            <a:ext cx="777875" cy="1441450"/>
            <a:chOff x="3840" y="2448"/>
            <a:chExt cx="490" cy="908"/>
          </a:xfrm>
        </p:grpSpPr>
        <p:sp>
          <p:nvSpPr>
            <p:cNvPr id="1049572" name=""/>
            <p:cNvSpPr/>
            <p:nvPr/>
          </p:nvSpPr>
          <p:spPr bwMode="auto">
            <a:xfrm rot="0">
              <a:off x="4069" y="2448"/>
              <a:ext cx="182" cy="119"/>
            </a:xfrm>
            <a:custGeom>
              <a:avLst/>
              <a:ahLst/>
              <a:rect l="0" t="0" r="r" b="b"/>
              <a:pathLst>
                <a:path w="182" h="119">
                  <a:moveTo>
                    <a:pt x="11" y="119"/>
                  </a:moveTo>
                  <a:lnTo>
                    <a:pt x="48" y="92"/>
                  </a:lnTo>
                  <a:lnTo>
                    <a:pt x="90" y="67"/>
                  </a:lnTo>
                  <a:lnTo>
                    <a:pt x="134" y="42"/>
                  </a:lnTo>
                  <a:lnTo>
                    <a:pt x="182" y="19"/>
                  </a:lnTo>
                  <a:lnTo>
                    <a:pt x="174" y="0"/>
                  </a:lnTo>
                  <a:lnTo>
                    <a:pt x="124" y="25"/>
                  </a:lnTo>
                  <a:lnTo>
                    <a:pt x="80" y="50"/>
                  </a:lnTo>
                  <a:lnTo>
                    <a:pt x="38" y="75"/>
                  </a:lnTo>
                  <a:lnTo>
                    <a:pt x="0" y="101"/>
                  </a:lnTo>
                  <a:lnTo>
                    <a:pt x="11" y="119"/>
                  </a:lnTo>
                </a:path>
              </a:pathLst>
            </a:custGeom>
            <a:solidFill>
              <a:srgbClr val="DD137B">
                <a:alpha val="100000"/>
              </a:srgbClr>
            </a:solidFill>
            <a:ln>
              <a:noFill/>
            </a:ln>
          </p:spPr>
        </p:sp>
        <p:sp>
          <p:nvSpPr>
            <p:cNvPr id="1049573" name=""/>
            <p:cNvSpPr/>
            <p:nvPr/>
          </p:nvSpPr>
          <p:spPr bwMode="auto">
            <a:xfrm rot="0">
              <a:off x="3913" y="2563"/>
              <a:ext cx="152" cy="155"/>
            </a:xfrm>
            <a:custGeom>
              <a:avLst/>
              <a:ahLst/>
              <a:rect l="0" t="0" r="r" b="b"/>
              <a:pathLst>
                <a:path w="152" h="155">
                  <a:moveTo>
                    <a:pt x="16" y="155"/>
                  </a:moveTo>
                  <a:lnTo>
                    <a:pt x="21" y="146"/>
                  </a:lnTo>
                  <a:lnTo>
                    <a:pt x="44" y="117"/>
                  </a:lnTo>
                  <a:lnTo>
                    <a:pt x="71" y="88"/>
                  </a:lnTo>
                  <a:lnTo>
                    <a:pt x="100" y="59"/>
                  </a:lnTo>
                  <a:lnTo>
                    <a:pt x="131" y="31"/>
                  </a:lnTo>
                  <a:lnTo>
                    <a:pt x="152" y="15"/>
                  </a:lnTo>
                  <a:lnTo>
                    <a:pt x="140" y="0"/>
                  </a:lnTo>
                  <a:lnTo>
                    <a:pt x="119" y="15"/>
                  </a:lnTo>
                  <a:lnTo>
                    <a:pt x="87" y="44"/>
                  </a:lnTo>
                  <a:lnTo>
                    <a:pt x="58" y="75"/>
                  </a:lnTo>
                  <a:lnTo>
                    <a:pt x="31" y="102"/>
                  </a:lnTo>
                  <a:lnTo>
                    <a:pt x="6" y="134"/>
                  </a:lnTo>
                  <a:lnTo>
                    <a:pt x="0" y="144"/>
                  </a:lnTo>
                  <a:lnTo>
                    <a:pt x="16" y="155"/>
                  </a:lnTo>
                </a:path>
              </a:pathLst>
            </a:custGeom>
            <a:solidFill>
              <a:srgbClr val="DD137B">
                <a:alpha val="100000"/>
              </a:srgbClr>
            </a:solidFill>
            <a:ln>
              <a:noFill/>
            </a:ln>
          </p:spPr>
        </p:sp>
        <p:sp>
          <p:nvSpPr>
            <p:cNvPr id="1049574" name=""/>
            <p:cNvSpPr/>
            <p:nvPr/>
          </p:nvSpPr>
          <p:spPr bwMode="auto">
            <a:xfrm rot="0">
              <a:off x="3840" y="2724"/>
              <a:ext cx="79" cy="196"/>
            </a:xfrm>
            <a:custGeom>
              <a:avLst/>
              <a:ahLst/>
              <a:rect l="0" t="0" r="r" b="b"/>
              <a:pathLst>
                <a:path w="79" h="196">
                  <a:moveTo>
                    <a:pt x="23" y="196"/>
                  </a:moveTo>
                  <a:lnTo>
                    <a:pt x="25" y="167"/>
                  </a:lnTo>
                  <a:lnTo>
                    <a:pt x="27" y="136"/>
                  </a:lnTo>
                  <a:lnTo>
                    <a:pt x="37" y="106"/>
                  </a:lnTo>
                  <a:lnTo>
                    <a:pt x="44" y="75"/>
                  </a:lnTo>
                  <a:lnTo>
                    <a:pt x="60" y="46"/>
                  </a:lnTo>
                  <a:lnTo>
                    <a:pt x="75" y="14"/>
                  </a:lnTo>
                  <a:lnTo>
                    <a:pt x="79" y="12"/>
                  </a:lnTo>
                  <a:lnTo>
                    <a:pt x="64" y="0"/>
                  </a:lnTo>
                  <a:lnTo>
                    <a:pt x="60" y="6"/>
                  </a:lnTo>
                  <a:lnTo>
                    <a:pt x="43" y="35"/>
                  </a:lnTo>
                  <a:lnTo>
                    <a:pt x="27" y="69"/>
                  </a:lnTo>
                  <a:lnTo>
                    <a:pt x="16" y="100"/>
                  </a:lnTo>
                  <a:lnTo>
                    <a:pt x="10" y="131"/>
                  </a:lnTo>
                  <a:lnTo>
                    <a:pt x="4" y="165"/>
                  </a:lnTo>
                  <a:lnTo>
                    <a:pt x="0" y="194"/>
                  </a:lnTo>
                  <a:lnTo>
                    <a:pt x="23" y="196"/>
                  </a:lnTo>
                </a:path>
              </a:pathLst>
            </a:custGeom>
            <a:solidFill>
              <a:srgbClr val="DD137B">
                <a:alpha val="100000"/>
              </a:srgbClr>
            </a:solidFill>
            <a:ln>
              <a:noFill/>
            </a:ln>
          </p:spPr>
        </p:sp>
        <p:sp>
          <p:nvSpPr>
            <p:cNvPr id="1049575" name=""/>
            <p:cNvSpPr/>
            <p:nvPr/>
          </p:nvSpPr>
          <p:spPr bwMode="auto">
            <a:xfrm rot="0">
              <a:off x="3844" y="2939"/>
              <a:ext cx="85" cy="190"/>
            </a:xfrm>
            <a:custGeom>
              <a:avLst/>
              <a:ahLst/>
              <a:rect l="0" t="0" r="r" b="b"/>
              <a:pathLst>
                <a:path w="85" h="190">
                  <a:moveTo>
                    <a:pt x="85" y="177"/>
                  </a:moveTo>
                  <a:lnTo>
                    <a:pt x="71" y="158"/>
                  </a:lnTo>
                  <a:lnTo>
                    <a:pt x="56" y="129"/>
                  </a:lnTo>
                  <a:lnTo>
                    <a:pt x="40" y="102"/>
                  </a:lnTo>
                  <a:lnTo>
                    <a:pt x="33" y="73"/>
                  </a:lnTo>
                  <a:lnTo>
                    <a:pt x="23" y="42"/>
                  </a:lnTo>
                  <a:lnTo>
                    <a:pt x="21" y="12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6" y="46"/>
                  </a:lnTo>
                  <a:lnTo>
                    <a:pt x="14" y="79"/>
                  </a:lnTo>
                  <a:lnTo>
                    <a:pt x="23" y="108"/>
                  </a:lnTo>
                  <a:lnTo>
                    <a:pt x="39" y="140"/>
                  </a:lnTo>
                  <a:lnTo>
                    <a:pt x="56" y="171"/>
                  </a:lnTo>
                  <a:lnTo>
                    <a:pt x="67" y="190"/>
                  </a:lnTo>
                  <a:lnTo>
                    <a:pt x="85" y="177"/>
                  </a:lnTo>
                </a:path>
              </a:pathLst>
            </a:custGeom>
            <a:solidFill>
              <a:srgbClr val="DD137B">
                <a:alpha val="100000"/>
              </a:srgbClr>
            </a:solidFill>
            <a:ln>
              <a:noFill/>
            </a:ln>
          </p:spPr>
        </p:sp>
        <p:sp>
          <p:nvSpPr>
            <p:cNvPr id="1049576" name=""/>
            <p:cNvSpPr/>
            <p:nvPr/>
          </p:nvSpPr>
          <p:spPr bwMode="auto">
            <a:xfrm rot="0">
              <a:off x="3927" y="3133"/>
              <a:ext cx="161" cy="144"/>
            </a:xfrm>
            <a:custGeom>
              <a:avLst/>
              <a:ahLst/>
              <a:rect l="0" t="0" r="r" b="b"/>
              <a:pathLst>
                <a:path w="161" h="144">
                  <a:moveTo>
                    <a:pt x="161" y="125"/>
                  </a:moveTo>
                  <a:lnTo>
                    <a:pt x="151" y="121"/>
                  </a:lnTo>
                  <a:lnTo>
                    <a:pt x="117" y="98"/>
                  </a:lnTo>
                  <a:lnTo>
                    <a:pt x="84" y="73"/>
                  </a:lnTo>
                  <a:lnTo>
                    <a:pt x="55" y="46"/>
                  </a:lnTo>
                  <a:lnTo>
                    <a:pt x="30" y="21"/>
                  </a:lnTo>
                  <a:lnTo>
                    <a:pt x="15" y="0"/>
                  </a:lnTo>
                  <a:lnTo>
                    <a:pt x="0" y="10"/>
                  </a:lnTo>
                  <a:lnTo>
                    <a:pt x="17" y="33"/>
                  </a:lnTo>
                  <a:lnTo>
                    <a:pt x="44" y="59"/>
                  </a:lnTo>
                  <a:lnTo>
                    <a:pt x="75" y="88"/>
                  </a:lnTo>
                  <a:lnTo>
                    <a:pt x="105" y="113"/>
                  </a:lnTo>
                  <a:lnTo>
                    <a:pt x="142" y="138"/>
                  </a:lnTo>
                  <a:lnTo>
                    <a:pt x="151" y="144"/>
                  </a:lnTo>
                  <a:lnTo>
                    <a:pt x="161" y="125"/>
                  </a:lnTo>
                </a:path>
              </a:pathLst>
            </a:custGeom>
            <a:solidFill>
              <a:srgbClr val="DD137B">
                <a:alpha val="100000"/>
              </a:srgbClr>
            </a:solidFill>
            <a:ln>
              <a:noFill/>
            </a:ln>
          </p:spPr>
        </p:sp>
        <p:sp>
          <p:nvSpPr>
            <p:cNvPr id="1049577" name=""/>
            <p:cNvSpPr/>
            <p:nvPr/>
          </p:nvSpPr>
          <p:spPr bwMode="auto">
            <a:xfrm rot="0">
              <a:off x="4096" y="3269"/>
              <a:ext cx="155" cy="87"/>
            </a:xfrm>
            <a:custGeom>
              <a:avLst/>
              <a:ahLst/>
              <a:rect l="0" t="0" r="r" b="b"/>
              <a:pathLst>
                <a:path w="155" h="87">
                  <a:moveTo>
                    <a:pt x="155" y="67"/>
                  </a:moveTo>
                  <a:lnTo>
                    <a:pt x="107" y="50"/>
                  </a:lnTo>
                  <a:lnTo>
                    <a:pt x="63" y="29"/>
                  </a:lnTo>
                  <a:lnTo>
                    <a:pt x="21" y="8"/>
                  </a:lnTo>
                  <a:lnTo>
                    <a:pt x="9" y="0"/>
                  </a:lnTo>
                  <a:lnTo>
                    <a:pt x="0" y="16"/>
                  </a:lnTo>
                  <a:lnTo>
                    <a:pt x="11" y="25"/>
                  </a:lnTo>
                  <a:lnTo>
                    <a:pt x="53" y="48"/>
                  </a:lnTo>
                  <a:lnTo>
                    <a:pt x="99" y="66"/>
                  </a:lnTo>
                  <a:lnTo>
                    <a:pt x="147" y="87"/>
                  </a:lnTo>
                  <a:lnTo>
                    <a:pt x="155" y="67"/>
                  </a:lnTo>
                </a:path>
              </a:pathLst>
            </a:custGeom>
            <a:solidFill>
              <a:srgbClr val="DD137B">
                <a:alpha val="100000"/>
              </a:srgbClr>
            </a:solidFill>
            <a:ln>
              <a:noFill/>
            </a:ln>
          </p:spPr>
        </p:sp>
        <p:sp>
          <p:nvSpPr>
            <p:cNvPr id="1049578" name=""/>
            <p:cNvSpPr/>
            <p:nvPr/>
          </p:nvSpPr>
          <p:spPr bwMode="auto">
            <a:xfrm rot="0">
              <a:off x="4180" y="2655"/>
              <a:ext cx="84" cy="490"/>
            </a:xfrm>
            <a:custGeom>
              <a:avLst/>
              <a:ahLst/>
              <a:rect l="0" t="0" r="r" b="b"/>
              <a:pathLst>
                <a:path w="84" h="490">
                  <a:moveTo>
                    <a:pt x="84" y="21"/>
                  </a:moveTo>
                  <a:lnTo>
                    <a:pt x="77" y="33"/>
                  </a:lnTo>
                  <a:lnTo>
                    <a:pt x="69" y="44"/>
                  </a:lnTo>
                  <a:lnTo>
                    <a:pt x="59" y="56"/>
                  </a:lnTo>
                  <a:lnTo>
                    <a:pt x="52" y="69"/>
                  </a:lnTo>
                  <a:lnTo>
                    <a:pt x="46" y="81"/>
                  </a:lnTo>
                  <a:lnTo>
                    <a:pt x="38" y="96"/>
                  </a:lnTo>
                  <a:lnTo>
                    <a:pt x="33" y="111"/>
                  </a:lnTo>
                  <a:lnTo>
                    <a:pt x="29" y="125"/>
                  </a:lnTo>
                  <a:lnTo>
                    <a:pt x="17" y="113"/>
                  </a:lnTo>
                  <a:lnTo>
                    <a:pt x="23" y="98"/>
                  </a:lnTo>
                  <a:lnTo>
                    <a:pt x="29" y="81"/>
                  </a:lnTo>
                  <a:lnTo>
                    <a:pt x="36" y="65"/>
                  </a:lnTo>
                  <a:lnTo>
                    <a:pt x="42" y="52"/>
                  </a:lnTo>
                  <a:lnTo>
                    <a:pt x="52" y="38"/>
                  </a:lnTo>
                  <a:lnTo>
                    <a:pt x="59" y="25"/>
                  </a:lnTo>
                  <a:lnTo>
                    <a:pt x="71" y="10"/>
                  </a:lnTo>
                  <a:lnTo>
                    <a:pt x="81" y="0"/>
                  </a:lnTo>
                  <a:lnTo>
                    <a:pt x="84" y="21"/>
                  </a:lnTo>
                  <a:close/>
                  <a:moveTo>
                    <a:pt x="29" y="125"/>
                  </a:moveTo>
                  <a:lnTo>
                    <a:pt x="25" y="138"/>
                  </a:lnTo>
                  <a:lnTo>
                    <a:pt x="21" y="152"/>
                  </a:lnTo>
                  <a:lnTo>
                    <a:pt x="17" y="167"/>
                  </a:lnTo>
                  <a:lnTo>
                    <a:pt x="15" y="179"/>
                  </a:lnTo>
                  <a:lnTo>
                    <a:pt x="15" y="194"/>
                  </a:lnTo>
                  <a:lnTo>
                    <a:pt x="11" y="209"/>
                  </a:lnTo>
                  <a:lnTo>
                    <a:pt x="11" y="223"/>
                  </a:lnTo>
                  <a:lnTo>
                    <a:pt x="11" y="238"/>
                  </a:lnTo>
                  <a:lnTo>
                    <a:pt x="0" y="238"/>
                  </a:lnTo>
                  <a:lnTo>
                    <a:pt x="0" y="223"/>
                  </a:lnTo>
                  <a:lnTo>
                    <a:pt x="2" y="205"/>
                  </a:lnTo>
                  <a:lnTo>
                    <a:pt x="4" y="190"/>
                  </a:lnTo>
                  <a:lnTo>
                    <a:pt x="6" y="175"/>
                  </a:lnTo>
                  <a:lnTo>
                    <a:pt x="8" y="159"/>
                  </a:lnTo>
                  <a:lnTo>
                    <a:pt x="11" y="142"/>
                  </a:lnTo>
                  <a:lnTo>
                    <a:pt x="13" y="129"/>
                  </a:lnTo>
                  <a:lnTo>
                    <a:pt x="17" y="113"/>
                  </a:lnTo>
                  <a:lnTo>
                    <a:pt x="29" y="125"/>
                  </a:lnTo>
                  <a:close/>
                  <a:moveTo>
                    <a:pt x="11" y="238"/>
                  </a:moveTo>
                  <a:lnTo>
                    <a:pt x="11" y="253"/>
                  </a:lnTo>
                  <a:lnTo>
                    <a:pt x="11" y="267"/>
                  </a:lnTo>
                  <a:lnTo>
                    <a:pt x="13" y="282"/>
                  </a:lnTo>
                  <a:lnTo>
                    <a:pt x="15" y="294"/>
                  </a:lnTo>
                  <a:lnTo>
                    <a:pt x="17" y="311"/>
                  </a:lnTo>
                  <a:lnTo>
                    <a:pt x="19" y="323"/>
                  </a:lnTo>
                  <a:lnTo>
                    <a:pt x="23" y="340"/>
                  </a:lnTo>
                  <a:lnTo>
                    <a:pt x="27" y="353"/>
                  </a:lnTo>
                  <a:lnTo>
                    <a:pt x="15" y="365"/>
                  </a:lnTo>
                  <a:lnTo>
                    <a:pt x="11" y="349"/>
                  </a:lnTo>
                  <a:lnTo>
                    <a:pt x="10" y="334"/>
                  </a:lnTo>
                  <a:lnTo>
                    <a:pt x="6" y="319"/>
                  </a:lnTo>
                  <a:lnTo>
                    <a:pt x="4" y="301"/>
                  </a:lnTo>
                  <a:lnTo>
                    <a:pt x="2" y="286"/>
                  </a:lnTo>
                  <a:lnTo>
                    <a:pt x="0" y="271"/>
                  </a:lnTo>
                  <a:lnTo>
                    <a:pt x="0" y="253"/>
                  </a:lnTo>
                  <a:lnTo>
                    <a:pt x="0" y="238"/>
                  </a:lnTo>
                  <a:lnTo>
                    <a:pt x="11" y="238"/>
                  </a:lnTo>
                  <a:close/>
                  <a:moveTo>
                    <a:pt x="27" y="353"/>
                  </a:moveTo>
                  <a:lnTo>
                    <a:pt x="33" y="369"/>
                  </a:lnTo>
                  <a:lnTo>
                    <a:pt x="36" y="386"/>
                  </a:lnTo>
                  <a:lnTo>
                    <a:pt x="42" y="401"/>
                  </a:lnTo>
                  <a:lnTo>
                    <a:pt x="50" y="415"/>
                  </a:lnTo>
                  <a:lnTo>
                    <a:pt x="58" y="432"/>
                  </a:lnTo>
                  <a:lnTo>
                    <a:pt x="67" y="445"/>
                  </a:lnTo>
                  <a:lnTo>
                    <a:pt x="75" y="459"/>
                  </a:lnTo>
                  <a:lnTo>
                    <a:pt x="84" y="470"/>
                  </a:lnTo>
                  <a:lnTo>
                    <a:pt x="81" y="490"/>
                  </a:lnTo>
                  <a:lnTo>
                    <a:pt x="69" y="478"/>
                  </a:lnTo>
                  <a:lnTo>
                    <a:pt x="59" y="463"/>
                  </a:lnTo>
                  <a:lnTo>
                    <a:pt x="50" y="449"/>
                  </a:lnTo>
                  <a:lnTo>
                    <a:pt x="42" y="434"/>
                  </a:lnTo>
                  <a:lnTo>
                    <a:pt x="35" y="415"/>
                  </a:lnTo>
                  <a:lnTo>
                    <a:pt x="27" y="399"/>
                  </a:lnTo>
                  <a:lnTo>
                    <a:pt x="21" y="382"/>
                  </a:lnTo>
                  <a:lnTo>
                    <a:pt x="15" y="365"/>
                  </a:lnTo>
                  <a:lnTo>
                    <a:pt x="27" y="353"/>
                  </a:lnTo>
                </a:path>
              </a:pathLst>
            </a:custGeom>
            <a:solidFill>
              <a:srgbClr val="DD137B">
                <a:alpha val="100000"/>
              </a:srgbClr>
            </a:solidFill>
            <a:ln>
              <a:noFill/>
            </a:ln>
          </p:spPr>
        </p:sp>
        <p:sp>
          <p:nvSpPr>
            <p:cNvPr id="1049579" name=""/>
            <p:cNvSpPr/>
            <p:nvPr/>
          </p:nvSpPr>
          <p:spPr bwMode="auto">
            <a:xfrm rot="0">
              <a:off x="4257" y="2459"/>
              <a:ext cx="67" cy="206"/>
            </a:xfrm>
            <a:custGeom>
              <a:avLst/>
              <a:ahLst/>
              <a:rect l="0" t="0" r="r" b="b"/>
              <a:pathLst>
                <a:path w="67" h="206">
                  <a:moveTo>
                    <a:pt x="19" y="0"/>
                  </a:moveTo>
                  <a:lnTo>
                    <a:pt x="32" y="12"/>
                  </a:lnTo>
                  <a:lnTo>
                    <a:pt x="46" y="27"/>
                  </a:lnTo>
                  <a:lnTo>
                    <a:pt x="27" y="39"/>
                  </a:lnTo>
                  <a:lnTo>
                    <a:pt x="17" y="29"/>
                  </a:lnTo>
                  <a:lnTo>
                    <a:pt x="4" y="19"/>
                  </a:lnTo>
                  <a:lnTo>
                    <a:pt x="19" y="0"/>
                  </a:lnTo>
                  <a:close/>
                  <a:moveTo>
                    <a:pt x="46" y="27"/>
                  </a:moveTo>
                  <a:lnTo>
                    <a:pt x="53" y="44"/>
                  </a:lnTo>
                  <a:lnTo>
                    <a:pt x="63" y="62"/>
                  </a:lnTo>
                  <a:lnTo>
                    <a:pt x="67" y="81"/>
                  </a:lnTo>
                  <a:lnTo>
                    <a:pt x="67" y="102"/>
                  </a:lnTo>
                  <a:lnTo>
                    <a:pt x="46" y="102"/>
                  </a:lnTo>
                  <a:lnTo>
                    <a:pt x="44" y="85"/>
                  </a:lnTo>
                  <a:lnTo>
                    <a:pt x="38" y="69"/>
                  </a:lnTo>
                  <a:lnTo>
                    <a:pt x="32" y="54"/>
                  </a:lnTo>
                  <a:lnTo>
                    <a:pt x="27" y="39"/>
                  </a:lnTo>
                  <a:lnTo>
                    <a:pt x="46" y="27"/>
                  </a:lnTo>
                  <a:close/>
                  <a:moveTo>
                    <a:pt x="67" y="102"/>
                  </a:moveTo>
                  <a:lnTo>
                    <a:pt x="65" y="121"/>
                  </a:lnTo>
                  <a:lnTo>
                    <a:pt x="63" y="140"/>
                  </a:lnTo>
                  <a:lnTo>
                    <a:pt x="53" y="158"/>
                  </a:lnTo>
                  <a:lnTo>
                    <a:pt x="44" y="179"/>
                  </a:lnTo>
                  <a:lnTo>
                    <a:pt x="23" y="163"/>
                  </a:lnTo>
                  <a:lnTo>
                    <a:pt x="30" y="150"/>
                  </a:lnTo>
                  <a:lnTo>
                    <a:pt x="38" y="135"/>
                  </a:lnTo>
                  <a:lnTo>
                    <a:pt x="44" y="117"/>
                  </a:lnTo>
                  <a:lnTo>
                    <a:pt x="46" y="102"/>
                  </a:lnTo>
                  <a:lnTo>
                    <a:pt x="67" y="102"/>
                  </a:lnTo>
                  <a:close/>
                  <a:moveTo>
                    <a:pt x="44" y="179"/>
                  </a:moveTo>
                  <a:lnTo>
                    <a:pt x="29" y="194"/>
                  </a:lnTo>
                  <a:lnTo>
                    <a:pt x="11" y="206"/>
                  </a:lnTo>
                  <a:lnTo>
                    <a:pt x="0" y="188"/>
                  </a:lnTo>
                  <a:lnTo>
                    <a:pt x="11" y="177"/>
                  </a:lnTo>
                  <a:lnTo>
                    <a:pt x="23" y="163"/>
                  </a:lnTo>
                  <a:lnTo>
                    <a:pt x="44" y="179"/>
                  </a:lnTo>
                </a:path>
              </a:pathLst>
            </a:custGeom>
            <a:solidFill>
              <a:srgbClr val="DD137B">
                <a:alpha val="100000"/>
              </a:srgbClr>
            </a:solidFill>
            <a:ln>
              <a:noFill/>
            </a:ln>
          </p:spPr>
        </p:sp>
        <p:sp>
          <p:nvSpPr>
            <p:cNvPr id="1049580" name=""/>
            <p:cNvSpPr/>
            <p:nvPr/>
          </p:nvSpPr>
          <p:spPr bwMode="auto">
            <a:xfrm rot="0">
              <a:off x="4259" y="3125"/>
              <a:ext cx="71" cy="221"/>
            </a:xfrm>
            <a:custGeom>
              <a:avLst/>
              <a:ahLst/>
              <a:rect l="0" t="0" r="r" b="b"/>
              <a:pathLst>
                <a:path w="71" h="221">
                  <a:moveTo>
                    <a:pt x="4" y="202"/>
                  </a:moveTo>
                  <a:lnTo>
                    <a:pt x="15" y="194"/>
                  </a:lnTo>
                  <a:lnTo>
                    <a:pt x="21" y="183"/>
                  </a:lnTo>
                  <a:lnTo>
                    <a:pt x="42" y="200"/>
                  </a:lnTo>
                  <a:lnTo>
                    <a:pt x="30" y="210"/>
                  </a:lnTo>
                  <a:lnTo>
                    <a:pt x="21" y="221"/>
                  </a:lnTo>
                  <a:lnTo>
                    <a:pt x="4" y="202"/>
                  </a:lnTo>
                  <a:close/>
                  <a:moveTo>
                    <a:pt x="21" y="183"/>
                  </a:moveTo>
                  <a:lnTo>
                    <a:pt x="30" y="169"/>
                  </a:lnTo>
                  <a:lnTo>
                    <a:pt x="40" y="150"/>
                  </a:lnTo>
                  <a:lnTo>
                    <a:pt x="44" y="133"/>
                  </a:lnTo>
                  <a:lnTo>
                    <a:pt x="46" y="112"/>
                  </a:lnTo>
                  <a:lnTo>
                    <a:pt x="71" y="110"/>
                  </a:lnTo>
                  <a:lnTo>
                    <a:pt x="67" y="125"/>
                  </a:lnTo>
                  <a:lnTo>
                    <a:pt x="67" y="135"/>
                  </a:lnTo>
                  <a:lnTo>
                    <a:pt x="67" y="148"/>
                  </a:lnTo>
                  <a:lnTo>
                    <a:pt x="63" y="156"/>
                  </a:lnTo>
                  <a:lnTo>
                    <a:pt x="57" y="169"/>
                  </a:lnTo>
                  <a:lnTo>
                    <a:pt x="51" y="181"/>
                  </a:lnTo>
                  <a:lnTo>
                    <a:pt x="48" y="188"/>
                  </a:lnTo>
                  <a:lnTo>
                    <a:pt x="42" y="200"/>
                  </a:lnTo>
                  <a:lnTo>
                    <a:pt x="21" y="183"/>
                  </a:lnTo>
                  <a:close/>
                  <a:moveTo>
                    <a:pt x="46" y="112"/>
                  </a:moveTo>
                  <a:lnTo>
                    <a:pt x="44" y="91"/>
                  </a:lnTo>
                  <a:lnTo>
                    <a:pt x="38" y="73"/>
                  </a:lnTo>
                  <a:lnTo>
                    <a:pt x="30" y="56"/>
                  </a:lnTo>
                  <a:lnTo>
                    <a:pt x="19" y="37"/>
                  </a:lnTo>
                  <a:lnTo>
                    <a:pt x="38" y="23"/>
                  </a:lnTo>
                  <a:lnTo>
                    <a:pt x="46" y="33"/>
                  </a:lnTo>
                  <a:lnTo>
                    <a:pt x="50" y="43"/>
                  </a:lnTo>
                  <a:lnTo>
                    <a:pt x="57" y="54"/>
                  </a:lnTo>
                  <a:lnTo>
                    <a:pt x="61" y="64"/>
                  </a:lnTo>
                  <a:lnTo>
                    <a:pt x="67" y="87"/>
                  </a:lnTo>
                  <a:lnTo>
                    <a:pt x="71" y="110"/>
                  </a:lnTo>
                  <a:lnTo>
                    <a:pt x="46" y="112"/>
                  </a:lnTo>
                  <a:close/>
                  <a:moveTo>
                    <a:pt x="19" y="37"/>
                  </a:moveTo>
                  <a:lnTo>
                    <a:pt x="11" y="27"/>
                  </a:lnTo>
                  <a:lnTo>
                    <a:pt x="0" y="16"/>
                  </a:lnTo>
                  <a:lnTo>
                    <a:pt x="15" y="0"/>
                  </a:lnTo>
                  <a:lnTo>
                    <a:pt x="27" y="12"/>
                  </a:lnTo>
                  <a:lnTo>
                    <a:pt x="38" y="23"/>
                  </a:lnTo>
                  <a:lnTo>
                    <a:pt x="19" y="37"/>
                  </a:lnTo>
                </a:path>
              </a:pathLst>
            </a:custGeom>
            <a:solidFill>
              <a:srgbClr val="DD137B">
                <a:alpha val="100000"/>
              </a:srgbClr>
            </a:solidFill>
            <a:ln>
              <a:noFill/>
            </a:ln>
          </p:spPr>
        </p:sp>
        <p:sp>
          <p:nvSpPr>
            <p:cNvPr id="1049581" name=""/>
            <p:cNvSpPr/>
            <p:nvPr/>
          </p:nvSpPr>
          <p:spPr bwMode="auto">
            <a:xfrm rot="0">
              <a:off x="4069" y="2448"/>
              <a:ext cx="182" cy="119"/>
            </a:xfrm>
            <a:custGeom>
              <a:avLst/>
              <a:ahLst/>
              <a:rect l="0" t="0" r="r" b="b"/>
              <a:pathLst>
                <a:path w="182" h="119">
                  <a:moveTo>
                    <a:pt x="11" y="119"/>
                  </a:moveTo>
                  <a:lnTo>
                    <a:pt x="48" y="92"/>
                  </a:lnTo>
                  <a:lnTo>
                    <a:pt x="90" y="67"/>
                  </a:lnTo>
                  <a:lnTo>
                    <a:pt x="134" y="42"/>
                  </a:lnTo>
                  <a:lnTo>
                    <a:pt x="182" y="19"/>
                  </a:lnTo>
                  <a:lnTo>
                    <a:pt x="174" y="0"/>
                  </a:lnTo>
                  <a:lnTo>
                    <a:pt x="124" y="25"/>
                  </a:lnTo>
                  <a:lnTo>
                    <a:pt x="80" y="50"/>
                  </a:lnTo>
                  <a:lnTo>
                    <a:pt x="38" y="75"/>
                  </a:lnTo>
                  <a:lnTo>
                    <a:pt x="0" y="101"/>
                  </a:lnTo>
                  <a:lnTo>
                    <a:pt x="11" y="119"/>
                  </a:lnTo>
                </a:path>
              </a:pathLst>
            </a:custGeom>
            <a:solidFill>
              <a:srgbClr val="DD137B">
                <a:alpha val="100000"/>
              </a:srgbClr>
            </a:solidFill>
            <a:ln>
              <a:noFill/>
            </a:ln>
          </p:spPr>
        </p:sp>
        <p:sp>
          <p:nvSpPr>
            <p:cNvPr id="1049582" name=""/>
            <p:cNvSpPr/>
            <p:nvPr/>
          </p:nvSpPr>
          <p:spPr bwMode="auto">
            <a:xfrm rot="0">
              <a:off x="3913" y="2563"/>
              <a:ext cx="152" cy="155"/>
            </a:xfrm>
            <a:custGeom>
              <a:avLst/>
              <a:ahLst/>
              <a:rect l="0" t="0" r="r" b="b"/>
              <a:pathLst>
                <a:path w="152" h="155">
                  <a:moveTo>
                    <a:pt x="16" y="155"/>
                  </a:moveTo>
                  <a:lnTo>
                    <a:pt x="21" y="146"/>
                  </a:lnTo>
                  <a:lnTo>
                    <a:pt x="44" y="117"/>
                  </a:lnTo>
                  <a:lnTo>
                    <a:pt x="71" y="88"/>
                  </a:lnTo>
                  <a:lnTo>
                    <a:pt x="100" y="59"/>
                  </a:lnTo>
                  <a:lnTo>
                    <a:pt x="131" y="31"/>
                  </a:lnTo>
                  <a:lnTo>
                    <a:pt x="152" y="15"/>
                  </a:lnTo>
                  <a:lnTo>
                    <a:pt x="140" y="0"/>
                  </a:lnTo>
                  <a:lnTo>
                    <a:pt x="119" y="15"/>
                  </a:lnTo>
                  <a:lnTo>
                    <a:pt x="87" y="44"/>
                  </a:lnTo>
                  <a:lnTo>
                    <a:pt x="58" y="75"/>
                  </a:lnTo>
                  <a:lnTo>
                    <a:pt x="31" y="102"/>
                  </a:lnTo>
                  <a:lnTo>
                    <a:pt x="6" y="134"/>
                  </a:lnTo>
                  <a:lnTo>
                    <a:pt x="0" y="144"/>
                  </a:lnTo>
                  <a:lnTo>
                    <a:pt x="16" y="155"/>
                  </a:lnTo>
                </a:path>
              </a:pathLst>
            </a:custGeom>
            <a:solidFill>
              <a:srgbClr val="DD137B">
                <a:alpha val="100000"/>
              </a:srgbClr>
            </a:solidFill>
            <a:ln>
              <a:noFill/>
            </a:ln>
          </p:spPr>
        </p:sp>
        <p:sp>
          <p:nvSpPr>
            <p:cNvPr id="1049583" name=""/>
            <p:cNvSpPr/>
            <p:nvPr/>
          </p:nvSpPr>
          <p:spPr bwMode="auto">
            <a:xfrm rot="0">
              <a:off x="3840" y="2724"/>
              <a:ext cx="79" cy="196"/>
            </a:xfrm>
            <a:custGeom>
              <a:avLst/>
              <a:ahLst/>
              <a:rect l="0" t="0" r="r" b="b"/>
              <a:pathLst>
                <a:path w="79" h="196">
                  <a:moveTo>
                    <a:pt x="23" y="196"/>
                  </a:moveTo>
                  <a:lnTo>
                    <a:pt x="25" y="167"/>
                  </a:lnTo>
                  <a:lnTo>
                    <a:pt x="27" y="136"/>
                  </a:lnTo>
                  <a:lnTo>
                    <a:pt x="37" y="106"/>
                  </a:lnTo>
                  <a:lnTo>
                    <a:pt x="44" y="75"/>
                  </a:lnTo>
                  <a:lnTo>
                    <a:pt x="60" y="46"/>
                  </a:lnTo>
                  <a:lnTo>
                    <a:pt x="75" y="14"/>
                  </a:lnTo>
                  <a:lnTo>
                    <a:pt x="79" y="12"/>
                  </a:lnTo>
                  <a:lnTo>
                    <a:pt x="64" y="0"/>
                  </a:lnTo>
                  <a:lnTo>
                    <a:pt x="60" y="6"/>
                  </a:lnTo>
                  <a:lnTo>
                    <a:pt x="43" y="35"/>
                  </a:lnTo>
                  <a:lnTo>
                    <a:pt x="27" y="69"/>
                  </a:lnTo>
                  <a:lnTo>
                    <a:pt x="16" y="100"/>
                  </a:lnTo>
                  <a:lnTo>
                    <a:pt x="10" y="131"/>
                  </a:lnTo>
                  <a:lnTo>
                    <a:pt x="4" y="165"/>
                  </a:lnTo>
                  <a:lnTo>
                    <a:pt x="0" y="194"/>
                  </a:lnTo>
                  <a:lnTo>
                    <a:pt x="23" y="196"/>
                  </a:lnTo>
                </a:path>
              </a:pathLst>
            </a:custGeom>
            <a:solidFill>
              <a:srgbClr val="DD137B">
                <a:alpha val="100000"/>
              </a:srgbClr>
            </a:solidFill>
            <a:ln>
              <a:noFill/>
            </a:ln>
          </p:spPr>
        </p:sp>
        <p:sp>
          <p:nvSpPr>
            <p:cNvPr id="1049584" name=""/>
            <p:cNvSpPr/>
            <p:nvPr/>
          </p:nvSpPr>
          <p:spPr bwMode="auto">
            <a:xfrm rot="0">
              <a:off x="3844" y="2939"/>
              <a:ext cx="85" cy="190"/>
            </a:xfrm>
            <a:custGeom>
              <a:avLst/>
              <a:ahLst/>
              <a:rect l="0" t="0" r="r" b="b"/>
              <a:pathLst>
                <a:path w="85" h="190">
                  <a:moveTo>
                    <a:pt x="85" y="177"/>
                  </a:moveTo>
                  <a:lnTo>
                    <a:pt x="71" y="158"/>
                  </a:lnTo>
                  <a:lnTo>
                    <a:pt x="56" y="129"/>
                  </a:lnTo>
                  <a:lnTo>
                    <a:pt x="40" y="102"/>
                  </a:lnTo>
                  <a:lnTo>
                    <a:pt x="33" y="73"/>
                  </a:lnTo>
                  <a:lnTo>
                    <a:pt x="23" y="42"/>
                  </a:lnTo>
                  <a:lnTo>
                    <a:pt x="21" y="12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6" y="46"/>
                  </a:lnTo>
                  <a:lnTo>
                    <a:pt x="14" y="79"/>
                  </a:lnTo>
                  <a:lnTo>
                    <a:pt x="23" y="108"/>
                  </a:lnTo>
                  <a:lnTo>
                    <a:pt x="39" y="140"/>
                  </a:lnTo>
                  <a:lnTo>
                    <a:pt x="56" y="171"/>
                  </a:lnTo>
                  <a:lnTo>
                    <a:pt x="67" y="190"/>
                  </a:lnTo>
                  <a:lnTo>
                    <a:pt x="85" y="177"/>
                  </a:lnTo>
                </a:path>
              </a:pathLst>
            </a:custGeom>
            <a:solidFill>
              <a:srgbClr val="DD137B">
                <a:alpha val="100000"/>
              </a:srgbClr>
            </a:solidFill>
            <a:ln>
              <a:noFill/>
            </a:ln>
          </p:spPr>
        </p:sp>
        <p:sp>
          <p:nvSpPr>
            <p:cNvPr id="1049585" name=""/>
            <p:cNvSpPr/>
            <p:nvPr/>
          </p:nvSpPr>
          <p:spPr bwMode="auto">
            <a:xfrm rot="0">
              <a:off x="3927" y="3133"/>
              <a:ext cx="161" cy="144"/>
            </a:xfrm>
            <a:custGeom>
              <a:avLst/>
              <a:ahLst/>
              <a:rect l="0" t="0" r="r" b="b"/>
              <a:pathLst>
                <a:path w="161" h="144">
                  <a:moveTo>
                    <a:pt x="161" y="125"/>
                  </a:moveTo>
                  <a:lnTo>
                    <a:pt x="151" y="121"/>
                  </a:lnTo>
                  <a:lnTo>
                    <a:pt x="117" y="98"/>
                  </a:lnTo>
                  <a:lnTo>
                    <a:pt x="84" y="73"/>
                  </a:lnTo>
                  <a:lnTo>
                    <a:pt x="55" y="46"/>
                  </a:lnTo>
                  <a:lnTo>
                    <a:pt x="30" y="21"/>
                  </a:lnTo>
                  <a:lnTo>
                    <a:pt x="15" y="0"/>
                  </a:lnTo>
                  <a:lnTo>
                    <a:pt x="0" y="10"/>
                  </a:lnTo>
                  <a:lnTo>
                    <a:pt x="17" y="33"/>
                  </a:lnTo>
                  <a:lnTo>
                    <a:pt x="44" y="59"/>
                  </a:lnTo>
                  <a:lnTo>
                    <a:pt x="75" y="88"/>
                  </a:lnTo>
                  <a:lnTo>
                    <a:pt x="105" y="113"/>
                  </a:lnTo>
                  <a:lnTo>
                    <a:pt x="142" y="138"/>
                  </a:lnTo>
                  <a:lnTo>
                    <a:pt x="151" y="144"/>
                  </a:lnTo>
                  <a:lnTo>
                    <a:pt x="161" y="125"/>
                  </a:lnTo>
                </a:path>
              </a:pathLst>
            </a:custGeom>
            <a:solidFill>
              <a:srgbClr val="DD137B">
                <a:alpha val="100000"/>
              </a:srgbClr>
            </a:solidFill>
            <a:ln>
              <a:noFill/>
            </a:ln>
          </p:spPr>
        </p:sp>
        <p:sp>
          <p:nvSpPr>
            <p:cNvPr id="1049586" name=""/>
            <p:cNvSpPr/>
            <p:nvPr/>
          </p:nvSpPr>
          <p:spPr bwMode="auto">
            <a:xfrm rot="0">
              <a:off x="4096" y="3269"/>
              <a:ext cx="155" cy="87"/>
            </a:xfrm>
            <a:custGeom>
              <a:avLst/>
              <a:ahLst/>
              <a:rect l="0" t="0" r="r" b="b"/>
              <a:pathLst>
                <a:path w="155" h="87">
                  <a:moveTo>
                    <a:pt x="155" y="67"/>
                  </a:moveTo>
                  <a:lnTo>
                    <a:pt x="107" y="50"/>
                  </a:lnTo>
                  <a:lnTo>
                    <a:pt x="63" y="29"/>
                  </a:lnTo>
                  <a:lnTo>
                    <a:pt x="21" y="8"/>
                  </a:lnTo>
                  <a:lnTo>
                    <a:pt x="9" y="0"/>
                  </a:lnTo>
                  <a:lnTo>
                    <a:pt x="0" y="16"/>
                  </a:lnTo>
                  <a:lnTo>
                    <a:pt x="11" y="25"/>
                  </a:lnTo>
                  <a:lnTo>
                    <a:pt x="53" y="48"/>
                  </a:lnTo>
                  <a:lnTo>
                    <a:pt x="99" y="66"/>
                  </a:lnTo>
                  <a:lnTo>
                    <a:pt x="147" y="87"/>
                  </a:lnTo>
                  <a:lnTo>
                    <a:pt x="155" y="67"/>
                  </a:lnTo>
                </a:path>
              </a:pathLst>
            </a:custGeom>
            <a:solidFill>
              <a:srgbClr val="DD137B">
                <a:alpha val="100000"/>
              </a:srgbClr>
            </a:solidFill>
            <a:ln>
              <a:noFill/>
            </a:ln>
          </p:spPr>
        </p:sp>
        <p:sp>
          <p:nvSpPr>
            <p:cNvPr id="1049587" name=""/>
            <p:cNvSpPr/>
            <p:nvPr/>
          </p:nvSpPr>
          <p:spPr bwMode="auto">
            <a:xfrm rot="0">
              <a:off x="4180" y="2655"/>
              <a:ext cx="84" cy="490"/>
            </a:xfrm>
            <a:custGeom>
              <a:avLst/>
              <a:ahLst/>
              <a:rect l="0" t="0" r="r" b="b"/>
              <a:pathLst>
                <a:path w="84" h="490">
                  <a:moveTo>
                    <a:pt x="84" y="21"/>
                  </a:moveTo>
                  <a:lnTo>
                    <a:pt x="77" y="33"/>
                  </a:lnTo>
                  <a:lnTo>
                    <a:pt x="69" y="44"/>
                  </a:lnTo>
                  <a:lnTo>
                    <a:pt x="59" y="56"/>
                  </a:lnTo>
                  <a:lnTo>
                    <a:pt x="52" y="69"/>
                  </a:lnTo>
                  <a:lnTo>
                    <a:pt x="46" y="81"/>
                  </a:lnTo>
                  <a:lnTo>
                    <a:pt x="38" y="96"/>
                  </a:lnTo>
                  <a:lnTo>
                    <a:pt x="33" y="111"/>
                  </a:lnTo>
                  <a:lnTo>
                    <a:pt x="29" y="125"/>
                  </a:lnTo>
                  <a:lnTo>
                    <a:pt x="17" y="113"/>
                  </a:lnTo>
                  <a:lnTo>
                    <a:pt x="23" y="98"/>
                  </a:lnTo>
                  <a:lnTo>
                    <a:pt x="29" y="81"/>
                  </a:lnTo>
                  <a:lnTo>
                    <a:pt x="36" y="65"/>
                  </a:lnTo>
                  <a:lnTo>
                    <a:pt x="42" y="52"/>
                  </a:lnTo>
                  <a:lnTo>
                    <a:pt x="52" y="38"/>
                  </a:lnTo>
                  <a:lnTo>
                    <a:pt x="59" y="25"/>
                  </a:lnTo>
                  <a:lnTo>
                    <a:pt x="71" y="10"/>
                  </a:lnTo>
                  <a:lnTo>
                    <a:pt x="81" y="0"/>
                  </a:lnTo>
                  <a:lnTo>
                    <a:pt x="84" y="21"/>
                  </a:lnTo>
                  <a:close/>
                  <a:moveTo>
                    <a:pt x="29" y="125"/>
                  </a:moveTo>
                  <a:lnTo>
                    <a:pt x="25" y="138"/>
                  </a:lnTo>
                  <a:lnTo>
                    <a:pt x="21" y="152"/>
                  </a:lnTo>
                  <a:lnTo>
                    <a:pt x="17" y="167"/>
                  </a:lnTo>
                  <a:lnTo>
                    <a:pt x="15" y="179"/>
                  </a:lnTo>
                  <a:lnTo>
                    <a:pt x="15" y="194"/>
                  </a:lnTo>
                  <a:lnTo>
                    <a:pt x="11" y="209"/>
                  </a:lnTo>
                  <a:lnTo>
                    <a:pt x="11" y="223"/>
                  </a:lnTo>
                  <a:lnTo>
                    <a:pt x="11" y="238"/>
                  </a:lnTo>
                  <a:lnTo>
                    <a:pt x="0" y="238"/>
                  </a:lnTo>
                  <a:lnTo>
                    <a:pt x="0" y="223"/>
                  </a:lnTo>
                  <a:lnTo>
                    <a:pt x="2" y="205"/>
                  </a:lnTo>
                  <a:lnTo>
                    <a:pt x="4" y="190"/>
                  </a:lnTo>
                  <a:lnTo>
                    <a:pt x="6" y="175"/>
                  </a:lnTo>
                  <a:lnTo>
                    <a:pt x="8" y="159"/>
                  </a:lnTo>
                  <a:lnTo>
                    <a:pt x="11" y="142"/>
                  </a:lnTo>
                  <a:lnTo>
                    <a:pt x="13" y="129"/>
                  </a:lnTo>
                  <a:lnTo>
                    <a:pt x="17" y="113"/>
                  </a:lnTo>
                  <a:lnTo>
                    <a:pt x="29" y="125"/>
                  </a:lnTo>
                  <a:close/>
                  <a:moveTo>
                    <a:pt x="11" y="238"/>
                  </a:moveTo>
                  <a:lnTo>
                    <a:pt x="11" y="253"/>
                  </a:lnTo>
                  <a:lnTo>
                    <a:pt x="11" y="267"/>
                  </a:lnTo>
                  <a:lnTo>
                    <a:pt x="13" y="282"/>
                  </a:lnTo>
                  <a:lnTo>
                    <a:pt x="15" y="294"/>
                  </a:lnTo>
                  <a:lnTo>
                    <a:pt x="17" y="311"/>
                  </a:lnTo>
                  <a:lnTo>
                    <a:pt x="19" y="323"/>
                  </a:lnTo>
                  <a:lnTo>
                    <a:pt x="23" y="340"/>
                  </a:lnTo>
                  <a:lnTo>
                    <a:pt x="27" y="353"/>
                  </a:lnTo>
                  <a:lnTo>
                    <a:pt x="15" y="365"/>
                  </a:lnTo>
                  <a:lnTo>
                    <a:pt x="11" y="349"/>
                  </a:lnTo>
                  <a:lnTo>
                    <a:pt x="10" y="334"/>
                  </a:lnTo>
                  <a:lnTo>
                    <a:pt x="6" y="319"/>
                  </a:lnTo>
                  <a:lnTo>
                    <a:pt x="4" y="301"/>
                  </a:lnTo>
                  <a:lnTo>
                    <a:pt x="2" y="286"/>
                  </a:lnTo>
                  <a:lnTo>
                    <a:pt x="0" y="271"/>
                  </a:lnTo>
                  <a:lnTo>
                    <a:pt x="0" y="253"/>
                  </a:lnTo>
                  <a:lnTo>
                    <a:pt x="0" y="238"/>
                  </a:lnTo>
                  <a:lnTo>
                    <a:pt x="11" y="238"/>
                  </a:lnTo>
                  <a:close/>
                  <a:moveTo>
                    <a:pt x="27" y="353"/>
                  </a:moveTo>
                  <a:lnTo>
                    <a:pt x="33" y="369"/>
                  </a:lnTo>
                  <a:lnTo>
                    <a:pt x="36" y="386"/>
                  </a:lnTo>
                  <a:lnTo>
                    <a:pt x="42" y="401"/>
                  </a:lnTo>
                  <a:lnTo>
                    <a:pt x="50" y="415"/>
                  </a:lnTo>
                  <a:lnTo>
                    <a:pt x="58" y="432"/>
                  </a:lnTo>
                  <a:lnTo>
                    <a:pt x="67" y="445"/>
                  </a:lnTo>
                  <a:lnTo>
                    <a:pt x="75" y="459"/>
                  </a:lnTo>
                  <a:lnTo>
                    <a:pt x="84" y="470"/>
                  </a:lnTo>
                  <a:lnTo>
                    <a:pt x="81" y="490"/>
                  </a:lnTo>
                  <a:lnTo>
                    <a:pt x="69" y="478"/>
                  </a:lnTo>
                  <a:lnTo>
                    <a:pt x="59" y="463"/>
                  </a:lnTo>
                  <a:lnTo>
                    <a:pt x="50" y="449"/>
                  </a:lnTo>
                  <a:lnTo>
                    <a:pt x="42" y="434"/>
                  </a:lnTo>
                  <a:lnTo>
                    <a:pt x="35" y="415"/>
                  </a:lnTo>
                  <a:lnTo>
                    <a:pt x="27" y="399"/>
                  </a:lnTo>
                  <a:lnTo>
                    <a:pt x="21" y="382"/>
                  </a:lnTo>
                  <a:lnTo>
                    <a:pt x="15" y="365"/>
                  </a:lnTo>
                  <a:lnTo>
                    <a:pt x="27" y="353"/>
                  </a:lnTo>
                </a:path>
              </a:pathLst>
            </a:custGeom>
            <a:solidFill>
              <a:srgbClr val="DD137B">
                <a:alpha val="100000"/>
              </a:srgbClr>
            </a:solidFill>
            <a:ln>
              <a:noFill/>
            </a:ln>
          </p:spPr>
        </p:sp>
        <p:sp>
          <p:nvSpPr>
            <p:cNvPr id="1049588" name=""/>
            <p:cNvSpPr/>
            <p:nvPr/>
          </p:nvSpPr>
          <p:spPr bwMode="auto">
            <a:xfrm rot="0">
              <a:off x="4257" y="2459"/>
              <a:ext cx="67" cy="206"/>
            </a:xfrm>
            <a:custGeom>
              <a:avLst/>
              <a:ahLst/>
              <a:rect l="0" t="0" r="r" b="b"/>
              <a:pathLst>
                <a:path w="67" h="206">
                  <a:moveTo>
                    <a:pt x="19" y="0"/>
                  </a:moveTo>
                  <a:lnTo>
                    <a:pt x="32" y="12"/>
                  </a:lnTo>
                  <a:lnTo>
                    <a:pt x="46" y="27"/>
                  </a:lnTo>
                  <a:lnTo>
                    <a:pt x="27" y="39"/>
                  </a:lnTo>
                  <a:lnTo>
                    <a:pt x="17" y="29"/>
                  </a:lnTo>
                  <a:lnTo>
                    <a:pt x="4" y="19"/>
                  </a:lnTo>
                  <a:lnTo>
                    <a:pt x="19" y="0"/>
                  </a:lnTo>
                  <a:close/>
                  <a:moveTo>
                    <a:pt x="46" y="27"/>
                  </a:moveTo>
                  <a:lnTo>
                    <a:pt x="53" y="44"/>
                  </a:lnTo>
                  <a:lnTo>
                    <a:pt x="63" y="62"/>
                  </a:lnTo>
                  <a:lnTo>
                    <a:pt x="67" y="81"/>
                  </a:lnTo>
                  <a:lnTo>
                    <a:pt x="67" y="102"/>
                  </a:lnTo>
                  <a:lnTo>
                    <a:pt x="46" y="102"/>
                  </a:lnTo>
                  <a:lnTo>
                    <a:pt x="44" y="85"/>
                  </a:lnTo>
                  <a:lnTo>
                    <a:pt x="38" y="69"/>
                  </a:lnTo>
                  <a:lnTo>
                    <a:pt x="32" y="54"/>
                  </a:lnTo>
                  <a:lnTo>
                    <a:pt x="27" y="39"/>
                  </a:lnTo>
                  <a:lnTo>
                    <a:pt x="46" y="27"/>
                  </a:lnTo>
                  <a:close/>
                  <a:moveTo>
                    <a:pt x="67" y="102"/>
                  </a:moveTo>
                  <a:lnTo>
                    <a:pt x="65" y="121"/>
                  </a:lnTo>
                  <a:lnTo>
                    <a:pt x="63" y="140"/>
                  </a:lnTo>
                  <a:lnTo>
                    <a:pt x="53" y="158"/>
                  </a:lnTo>
                  <a:lnTo>
                    <a:pt x="44" y="179"/>
                  </a:lnTo>
                  <a:lnTo>
                    <a:pt x="23" y="163"/>
                  </a:lnTo>
                  <a:lnTo>
                    <a:pt x="30" y="150"/>
                  </a:lnTo>
                  <a:lnTo>
                    <a:pt x="38" y="135"/>
                  </a:lnTo>
                  <a:lnTo>
                    <a:pt x="44" y="117"/>
                  </a:lnTo>
                  <a:lnTo>
                    <a:pt x="46" y="102"/>
                  </a:lnTo>
                  <a:lnTo>
                    <a:pt x="67" y="102"/>
                  </a:lnTo>
                  <a:close/>
                  <a:moveTo>
                    <a:pt x="44" y="179"/>
                  </a:moveTo>
                  <a:lnTo>
                    <a:pt x="29" y="194"/>
                  </a:lnTo>
                  <a:lnTo>
                    <a:pt x="11" y="206"/>
                  </a:lnTo>
                  <a:lnTo>
                    <a:pt x="0" y="188"/>
                  </a:lnTo>
                  <a:lnTo>
                    <a:pt x="11" y="177"/>
                  </a:lnTo>
                  <a:lnTo>
                    <a:pt x="23" y="163"/>
                  </a:lnTo>
                  <a:lnTo>
                    <a:pt x="44" y="179"/>
                  </a:lnTo>
                </a:path>
              </a:pathLst>
            </a:custGeom>
            <a:solidFill>
              <a:srgbClr val="DD137B">
                <a:alpha val="100000"/>
              </a:srgbClr>
            </a:solidFill>
            <a:ln>
              <a:noFill/>
            </a:ln>
          </p:spPr>
        </p:sp>
        <p:sp>
          <p:nvSpPr>
            <p:cNvPr id="1049589" name=""/>
            <p:cNvSpPr/>
            <p:nvPr/>
          </p:nvSpPr>
          <p:spPr bwMode="auto">
            <a:xfrm rot="0">
              <a:off x="4259" y="3125"/>
              <a:ext cx="71" cy="221"/>
            </a:xfrm>
            <a:custGeom>
              <a:avLst/>
              <a:ahLst/>
              <a:rect l="0" t="0" r="r" b="b"/>
              <a:pathLst>
                <a:path w="71" h="221">
                  <a:moveTo>
                    <a:pt x="4" y="202"/>
                  </a:moveTo>
                  <a:lnTo>
                    <a:pt x="15" y="194"/>
                  </a:lnTo>
                  <a:lnTo>
                    <a:pt x="21" y="183"/>
                  </a:lnTo>
                  <a:lnTo>
                    <a:pt x="42" y="200"/>
                  </a:lnTo>
                  <a:lnTo>
                    <a:pt x="30" y="210"/>
                  </a:lnTo>
                  <a:lnTo>
                    <a:pt x="21" y="221"/>
                  </a:lnTo>
                  <a:lnTo>
                    <a:pt x="4" y="202"/>
                  </a:lnTo>
                  <a:close/>
                  <a:moveTo>
                    <a:pt x="21" y="183"/>
                  </a:moveTo>
                  <a:lnTo>
                    <a:pt x="30" y="169"/>
                  </a:lnTo>
                  <a:lnTo>
                    <a:pt x="40" y="150"/>
                  </a:lnTo>
                  <a:lnTo>
                    <a:pt x="44" y="133"/>
                  </a:lnTo>
                  <a:lnTo>
                    <a:pt x="46" y="112"/>
                  </a:lnTo>
                  <a:lnTo>
                    <a:pt x="71" y="110"/>
                  </a:lnTo>
                  <a:lnTo>
                    <a:pt x="67" y="125"/>
                  </a:lnTo>
                  <a:lnTo>
                    <a:pt x="67" y="135"/>
                  </a:lnTo>
                  <a:lnTo>
                    <a:pt x="67" y="148"/>
                  </a:lnTo>
                  <a:lnTo>
                    <a:pt x="63" y="156"/>
                  </a:lnTo>
                  <a:lnTo>
                    <a:pt x="57" y="169"/>
                  </a:lnTo>
                  <a:lnTo>
                    <a:pt x="51" y="181"/>
                  </a:lnTo>
                  <a:lnTo>
                    <a:pt x="48" y="188"/>
                  </a:lnTo>
                  <a:lnTo>
                    <a:pt x="42" y="200"/>
                  </a:lnTo>
                  <a:lnTo>
                    <a:pt x="21" y="183"/>
                  </a:lnTo>
                  <a:close/>
                  <a:moveTo>
                    <a:pt x="46" y="112"/>
                  </a:moveTo>
                  <a:lnTo>
                    <a:pt x="44" y="91"/>
                  </a:lnTo>
                  <a:lnTo>
                    <a:pt x="38" y="73"/>
                  </a:lnTo>
                  <a:lnTo>
                    <a:pt x="30" y="56"/>
                  </a:lnTo>
                  <a:lnTo>
                    <a:pt x="19" y="37"/>
                  </a:lnTo>
                  <a:lnTo>
                    <a:pt x="38" y="23"/>
                  </a:lnTo>
                  <a:lnTo>
                    <a:pt x="46" y="33"/>
                  </a:lnTo>
                  <a:lnTo>
                    <a:pt x="50" y="43"/>
                  </a:lnTo>
                  <a:lnTo>
                    <a:pt x="57" y="54"/>
                  </a:lnTo>
                  <a:lnTo>
                    <a:pt x="61" y="64"/>
                  </a:lnTo>
                  <a:lnTo>
                    <a:pt x="67" y="87"/>
                  </a:lnTo>
                  <a:lnTo>
                    <a:pt x="71" y="110"/>
                  </a:lnTo>
                  <a:lnTo>
                    <a:pt x="46" y="112"/>
                  </a:lnTo>
                  <a:close/>
                  <a:moveTo>
                    <a:pt x="19" y="37"/>
                  </a:moveTo>
                  <a:lnTo>
                    <a:pt x="11" y="27"/>
                  </a:lnTo>
                  <a:lnTo>
                    <a:pt x="0" y="16"/>
                  </a:lnTo>
                  <a:lnTo>
                    <a:pt x="15" y="0"/>
                  </a:lnTo>
                  <a:lnTo>
                    <a:pt x="27" y="12"/>
                  </a:lnTo>
                  <a:lnTo>
                    <a:pt x="38" y="23"/>
                  </a:lnTo>
                  <a:lnTo>
                    <a:pt x="19" y="37"/>
                  </a:lnTo>
                </a:path>
              </a:pathLst>
            </a:custGeom>
            <a:solidFill>
              <a:srgbClr val="DD137B">
                <a:alpha val="100000"/>
              </a:srgbClr>
            </a:solidFill>
            <a:ln>
              <a:noFill/>
            </a:ln>
          </p:spPr>
        </p:sp>
      </p:grpSp>
      <p:grpSp>
        <p:nvGrpSpPr>
          <p:cNvPr id="278" name=""/>
          <p:cNvGrpSpPr/>
          <p:nvPr/>
        </p:nvGrpSpPr>
        <p:grpSpPr>
          <a:xfrm rot="0">
            <a:off x="2376487" y="4808537"/>
            <a:ext cx="773112" cy="1439862"/>
            <a:chOff x="4679" y="2454"/>
            <a:chExt cx="487" cy="907"/>
          </a:xfrm>
        </p:grpSpPr>
        <p:sp>
          <p:nvSpPr>
            <p:cNvPr id="1049590" name=""/>
            <p:cNvSpPr/>
            <p:nvPr/>
          </p:nvSpPr>
          <p:spPr bwMode="auto">
            <a:xfrm rot="0">
              <a:off x="4758" y="2454"/>
              <a:ext cx="182" cy="119"/>
            </a:xfrm>
            <a:custGeom>
              <a:avLst/>
              <a:ahLst/>
              <a:rect l="0" t="0" r="r" b="b"/>
              <a:pathLst>
                <a:path w="182" h="119">
                  <a:moveTo>
                    <a:pt x="169" y="119"/>
                  </a:moveTo>
                  <a:lnTo>
                    <a:pt x="134" y="92"/>
                  </a:lnTo>
                  <a:lnTo>
                    <a:pt x="92" y="67"/>
                  </a:lnTo>
                  <a:lnTo>
                    <a:pt x="48" y="42"/>
                  </a:lnTo>
                  <a:lnTo>
                    <a:pt x="0" y="19"/>
                  </a:lnTo>
                  <a:lnTo>
                    <a:pt x="7" y="0"/>
                  </a:lnTo>
                  <a:lnTo>
                    <a:pt x="57" y="24"/>
                  </a:lnTo>
                  <a:lnTo>
                    <a:pt x="101" y="49"/>
                  </a:lnTo>
                  <a:lnTo>
                    <a:pt x="144" y="76"/>
                  </a:lnTo>
                  <a:lnTo>
                    <a:pt x="182" y="101"/>
                  </a:lnTo>
                  <a:lnTo>
                    <a:pt x="169" y="119"/>
                  </a:lnTo>
                </a:path>
              </a:pathLst>
            </a:custGeom>
            <a:solidFill>
              <a:srgbClr val="DD137B">
                <a:alpha val="100000"/>
              </a:srgbClr>
            </a:solidFill>
            <a:ln>
              <a:noFill/>
            </a:ln>
          </p:spPr>
        </p:sp>
        <p:sp>
          <p:nvSpPr>
            <p:cNvPr id="1049591" name=""/>
            <p:cNvSpPr/>
            <p:nvPr/>
          </p:nvSpPr>
          <p:spPr bwMode="auto">
            <a:xfrm rot="0">
              <a:off x="4944" y="2569"/>
              <a:ext cx="149" cy="155"/>
            </a:xfrm>
            <a:custGeom>
              <a:avLst/>
              <a:ahLst/>
              <a:rect l="0" t="0" r="r" b="b"/>
              <a:pathLst>
                <a:path w="149" h="155">
                  <a:moveTo>
                    <a:pt x="136" y="155"/>
                  </a:moveTo>
                  <a:lnTo>
                    <a:pt x="130" y="146"/>
                  </a:lnTo>
                  <a:lnTo>
                    <a:pt x="107" y="117"/>
                  </a:lnTo>
                  <a:lnTo>
                    <a:pt x="78" y="88"/>
                  </a:lnTo>
                  <a:lnTo>
                    <a:pt x="52" y="59"/>
                  </a:lnTo>
                  <a:lnTo>
                    <a:pt x="21" y="30"/>
                  </a:lnTo>
                  <a:lnTo>
                    <a:pt x="0" y="15"/>
                  </a:lnTo>
                  <a:lnTo>
                    <a:pt x="11" y="0"/>
                  </a:lnTo>
                  <a:lnTo>
                    <a:pt x="30" y="15"/>
                  </a:lnTo>
                  <a:lnTo>
                    <a:pt x="65" y="44"/>
                  </a:lnTo>
                  <a:lnTo>
                    <a:pt x="94" y="75"/>
                  </a:lnTo>
                  <a:lnTo>
                    <a:pt x="121" y="103"/>
                  </a:lnTo>
                  <a:lnTo>
                    <a:pt x="146" y="134"/>
                  </a:lnTo>
                  <a:lnTo>
                    <a:pt x="149" y="144"/>
                  </a:lnTo>
                  <a:lnTo>
                    <a:pt x="136" y="155"/>
                  </a:lnTo>
                </a:path>
              </a:pathLst>
            </a:custGeom>
            <a:solidFill>
              <a:srgbClr val="DD137B">
                <a:alpha val="100000"/>
              </a:srgbClr>
            </a:solidFill>
            <a:ln>
              <a:noFill/>
            </a:ln>
          </p:spPr>
        </p:sp>
        <p:sp>
          <p:nvSpPr>
            <p:cNvPr id="1049592" name=""/>
            <p:cNvSpPr/>
            <p:nvPr/>
          </p:nvSpPr>
          <p:spPr bwMode="auto">
            <a:xfrm rot="0">
              <a:off x="5090" y="2730"/>
              <a:ext cx="76" cy="196"/>
            </a:xfrm>
            <a:custGeom>
              <a:avLst/>
              <a:ahLst/>
              <a:rect l="0" t="0" r="r" b="b"/>
              <a:pathLst>
                <a:path w="76" h="196">
                  <a:moveTo>
                    <a:pt x="55" y="196"/>
                  </a:moveTo>
                  <a:lnTo>
                    <a:pt x="53" y="167"/>
                  </a:lnTo>
                  <a:lnTo>
                    <a:pt x="50" y="136"/>
                  </a:lnTo>
                  <a:lnTo>
                    <a:pt x="42" y="105"/>
                  </a:lnTo>
                  <a:lnTo>
                    <a:pt x="34" y="75"/>
                  </a:lnTo>
                  <a:lnTo>
                    <a:pt x="19" y="46"/>
                  </a:lnTo>
                  <a:lnTo>
                    <a:pt x="2" y="15"/>
                  </a:lnTo>
                  <a:lnTo>
                    <a:pt x="0" y="11"/>
                  </a:lnTo>
                  <a:lnTo>
                    <a:pt x="15" y="0"/>
                  </a:lnTo>
                  <a:lnTo>
                    <a:pt x="19" y="6"/>
                  </a:lnTo>
                  <a:lnTo>
                    <a:pt x="36" y="36"/>
                  </a:lnTo>
                  <a:lnTo>
                    <a:pt x="50" y="69"/>
                  </a:lnTo>
                  <a:lnTo>
                    <a:pt x="63" y="100"/>
                  </a:lnTo>
                  <a:lnTo>
                    <a:pt x="69" y="132"/>
                  </a:lnTo>
                  <a:lnTo>
                    <a:pt x="74" y="165"/>
                  </a:lnTo>
                  <a:lnTo>
                    <a:pt x="76" y="194"/>
                  </a:lnTo>
                  <a:lnTo>
                    <a:pt x="55" y="196"/>
                  </a:lnTo>
                </a:path>
              </a:pathLst>
            </a:custGeom>
            <a:solidFill>
              <a:srgbClr val="DD137B">
                <a:alpha val="100000"/>
              </a:srgbClr>
            </a:solidFill>
            <a:ln>
              <a:noFill/>
            </a:ln>
          </p:spPr>
        </p:sp>
        <p:sp>
          <p:nvSpPr>
            <p:cNvPr id="1049593" name=""/>
            <p:cNvSpPr/>
            <p:nvPr/>
          </p:nvSpPr>
          <p:spPr bwMode="auto">
            <a:xfrm rot="0">
              <a:off x="5080" y="2945"/>
              <a:ext cx="84" cy="190"/>
            </a:xfrm>
            <a:custGeom>
              <a:avLst/>
              <a:ahLst/>
              <a:rect l="0" t="0" r="r" b="b"/>
              <a:pathLst>
                <a:path w="84" h="190">
                  <a:moveTo>
                    <a:pt x="0" y="176"/>
                  </a:moveTo>
                  <a:lnTo>
                    <a:pt x="12" y="159"/>
                  </a:lnTo>
                  <a:lnTo>
                    <a:pt x="29" y="128"/>
                  </a:lnTo>
                  <a:lnTo>
                    <a:pt x="44" y="102"/>
                  </a:lnTo>
                  <a:lnTo>
                    <a:pt x="52" y="73"/>
                  </a:lnTo>
                  <a:lnTo>
                    <a:pt x="60" y="42"/>
                  </a:lnTo>
                  <a:lnTo>
                    <a:pt x="63" y="13"/>
                  </a:lnTo>
                  <a:lnTo>
                    <a:pt x="65" y="0"/>
                  </a:lnTo>
                  <a:lnTo>
                    <a:pt x="84" y="0"/>
                  </a:lnTo>
                  <a:lnTo>
                    <a:pt x="84" y="15"/>
                  </a:lnTo>
                  <a:lnTo>
                    <a:pt x="79" y="46"/>
                  </a:lnTo>
                  <a:lnTo>
                    <a:pt x="71" y="79"/>
                  </a:lnTo>
                  <a:lnTo>
                    <a:pt x="60" y="109"/>
                  </a:lnTo>
                  <a:lnTo>
                    <a:pt x="46" y="140"/>
                  </a:lnTo>
                  <a:lnTo>
                    <a:pt x="29" y="171"/>
                  </a:lnTo>
                  <a:lnTo>
                    <a:pt x="15" y="190"/>
                  </a:lnTo>
                  <a:lnTo>
                    <a:pt x="0" y="176"/>
                  </a:lnTo>
                </a:path>
              </a:pathLst>
            </a:custGeom>
            <a:solidFill>
              <a:srgbClr val="DD137B">
                <a:alpha val="100000"/>
              </a:srgbClr>
            </a:solidFill>
            <a:ln>
              <a:noFill/>
            </a:ln>
          </p:spPr>
        </p:sp>
        <p:sp>
          <p:nvSpPr>
            <p:cNvPr id="1049594" name=""/>
            <p:cNvSpPr/>
            <p:nvPr/>
          </p:nvSpPr>
          <p:spPr bwMode="auto">
            <a:xfrm rot="0">
              <a:off x="4921" y="3139"/>
              <a:ext cx="161" cy="144"/>
            </a:xfrm>
            <a:custGeom>
              <a:avLst/>
              <a:ahLst/>
              <a:rect l="0" t="0" r="r" b="b"/>
              <a:pathLst>
                <a:path w="161" h="144">
                  <a:moveTo>
                    <a:pt x="0" y="125"/>
                  </a:moveTo>
                  <a:lnTo>
                    <a:pt x="7" y="121"/>
                  </a:lnTo>
                  <a:lnTo>
                    <a:pt x="44" y="98"/>
                  </a:lnTo>
                  <a:lnTo>
                    <a:pt x="75" y="73"/>
                  </a:lnTo>
                  <a:lnTo>
                    <a:pt x="103" y="46"/>
                  </a:lnTo>
                  <a:lnTo>
                    <a:pt x="130" y="21"/>
                  </a:lnTo>
                  <a:lnTo>
                    <a:pt x="146" y="0"/>
                  </a:lnTo>
                  <a:lnTo>
                    <a:pt x="161" y="11"/>
                  </a:lnTo>
                  <a:lnTo>
                    <a:pt x="144" y="34"/>
                  </a:lnTo>
                  <a:lnTo>
                    <a:pt x="117" y="61"/>
                  </a:lnTo>
                  <a:lnTo>
                    <a:pt x="86" y="88"/>
                  </a:lnTo>
                  <a:lnTo>
                    <a:pt x="53" y="113"/>
                  </a:lnTo>
                  <a:lnTo>
                    <a:pt x="19" y="138"/>
                  </a:lnTo>
                  <a:lnTo>
                    <a:pt x="7" y="144"/>
                  </a:lnTo>
                  <a:lnTo>
                    <a:pt x="0" y="125"/>
                  </a:lnTo>
                </a:path>
              </a:pathLst>
            </a:custGeom>
            <a:solidFill>
              <a:srgbClr val="DD137B">
                <a:alpha val="100000"/>
              </a:srgbClr>
            </a:solidFill>
            <a:ln>
              <a:noFill/>
            </a:ln>
          </p:spPr>
        </p:sp>
        <p:sp>
          <p:nvSpPr>
            <p:cNvPr id="1049595" name=""/>
            <p:cNvSpPr/>
            <p:nvPr/>
          </p:nvSpPr>
          <p:spPr bwMode="auto">
            <a:xfrm rot="0">
              <a:off x="4758" y="3275"/>
              <a:ext cx="155" cy="86"/>
            </a:xfrm>
            <a:custGeom>
              <a:avLst/>
              <a:ahLst/>
              <a:rect l="0" t="0" r="r" b="b"/>
              <a:pathLst>
                <a:path w="155" h="86">
                  <a:moveTo>
                    <a:pt x="0" y="69"/>
                  </a:moveTo>
                  <a:lnTo>
                    <a:pt x="48" y="50"/>
                  </a:lnTo>
                  <a:lnTo>
                    <a:pt x="92" y="29"/>
                  </a:lnTo>
                  <a:lnTo>
                    <a:pt x="134" y="8"/>
                  </a:lnTo>
                  <a:lnTo>
                    <a:pt x="145" y="0"/>
                  </a:lnTo>
                  <a:lnTo>
                    <a:pt x="155" y="17"/>
                  </a:lnTo>
                  <a:lnTo>
                    <a:pt x="144" y="25"/>
                  </a:lnTo>
                  <a:lnTo>
                    <a:pt x="101" y="48"/>
                  </a:lnTo>
                  <a:lnTo>
                    <a:pt x="55" y="67"/>
                  </a:lnTo>
                  <a:lnTo>
                    <a:pt x="7" y="86"/>
                  </a:lnTo>
                  <a:lnTo>
                    <a:pt x="0" y="69"/>
                  </a:lnTo>
                </a:path>
              </a:pathLst>
            </a:custGeom>
            <a:solidFill>
              <a:srgbClr val="DD137B">
                <a:alpha val="100000"/>
              </a:srgbClr>
            </a:solidFill>
            <a:ln>
              <a:noFill/>
            </a:ln>
          </p:spPr>
        </p:sp>
        <p:sp>
          <p:nvSpPr>
            <p:cNvPr id="1049596" name=""/>
            <p:cNvSpPr/>
            <p:nvPr/>
          </p:nvSpPr>
          <p:spPr bwMode="auto">
            <a:xfrm rot="0">
              <a:off x="4744" y="2661"/>
              <a:ext cx="85" cy="491"/>
            </a:xfrm>
            <a:custGeom>
              <a:avLst/>
              <a:ahLst/>
              <a:rect l="0" t="0" r="r" b="b"/>
              <a:pathLst>
                <a:path w="85" h="491">
                  <a:moveTo>
                    <a:pt x="0" y="21"/>
                  </a:moveTo>
                  <a:lnTo>
                    <a:pt x="8" y="32"/>
                  </a:lnTo>
                  <a:lnTo>
                    <a:pt x="16" y="44"/>
                  </a:lnTo>
                  <a:lnTo>
                    <a:pt x="25" y="55"/>
                  </a:lnTo>
                  <a:lnTo>
                    <a:pt x="33" y="69"/>
                  </a:lnTo>
                  <a:lnTo>
                    <a:pt x="39" y="82"/>
                  </a:lnTo>
                  <a:lnTo>
                    <a:pt x="44" y="96"/>
                  </a:lnTo>
                  <a:lnTo>
                    <a:pt x="52" y="111"/>
                  </a:lnTo>
                  <a:lnTo>
                    <a:pt x="56" y="125"/>
                  </a:lnTo>
                  <a:lnTo>
                    <a:pt x="65" y="113"/>
                  </a:lnTo>
                  <a:lnTo>
                    <a:pt x="62" y="98"/>
                  </a:lnTo>
                  <a:lnTo>
                    <a:pt x="56" y="80"/>
                  </a:lnTo>
                  <a:lnTo>
                    <a:pt x="48" y="65"/>
                  </a:lnTo>
                  <a:lnTo>
                    <a:pt x="41" y="52"/>
                  </a:lnTo>
                  <a:lnTo>
                    <a:pt x="33" y="38"/>
                  </a:lnTo>
                  <a:lnTo>
                    <a:pt x="25" y="25"/>
                  </a:lnTo>
                  <a:lnTo>
                    <a:pt x="14" y="11"/>
                  </a:lnTo>
                  <a:lnTo>
                    <a:pt x="4" y="0"/>
                  </a:lnTo>
                  <a:lnTo>
                    <a:pt x="0" y="21"/>
                  </a:lnTo>
                  <a:close/>
                  <a:moveTo>
                    <a:pt x="56" y="125"/>
                  </a:moveTo>
                  <a:lnTo>
                    <a:pt x="60" y="138"/>
                  </a:lnTo>
                  <a:lnTo>
                    <a:pt x="64" y="153"/>
                  </a:lnTo>
                  <a:lnTo>
                    <a:pt x="65" y="167"/>
                  </a:lnTo>
                  <a:lnTo>
                    <a:pt x="67" y="180"/>
                  </a:lnTo>
                  <a:lnTo>
                    <a:pt x="69" y="194"/>
                  </a:lnTo>
                  <a:lnTo>
                    <a:pt x="73" y="209"/>
                  </a:lnTo>
                  <a:lnTo>
                    <a:pt x="73" y="224"/>
                  </a:lnTo>
                  <a:lnTo>
                    <a:pt x="73" y="238"/>
                  </a:lnTo>
                  <a:lnTo>
                    <a:pt x="85" y="238"/>
                  </a:lnTo>
                  <a:lnTo>
                    <a:pt x="85" y="222"/>
                  </a:lnTo>
                  <a:lnTo>
                    <a:pt x="83" y="205"/>
                  </a:lnTo>
                  <a:lnTo>
                    <a:pt x="81" y="190"/>
                  </a:lnTo>
                  <a:lnTo>
                    <a:pt x="79" y="174"/>
                  </a:lnTo>
                  <a:lnTo>
                    <a:pt x="77" y="159"/>
                  </a:lnTo>
                  <a:lnTo>
                    <a:pt x="73" y="142"/>
                  </a:lnTo>
                  <a:lnTo>
                    <a:pt x="71" y="128"/>
                  </a:lnTo>
                  <a:lnTo>
                    <a:pt x="65" y="113"/>
                  </a:lnTo>
                  <a:lnTo>
                    <a:pt x="56" y="125"/>
                  </a:lnTo>
                  <a:close/>
                  <a:moveTo>
                    <a:pt x="73" y="238"/>
                  </a:moveTo>
                  <a:lnTo>
                    <a:pt x="73" y="253"/>
                  </a:lnTo>
                  <a:lnTo>
                    <a:pt x="73" y="267"/>
                  </a:lnTo>
                  <a:lnTo>
                    <a:pt x="71" y="282"/>
                  </a:lnTo>
                  <a:lnTo>
                    <a:pt x="67" y="295"/>
                  </a:lnTo>
                  <a:lnTo>
                    <a:pt x="67" y="311"/>
                  </a:lnTo>
                  <a:lnTo>
                    <a:pt x="64" y="324"/>
                  </a:lnTo>
                  <a:lnTo>
                    <a:pt x="62" y="340"/>
                  </a:lnTo>
                  <a:lnTo>
                    <a:pt x="58" y="353"/>
                  </a:lnTo>
                  <a:lnTo>
                    <a:pt x="67" y="365"/>
                  </a:lnTo>
                  <a:lnTo>
                    <a:pt x="73" y="349"/>
                  </a:lnTo>
                  <a:lnTo>
                    <a:pt x="75" y="334"/>
                  </a:lnTo>
                  <a:lnTo>
                    <a:pt x="79" y="318"/>
                  </a:lnTo>
                  <a:lnTo>
                    <a:pt x="81" y="301"/>
                  </a:lnTo>
                  <a:lnTo>
                    <a:pt x="83" y="286"/>
                  </a:lnTo>
                  <a:lnTo>
                    <a:pt x="85" y="270"/>
                  </a:lnTo>
                  <a:lnTo>
                    <a:pt x="85" y="253"/>
                  </a:lnTo>
                  <a:lnTo>
                    <a:pt x="85" y="238"/>
                  </a:lnTo>
                  <a:lnTo>
                    <a:pt x="73" y="238"/>
                  </a:lnTo>
                  <a:close/>
                  <a:moveTo>
                    <a:pt x="58" y="353"/>
                  </a:moveTo>
                  <a:lnTo>
                    <a:pt x="52" y="370"/>
                  </a:lnTo>
                  <a:lnTo>
                    <a:pt x="48" y="386"/>
                  </a:lnTo>
                  <a:lnTo>
                    <a:pt x="41" y="401"/>
                  </a:lnTo>
                  <a:lnTo>
                    <a:pt x="35" y="416"/>
                  </a:lnTo>
                  <a:lnTo>
                    <a:pt x="27" y="432"/>
                  </a:lnTo>
                  <a:lnTo>
                    <a:pt x="17" y="445"/>
                  </a:lnTo>
                  <a:lnTo>
                    <a:pt x="10" y="459"/>
                  </a:lnTo>
                  <a:lnTo>
                    <a:pt x="0" y="470"/>
                  </a:lnTo>
                  <a:lnTo>
                    <a:pt x="4" y="491"/>
                  </a:lnTo>
                  <a:lnTo>
                    <a:pt x="16" y="478"/>
                  </a:lnTo>
                  <a:lnTo>
                    <a:pt x="25" y="464"/>
                  </a:lnTo>
                  <a:lnTo>
                    <a:pt x="35" y="449"/>
                  </a:lnTo>
                  <a:lnTo>
                    <a:pt x="42" y="434"/>
                  </a:lnTo>
                  <a:lnTo>
                    <a:pt x="50" y="416"/>
                  </a:lnTo>
                  <a:lnTo>
                    <a:pt x="58" y="399"/>
                  </a:lnTo>
                  <a:lnTo>
                    <a:pt x="64" y="382"/>
                  </a:lnTo>
                  <a:lnTo>
                    <a:pt x="67" y="365"/>
                  </a:lnTo>
                  <a:lnTo>
                    <a:pt x="58" y="353"/>
                  </a:lnTo>
                </a:path>
              </a:pathLst>
            </a:custGeom>
            <a:solidFill>
              <a:srgbClr val="DD137B">
                <a:alpha val="100000"/>
              </a:srgbClr>
            </a:solidFill>
            <a:ln>
              <a:noFill/>
            </a:ln>
          </p:spPr>
        </p:sp>
        <p:sp>
          <p:nvSpPr>
            <p:cNvPr id="1049597" name=""/>
            <p:cNvSpPr/>
            <p:nvPr/>
          </p:nvSpPr>
          <p:spPr bwMode="auto">
            <a:xfrm rot="0">
              <a:off x="4685" y="2465"/>
              <a:ext cx="67" cy="207"/>
            </a:xfrm>
            <a:custGeom>
              <a:avLst/>
              <a:ahLst/>
              <a:rect l="0" t="0" r="r" b="b"/>
              <a:pathLst>
                <a:path w="67" h="207">
                  <a:moveTo>
                    <a:pt x="48" y="0"/>
                  </a:moveTo>
                  <a:lnTo>
                    <a:pt x="32" y="12"/>
                  </a:lnTo>
                  <a:lnTo>
                    <a:pt x="21" y="27"/>
                  </a:lnTo>
                  <a:lnTo>
                    <a:pt x="40" y="40"/>
                  </a:lnTo>
                  <a:lnTo>
                    <a:pt x="50" y="29"/>
                  </a:lnTo>
                  <a:lnTo>
                    <a:pt x="63" y="19"/>
                  </a:lnTo>
                  <a:lnTo>
                    <a:pt x="48" y="0"/>
                  </a:lnTo>
                  <a:close/>
                  <a:moveTo>
                    <a:pt x="21" y="27"/>
                  </a:moveTo>
                  <a:lnTo>
                    <a:pt x="13" y="44"/>
                  </a:lnTo>
                  <a:lnTo>
                    <a:pt x="4" y="61"/>
                  </a:lnTo>
                  <a:lnTo>
                    <a:pt x="0" y="81"/>
                  </a:lnTo>
                  <a:lnTo>
                    <a:pt x="0" y="102"/>
                  </a:lnTo>
                  <a:lnTo>
                    <a:pt x="21" y="102"/>
                  </a:lnTo>
                  <a:lnTo>
                    <a:pt x="23" y="84"/>
                  </a:lnTo>
                  <a:lnTo>
                    <a:pt x="28" y="69"/>
                  </a:lnTo>
                  <a:lnTo>
                    <a:pt x="32" y="54"/>
                  </a:lnTo>
                  <a:lnTo>
                    <a:pt x="40" y="40"/>
                  </a:lnTo>
                  <a:lnTo>
                    <a:pt x="21" y="27"/>
                  </a:lnTo>
                  <a:close/>
                  <a:moveTo>
                    <a:pt x="0" y="102"/>
                  </a:moveTo>
                  <a:lnTo>
                    <a:pt x="2" y="121"/>
                  </a:lnTo>
                  <a:lnTo>
                    <a:pt x="4" y="140"/>
                  </a:lnTo>
                  <a:lnTo>
                    <a:pt x="13" y="159"/>
                  </a:lnTo>
                  <a:lnTo>
                    <a:pt x="23" y="179"/>
                  </a:lnTo>
                  <a:lnTo>
                    <a:pt x="44" y="163"/>
                  </a:lnTo>
                  <a:lnTo>
                    <a:pt x="36" y="150"/>
                  </a:lnTo>
                  <a:lnTo>
                    <a:pt x="28" y="134"/>
                  </a:lnTo>
                  <a:lnTo>
                    <a:pt x="23" y="117"/>
                  </a:lnTo>
                  <a:lnTo>
                    <a:pt x="21" y="102"/>
                  </a:lnTo>
                  <a:lnTo>
                    <a:pt x="0" y="102"/>
                  </a:lnTo>
                  <a:close/>
                  <a:moveTo>
                    <a:pt x="23" y="179"/>
                  </a:moveTo>
                  <a:lnTo>
                    <a:pt x="38" y="194"/>
                  </a:lnTo>
                  <a:lnTo>
                    <a:pt x="53" y="207"/>
                  </a:lnTo>
                  <a:lnTo>
                    <a:pt x="67" y="188"/>
                  </a:lnTo>
                  <a:lnTo>
                    <a:pt x="53" y="177"/>
                  </a:lnTo>
                  <a:lnTo>
                    <a:pt x="44" y="163"/>
                  </a:lnTo>
                  <a:lnTo>
                    <a:pt x="23" y="179"/>
                  </a:lnTo>
                </a:path>
              </a:pathLst>
            </a:custGeom>
            <a:solidFill>
              <a:srgbClr val="DD137B">
                <a:alpha val="100000"/>
              </a:srgbClr>
            </a:solidFill>
            <a:ln>
              <a:noFill/>
            </a:ln>
          </p:spPr>
        </p:sp>
        <p:sp>
          <p:nvSpPr>
            <p:cNvPr id="1049598" name=""/>
            <p:cNvSpPr/>
            <p:nvPr/>
          </p:nvSpPr>
          <p:spPr bwMode="auto">
            <a:xfrm rot="0">
              <a:off x="4679" y="3131"/>
              <a:ext cx="71" cy="221"/>
            </a:xfrm>
            <a:custGeom>
              <a:avLst/>
              <a:ahLst/>
              <a:rect l="0" t="0" r="r" b="b"/>
              <a:pathLst>
                <a:path w="71" h="221">
                  <a:moveTo>
                    <a:pt x="67" y="202"/>
                  </a:moveTo>
                  <a:lnTo>
                    <a:pt x="56" y="194"/>
                  </a:lnTo>
                  <a:lnTo>
                    <a:pt x="50" y="182"/>
                  </a:lnTo>
                  <a:lnTo>
                    <a:pt x="29" y="200"/>
                  </a:lnTo>
                  <a:lnTo>
                    <a:pt x="38" y="211"/>
                  </a:lnTo>
                  <a:lnTo>
                    <a:pt x="50" y="221"/>
                  </a:lnTo>
                  <a:lnTo>
                    <a:pt x="67" y="202"/>
                  </a:lnTo>
                  <a:close/>
                  <a:moveTo>
                    <a:pt x="50" y="182"/>
                  </a:moveTo>
                  <a:lnTo>
                    <a:pt x="38" y="169"/>
                  </a:lnTo>
                  <a:lnTo>
                    <a:pt x="31" y="150"/>
                  </a:lnTo>
                  <a:lnTo>
                    <a:pt x="27" y="133"/>
                  </a:lnTo>
                  <a:lnTo>
                    <a:pt x="25" y="113"/>
                  </a:lnTo>
                  <a:lnTo>
                    <a:pt x="0" y="109"/>
                  </a:lnTo>
                  <a:lnTo>
                    <a:pt x="4" y="125"/>
                  </a:lnTo>
                  <a:lnTo>
                    <a:pt x="4" y="134"/>
                  </a:lnTo>
                  <a:lnTo>
                    <a:pt x="4" y="148"/>
                  </a:lnTo>
                  <a:lnTo>
                    <a:pt x="8" y="156"/>
                  </a:lnTo>
                  <a:lnTo>
                    <a:pt x="11" y="169"/>
                  </a:lnTo>
                  <a:lnTo>
                    <a:pt x="19" y="180"/>
                  </a:lnTo>
                  <a:lnTo>
                    <a:pt x="23" y="190"/>
                  </a:lnTo>
                  <a:lnTo>
                    <a:pt x="29" y="200"/>
                  </a:lnTo>
                  <a:lnTo>
                    <a:pt x="50" y="182"/>
                  </a:lnTo>
                  <a:close/>
                  <a:moveTo>
                    <a:pt x="25" y="113"/>
                  </a:moveTo>
                  <a:lnTo>
                    <a:pt x="27" y="92"/>
                  </a:lnTo>
                  <a:lnTo>
                    <a:pt x="33" y="73"/>
                  </a:lnTo>
                  <a:lnTo>
                    <a:pt x="40" y="56"/>
                  </a:lnTo>
                  <a:lnTo>
                    <a:pt x="52" y="37"/>
                  </a:lnTo>
                  <a:lnTo>
                    <a:pt x="33" y="23"/>
                  </a:lnTo>
                  <a:lnTo>
                    <a:pt x="25" y="33"/>
                  </a:lnTo>
                  <a:lnTo>
                    <a:pt x="21" y="44"/>
                  </a:lnTo>
                  <a:lnTo>
                    <a:pt x="13" y="54"/>
                  </a:lnTo>
                  <a:lnTo>
                    <a:pt x="10" y="65"/>
                  </a:lnTo>
                  <a:lnTo>
                    <a:pt x="4" y="86"/>
                  </a:lnTo>
                  <a:lnTo>
                    <a:pt x="0" y="109"/>
                  </a:lnTo>
                  <a:lnTo>
                    <a:pt x="25" y="113"/>
                  </a:lnTo>
                  <a:close/>
                  <a:moveTo>
                    <a:pt x="52" y="37"/>
                  </a:moveTo>
                  <a:lnTo>
                    <a:pt x="59" y="27"/>
                  </a:lnTo>
                  <a:lnTo>
                    <a:pt x="71" y="17"/>
                  </a:lnTo>
                  <a:lnTo>
                    <a:pt x="56" y="0"/>
                  </a:lnTo>
                  <a:lnTo>
                    <a:pt x="44" y="12"/>
                  </a:lnTo>
                  <a:lnTo>
                    <a:pt x="33" y="23"/>
                  </a:lnTo>
                  <a:lnTo>
                    <a:pt x="52" y="37"/>
                  </a:lnTo>
                </a:path>
              </a:pathLst>
            </a:custGeom>
            <a:solidFill>
              <a:srgbClr val="DD137B">
                <a:alpha val="100000"/>
              </a:srgbClr>
            </a:solidFill>
            <a:ln>
              <a:noFill/>
            </a:ln>
          </p:spPr>
        </p:sp>
        <p:sp>
          <p:nvSpPr>
            <p:cNvPr id="1049599" name=""/>
            <p:cNvSpPr/>
            <p:nvPr/>
          </p:nvSpPr>
          <p:spPr bwMode="auto">
            <a:xfrm rot="0">
              <a:off x="4758" y="2454"/>
              <a:ext cx="182" cy="119"/>
            </a:xfrm>
            <a:custGeom>
              <a:avLst/>
              <a:ahLst/>
              <a:rect l="0" t="0" r="r" b="b"/>
              <a:pathLst>
                <a:path w="182" h="119">
                  <a:moveTo>
                    <a:pt x="169" y="119"/>
                  </a:moveTo>
                  <a:lnTo>
                    <a:pt x="134" y="92"/>
                  </a:lnTo>
                  <a:lnTo>
                    <a:pt x="92" y="67"/>
                  </a:lnTo>
                  <a:lnTo>
                    <a:pt x="48" y="42"/>
                  </a:lnTo>
                  <a:lnTo>
                    <a:pt x="0" y="19"/>
                  </a:lnTo>
                  <a:lnTo>
                    <a:pt x="7" y="0"/>
                  </a:lnTo>
                  <a:lnTo>
                    <a:pt x="57" y="24"/>
                  </a:lnTo>
                  <a:lnTo>
                    <a:pt x="101" y="49"/>
                  </a:lnTo>
                  <a:lnTo>
                    <a:pt x="144" y="76"/>
                  </a:lnTo>
                  <a:lnTo>
                    <a:pt x="182" y="101"/>
                  </a:lnTo>
                  <a:lnTo>
                    <a:pt x="169" y="119"/>
                  </a:lnTo>
                </a:path>
              </a:pathLst>
            </a:custGeom>
            <a:solidFill>
              <a:srgbClr val="DD137B">
                <a:alpha val="100000"/>
              </a:srgbClr>
            </a:solidFill>
            <a:ln>
              <a:noFill/>
            </a:ln>
          </p:spPr>
        </p:sp>
        <p:sp>
          <p:nvSpPr>
            <p:cNvPr id="1049600" name=""/>
            <p:cNvSpPr/>
            <p:nvPr/>
          </p:nvSpPr>
          <p:spPr bwMode="auto">
            <a:xfrm rot="0">
              <a:off x="4944" y="2569"/>
              <a:ext cx="149" cy="155"/>
            </a:xfrm>
            <a:custGeom>
              <a:avLst/>
              <a:ahLst/>
              <a:rect l="0" t="0" r="r" b="b"/>
              <a:pathLst>
                <a:path w="149" h="155">
                  <a:moveTo>
                    <a:pt x="136" y="155"/>
                  </a:moveTo>
                  <a:lnTo>
                    <a:pt x="130" y="146"/>
                  </a:lnTo>
                  <a:lnTo>
                    <a:pt x="107" y="117"/>
                  </a:lnTo>
                  <a:lnTo>
                    <a:pt x="78" y="88"/>
                  </a:lnTo>
                  <a:lnTo>
                    <a:pt x="52" y="59"/>
                  </a:lnTo>
                  <a:lnTo>
                    <a:pt x="21" y="30"/>
                  </a:lnTo>
                  <a:lnTo>
                    <a:pt x="0" y="15"/>
                  </a:lnTo>
                  <a:lnTo>
                    <a:pt x="11" y="0"/>
                  </a:lnTo>
                  <a:lnTo>
                    <a:pt x="30" y="15"/>
                  </a:lnTo>
                  <a:lnTo>
                    <a:pt x="65" y="44"/>
                  </a:lnTo>
                  <a:lnTo>
                    <a:pt x="94" y="75"/>
                  </a:lnTo>
                  <a:lnTo>
                    <a:pt x="121" y="103"/>
                  </a:lnTo>
                  <a:lnTo>
                    <a:pt x="146" y="134"/>
                  </a:lnTo>
                  <a:lnTo>
                    <a:pt x="149" y="144"/>
                  </a:lnTo>
                  <a:lnTo>
                    <a:pt x="136" y="155"/>
                  </a:lnTo>
                </a:path>
              </a:pathLst>
            </a:custGeom>
            <a:solidFill>
              <a:srgbClr val="DD137B">
                <a:alpha val="100000"/>
              </a:srgbClr>
            </a:solidFill>
            <a:ln>
              <a:noFill/>
            </a:ln>
          </p:spPr>
        </p:sp>
        <p:sp>
          <p:nvSpPr>
            <p:cNvPr id="1049601" name=""/>
            <p:cNvSpPr/>
            <p:nvPr/>
          </p:nvSpPr>
          <p:spPr bwMode="auto">
            <a:xfrm rot="0">
              <a:off x="5090" y="2730"/>
              <a:ext cx="76" cy="196"/>
            </a:xfrm>
            <a:custGeom>
              <a:avLst/>
              <a:ahLst/>
              <a:rect l="0" t="0" r="r" b="b"/>
              <a:pathLst>
                <a:path w="76" h="196">
                  <a:moveTo>
                    <a:pt x="55" y="196"/>
                  </a:moveTo>
                  <a:lnTo>
                    <a:pt x="53" y="167"/>
                  </a:lnTo>
                  <a:lnTo>
                    <a:pt x="50" y="136"/>
                  </a:lnTo>
                  <a:lnTo>
                    <a:pt x="42" y="105"/>
                  </a:lnTo>
                  <a:lnTo>
                    <a:pt x="34" y="75"/>
                  </a:lnTo>
                  <a:lnTo>
                    <a:pt x="19" y="46"/>
                  </a:lnTo>
                  <a:lnTo>
                    <a:pt x="2" y="15"/>
                  </a:lnTo>
                  <a:lnTo>
                    <a:pt x="0" y="11"/>
                  </a:lnTo>
                  <a:lnTo>
                    <a:pt x="15" y="0"/>
                  </a:lnTo>
                  <a:lnTo>
                    <a:pt x="19" y="6"/>
                  </a:lnTo>
                  <a:lnTo>
                    <a:pt x="36" y="36"/>
                  </a:lnTo>
                  <a:lnTo>
                    <a:pt x="50" y="69"/>
                  </a:lnTo>
                  <a:lnTo>
                    <a:pt x="63" y="100"/>
                  </a:lnTo>
                  <a:lnTo>
                    <a:pt x="69" y="132"/>
                  </a:lnTo>
                  <a:lnTo>
                    <a:pt x="74" y="165"/>
                  </a:lnTo>
                  <a:lnTo>
                    <a:pt x="76" y="194"/>
                  </a:lnTo>
                  <a:lnTo>
                    <a:pt x="55" y="196"/>
                  </a:lnTo>
                </a:path>
              </a:pathLst>
            </a:custGeom>
            <a:solidFill>
              <a:srgbClr val="DD137B">
                <a:alpha val="100000"/>
              </a:srgbClr>
            </a:solidFill>
            <a:ln>
              <a:noFill/>
            </a:ln>
          </p:spPr>
        </p:sp>
        <p:sp>
          <p:nvSpPr>
            <p:cNvPr id="1049602" name=""/>
            <p:cNvSpPr/>
            <p:nvPr/>
          </p:nvSpPr>
          <p:spPr bwMode="auto">
            <a:xfrm rot="0">
              <a:off x="5080" y="2945"/>
              <a:ext cx="84" cy="190"/>
            </a:xfrm>
            <a:custGeom>
              <a:avLst/>
              <a:ahLst/>
              <a:rect l="0" t="0" r="r" b="b"/>
              <a:pathLst>
                <a:path w="84" h="190">
                  <a:moveTo>
                    <a:pt x="0" y="176"/>
                  </a:moveTo>
                  <a:lnTo>
                    <a:pt x="12" y="159"/>
                  </a:lnTo>
                  <a:lnTo>
                    <a:pt x="29" y="128"/>
                  </a:lnTo>
                  <a:lnTo>
                    <a:pt x="44" y="102"/>
                  </a:lnTo>
                  <a:lnTo>
                    <a:pt x="52" y="73"/>
                  </a:lnTo>
                  <a:lnTo>
                    <a:pt x="60" y="42"/>
                  </a:lnTo>
                  <a:lnTo>
                    <a:pt x="63" y="13"/>
                  </a:lnTo>
                  <a:lnTo>
                    <a:pt x="65" y="0"/>
                  </a:lnTo>
                  <a:lnTo>
                    <a:pt x="84" y="0"/>
                  </a:lnTo>
                  <a:lnTo>
                    <a:pt x="84" y="15"/>
                  </a:lnTo>
                  <a:lnTo>
                    <a:pt x="79" y="46"/>
                  </a:lnTo>
                  <a:lnTo>
                    <a:pt x="71" y="79"/>
                  </a:lnTo>
                  <a:lnTo>
                    <a:pt x="60" y="109"/>
                  </a:lnTo>
                  <a:lnTo>
                    <a:pt x="46" y="140"/>
                  </a:lnTo>
                  <a:lnTo>
                    <a:pt x="29" y="171"/>
                  </a:lnTo>
                  <a:lnTo>
                    <a:pt x="15" y="190"/>
                  </a:lnTo>
                  <a:lnTo>
                    <a:pt x="0" y="176"/>
                  </a:lnTo>
                </a:path>
              </a:pathLst>
            </a:custGeom>
            <a:solidFill>
              <a:srgbClr val="DD137B">
                <a:alpha val="100000"/>
              </a:srgbClr>
            </a:solidFill>
            <a:ln>
              <a:noFill/>
            </a:ln>
          </p:spPr>
        </p:sp>
        <p:sp>
          <p:nvSpPr>
            <p:cNvPr id="1049603" name=""/>
            <p:cNvSpPr/>
            <p:nvPr/>
          </p:nvSpPr>
          <p:spPr bwMode="auto">
            <a:xfrm rot="0">
              <a:off x="4921" y="3139"/>
              <a:ext cx="161" cy="144"/>
            </a:xfrm>
            <a:custGeom>
              <a:avLst/>
              <a:ahLst/>
              <a:rect l="0" t="0" r="r" b="b"/>
              <a:pathLst>
                <a:path w="161" h="144">
                  <a:moveTo>
                    <a:pt x="0" y="125"/>
                  </a:moveTo>
                  <a:lnTo>
                    <a:pt x="7" y="121"/>
                  </a:lnTo>
                  <a:lnTo>
                    <a:pt x="44" y="98"/>
                  </a:lnTo>
                  <a:lnTo>
                    <a:pt x="75" y="73"/>
                  </a:lnTo>
                  <a:lnTo>
                    <a:pt x="103" y="46"/>
                  </a:lnTo>
                  <a:lnTo>
                    <a:pt x="130" y="21"/>
                  </a:lnTo>
                  <a:lnTo>
                    <a:pt x="146" y="0"/>
                  </a:lnTo>
                  <a:lnTo>
                    <a:pt x="161" y="11"/>
                  </a:lnTo>
                  <a:lnTo>
                    <a:pt x="144" y="34"/>
                  </a:lnTo>
                  <a:lnTo>
                    <a:pt x="117" y="61"/>
                  </a:lnTo>
                  <a:lnTo>
                    <a:pt x="86" y="88"/>
                  </a:lnTo>
                  <a:lnTo>
                    <a:pt x="53" y="113"/>
                  </a:lnTo>
                  <a:lnTo>
                    <a:pt x="19" y="138"/>
                  </a:lnTo>
                  <a:lnTo>
                    <a:pt x="7" y="144"/>
                  </a:lnTo>
                  <a:lnTo>
                    <a:pt x="0" y="125"/>
                  </a:lnTo>
                </a:path>
              </a:pathLst>
            </a:custGeom>
            <a:solidFill>
              <a:srgbClr val="DD137B">
                <a:alpha val="100000"/>
              </a:srgbClr>
            </a:solidFill>
            <a:ln>
              <a:noFill/>
            </a:ln>
          </p:spPr>
        </p:sp>
        <p:sp>
          <p:nvSpPr>
            <p:cNvPr id="1049604" name=""/>
            <p:cNvSpPr/>
            <p:nvPr/>
          </p:nvSpPr>
          <p:spPr bwMode="auto">
            <a:xfrm rot="0">
              <a:off x="4758" y="3275"/>
              <a:ext cx="155" cy="86"/>
            </a:xfrm>
            <a:custGeom>
              <a:avLst/>
              <a:ahLst/>
              <a:rect l="0" t="0" r="r" b="b"/>
              <a:pathLst>
                <a:path w="155" h="86">
                  <a:moveTo>
                    <a:pt x="0" y="69"/>
                  </a:moveTo>
                  <a:lnTo>
                    <a:pt x="48" y="50"/>
                  </a:lnTo>
                  <a:lnTo>
                    <a:pt x="92" y="29"/>
                  </a:lnTo>
                  <a:lnTo>
                    <a:pt x="134" y="8"/>
                  </a:lnTo>
                  <a:lnTo>
                    <a:pt x="145" y="0"/>
                  </a:lnTo>
                  <a:lnTo>
                    <a:pt x="155" y="17"/>
                  </a:lnTo>
                  <a:lnTo>
                    <a:pt x="144" y="25"/>
                  </a:lnTo>
                  <a:lnTo>
                    <a:pt x="101" y="48"/>
                  </a:lnTo>
                  <a:lnTo>
                    <a:pt x="55" y="67"/>
                  </a:lnTo>
                  <a:lnTo>
                    <a:pt x="7" y="86"/>
                  </a:lnTo>
                  <a:lnTo>
                    <a:pt x="0" y="69"/>
                  </a:lnTo>
                </a:path>
              </a:pathLst>
            </a:custGeom>
            <a:solidFill>
              <a:srgbClr val="DD137B">
                <a:alpha val="100000"/>
              </a:srgbClr>
            </a:solidFill>
            <a:ln>
              <a:noFill/>
            </a:ln>
          </p:spPr>
        </p:sp>
        <p:sp>
          <p:nvSpPr>
            <p:cNvPr id="1049605" name=""/>
            <p:cNvSpPr/>
            <p:nvPr/>
          </p:nvSpPr>
          <p:spPr bwMode="auto">
            <a:xfrm rot="0">
              <a:off x="4744" y="2661"/>
              <a:ext cx="85" cy="491"/>
            </a:xfrm>
            <a:custGeom>
              <a:avLst/>
              <a:ahLst/>
              <a:rect l="0" t="0" r="r" b="b"/>
              <a:pathLst>
                <a:path w="85" h="491">
                  <a:moveTo>
                    <a:pt x="0" y="21"/>
                  </a:moveTo>
                  <a:lnTo>
                    <a:pt x="8" y="32"/>
                  </a:lnTo>
                  <a:lnTo>
                    <a:pt x="16" y="44"/>
                  </a:lnTo>
                  <a:lnTo>
                    <a:pt x="25" y="55"/>
                  </a:lnTo>
                  <a:lnTo>
                    <a:pt x="33" y="69"/>
                  </a:lnTo>
                  <a:lnTo>
                    <a:pt x="39" y="82"/>
                  </a:lnTo>
                  <a:lnTo>
                    <a:pt x="44" y="96"/>
                  </a:lnTo>
                  <a:lnTo>
                    <a:pt x="52" y="111"/>
                  </a:lnTo>
                  <a:lnTo>
                    <a:pt x="56" y="125"/>
                  </a:lnTo>
                  <a:lnTo>
                    <a:pt x="65" y="113"/>
                  </a:lnTo>
                  <a:lnTo>
                    <a:pt x="62" y="98"/>
                  </a:lnTo>
                  <a:lnTo>
                    <a:pt x="56" y="80"/>
                  </a:lnTo>
                  <a:lnTo>
                    <a:pt x="48" y="65"/>
                  </a:lnTo>
                  <a:lnTo>
                    <a:pt x="41" y="52"/>
                  </a:lnTo>
                  <a:lnTo>
                    <a:pt x="33" y="38"/>
                  </a:lnTo>
                  <a:lnTo>
                    <a:pt x="25" y="25"/>
                  </a:lnTo>
                  <a:lnTo>
                    <a:pt x="14" y="11"/>
                  </a:lnTo>
                  <a:lnTo>
                    <a:pt x="4" y="0"/>
                  </a:lnTo>
                  <a:lnTo>
                    <a:pt x="0" y="21"/>
                  </a:lnTo>
                  <a:close/>
                  <a:moveTo>
                    <a:pt x="56" y="125"/>
                  </a:moveTo>
                  <a:lnTo>
                    <a:pt x="60" y="138"/>
                  </a:lnTo>
                  <a:lnTo>
                    <a:pt x="64" y="153"/>
                  </a:lnTo>
                  <a:lnTo>
                    <a:pt x="65" y="167"/>
                  </a:lnTo>
                  <a:lnTo>
                    <a:pt x="67" y="180"/>
                  </a:lnTo>
                  <a:lnTo>
                    <a:pt x="69" y="194"/>
                  </a:lnTo>
                  <a:lnTo>
                    <a:pt x="73" y="209"/>
                  </a:lnTo>
                  <a:lnTo>
                    <a:pt x="73" y="224"/>
                  </a:lnTo>
                  <a:lnTo>
                    <a:pt x="73" y="238"/>
                  </a:lnTo>
                  <a:lnTo>
                    <a:pt x="85" y="238"/>
                  </a:lnTo>
                  <a:lnTo>
                    <a:pt x="85" y="222"/>
                  </a:lnTo>
                  <a:lnTo>
                    <a:pt x="83" y="205"/>
                  </a:lnTo>
                  <a:lnTo>
                    <a:pt x="81" y="190"/>
                  </a:lnTo>
                  <a:lnTo>
                    <a:pt x="79" y="174"/>
                  </a:lnTo>
                  <a:lnTo>
                    <a:pt x="77" y="159"/>
                  </a:lnTo>
                  <a:lnTo>
                    <a:pt x="73" y="142"/>
                  </a:lnTo>
                  <a:lnTo>
                    <a:pt x="71" y="128"/>
                  </a:lnTo>
                  <a:lnTo>
                    <a:pt x="65" y="113"/>
                  </a:lnTo>
                  <a:lnTo>
                    <a:pt x="56" y="125"/>
                  </a:lnTo>
                  <a:close/>
                  <a:moveTo>
                    <a:pt x="73" y="238"/>
                  </a:moveTo>
                  <a:lnTo>
                    <a:pt x="73" y="253"/>
                  </a:lnTo>
                  <a:lnTo>
                    <a:pt x="73" y="267"/>
                  </a:lnTo>
                  <a:lnTo>
                    <a:pt x="71" y="282"/>
                  </a:lnTo>
                  <a:lnTo>
                    <a:pt x="67" y="295"/>
                  </a:lnTo>
                  <a:lnTo>
                    <a:pt x="67" y="311"/>
                  </a:lnTo>
                  <a:lnTo>
                    <a:pt x="64" y="324"/>
                  </a:lnTo>
                  <a:lnTo>
                    <a:pt x="62" y="340"/>
                  </a:lnTo>
                  <a:lnTo>
                    <a:pt x="58" y="353"/>
                  </a:lnTo>
                  <a:lnTo>
                    <a:pt x="67" y="365"/>
                  </a:lnTo>
                  <a:lnTo>
                    <a:pt x="73" y="349"/>
                  </a:lnTo>
                  <a:lnTo>
                    <a:pt x="75" y="334"/>
                  </a:lnTo>
                  <a:lnTo>
                    <a:pt x="79" y="318"/>
                  </a:lnTo>
                  <a:lnTo>
                    <a:pt x="81" y="301"/>
                  </a:lnTo>
                  <a:lnTo>
                    <a:pt x="83" y="286"/>
                  </a:lnTo>
                  <a:lnTo>
                    <a:pt x="85" y="270"/>
                  </a:lnTo>
                  <a:lnTo>
                    <a:pt x="85" y="253"/>
                  </a:lnTo>
                  <a:lnTo>
                    <a:pt x="85" y="238"/>
                  </a:lnTo>
                  <a:lnTo>
                    <a:pt x="73" y="238"/>
                  </a:lnTo>
                  <a:close/>
                  <a:moveTo>
                    <a:pt x="58" y="353"/>
                  </a:moveTo>
                  <a:lnTo>
                    <a:pt x="52" y="370"/>
                  </a:lnTo>
                  <a:lnTo>
                    <a:pt x="48" y="386"/>
                  </a:lnTo>
                  <a:lnTo>
                    <a:pt x="41" y="401"/>
                  </a:lnTo>
                  <a:lnTo>
                    <a:pt x="35" y="416"/>
                  </a:lnTo>
                  <a:lnTo>
                    <a:pt x="27" y="432"/>
                  </a:lnTo>
                  <a:lnTo>
                    <a:pt x="17" y="445"/>
                  </a:lnTo>
                  <a:lnTo>
                    <a:pt x="10" y="459"/>
                  </a:lnTo>
                  <a:lnTo>
                    <a:pt x="0" y="470"/>
                  </a:lnTo>
                  <a:lnTo>
                    <a:pt x="4" y="491"/>
                  </a:lnTo>
                  <a:lnTo>
                    <a:pt x="16" y="478"/>
                  </a:lnTo>
                  <a:lnTo>
                    <a:pt x="25" y="464"/>
                  </a:lnTo>
                  <a:lnTo>
                    <a:pt x="35" y="449"/>
                  </a:lnTo>
                  <a:lnTo>
                    <a:pt x="42" y="434"/>
                  </a:lnTo>
                  <a:lnTo>
                    <a:pt x="50" y="416"/>
                  </a:lnTo>
                  <a:lnTo>
                    <a:pt x="58" y="399"/>
                  </a:lnTo>
                  <a:lnTo>
                    <a:pt x="64" y="382"/>
                  </a:lnTo>
                  <a:lnTo>
                    <a:pt x="67" y="365"/>
                  </a:lnTo>
                  <a:lnTo>
                    <a:pt x="58" y="353"/>
                  </a:lnTo>
                </a:path>
              </a:pathLst>
            </a:custGeom>
            <a:solidFill>
              <a:srgbClr val="DD137B">
                <a:alpha val="100000"/>
              </a:srgbClr>
            </a:solidFill>
            <a:ln>
              <a:noFill/>
            </a:ln>
          </p:spPr>
        </p:sp>
        <p:sp>
          <p:nvSpPr>
            <p:cNvPr id="1049606" name=""/>
            <p:cNvSpPr/>
            <p:nvPr/>
          </p:nvSpPr>
          <p:spPr bwMode="auto">
            <a:xfrm rot="0">
              <a:off x="4685" y="2465"/>
              <a:ext cx="67" cy="207"/>
            </a:xfrm>
            <a:custGeom>
              <a:avLst/>
              <a:ahLst/>
              <a:rect l="0" t="0" r="r" b="b"/>
              <a:pathLst>
                <a:path w="67" h="207">
                  <a:moveTo>
                    <a:pt x="48" y="0"/>
                  </a:moveTo>
                  <a:lnTo>
                    <a:pt x="32" y="12"/>
                  </a:lnTo>
                  <a:lnTo>
                    <a:pt x="21" y="27"/>
                  </a:lnTo>
                  <a:lnTo>
                    <a:pt x="40" y="40"/>
                  </a:lnTo>
                  <a:lnTo>
                    <a:pt x="50" y="29"/>
                  </a:lnTo>
                  <a:lnTo>
                    <a:pt x="63" y="19"/>
                  </a:lnTo>
                  <a:lnTo>
                    <a:pt x="48" y="0"/>
                  </a:lnTo>
                  <a:close/>
                  <a:moveTo>
                    <a:pt x="21" y="27"/>
                  </a:moveTo>
                  <a:lnTo>
                    <a:pt x="13" y="44"/>
                  </a:lnTo>
                  <a:lnTo>
                    <a:pt x="4" y="61"/>
                  </a:lnTo>
                  <a:lnTo>
                    <a:pt x="0" y="81"/>
                  </a:lnTo>
                  <a:lnTo>
                    <a:pt x="0" y="102"/>
                  </a:lnTo>
                  <a:lnTo>
                    <a:pt x="21" y="102"/>
                  </a:lnTo>
                  <a:lnTo>
                    <a:pt x="23" y="84"/>
                  </a:lnTo>
                  <a:lnTo>
                    <a:pt x="28" y="69"/>
                  </a:lnTo>
                  <a:lnTo>
                    <a:pt x="32" y="54"/>
                  </a:lnTo>
                  <a:lnTo>
                    <a:pt x="40" y="40"/>
                  </a:lnTo>
                  <a:lnTo>
                    <a:pt x="21" y="27"/>
                  </a:lnTo>
                  <a:close/>
                  <a:moveTo>
                    <a:pt x="0" y="102"/>
                  </a:moveTo>
                  <a:lnTo>
                    <a:pt x="2" y="121"/>
                  </a:lnTo>
                  <a:lnTo>
                    <a:pt x="4" y="140"/>
                  </a:lnTo>
                  <a:lnTo>
                    <a:pt x="13" y="159"/>
                  </a:lnTo>
                  <a:lnTo>
                    <a:pt x="23" y="179"/>
                  </a:lnTo>
                  <a:lnTo>
                    <a:pt x="44" y="163"/>
                  </a:lnTo>
                  <a:lnTo>
                    <a:pt x="36" y="150"/>
                  </a:lnTo>
                  <a:lnTo>
                    <a:pt x="28" y="134"/>
                  </a:lnTo>
                  <a:lnTo>
                    <a:pt x="23" y="117"/>
                  </a:lnTo>
                  <a:lnTo>
                    <a:pt x="21" y="102"/>
                  </a:lnTo>
                  <a:lnTo>
                    <a:pt x="0" y="102"/>
                  </a:lnTo>
                  <a:close/>
                  <a:moveTo>
                    <a:pt x="23" y="179"/>
                  </a:moveTo>
                  <a:lnTo>
                    <a:pt x="38" y="194"/>
                  </a:lnTo>
                  <a:lnTo>
                    <a:pt x="53" y="207"/>
                  </a:lnTo>
                  <a:lnTo>
                    <a:pt x="67" y="188"/>
                  </a:lnTo>
                  <a:lnTo>
                    <a:pt x="53" y="177"/>
                  </a:lnTo>
                  <a:lnTo>
                    <a:pt x="44" y="163"/>
                  </a:lnTo>
                  <a:lnTo>
                    <a:pt x="23" y="179"/>
                  </a:lnTo>
                </a:path>
              </a:pathLst>
            </a:custGeom>
            <a:solidFill>
              <a:srgbClr val="DD137B">
                <a:alpha val="100000"/>
              </a:srgbClr>
            </a:solidFill>
            <a:ln>
              <a:noFill/>
            </a:ln>
          </p:spPr>
        </p:sp>
        <p:sp>
          <p:nvSpPr>
            <p:cNvPr id="1049607" name=""/>
            <p:cNvSpPr/>
            <p:nvPr/>
          </p:nvSpPr>
          <p:spPr bwMode="auto">
            <a:xfrm rot="0">
              <a:off x="4679" y="3131"/>
              <a:ext cx="71" cy="221"/>
            </a:xfrm>
            <a:custGeom>
              <a:avLst/>
              <a:ahLst/>
              <a:rect l="0" t="0" r="r" b="b"/>
              <a:pathLst>
                <a:path w="71" h="221">
                  <a:moveTo>
                    <a:pt x="67" y="202"/>
                  </a:moveTo>
                  <a:lnTo>
                    <a:pt x="56" y="194"/>
                  </a:lnTo>
                  <a:lnTo>
                    <a:pt x="50" y="182"/>
                  </a:lnTo>
                  <a:lnTo>
                    <a:pt x="29" y="200"/>
                  </a:lnTo>
                  <a:lnTo>
                    <a:pt x="38" y="211"/>
                  </a:lnTo>
                  <a:lnTo>
                    <a:pt x="50" y="221"/>
                  </a:lnTo>
                  <a:lnTo>
                    <a:pt x="67" y="202"/>
                  </a:lnTo>
                  <a:close/>
                  <a:moveTo>
                    <a:pt x="50" y="182"/>
                  </a:moveTo>
                  <a:lnTo>
                    <a:pt x="38" y="169"/>
                  </a:lnTo>
                  <a:lnTo>
                    <a:pt x="31" y="150"/>
                  </a:lnTo>
                  <a:lnTo>
                    <a:pt x="27" y="133"/>
                  </a:lnTo>
                  <a:lnTo>
                    <a:pt x="25" y="113"/>
                  </a:lnTo>
                  <a:lnTo>
                    <a:pt x="0" y="109"/>
                  </a:lnTo>
                  <a:lnTo>
                    <a:pt x="4" y="125"/>
                  </a:lnTo>
                  <a:lnTo>
                    <a:pt x="4" y="134"/>
                  </a:lnTo>
                  <a:lnTo>
                    <a:pt x="4" y="148"/>
                  </a:lnTo>
                  <a:lnTo>
                    <a:pt x="8" y="156"/>
                  </a:lnTo>
                  <a:lnTo>
                    <a:pt x="11" y="169"/>
                  </a:lnTo>
                  <a:lnTo>
                    <a:pt x="19" y="180"/>
                  </a:lnTo>
                  <a:lnTo>
                    <a:pt x="23" y="190"/>
                  </a:lnTo>
                  <a:lnTo>
                    <a:pt x="29" y="200"/>
                  </a:lnTo>
                  <a:lnTo>
                    <a:pt x="50" y="182"/>
                  </a:lnTo>
                  <a:close/>
                  <a:moveTo>
                    <a:pt x="25" y="113"/>
                  </a:moveTo>
                  <a:lnTo>
                    <a:pt x="27" y="92"/>
                  </a:lnTo>
                  <a:lnTo>
                    <a:pt x="33" y="73"/>
                  </a:lnTo>
                  <a:lnTo>
                    <a:pt x="40" y="56"/>
                  </a:lnTo>
                  <a:lnTo>
                    <a:pt x="52" y="37"/>
                  </a:lnTo>
                  <a:lnTo>
                    <a:pt x="33" y="23"/>
                  </a:lnTo>
                  <a:lnTo>
                    <a:pt x="25" y="33"/>
                  </a:lnTo>
                  <a:lnTo>
                    <a:pt x="21" y="44"/>
                  </a:lnTo>
                  <a:lnTo>
                    <a:pt x="13" y="54"/>
                  </a:lnTo>
                  <a:lnTo>
                    <a:pt x="10" y="65"/>
                  </a:lnTo>
                  <a:lnTo>
                    <a:pt x="4" y="86"/>
                  </a:lnTo>
                  <a:lnTo>
                    <a:pt x="0" y="109"/>
                  </a:lnTo>
                  <a:lnTo>
                    <a:pt x="25" y="113"/>
                  </a:lnTo>
                  <a:close/>
                  <a:moveTo>
                    <a:pt x="52" y="37"/>
                  </a:moveTo>
                  <a:lnTo>
                    <a:pt x="59" y="27"/>
                  </a:lnTo>
                  <a:lnTo>
                    <a:pt x="71" y="17"/>
                  </a:lnTo>
                  <a:lnTo>
                    <a:pt x="56" y="0"/>
                  </a:lnTo>
                  <a:lnTo>
                    <a:pt x="44" y="12"/>
                  </a:lnTo>
                  <a:lnTo>
                    <a:pt x="33" y="23"/>
                  </a:lnTo>
                  <a:lnTo>
                    <a:pt x="52" y="37"/>
                  </a:lnTo>
                </a:path>
              </a:pathLst>
            </a:custGeom>
            <a:solidFill>
              <a:srgbClr val="DD137B">
                <a:alpha val="100000"/>
              </a:srgbClr>
            </a:solidFill>
            <a:ln>
              <a:noFill/>
            </a:ln>
          </p:spPr>
        </p:sp>
      </p:grpSp>
      <p:grpSp>
        <p:nvGrpSpPr>
          <p:cNvPr id="279" name=""/>
          <p:cNvGrpSpPr/>
          <p:nvPr/>
        </p:nvGrpSpPr>
        <p:grpSpPr>
          <a:xfrm rot="0">
            <a:off x="4573587" y="1212850"/>
            <a:ext cx="1666875" cy="2786062"/>
            <a:chOff x="3409" y="588"/>
            <a:chExt cx="1050" cy="1755"/>
          </a:xfrm>
        </p:grpSpPr>
        <p:sp>
          <p:nvSpPr>
            <p:cNvPr id="1049608" name=""/>
            <p:cNvSpPr/>
            <p:nvPr/>
          </p:nvSpPr>
          <p:spPr>
            <a:xfrm rot="0" flipV="1">
              <a:off x="3409" y="588"/>
              <a:ext cx="532" cy="1755"/>
            </a:xfrm>
            <a:prstGeom prst="line"/>
            <a:noFill/>
            <a:ln w="6350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609" name=""/>
            <p:cNvSpPr/>
            <p:nvPr/>
          </p:nvSpPr>
          <p:spPr>
            <a:xfrm rot="0" flipH="1" flipV="1">
              <a:off x="3927" y="588"/>
              <a:ext cx="532" cy="1755"/>
            </a:xfrm>
            <a:prstGeom prst="line"/>
            <a:noFill/>
            <a:ln w="6350" cap="flat" cmpd="sng">
              <a:solidFill>
                <a:schemeClr val="folHlink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9610" name=""/>
            <p:cNvSpPr/>
            <p:nvPr/>
          </p:nvSpPr>
          <p:spPr>
            <a:xfrm rot="0" flipV="1">
              <a:off x="3941" y="588"/>
              <a:ext cx="0" cy="1755"/>
            </a:xfrm>
            <a:prstGeom prst="line"/>
            <a:noFill/>
            <a:ln w="6350" cap="flat" cmpd="sng">
              <a:solidFill>
                <a:schemeClr val="folHlink">
                  <a:alpha val="100000"/>
                </a:schemeClr>
              </a:solidFill>
              <a:prstDash val="lgDashDot"/>
              <a:round/>
            </a:ln>
          </p:spPr>
        </p:sp>
      </p:grpSp>
      <p:grpSp>
        <p:nvGrpSpPr>
          <p:cNvPr id="280" name=""/>
          <p:cNvGrpSpPr/>
          <p:nvPr/>
        </p:nvGrpSpPr>
        <p:grpSpPr>
          <a:xfrm rot="0">
            <a:off x="1358900" y="2197100"/>
            <a:ext cx="1454150" cy="317500"/>
            <a:chOff x="1384" y="1208"/>
            <a:chExt cx="916" cy="200"/>
          </a:xfrm>
        </p:grpSpPr>
        <p:sp>
          <p:nvSpPr>
            <p:cNvPr id="1049611" name=""/>
            <p:cNvSpPr txBox="1"/>
            <p:nvPr/>
          </p:nvSpPr>
          <p:spPr>
            <a:xfrm rot="0">
              <a:off x="2128" y="1216"/>
              <a:ext cx="172" cy="19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049612" name=""/>
            <p:cNvSpPr txBox="1"/>
            <p:nvPr/>
          </p:nvSpPr>
          <p:spPr>
            <a:xfrm rot="0">
              <a:off x="1384" y="1208"/>
              <a:ext cx="172" cy="19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281" name=""/>
          <p:cNvGrpSpPr/>
          <p:nvPr/>
        </p:nvGrpSpPr>
        <p:grpSpPr>
          <a:xfrm rot="0">
            <a:off x="1676400" y="3022600"/>
            <a:ext cx="857250" cy="304800"/>
            <a:chOff x="1584" y="1728"/>
            <a:chExt cx="540" cy="192"/>
          </a:xfrm>
        </p:grpSpPr>
        <p:sp>
          <p:nvSpPr>
            <p:cNvPr id="1049613" name=""/>
            <p:cNvSpPr txBox="1"/>
            <p:nvPr/>
          </p:nvSpPr>
          <p:spPr>
            <a:xfrm rot="0">
              <a:off x="1952" y="1728"/>
              <a:ext cx="172" cy="19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049614" name=""/>
            <p:cNvSpPr txBox="1"/>
            <p:nvPr/>
          </p:nvSpPr>
          <p:spPr>
            <a:xfrm rot="0">
              <a:off x="1584" y="1728"/>
              <a:ext cx="172" cy="19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282" name=""/>
          <p:cNvGrpSpPr/>
          <p:nvPr/>
        </p:nvGrpSpPr>
        <p:grpSpPr>
          <a:xfrm rot="0">
            <a:off x="774700" y="3568700"/>
            <a:ext cx="2622550" cy="317500"/>
            <a:chOff x="1016" y="2080"/>
            <a:chExt cx="1652" cy="200"/>
          </a:xfrm>
        </p:grpSpPr>
        <p:sp>
          <p:nvSpPr>
            <p:cNvPr id="1049615" name=""/>
            <p:cNvSpPr txBox="1"/>
            <p:nvPr/>
          </p:nvSpPr>
          <p:spPr>
            <a:xfrm rot="0">
              <a:off x="1016" y="2080"/>
              <a:ext cx="172" cy="19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049616" name=""/>
            <p:cNvSpPr txBox="1"/>
            <p:nvPr/>
          </p:nvSpPr>
          <p:spPr>
            <a:xfrm rot="0">
              <a:off x="2496" y="2088"/>
              <a:ext cx="172" cy="19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5</a:t>
              </a:r>
            </a:p>
          </p:txBody>
        </p:sp>
      </p:grpSp>
      <p:grpSp>
        <p:nvGrpSpPr>
          <p:cNvPr id="283" name=""/>
          <p:cNvGrpSpPr/>
          <p:nvPr/>
        </p:nvGrpSpPr>
        <p:grpSpPr>
          <a:xfrm rot="0">
            <a:off x="2095500" y="2540000"/>
            <a:ext cx="539750" cy="1168400"/>
            <a:chOff x="1848" y="1424"/>
            <a:chExt cx="340" cy="736"/>
          </a:xfrm>
        </p:grpSpPr>
        <p:sp>
          <p:nvSpPr>
            <p:cNvPr id="1049617" name=""/>
            <p:cNvSpPr txBox="1"/>
            <p:nvPr/>
          </p:nvSpPr>
          <p:spPr>
            <a:xfrm rot="0">
              <a:off x="2016" y="1968"/>
              <a:ext cx="172" cy="19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049618" name=""/>
            <p:cNvSpPr txBox="1"/>
            <p:nvPr/>
          </p:nvSpPr>
          <p:spPr>
            <a:xfrm rot="0">
              <a:off x="1888" y="1792"/>
              <a:ext cx="200" cy="19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7,</a:t>
              </a:r>
            </a:p>
          </p:txBody>
        </p:sp>
        <p:sp>
          <p:nvSpPr>
            <p:cNvPr id="1049619" name=""/>
            <p:cNvSpPr txBox="1"/>
            <p:nvPr/>
          </p:nvSpPr>
          <p:spPr>
            <a:xfrm rot="0">
              <a:off x="1848" y="1424"/>
              <a:ext cx="200" cy="19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8,</a:t>
              </a:r>
            </a:p>
          </p:txBody>
        </p:sp>
      </p:grpSp>
      <p:grpSp>
        <p:nvGrpSpPr>
          <p:cNvPr id="284" name=""/>
          <p:cNvGrpSpPr/>
          <p:nvPr/>
        </p:nvGrpSpPr>
        <p:grpSpPr>
          <a:xfrm rot="0">
            <a:off x="1676400" y="2489200"/>
            <a:ext cx="806450" cy="304800"/>
            <a:chOff x="1584" y="1392"/>
            <a:chExt cx="508" cy="192"/>
          </a:xfrm>
        </p:grpSpPr>
        <p:sp>
          <p:nvSpPr>
            <p:cNvPr id="1049620" name=""/>
            <p:cNvSpPr txBox="1"/>
            <p:nvPr/>
          </p:nvSpPr>
          <p:spPr>
            <a:xfrm rot="0">
              <a:off x="1920" y="1392"/>
              <a:ext cx="172" cy="19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400" lang="en-US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049621" name=""/>
            <p:cNvSpPr txBox="1"/>
            <p:nvPr/>
          </p:nvSpPr>
          <p:spPr>
            <a:xfrm rot="0">
              <a:off x="1584" y="1392"/>
              <a:ext cx="172" cy="19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400" lang="en-US">
                  <a:solidFill>
                    <a:srgbClr val="000000"/>
                  </a:solidFill>
                </a:rPr>
                <a:t>2</a:t>
              </a:r>
            </a:p>
          </p:txBody>
        </p:sp>
      </p:grpSp>
      <p:grpSp>
        <p:nvGrpSpPr>
          <p:cNvPr id="285" name=""/>
          <p:cNvGrpSpPr/>
          <p:nvPr/>
        </p:nvGrpSpPr>
        <p:grpSpPr>
          <a:xfrm rot="0">
            <a:off x="1371600" y="3327400"/>
            <a:ext cx="1416050" cy="381000"/>
            <a:chOff x="1392" y="1920"/>
            <a:chExt cx="892" cy="240"/>
          </a:xfrm>
        </p:grpSpPr>
        <p:sp>
          <p:nvSpPr>
            <p:cNvPr id="1049622" name=""/>
            <p:cNvSpPr txBox="1"/>
            <p:nvPr/>
          </p:nvSpPr>
          <p:spPr>
            <a:xfrm rot="0">
              <a:off x="1392" y="1968"/>
              <a:ext cx="172" cy="19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049623" name=""/>
            <p:cNvSpPr txBox="1"/>
            <p:nvPr/>
          </p:nvSpPr>
          <p:spPr>
            <a:xfrm rot="0">
              <a:off x="2112" y="1920"/>
              <a:ext cx="172" cy="192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sz="1400" lang="en-US">
                  <a:solidFill>
                    <a:srgbClr val="000000"/>
                  </a:solidFill>
                </a:rPr>
                <a:t>4</a:t>
              </a:r>
            </a:p>
          </p:txBody>
        </p:sp>
      </p:grpSp>
      <p:pic>
        <p:nvPicPr>
          <p:cNvPr id="209718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629400" y="1219200"/>
            <a:ext cx="2209800" cy="2089150"/>
          </a:xfrm>
          <a:prstGeom prst="rect"/>
          <a:noFill/>
          <a:ln>
            <a:noFill/>
          </a:ln>
        </p:spPr>
      </p:pic>
      <p:sp>
        <p:nvSpPr>
          <p:cNvPr id="1049624" name=""/>
          <p:cNvSpPr txBox="1"/>
          <p:nvPr/>
        </p:nvSpPr>
        <p:spPr>
          <a:xfrm rot="0">
            <a:off x="0" y="0"/>
            <a:ext cx="6218237" cy="10699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b="1" sz="1600" lang="en-US">
                <a:solidFill>
                  <a:srgbClr val="FF3300"/>
                </a:solidFill>
              </a:rPr>
              <a:t>Problem:</a:t>
            </a:r>
            <a:r>
              <a:rPr altLang="en-US" sz="1600" lang="en-US">
                <a:solidFill>
                  <a:srgbClr val="000000"/>
                </a:solidFill>
              </a:rPr>
              <a:t> A vertical cone, base diameter 75 mm and axis 100 mm long,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is completely penetrated by a cylinder of 45 mm diameter. The axis of the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cylinder is parallel to Hp and Vp and intersects axis of the cone at a point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28 mm above the base. Draw projections showing curves of intersection.</a:t>
            </a:r>
          </a:p>
        </p:txBody>
      </p:sp>
      <p:grpSp>
        <p:nvGrpSpPr>
          <p:cNvPr id="286" name=""/>
          <p:cNvGrpSpPr/>
          <p:nvPr/>
        </p:nvGrpSpPr>
        <p:grpSpPr>
          <a:xfrm rot="0">
            <a:off x="8016875" y="46037"/>
            <a:ext cx="1096962" cy="182562"/>
            <a:chOff x="5050" y="29"/>
            <a:chExt cx="691" cy="115"/>
          </a:xfrm>
        </p:grpSpPr>
        <p:sp>
          <p:nvSpPr>
            <p:cNvPr id="1049625" name="">
              <a:hlinkClick r:id="rId2" action="ppaction://hlinksldjump"/>
            </p:cNvPr>
            <p:cNvSpPr/>
            <p:nvPr/>
          </p:nvSpPr>
          <p:spPr>
            <a:xfrm rot="0">
              <a:off x="5050" y="29"/>
              <a:ext cx="115" cy="115"/>
            </a:xfrm>
            <a:prstGeom prst="actionButtonHome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626" name="">
              <a:hlinkClick action="ppaction://hlinkshowjump?jump=previousslide"/>
            </p:cNvPr>
            <p:cNvSpPr/>
            <p:nvPr/>
          </p:nvSpPr>
          <p:spPr>
            <a:xfrm rot="0">
              <a:off x="5280" y="29"/>
              <a:ext cx="116" cy="115"/>
            </a:xfrm>
            <a:prstGeom prst="actionButtonBackPrevious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627" name="">
              <a:hlinkClick action="ppaction://hlinkshowjump?jump=nextslide"/>
            </p:cNvPr>
            <p:cNvSpPr/>
            <p:nvPr/>
          </p:nvSpPr>
          <p:spPr>
            <a:xfrm rot="0">
              <a:off x="5396" y="29"/>
              <a:ext cx="115" cy="115"/>
            </a:xfrm>
            <a:prstGeom prst="actionButtonForwardNext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628" name="">
              <a:hlinkClick action="ppaction://hlinkshowjump?jump=firstslide"/>
            </p:cNvPr>
            <p:cNvSpPr/>
            <p:nvPr/>
          </p:nvSpPr>
          <p:spPr>
            <a:xfrm rot="0">
              <a:off x="5165" y="29"/>
              <a:ext cx="115" cy="115"/>
            </a:xfrm>
            <a:prstGeom prst="actionButtonBeginning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629" name="">
              <a:hlinkClick action="ppaction://hlinkshowjump?jump=lastslide"/>
            </p:cNvPr>
            <p:cNvSpPr/>
            <p:nvPr/>
          </p:nvSpPr>
          <p:spPr>
            <a:xfrm rot="0">
              <a:off x="5511" y="29"/>
              <a:ext cx="115" cy="115"/>
            </a:xfrm>
            <a:prstGeom prst="actionButtonEnd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630" name=""/>
            <p:cNvSpPr/>
            <p:nvPr/>
          </p:nvSpPr>
          <p:spPr>
            <a:xfrm rot="0">
              <a:off x="5626" y="29"/>
              <a:ext cx="115" cy="115"/>
            </a:xfrm>
            <a:prstGeom prst="actionButtonBlank"/>
            <a:solidFill>
              <a:srgbClr val="FF000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1049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1049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9"/>
                                        <p:tgtEl>
                                          <p:spTgt spid="1049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0"/>
                                        <p:tgtEl>
                                          <p:spTgt spid="1049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5"/>
                                        <p:tgtEl>
                                          <p:spTgt spid="1049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6"/>
                                        <p:tgtEl>
                                          <p:spTgt spid="1049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 nodeType="clickPar">
                      <p:stCondLst>
                        <p:cond delay="indefinite"/>
                      </p:stCondLst>
                      <p:childTnLst>
                        <p:par>
                          <p:cTn fill="hold" id="1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1"/>
                                        <p:tgtEl>
                                          <p:spTgt spid="209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2"/>
                                        <p:tgtEl>
                                          <p:spTgt spid="209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7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8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" nodeType="clickPar">
                      <p:stCondLst>
                        <p:cond delay="indefinite"/>
                      </p:stCondLst>
                      <p:childTnLst>
                        <p:par>
                          <p:cTn fill="hold" id="3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1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3"/>
                                        <p:tgtEl>
                                          <p:spTgt spid="1049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4"/>
                                        <p:tgtEl>
                                          <p:spTgt spid="1049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" nodeType="clickPar">
                      <p:stCondLst>
                        <p:cond delay="indefinite"/>
                      </p:stCondLst>
                      <p:childTnLst>
                        <p:par>
                          <p:cTn fill="hold" id="3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7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9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" nodeType="clickPar">
                      <p:stCondLst>
                        <p:cond delay="indefinite"/>
                      </p:stCondLst>
                      <p:childTnLst>
                        <p:par>
                          <p:cTn fill="hold" id="4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3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5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6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7" nodeType="clickPar">
                      <p:stCondLst>
                        <p:cond delay="indefinite"/>
                      </p:stCondLst>
                      <p:childTnLst>
                        <p:par>
                          <p:cTn fill="hold" id="4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9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51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2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3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4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5" nodeType="clickPar">
                      <p:stCondLst>
                        <p:cond delay="indefinite"/>
                      </p:stCondLst>
                      <p:childTnLst>
                        <p:par>
                          <p:cTn fill="hold" id="5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7" nodeType="clickEffect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59"/>
                                        <p:tgtEl>
                                          <p:spTgt spid="104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0"/>
                                        <p:tgtEl>
                                          <p:spTgt spid="104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1"/>
                                        <p:tgtEl>
                                          <p:spTgt spid="1049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2"/>
                                        <p:tgtEl>
                                          <p:spTgt spid="1049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 nodeType="clickPar">
                      <p:stCondLst>
                        <p:cond delay="indefinite"/>
                      </p:stCondLst>
                      <p:childTnLst>
                        <p:par>
                          <p:cTn fill="hold" id="6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65" nodeType="clickEffect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dur="500" id="67"/>
                                        <p:tgtEl>
                                          <p:spTgt spid="104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8" nodeType="clickPar">
                      <p:stCondLst>
                        <p:cond delay="indefinite"/>
                      </p:stCondLst>
                      <p:childTnLst>
                        <p:par>
                          <p:cTn fill="hold" id="6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70" nodeType="clickEffect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2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73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74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75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6" nodeType="clickPar">
                      <p:stCondLst>
                        <p:cond delay="indefinite"/>
                      </p:stCondLst>
                      <p:childTnLst>
                        <p:par>
                          <p:cTn fill="hold" id="7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78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8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1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2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3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4" nodeType="clickPar">
                      <p:stCondLst>
                        <p:cond delay="indefinite"/>
                      </p:stCondLst>
                      <p:childTnLst>
                        <p:par>
                          <p:cTn fill="hold" id="8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6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88"/>
                                        <p:tgtEl>
                                          <p:spTgt spid="104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9"/>
                                        <p:tgtEl>
                                          <p:spTgt spid="104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90"/>
                                        <p:tgtEl>
                                          <p:spTgt spid="1049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91"/>
                                        <p:tgtEl>
                                          <p:spTgt spid="1049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2" nodeType="clickPar">
                      <p:stCondLst>
                        <p:cond delay="indefinite"/>
                      </p:stCondLst>
                      <p:childTnLst>
                        <p:par>
                          <p:cTn fill="hold" id="9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4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96"/>
                                        <p:tgtEl>
                                          <p:spTgt spid="1049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97"/>
                                        <p:tgtEl>
                                          <p:spTgt spid="1049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8" nodeType="clickPar">
                      <p:stCondLst>
                        <p:cond delay="indefinite"/>
                      </p:stCondLst>
                      <p:childTnLst>
                        <p:par>
                          <p:cTn fill="hold" id="9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00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02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03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04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05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6" nodeType="clickPar">
                      <p:stCondLst>
                        <p:cond delay="indefinite"/>
                      </p:stCondLst>
                      <p:childTnLst>
                        <p:par>
                          <p:cTn fill="hold" id="10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8" nodeType="clickEffect" presetClass="entr" presetID="15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110"/>
                                        <p:tgtEl>
                                          <p:spTgt spid="1049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11"/>
                                        <p:tgtEl>
                                          <p:spTgt spid="1049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12"/>
                                        <p:tgtEl>
                                          <p:spTgt spid="1049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#ppt_x+(cos(-2*pi*(1-$))*-#ppt_x-sin(-2*pi*(1-$))*(1-#ppt_y))*(1-$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13"/>
                                        <p:tgtEl>
                                          <p:spTgt spid="1049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+(sin(-2*pi*(1-$))*-#ppt_x+cos(-2*pi*(1-$))*(1-#ppt_y))*(1-$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4" nodeType="clickPar">
                      <p:stCondLst>
                        <p:cond delay="indefinite"/>
                      </p:stCondLst>
                      <p:childTnLst>
                        <p:par>
                          <p:cTn fill="hold" id="11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6" nodeType="clickEffect" presetClass="entr" presetID="15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118"/>
                                        <p:tgtEl>
                                          <p:spTgt spid="1049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19"/>
                                        <p:tgtEl>
                                          <p:spTgt spid="1049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20"/>
                                        <p:tgtEl>
                                          <p:spTgt spid="1049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#ppt_x+(cos(-2*pi*(1-$))*-#ppt_x-sin(-2*pi*(1-$))*(1-#ppt_y))*(1-$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21"/>
                                        <p:tgtEl>
                                          <p:spTgt spid="1049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+(sin(-2*pi*(1-$))*-#ppt_x+cos(-2*pi*(1-$))*(1-#ppt_y))*(1-$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2" nodeType="clickPar">
                      <p:stCondLst>
                        <p:cond delay="indefinite"/>
                      </p:stCondLst>
                      <p:childTnLst>
                        <p:par>
                          <p:cTn fill="hold" id="12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24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26"/>
                                        <p:tgtEl>
                                          <p:spTgt spid="1049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27"/>
                                        <p:tgtEl>
                                          <p:spTgt spid="1049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8" nodeType="clickPar">
                      <p:stCondLst>
                        <p:cond delay="indefinite"/>
                      </p:stCondLst>
                      <p:childTnLst>
                        <p:par>
                          <p:cTn fill="hold" id="12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0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32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33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4" nodeType="clickPar">
                      <p:stCondLst>
                        <p:cond delay="indefinite"/>
                      </p:stCondLst>
                      <p:childTnLst>
                        <p:par>
                          <p:cTn fill="hold" id="13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6" nodeType="clickEffect" presetClass="entr" presetID="1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38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39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4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41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2" nodeType="clickPar">
                      <p:stCondLst>
                        <p:cond delay="indefinite"/>
                      </p:stCondLst>
                      <p:childTnLst>
                        <p:par>
                          <p:cTn fill="hold" id="14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44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46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47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8" nodeType="clickPar">
                      <p:stCondLst>
                        <p:cond delay="indefinite"/>
                      </p:stCondLst>
                      <p:childTnLst>
                        <p:par>
                          <p:cTn fill="hold" id="14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50" nodeType="clickEffect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52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53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54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55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6" nodeType="clickPar">
                      <p:stCondLst>
                        <p:cond delay="indefinite"/>
                      </p:stCondLst>
                      <p:childTnLst>
                        <p:par>
                          <p:cTn fill="hold" id="15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58" nodeType="clickEffect" presetClass="entr" presetID="1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6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61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62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63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4" nodeType="clickPar">
                      <p:stCondLst>
                        <p:cond delay="indefinite"/>
                      </p:stCondLst>
                      <p:childTnLst>
                        <p:par>
                          <p:cTn fill="hold" id="16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66" nodeType="clickEffect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68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69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0" nodeType="clickPar">
                      <p:stCondLst>
                        <p:cond delay="indefinite"/>
                      </p:stCondLst>
                      <p:childTnLst>
                        <p:par>
                          <p:cTn fill="hold" id="17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2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74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75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6" nodeType="clickPar">
                      <p:stCondLst>
                        <p:cond delay="indefinite"/>
                      </p:stCondLst>
                      <p:childTnLst>
                        <p:par>
                          <p:cTn fill="hold" id="17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8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8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81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2" nodeType="clickPar">
                      <p:stCondLst>
                        <p:cond delay="indefinite"/>
                      </p:stCondLst>
                      <p:childTnLst>
                        <p:par>
                          <p:cTn fill="hold" id="18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84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86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87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8" nodeType="clickPar">
                      <p:stCondLst>
                        <p:cond delay="indefinite"/>
                      </p:stCondLst>
                      <p:childTnLst>
                        <p:par>
                          <p:cTn fill="hold" id="18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90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2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93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4" nodeType="clickPar">
                      <p:stCondLst>
                        <p:cond delay="indefinite"/>
                      </p:stCondLst>
                      <p:childTnLst>
                        <p:par>
                          <p:cTn fill="hold" id="19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96" nodeType="clickEffect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dur="500" id="198"/>
                                        <p:tgtEl>
                                          <p:spTgt spid="104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9" nodeType="clickPar">
                      <p:stCondLst>
                        <p:cond delay="indefinite"/>
                      </p:stCondLst>
                      <p:childTnLst>
                        <p:par>
                          <p:cTn fill="hold" id="20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01" nodeType="clickEffect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03"/>
                                        <p:tgtEl>
                                          <p:spTgt spid="1049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04"/>
                                        <p:tgtEl>
                                          <p:spTgt spid="1049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05"/>
                                        <p:tgtEl>
                                          <p:spTgt spid="1049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06"/>
                                        <p:tgtEl>
                                          <p:spTgt spid="1049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7" nodeType="clickPar">
                      <p:stCondLst>
                        <p:cond delay="indefinite"/>
                      </p:stCondLst>
                      <p:childTnLst>
                        <p:par>
                          <p:cTn fill="hold" id="20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09" nodeType="clickEffect" presetClass="entr" presetID="1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11"/>
                                        <p:tgtEl>
                                          <p:spTgt spid="1049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12"/>
                                        <p:tgtEl>
                                          <p:spTgt spid="1049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13"/>
                                        <p:tgtEl>
                                          <p:spTgt spid="1049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14"/>
                                        <p:tgtEl>
                                          <p:spTgt spid="1049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5" nodeType="clickPar">
                      <p:stCondLst>
                        <p:cond delay="indefinite"/>
                      </p:stCondLst>
                      <p:childTnLst>
                        <p:par>
                          <p:cTn fill="hold" id="2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7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19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2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1" nodeType="clickPar">
                      <p:stCondLst>
                        <p:cond delay="indefinite"/>
                      </p:stCondLst>
                      <p:childTnLst>
                        <p:par>
                          <p:cTn fill="hold" id="2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23" nodeType="clickEffect" presetClass="entr" presetID="1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25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26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27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28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9" nodeType="clickPar">
                      <p:stCondLst>
                        <p:cond delay="indefinite"/>
                      </p:stCondLst>
                      <p:childTnLst>
                        <p:par>
                          <p:cTn fill="hold" id="23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31" nodeType="clickEffect" presetClass="entr" presetID="18" presetSubtype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dur="500" id="233"/>
                                        <p:tgtEl>
                                          <p:spTgt spid="10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4" nodeType="clickPar">
                      <p:stCondLst>
                        <p:cond delay="indefinite"/>
                      </p:stCondLst>
                      <p:childTnLst>
                        <p:par>
                          <p:cTn fill="hold" id="23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36" nodeType="clickEffect" presetClass="entr" presetID="18" presetSubtype="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dur="500" id="238"/>
                                        <p:tgtEl>
                                          <p:spTgt spid="10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9" nodeType="clickPar">
                      <p:stCondLst>
                        <p:cond delay="indefinite"/>
                      </p:stCondLst>
                      <p:childTnLst>
                        <p:par>
                          <p:cTn fill="hold" id="2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41" nodeType="clickEffect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43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44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5" nodeType="clickPar">
                      <p:stCondLst>
                        <p:cond delay="indefinite"/>
                      </p:stCondLst>
                      <p:childTnLst>
                        <p:par>
                          <p:cTn fill="hold" id="2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47" nodeType="clickEffect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49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5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1" nodeType="clickPar">
                      <p:stCondLst>
                        <p:cond delay="indefinite"/>
                      </p:stCondLst>
                      <p:childTnLst>
                        <p:par>
                          <p:cTn fill="hold" id="2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3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5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56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7" nodeType="clickPar">
                      <p:stCondLst>
                        <p:cond delay="indefinite"/>
                      </p:stCondLst>
                      <p:childTnLst>
                        <p:par>
                          <p:cTn fill="hold" id="25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9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61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2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3" nodeType="clickPar">
                      <p:stCondLst>
                        <p:cond delay="indefinite"/>
                      </p:stCondLst>
                      <p:childTnLst>
                        <p:par>
                          <p:cTn fill="hold" id="26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65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67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8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9" nodeType="clickPar">
                      <p:stCondLst>
                        <p:cond delay="indefinite"/>
                      </p:stCondLst>
                      <p:childTnLst>
                        <p:par>
                          <p:cTn fill="hold" id="27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71" nodeType="clickEffect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73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74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5" nodeType="clickPar">
                      <p:stCondLst>
                        <p:cond delay="indefinite"/>
                      </p:stCondLst>
                      <p:childTnLst>
                        <p:par>
                          <p:cTn fill="hold" id="27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77" nodeType="clickEffect" presetClass="entr" presetID="18" presetSubtype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dur="500" id="279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0" nodeType="clickPar">
                      <p:stCondLst>
                        <p:cond delay="indefinite"/>
                      </p:stCondLst>
                      <p:childTnLst>
                        <p:par>
                          <p:cTn fill="hold" id="28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82" nodeType="clickEffect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dur="500" id="284"/>
                                        <p:tgtEl>
                                          <p:spTgt spid="104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5" nodeType="clickPar">
                      <p:stCondLst>
                        <p:cond delay="indefinite"/>
                      </p:stCondLst>
                      <p:childTnLst>
                        <p:par>
                          <p:cTn fill="hold" id="28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87" nodeType="clickEffect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dur="500" id="289"/>
                                        <p:tgtEl>
                                          <p:spTgt spid="104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0" nodeType="clickPar">
                      <p:stCondLst>
                        <p:cond delay="indefinite"/>
                      </p:stCondLst>
                      <p:childTnLst>
                        <p:par>
                          <p:cTn fill="hold" id="29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92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94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95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6" nodeType="clickPar">
                      <p:stCondLst>
                        <p:cond delay="indefinite"/>
                      </p:stCondLst>
                      <p:childTnLst>
                        <p:par>
                          <p:cTn fill="hold" id="29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98" nodeType="clickEffect" presetClass="entr" presetID="1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01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02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03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04" nodeType="clickPar">
                      <p:stCondLst>
                        <p:cond delay="indefinite"/>
                      </p:stCondLst>
                      <p:childTnLst>
                        <p:par>
                          <p:cTn fill="hold" id="30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06" nodeType="clickEffect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08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09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1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11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2" nodeType="clickPar">
                      <p:stCondLst>
                        <p:cond delay="indefinite"/>
                      </p:stCondLst>
                      <p:childTnLst>
                        <p:par>
                          <p:cTn fill="hold" id="31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14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6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17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8" nodeType="clickPar">
                      <p:stCondLst>
                        <p:cond delay="indefinite"/>
                      </p:stCondLst>
                      <p:childTnLst>
                        <p:par>
                          <p:cTn fill="hold" id="31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20" nodeType="clickEffect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22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23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24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25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26" nodeType="clickPar">
                      <p:stCondLst>
                        <p:cond delay="indefinite"/>
                      </p:stCondLst>
                      <p:childTnLst>
                        <p:par>
                          <p:cTn fill="hold" id="32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28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3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31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2" nodeType="clickPar">
                      <p:stCondLst>
                        <p:cond delay="indefinite"/>
                      </p:stCondLst>
                      <p:childTnLst>
                        <p:par>
                          <p:cTn fill="hold" id="33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34" nodeType="clickEffect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36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37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38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39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40" nodeType="clickPar">
                      <p:stCondLst>
                        <p:cond delay="indefinite"/>
                      </p:stCondLst>
                      <p:childTnLst>
                        <p:par>
                          <p:cTn fill="hold" id="34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42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44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45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46" nodeType="clickPar">
                      <p:stCondLst>
                        <p:cond delay="indefinite"/>
                      </p:stCondLst>
                      <p:childTnLst>
                        <p:par>
                          <p:cTn fill="hold" id="34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48" nodeType="clickEffect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5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51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52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53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4" nodeType="clickPar">
                      <p:stCondLst>
                        <p:cond delay="indefinite"/>
                      </p:stCondLst>
                      <p:childTnLst>
                        <p:par>
                          <p:cTn fill="hold" id="35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56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58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59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60" nodeType="clickPar">
                      <p:stCondLst>
                        <p:cond delay="indefinite"/>
                      </p:stCondLst>
                      <p:childTnLst>
                        <p:par>
                          <p:cTn fill="hold" id="36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62" nodeType="clickEffect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64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65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66" nodeType="clickPar">
                      <p:stCondLst>
                        <p:cond delay="indefinite"/>
                      </p:stCondLst>
                      <p:childTnLst>
                        <p:par>
                          <p:cTn fill="hold" id="36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68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7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71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2" nodeType="clickPar">
                      <p:stCondLst>
                        <p:cond delay="indefinite"/>
                      </p:stCondLst>
                      <p:childTnLst>
                        <p:par>
                          <p:cTn fill="hold" id="37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74" nodeType="clickEffect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76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77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8" nodeType="clickPar">
                      <p:stCondLst>
                        <p:cond delay="indefinite"/>
                      </p:stCondLst>
                      <p:childTnLst>
                        <p:par>
                          <p:cTn fill="hold" id="37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80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82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83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84" nodeType="clickPar">
                      <p:stCondLst>
                        <p:cond delay="indefinite"/>
                      </p:stCondLst>
                      <p:childTnLst>
                        <p:par>
                          <p:cTn fill="hold" id="38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86" nodeType="clickEffect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88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89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0" nodeType="clickPar">
                      <p:stCondLst>
                        <p:cond delay="indefinite"/>
                      </p:stCondLst>
                      <p:childTnLst>
                        <p:par>
                          <p:cTn fill="hold" id="39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92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94"/>
                                        <p:tgtEl>
                                          <p:spTgt spid="1049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95"/>
                                        <p:tgtEl>
                                          <p:spTgt spid="1049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6" nodeType="clickPar">
                      <p:stCondLst>
                        <p:cond delay="indefinite"/>
                      </p:stCondLst>
                      <p:childTnLst>
                        <p:par>
                          <p:cTn fill="hold" id="39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98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00"/>
                                        <p:tgtEl>
                                          <p:spTgt spid="1049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01"/>
                                        <p:tgtEl>
                                          <p:spTgt spid="1049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442" grpId="0" uiExpand="0" build="whole" animBg="1"/>
      <p:bldP spid="1049443" grpId="0" uiExpand="0" build="whole" animBg="1"/>
      <p:bldP spid="1049444" grpId="0" uiExpand="0" build="whole" animBg="1"/>
      <p:bldP spid="1049445" grpId="0" uiExpand="0" build="whole"/>
      <p:bldP spid="1049462" grpId="0" uiExpand="0" build="whole"/>
      <p:bldP spid="1049463" grpId="0" uiExpand="0" build="whole" animBg="1"/>
      <p:bldP spid="1049469" grpId="0" uiExpand="0" build="whole"/>
      <p:bldP spid="1049470" grpId="0" uiExpand="0" build="whole" animBg="1"/>
      <p:bldP spid="1049568" grpId="0" uiExpand="0" build="whole"/>
      <p:bldP spid="1049569" grpId="0" uiExpand="0" build="whole"/>
      <p:bldP spid="1049624" grpId="0" uiExpand="0" build="whol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155" name=""/>
          <p:cNvGrpSpPr/>
          <p:nvPr/>
        </p:nvGrpSpPr>
        <p:grpSpPr>
          <a:xfrm rot="0">
            <a:off x="-76200" y="25400"/>
            <a:ext cx="9296400" cy="6699250"/>
            <a:chOff x="-48" y="16"/>
            <a:chExt cx="5856" cy="4220"/>
          </a:xfrm>
        </p:grpSpPr>
        <p:sp>
          <p:nvSpPr>
            <p:cNvPr id="1049056" name=""/>
            <p:cNvSpPr/>
            <p:nvPr/>
          </p:nvSpPr>
          <p:spPr>
            <a:xfrm rot="0">
              <a:off x="0" y="1624"/>
              <a:ext cx="5760" cy="920"/>
            </a:xfrm>
            <a:prstGeom prst="rect"/>
            <a:solidFill>
              <a:srgbClr val="00FF00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057" name=""/>
            <p:cNvSpPr txBox="1"/>
            <p:nvPr/>
          </p:nvSpPr>
          <p:spPr>
            <a:xfrm rot="0">
              <a:off x="1248" y="16"/>
              <a:ext cx="3201" cy="288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2400" lang="en-US">
                  <a:solidFill>
                    <a:srgbClr val="3366FF"/>
                  </a:solidFill>
                </a:rPr>
                <a:t>INTERPENETRATION OF SOLIDS</a:t>
              </a:r>
            </a:p>
          </p:txBody>
        </p:sp>
        <p:sp>
          <p:nvSpPr>
            <p:cNvPr id="1049058" name=""/>
            <p:cNvSpPr txBox="1"/>
            <p:nvPr/>
          </p:nvSpPr>
          <p:spPr>
            <a:xfrm rot="0">
              <a:off x="133" y="288"/>
              <a:ext cx="5594" cy="129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 wrap="none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algn="ctr"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600" lang="en-US">
                  <a:solidFill>
                    <a:srgbClr val="000000"/>
                  </a:solidFill>
                </a:rPr>
                <a:t>WHEN ONE SOLID PENETRATES ANOTHER SOLID THEN THEIR SURFACES INTERSECT </a:t>
              </a:r>
            </a:p>
            <a:p>
              <a:pPr algn="ctr"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600" lang="en-US">
                  <a:solidFill>
                    <a:srgbClr val="000000"/>
                  </a:solidFill>
                </a:rPr>
                <a:t>AND </a:t>
              </a:r>
            </a:p>
            <a:p>
              <a:pPr algn="ctr"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600" lang="en-US">
                  <a:solidFill>
                    <a:srgbClr val="000000"/>
                  </a:solidFill>
                </a:rPr>
                <a:t>AT THE JUNCTION OF INTERSECTION A TYPICAL CURVE IS FORMED, </a:t>
              </a:r>
            </a:p>
            <a:p>
              <a:pPr algn="ctr"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600" lang="en-US">
                  <a:solidFill>
                    <a:srgbClr val="3366FF"/>
                  </a:solidFill>
                </a:rPr>
                <a:t>WHICH REMAINS COMMON TO BOTH SOLIDS.</a:t>
              </a:r>
            </a:p>
            <a:p>
              <a:pPr algn="ctr" eaLnBrk="1" hangingPunct="1" indent="0" latinLnBrk="1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3366FF"/>
                </a:solidFill>
              </a:endParaRPr>
            </a:p>
            <a:p>
              <a:pPr algn="ctr"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600" lang="en-US">
                  <a:solidFill>
                    <a:srgbClr val="000000"/>
                  </a:solidFill>
                </a:rPr>
                <a:t>THIS CURVE IS CALLED </a:t>
              </a:r>
              <a:r>
                <a:rPr altLang="en-US" b="1" sz="1600" lang="en-US">
                  <a:solidFill>
                    <a:srgbClr val="D60093"/>
                  </a:solidFill>
                </a:rPr>
                <a:t>CURVE OF INTERSECTION</a:t>
              </a:r>
            </a:p>
            <a:p>
              <a:pPr algn="ctr"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600" lang="en-US">
                  <a:solidFill>
                    <a:srgbClr val="000000"/>
                  </a:solidFill>
                </a:rPr>
                <a:t>AND  </a:t>
              </a:r>
            </a:p>
            <a:p>
              <a:pPr algn="ctr"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600" lang="en-US">
                  <a:solidFill>
                    <a:srgbClr val="000000"/>
                  </a:solidFill>
                </a:rPr>
                <a:t>IT IS A RESULT OF INTERPENETRATION OF SOLIDS.</a:t>
              </a:r>
            </a:p>
          </p:txBody>
        </p:sp>
        <p:sp>
          <p:nvSpPr>
            <p:cNvPr id="1049059" name=""/>
            <p:cNvSpPr txBox="1"/>
            <p:nvPr/>
          </p:nvSpPr>
          <p:spPr>
            <a:xfrm rot="0">
              <a:off x="-48" y="1632"/>
              <a:ext cx="5856" cy="82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algn="ctr"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2000" lang="en-US">
                  <a:solidFill>
                    <a:srgbClr val="D60093"/>
                  </a:solidFill>
                </a:rPr>
                <a:t>PURPOSE OF DRAWING THESE CURVES:-</a:t>
              </a:r>
            </a:p>
            <a:p>
              <a:pPr algn="ctr"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400" lang="en-US">
                  <a:solidFill>
                    <a:srgbClr val="000099"/>
                  </a:solidFill>
                </a:rPr>
                <a:t>WHEN TWO OBJECTS ARE TO BE JOINED TOGATHER, MAXIMUM SURFACE CONTACT BETWEEN BOTH</a:t>
              </a:r>
            </a:p>
            <a:p>
              <a:pPr algn="ctr"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400" lang="en-US">
                  <a:solidFill>
                    <a:srgbClr val="000099"/>
                  </a:solidFill>
                </a:rPr>
                <a:t>BECOMES  A  BASIC  REQUIREMENT  FOR  STRONGEST  &amp;  LEAK-PROOF  JOINT.</a:t>
              </a:r>
            </a:p>
            <a:p>
              <a:pPr algn="ctr"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600" lang="en-US">
                  <a:solidFill>
                    <a:srgbClr val="D60093"/>
                  </a:solidFill>
                  <a:latin typeface="Arial" pitchFamily="0" charset="0"/>
                </a:rPr>
                <a:t>Curves of Intersections being common to both Intersecting solids, </a:t>
              </a:r>
            </a:p>
            <a:p>
              <a:pPr algn="ctr"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600" lang="en-US">
                  <a:solidFill>
                    <a:srgbClr val="D60093"/>
                  </a:solidFill>
                  <a:latin typeface="Arial" pitchFamily="0" charset="0"/>
                </a:rPr>
                <a:t>show exact &amp; maximum surface contact of both solids.</a:t>
              </a:r>
            </a:p>
          </p:txBody>
        </p:sp>
        <p:grpSp>
          <p:nvGrpSpPr>
            <p:cNvPr id="156" name=""/>
            <p:cNvGrpSpPr/>
            <p:nvPr/>
          </p:nvGrpSpPr>
          <p:grpSpPr>
            <a:xfrm rot="0">
              <a:off x="1344" y="2640"/>
              <a:ext cx="2832" cy="240"/>
              <a:chOff x="1299" y="2688"/>
              <a:chExt cx="2832" cy="240"/>
            </a:xfrm>
          </p:grpSpPr>
          <p:sp>
            <p:nvSpPr>
              <p:cNvPr id="1049060" name=""/>
              <p:cNvSpPr/>
              <p:nvPr/>
            </p:nvSpPr>
            <p:spPr>
              <a:xfrm rot="0">
                <a:off x="1299" y="2688"/>
                <a:ext cx="2832" cy="240"/>
              </a:xfrm>
              <a:prstGeom prst="rect"/>
              <a:solidFill>
                <a:srgbClr val="FFCCFF"/>
              </a:solidFill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  <p:txBody>
              <a:bodyPr anchor="ctr" bIns="45720" lIns="91440" rIns="91440" tIns="45720" vert="horz" wrap="none"/>
              <a:lstStyle>
                <a:lvl1pPr algn="l" fontAlgn="base" indent="-342900" latinLnBrk="1" marL="3429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•"/>
                  <a:defRPr baseline="0" b="0" sz="32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1pPr>
                <a:lvl2pPr algn="l" fontAlgn="base" indent="-285750" latinLnBrk="1" marL="74295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8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2pPr>
                <a:lvl3pPr algn="l" fontAlgn="base" indent="-228600" latinLnBrk="1" marL="11430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•"/>
                  <a:defRPr baseline="0" b="0" sz="24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3pPr>
                <a:lvl4pPr algn="l" fontAlgn="base" indent="-228600" latinLnBrk="1" marL="16002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0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4pPr>
                <a:lvl5pPr algn="l" fontAlgn="base" indent="-228600" latinLnBrk="1" marL="20574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»"/>
                  <a:defRPr baseline="0" b="0" sz="20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5pPr>
              </a:lstStyle>
              <a:p>
                <a:pPr indent="0" lvl="0" marL="0">
                  <a:spcBef>
                    <a:spcPct val="0"/>
                  </a:spcBef>
                  <a:buFontTx/>
                  <a:buNone/>
                </a:pPr>
                <a:endParaRPr altLang="en-US" b="1" sz="1600" lang="en-US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049061" name=""/>
              <p:cNvSpPr txBox="1"/>
              <p:nvPr/>
            </p:nvSpPr>
            <p:spPr>
              <a:xfrm rot="0">
                <a:off x="1344" y="2688"/>
                <a:ext cx="2780" cy="231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 wrap="none">
                <a:spAutoFit/>
              </a:bodyPr>
              <a:lstStyle>
                <a:lvl1pPr algn="l" fontAlgn="base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1pPr>
                <a:lvl2pPr algn="l" fontAlgn="base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2pPr>
                <a:lvl3pPr algn="l" fontAlgn="base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3pPr>
                <a:lvl4pPr algn="l" fontAlgn="base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4pPr>
                <a:lvl5pPr algn="l" fontAlgn="base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sym typeface="Arial" pitchFamily="0" charset="0"/>
                  </a:defRPr>
                </a:lvl5pPr>
              </a:lstStyle>
              <a:p>
                <a:pPr eaLnBrk="1" hangingPunct="1" latinLnBrk="1" lvl="0"/>
                <a:r>
                  <a:rPr altLang="en-US" b="1" i="1" lang="en-US">
                    <a:solidFill>
                      <a:srgbClr val="000099"/>
                    </a:solidFill>
                    <a:effectLst>
                      <a:outerShdw algn="tl" blurRad="38100" dir="2700000" dist="38100">
                        <a:srgbClr val="C0C0C0"/>
                      </a:outerShdw>
                    </a:effectLst>
                  </a:rPr>
                  <a:t>Study Following Illustrations Carefully.</a:t>
                </a:r>
              </a:p>
            </p:txBody>
          </p:sp>
        </p:grpSp>
        <p:grpSp>
          <p:nvGrpSpPr>
            <p:cNvPr id="157" name=""/>
            <p:cNvGrpSpPr/>
            <p:nvPr/>
          </p:nvGrpSpPr>
          <p:grpSpPr>
            <a:xfrm rot="0">
              <a:off x="144" y="2868"/>
              <a:ext cx="5427" cy="1368"/>
              <a:chOff x="144" y="2784"/>
              <a:chExt cx="5427" cy="1368"/>
            </a:xfrm>
          </p:grpSpPr>
          <p:sp>
            <p:nvSpPr>
              <p:cNvPr id="1049062" name=""/>
              <p:cNvSpPr txBox="1"/>
              <p:nvPr/>
            </p:nvSpPr>
            <p:spPr>
              <a:xfrm rot="0">
                <a:off x="144" y="3909"/>
                <a:ext cx="863" cy="212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 wrap="none">
                <a:spAutoFit/>
              </a:bodyPr>
              <a:lstStyle>
                <a:lvl1pPr algn="l" fontAlgn="base" indent="-342900" latinLnBrk="1" marL="3429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•"/>
                  <a:defRPr baseline="0" b="0" sz="32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1pPr>
                <a:lvl2pPr algn="l" fontAlgn="base" indent="-285750" latinLnBrk="1" marL="74295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8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2pPr>
                <a:lvl3pPr algn="l" fontAlgn="base" indent="-228600" latinLnBrk="1" marL="11430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•"/>
                  <a:defRPr baseline="0" b="0" sz="24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3pPr>
                <a:lvl4pPr algn="l" fontAlgn="base" indent="-228600" latinLnBrk="1" marL="16002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0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4pPr>
                <a:lvl5pPr algn="l" fontAlgn="base" indent="-228600" latinLnBrk="1" marL="20574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»"/>
                  <a:defRPr baseline="0" b="0" sz="20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5pPr>
              </a:lstStyle>
              <a:p>
                <a:pPr eaLnBrk="1" hangingPunct="1" indent="0" latinLnBrk="1" lvl="0" marL="0">
                  <a:spcBef>
                    <a:spcPct val="0"/>
                  </a:spcBef>
                  <a:buFontTx/>
                  <a:buNone/>
                </a:pPr>
                <a:r>
                  <a:rPr altLang="en-US" b="1" sz="1600" lang="en-US">
                    <a:solidFill>
                      <a:srgbClr val="000000"/>
                    </a:solidFill>
                  </a:rPr>
                  <a:t>Square Pipes.</a:t>
                </a:r>
              </a:p>
            </p:txBody>
          </p:sp>
          <p:grpSp>
            <p:nvGrpSpPr>
              <p:cNvPr id="158" name=""/>
              <p:cNvGrpSpPr/>
              <p:nvPr/>
            </p:nvGrpSpPr>
            <p:grpSpPr>
              <a:xfrm rot="0" flipH="1">
                <a:off x="202" y="3396"/>
                <a:ext cx="1104" cy="528"/>
                <a:chOff x="4176" y="3168"/>
                <a:chExt cx="1104" cy="528"/>
              </a:xfrm>
            </p:grpSpPr>
            <p:sp>
              <p:nvSpPr>
                <p:cNvPr id="1049063" name=""/>
                <p:cNvSpPr/>
                <p:nvPr/>
              </p:nvSpPr>
              <p:spPr>
                <a:xfrm rot="0">
                  <a:off x="4176" y="3168"/>
                  <a:ext cx="528" cy="528"/>
                </a:xfrm>
                <a:prstGeom prst="diamond"/>
                <a:solidFill>
                  <a:schemeClr val="accent1"/>
                </a:solidFill>
                <a:ln w="28575" cap="flat" cmpd="sng">
                  <a:solidFill>
                    <a:schemeClr val="dk1">
                      <a:alpha val="100000"/>
                    </a:schemeClr>
                  </a:solidFill>
                  <a:prstDash val="solid"/>
                  <a:round/>
                </a:ln>
              </p:spPr>
              <p:txBody>
                <a:bodyPr anchor="ctr" bIns="45720" lIns="91440" rIns="91440" tIns="45720" vert="horz" wrap="none"/>
                <a:lstStyle>
                  <a:lvl1pPr algn="l" fontAlgn="base" indent="-342900" latinLnBrk="1" marL="3429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•"/>
                    <a:defRPr baseline="0" b="0" sz="3200" i="0" u="none">
                      <a:solidFill>
                        <a:schemeClr val="dk1"/>
                      </a:solidFill>
                      <a:latin typeface="Times New Roman" pitchFamily="18" charset="0"/>
                      <a:sym typeface="Arial" pitchFamily="0" charset="0"/>
                    </a:defRPr>
                  </a:lvl1pPr>
                  <a:lvl2pPr algn="l" fontAlgn="base" indent="-285750" latinLnBrk="1" marL="74295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–"/>
                    <a:defRPr baseline="0" b="0" sz="2800" i="0" u="none">
                      <a:solidFill>
                        <a:schemeClr val="dk1"/>
                      </a:solidFill>
                      <a:latin typeface="Times New Roman" pitchFamily="18" charset="0"/>
                      <a:sym typeface="Arial" pitchFamily="0" charset="0"/>
                    </a:defRPr>
                  </a:lvl2pPr>
                  <a:lvl3pPr algn="l" fontAlgn="base" indent="-228600" latinLnBrk="1" marL="11430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•"/>
                    <a:defRPr baseline="0" b="0" sz="2400" i="0" u="none">
                      <a:solidFill>
                        <a:schemeClr val="dk1"/>
                      </a:solidFill>
                      <a:latin typeface="Times New Roman" pitchFamily="18" charset="0"/>
                      <a:sym typeface="Arial" pitchFamily="0" charset="0"/>
                    </a:defRPr>
                  </a:lvl3pPr>
                  <a:lvl4pPr algn="l" fontAlgn="base" indent="-228600" latinLnBrk="1" marL="16002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–"/>
                    <a:defRPr baseline="0" b="0" sz="2000" i="0" u="none">
                      <a:solidFill>
                        <a:schemeClr val="dk1"/>
                      </a:solidFill>
                      <a:latin typeface="Times New Roman" pitchFamily="18" charset="0"/>
                      <a:sym typeface="Arial" pitchFamily="0" charset="0"/>
                    </a:defRPr>
                  </a:lvl4pPr>
                  <a:lvl5pPr algn="l" fontAlgn="base" indent="-228600" latinLnBrk="1" marL="20574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»"/>
                    <a:defRPr baseline="0" b="0" sz="2000" i="0" u="none">
                      <a:solidFill>
                        <a:schemeClr val="dk1"/>
                      </a:solidFill>
                      <a:latin typeface="Times New Roman" pitchFamily="18" charset="0"/>
                      <a:sym typeface="Arial" pitchFamily="0" charset="0"/>
                    </a:defRPr>
                  </a:lvl5pPr>
                </a:lstStyle>
                <a:p>
                  <a:pPr indent="0" lvl="0" marL="0">
                    <a:spcBef>
                      <a:spcPct val="0"/>
                    </a:spcBef>
                    <a:buFontTx/>
                    <a:buNone/>
                  </a:pPr>
                  <a:endParaRPr altLang="en-US" b="1" sz="1600" lang="en-US">
                    <a:solidFill>
                      <a:srgbClr val="0000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1049064" name=""/>
                <p:cNvSpPr/>
                <p:nvPr/>
              </p:nvSpPr>
              <p:spPr>
                <a:xfrm rot="0">
                  <a:off x="4704" y="3232"/>
                  <a:ext cx="576" cy="384"/>
                </a:xfrm>
                <a:prstGeom prst="rect"/>
                <a:solidFill>
                  <a:srgbClr val="D60093"/>
                </a:solidFill>
                <a:ln w="28575" cap="flat" cmpd="sng">
                  <a:solidFill>
                    <a:schemeClr val="dk1">
                      <a:alpha val="100000"/>
                    </a:schemeClr>
                  </a:solidFill>
                  <a:prstDash val="solid"/>
                  <a:round/>
                </a:ln>
              </p:spPr>
              <p:txBody>
                <a:bodyPr anchor="ctr" bIns="45720" lIns="91440" rIns="91440" tIns="45720" vert="horz" wrap="none"/>
                <a:lstStyle>
                  <a:lvl1pPr algn="l" fontAlgn="base" indent="-342900" latinLnBrk="1" marL="3429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•"/>
                    <a:defRPr baseline="0" b="0" sz="3200" i="0" u="none">
                      <a:solidFill>
                        <a:schemeClr val="dk1"/>
                      </a:solidFill>
                      <a:latin typeface="Times New Roman" pitchFamily="18" charset="0"/>
                      <a:sym typeface="Arial" pitchFamily="0" charset="0"/>
                    </a:defRPr>
                  </a:lvl1pPr>
                  <a:lvl2pPr algn="l" fontAlgn="base" indent="-285750" latinLnBrk="1" marL="74295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–"/>
                    <a:defRPr baseline="0" b="0" sz="2800" i="0" u="none">
                      <a:solidFill>
                        <a:schemeClr val="dk1"/>
                      </a:solidFill>
                      <a:latin typeface="Times New Roman" pitchFamily="18" charset="0"/>
                      <a:sym typeface="Arial" pitchFamily="0" charset="0"/>
                    </a:defRPr>
                  </a:lvl2pPr>
                  <a:lvl3pPr algn="l" fontAlgn="base" indent="-228600" latinLnBrk="1" marL="11430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•"/>
                    <a:defRPr baseline="0" b="0" sz="2400" i="0" u="none">
                      <a:solidFill>
                        <a:schemeClr val="dk1"/>
                      </a:solidFill>
                      <a:latin typeface="Times New Roman" pitchFamily="18" charset="0"/>
                      <a:sym typeface="Arial" pitchFamily="0" charset="0"/>
                    </a:defRPr>
                  </a:lvl3pPr>
                  <a:lvl4pPr algn="l" fontAlgn="base" indent="-228600" latinLnBrk="1" marL="16002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–"/>
                    <a:defRPr baseline="0" b="0" sz="2000" i="0" u="none">
                      <a:solidFill>
                        <a:schemeClr val="dk1"/>
                      </a:solidFill>
                      <a:latin typeface="Times New Roman" pitchFamily="18" charset="0"/>
                      <a:sym typeface="Arial" pitchFamily="0" charset="0"/>
                    </a:defRPr>
                  </a:lvl4pPr>
                  <a:lvl5pPr algn="l" fontAlgn="base" indent="-228600" latinLnBrk="1" marL="20574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»"/>
                    <a:defRPr baseline="0" b="0" sz="2000" i="0" u="none">
                      <a:solidFill>
                        <a:schemeClr val="dk1"/>
                      </a:solidFill>
                      <a:latin typeface="Times New Roman" pitchFamily="18" charset="0"/>
                      <a:sym typeface="Arial" pitchFamily="0" charset="0"/>
                    </a:defRPr>
                  </a:lvl5pPr>
                </a:lstStyle>
                <a:p>
                  <a:pPr indent="0" lvl="0" marL="0">
                    <a:spcBef>
                      <a:spcPct val="0"/>
                    </a:spcBef>
                    <a:buFontTx/>
                    <a:buNone/>
                  </a:pPr>
                  <a:endParaRPr altLang="en-US" b="1" sz="1600" lang="en-US">
                    <a:solidFill>
                      <a:srgbClr val="000000"/>
                    </a:solidFill>
                    <a:latin typeface="Tahoma" pitchFamily="34" charset="0"/>
                  </a:endParaRPr>
                </a:p>
              </p:txBody>
            </p:sp>
          </p:grpSp>
          <p:grpSp>
            <p:nvGrpSpPr>
              <p:cNvPr id="159" name=""/>
              <p:cNvGrpSpPr/>
              <p:nvPr/>
            </p:nvGrpSpPr>
            <p:grpSpPr>
              <a:xfrm rot="0">
                <a:off x="1554" y="3460"/>
                <a:ext cx="1016" cy="432"/>
                <a:chOff x="1440" y="3216"/>
                <a:chExt cx="1016" cy="432"/>
              </a:xfrm>
            </p:grpSpPr>
            <p:sp>
              <p:nvSpPr>
                <p:cNvPr id="1049065" name=""/>
                <p:cNvSpPr/>
                <p:nvPr/>
              </p:nvSpPr>
              <p:spPr>
                <a:xfrm rot="0">
                  <a:off x="1440" y="3216"/>
                  <a:ext cx="432" cy="432"/>
                </a:xfrm>
                <a:prstGeom prst="ellipse"/>
                <a:solidFill>
                  <a:schemeClr val="accent1"/>
                </a:solidFill>
                <a:ln w="28575" cap="flat" cmpd="sng">
                  <a:solidFill>
                    <a:schemeClr val="dk1">
                      <a:alpha val="100000"/>
                    </a:schemeClr>
                  </a:solidFill>
                  <a:prstDash val="solid"/>
                  <a:round/>
                </a:ln>
              </p:spPr>
              <p:txBody>
                <a:bodyPr anchor="ctr" bIns="45720" lIns="91440" rIns="91440" tIns="45720" vert="horz" wrap="none"/>
                <a:lstStyle>
                  <a:lvl1pPr algn="l" fontAlgn="base" indent="-342900" latinLnBrk="1" marL="3429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•"/>
                    <a:defRPr baseline="0" b="0" sz="3200" i="0" u="none">
                      <a:solidFill>
                        <a:schemeClr val="dk1"/>
                      </a:solidFill>
                      <a:latin typeface="Times New Roman" pitchFamily="18" charset="0"/>
                      <a:sym typeface="Arial" pitchFamily="0" charset="0"/>
                    </a:defRPr>
                  </a:lvl1pPr>
                  <a:lvl2pPr algn="l" fontAlgn="base" indent="-285750" latinLnBrk="1" marL="74295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–"/>
                    <a:defRPr baseline="0" b="0" sz="2800" i="0" u="none">
                      <a:solidFill>
                        <a:schemeClr val="dk1"/>
                      </a:solidFill>
                      <a:latin typeface="Times New Roman" pitchFamily="18" charset="0"/>
                      <a:sym typeface="Arial" pitchFamily="0" charset="0"/>
                    </a:defRPr>
                  </a:lvl2pPr>
                  <a:lvl3pPr algn="l" fontAlgn="base" indent="-228600" latinLnBrk="1" marL="11430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•"/>
                    <a:defRPr baseline="0" b="0" sz="2400" i="0" u="none">
                      <a:solidFill>
                        <a:schemeClr val="dk1"/>
                      </a:solidFill>
                      <a:latin typeface="Times New Roman" pitchFamily="18" charset="0"/>
                      <a:sym typeface="Arial" pitchFamily="0" charset="0"/>
                    </a:defRPr>
                  </a:lvl3pPr>
                  <a:lvl4pPr algn="l" fontAlgn="base" indent="-228600" latinLnBrk="1" marL="16002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–"/>
                    <a:defRPr baseline="0" b="0" sz="2000" i="0" u="none">
                      <a:solidFill>
                        <a:schemeClr val="dk1"/>
                      </a:solidFill>
                      <a:latin typeface="Times New Roman" pitchFamily="18" charset="0"/>
                      <a:sym typeface="Arial" pitchFamily="0" charset="0"/>
                    </a:defRPr>
                  </a:lvl4pPr>
                  <a:lvl5pPr algn="l" fontAlgn="base" indent="-228600" latinLnBrk="1" marL="20574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»"/>
                    <a:defRPr baseline="0" b="0" sz="2000" i="0" u="none">
                      <a:solidFill>
                        <a:schemeClr val="dk1"/>
                      </a:solidFill>
                      <a:latin typeface="Times New Roman" pitchFamily="18" charset="0"/>
                      <a:sym typeface="Arial" pitchFamily="0" charset="0"/>
                    </a:defRPr>
                  </a:lvl5pPr>
                </a:lstStyle>
                <a:p>
                  <a:pPr indent="0" lvl="0" marL="0">
                    <a:spcBef>
                      <a:spcPct val="0"/>
                    </a:spcBef>
                    <a:buFontTx/>
                    <a:buNone/>
                  </a:pPr>
                  <a:endParaRPr altLang="en-US" b="1" sz="1600" lang="en-US">
                    <a:solidFill>
                      <a:srgbClr val="0000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1049066" name=""/>
                <p:cNvSpPr/>
                <p:nvPr/>
              </p:nvSpPr>
              <p:spPr>
                <a:xfrm rot="0">
                  <a:off x="1880" y="3232"/>
                  <a:ext cx="576" cy="384"/>
                </a:xfrm>
                <a:prstGeom prst="rect"/>
                <a:solidFill>
                  <a:srgbClr val="D60093"/>
                </a:solidFill>
                <a:ln w="28575" cap="flat" cmpd="sng">
                  <a:solidFill>
                    <a:schemeClr val="dk1">
                      <a:alpha val="100000"/>
                    </a:schemeClr>
                  </a:solidFill>
                  <a:prstDash val="solid"/>
                  <a:round/>
                </a:ln>
              </p:spPr>
              <p:txBody>
                <a:bodyPr anchor="ctr" bIns="45720" lIns="91440" rIns="91440" tIns="45720" vert="horz" wrap="none"/>
                <a:lstStyle>
                  <a:lvl1pPr algn="l" fontAlgn="base" indent="-342900" latinLnBrk="1" marL="3429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•"/>
                    <a:defRPr baseline="0" b="0" sz="3200" i="0" u="none">
                      <a:solidFill>
                        <a:schemeClr val="dk1"/>
                      </a:solidFill>
                      <a:latin typeface="Times New Roman" pitchFamily="18" charset="0"/>
                      <a:sym typeface="Arial" pitchFamily="0" charset="0"/>
                    </a:defRPr>
                  </a:lvl1pPr>
                  <a:lvl2pPr algn="l" fontAlgn="base" indent="-285750" latinLnBrk="1" marL="74295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–"/>
                    <a:defRPr baseline="0" b="0" sz="2800" i="0" u="none">
                      <a:solidFill>
                        <a:schemeClr val="dk1"/>
                      </a:solidFill>
                      <a:latin typeface="Times New Roman" pitchFamily="18" charset="0"/>
                      <a:sym typeface="Arial" pitchFamily="0" charset="0"/>
                    </a:defRPr>
                  </a:lvl2pPr>
                  <a:lvl3pPr algn="l" fontAlgn="base" indent="-228600" latinLnBrk="1" marL="11430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•"/>
                    <a:defRPr baseline="0" b="0" sz="2400" i="0" u="none">
                      <a:solidFill>
                        <a:schemeClr val="dk1"/>
                      </a:solidFill>
                      <a:latin typeface="Times New Roman" pitchFamily="18" charset="0"/>
                      <a:sym typeface="Arial" pitchFamily="0" charset="0"/>
                    </a:defRPr>
                  </a:lvl3pPr>
                  <a:lvl4pPr algn="l" fontAlgn="base" indent="-228600" latinLnBrk="1" marL="16002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–"/>
                    <a:defRPr baseline="0" b="0" sz="2000" i="0" u="none">
                      <a:solidFill>
                        <a:schemeClr val="dk1"/>
                      </a:solidFill>
                      <a:latin typeface="Times New Roman" pitchFamily="18" charset="0"/>
                      <a:sym typeface="Arial" pitchFamily="0" charset="0"/>
                    </a:defRPr>
                  </a:lvl4pPr>
                  <a:lvl5pPr algn="l" fontAlgn="base" indent="-228600" latinLnBrk="1" marL="20574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»"/>
                    <a:defRPr baseline="0" b="0" sz="2000" i="0" u="none">
                      <a:solidFill>
                        <a:schemeClr val="dk1"/>
                      </a:solidFill>
                      <a:latin typeface="Times New Roman" pitchFamily="18" charset="0"/>
                      <a:sym typeface="Arial" pitchFamily="0" charset="0"/>
                    </a:defRPr>
                  </a:lvl5pPr>
                </a:lstStyle>
                <a:p>
                  <a:pPr indent="0" lvl="0" marL="0">
                    <a:spcBef>
                      <a:spcPct val="0"/>
                    </a:spcBef>
                    <a:buFontTx/>
                    <a:buNone/>
                  </a:pPr>
                  <a:endParaRPr altLang="en-US" b="1" sz="1600" lang="en-US">
                    <a:solidFill>
                      <a:srgbClr val="000000"/>
                    </a:solidFill>
                    <a:latin typeface="Tahoma" pitchFamily="34" charset="0"/>
                  </a:endParaRPr>
                </a:p>
              </p:txBody>
            </p:sp>
          </p:grpSp>
          <p:grpSp>
            <p:nvGrpSpPr>
              <p:cNvPr id="160" name=""/>
              <p:cNvGrpSpPr/>
              <p:nvPr/>
            </p:nvGrpSpPr>
            <p:grpSpPr>
              <a:xfrm rot="0">
                <a:off x="826" y="3252"/>
                <a:ext cx="1120" cy="240"/>
                <a:chOff x="864" y="3024"/>
                <a:chExt cx="1120" cy="240"/>
              </a:xfrm>
            </p:grpSpPr>
            <p:sp>
              <p:nvSpPr>
                <p:cNvPr id="1049067" name=""/>
                <p:cNvSpPr/>
                <p:nvPr/>
              </p:nvSpPr>
              <p:spPr>
                <a:xfrm rot="0" flipH="1" flipV="1">
                  <a:off x="1840" y="3024"/>
                  <a:ext cx="144" cy="240"/>
                </a:xfrm>
                <a:prstGeom prst="line"/>
                <a:noFill/>
                <a:ln w="28575" cap="flat" cmpd="sng">
                  <a:solidFill>
                    <a:schemeClr val="dk1">
                      <a:alpha val="100000"/>
                    </a:schemeClr>
                  </a:solidFill>
                  <a:prstDash val="solid"/>
                  <a:round/>
                  <a:headEnd type="triangle" w="med" len="med"/>
                </a:ln>
              </p:spPr>
            </p:sp>
            <p:sp>
              <p:nvSpPr>
                <p:cNvPr id="1049068" name=""/>
                <p:cNvSpPr/>
                <p:nvPr/>
              </p:nvSpPr>
              <p:spPr>
                <a:xfrm rot="0" flipH="1">
                  <a:off x="1008" y="3024"/>
                  <a:ext cx="848" cy="0"/>
                </a:xfrm>
                <a:prstGeom prst="line"/>
                <a:noFill/>
                <a:ln w="28575" cap="flat" cmpd="sng">
                  <a:solidFill>
                    <a:schemeClr val="dk1">
                      <a:alpha val="100000"/>
                    </a:schemeClr>
                  </a:solidFill>
                  <a:prstDash val="solid"/>
                  <a:round/>
                </a:ln>
              </p:spPr>
            </p:sp>
            <p:sp>
              <p:nvSpPr>
                <p:cNvPr id="1049069" name=""/>
                <p:cNvSpPr/>
                <p:nvPr/>
              </p:nvSpPr>
              <p:spPr>
                <a:xfrm rot="0" flipH="1">
                  <a:off x="864" y="3024"/>
                  <a:ext cx="144" cy="240"/>
                </a:xfrm>
                <a:prstGeom prst="line"/>
                <a:noFill/>
                <a:ln w="28575" cap="flat" cmpd="sng">
                  <a:solidFill>
                    <a:schemeClr val="dk1">
                      <a:alpha val="100000"/>
                    </a:schemeClr>
                  </a:solidFill>
                  <a:prstDash val="solid"/>
                  <a:round/>
                  <a:tailEnd type="triangle" w="med" len="med"/>
                </a:ln>
              </p:spPr>
            </p:sp>
          </p:grpSp>
          <p:sp>
            <p:nvSpPr>
              <p:cNvPr id="1049070" name=""/>
              <p:cNvSpPr txBox="1"/>
              <p:nvPr/>
            </p:nvSpPr>
            <p:spPr>
              <a:xfrm rot="0">
                <a:off x="1674" y="3918"/>
                <a:ext cx="942" cy="212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 wrap="none">
                <a:spAutoFit/>
              </a:bodyPr>
              <a:lstStyle>
                <a:lvl1pPr algn="l" fontAlgn="base" indent="-342900" latinLnBrk="1" marL="3429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•"/>
                  <a:defRPr baseline="0" b="0" sz="32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1pPr>
                <a:lvl2pPr algn="l" fontAlgn="base" indent="-285750" latinLnBrk="1" marL="74295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8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2pPr>
                <a:lvl3pPr algn="l" fontAlgn="base" indent="-228600" latinLnBrk="1" marL="11430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•"/>
                  <a:defRPr baseline="0" b="0" sz="24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3pPr>
                <a:lvl4pPr algn="l" fontAlgn="base" indent="-228600" latinLnBrk="1" marL="16002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0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4pPr>
                <a:lvl5pPr algn="l" fontAlgn="base" indent="-228600" latinLnBrk="1" marL="20574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»"/>
                  <a:defRPr baseline="0" b="0" sz="20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5pPr>
              </a:lstStyle>
              <a:p>
                <a:pPr eaLnBrk="1" hangingPunct="1" indent="0" latinLnBrk="1" lvl="0" marL="0">
                  <a:spcBef>
                    <a:spcPct val="0"/>
                  </a:spcBef>
                  <a:buFontTx/>
                  <a:buNone/>
                </a:pPr>
                <a:r>
                  <a:rPr altLang="en-US" b="1" sz="1600" lang="en-US">
                    <a:solidFill>
                      <a:srgbClr val="000000"/>
                    </a:solidFill>
                  </a:rPr>
                  <a:t>Circular Pipes.</a:t>
                </a:r>
              </a:p>
            </p:txBody>
          </p:sp>
          <p:sp>
            <p:nvSpPr>
              <p:cNvPr id="1049071" name=""/>
              <p:cNvSpPr txBox="1"/>
              <p:nvPr/>
            </p:nvSpPr>
            <p:spPr>
              <a:xfrm rot="0">
                <a:off x="2954" y="3940"/>
                <a:ext cx="863" cy="212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 wrap="none">
                <a:spAutoFit/>
              </a:bodyPr>
              <a:lstStyle>
                <a:lvl1pPr algn="l" fontAlgn="base" indent="-342900" latinLnBrk="1" marL="3429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•"/>
                  <a:defRPr baseline="0" b="0" sz="32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1pPr>
                <a:lvl2pPr algn="l" fontAlgn="base" indent="-285750" latinLnBrk="1" marL="74295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8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2pPr>
                <a:lvl3pPr algn="l" fontAlgn="base" indent="-228600" latinLnBrk="1" marL="11430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•"/>
                  <a:defRPr baseline="0" b="0" sz="24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3pPr>
                <a:lvl4pPr algn="l" fontAlgn="base" indent="-228600" latinLnBrk="1" marL="16002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0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4pPr>
                <a:lvl5pPr algn="l" fontAlgn="base" indent="-228600" latinLnBrk="1" marL="20574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»"/>
                  <a:defRPr baseline="0" b="0" sz="20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5pPr>
              </a:lstStyle>
              <a:p>
                <a:pPr eaLnBrk="1" hangingPunct="1" indent="0" latinLnBrk="1" lvl="0" marL="0">
                  <a:spcBef>
                    <a:spcPct val="0"/>
                  </a:spcBef>
                  <a:buFontTx/>
                  <a:buNone/>
                </a:pPr>
                <a:r>
                  <a:rPr altLang="en-US" b="1" sz="1600" lang="en-US">
                    <a:solidFill>
                      <a:srgbClr val="000000"/>
                    </a:solidFill>
                  </a:rPr>
                  <a:t>Square Pipes.</a:t>
                </a:r>
              </a:p>
            </p:txBody>
          </p:sp>
          <p:sp>
            <p:nvSpPr>
              <p:cNvPr id="1049072" name=""/>
              <p:cNvSpPr txBox="1"/>
              <p:nvPr/>
            </p:nvSpPr>
            <p:spPr>
              <a:xfrm rot="0">
                <a:off x="4474" y="3916"/>
                <a:ext cx="942" cy="212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 wrap="none">
                <a:spAutoFit/>
              </a:bodyPr>
              <a:lstStyle>
                <a:lvl1pPr algn="l" fontAlgn="base" indent="-342900" latinLnBrk="1" marL="3429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•"/>
                  <a:defRPr baseline="0" b="0" sz="32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1pPr>
                <a:lvl2pPr algn="l" fontAlgn="base" indent="-285750" latinLnBrk="1" marL="74295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8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2pPr>
                <a:lvl3pPr algn="l" fontAlgn="base" indent="-228600" latinLnBrk="1" marL="11430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•"/>
                  <a:defRPr baseline="0" b="0" sz="24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3pPr>
                <a:lvl4pPr algn="l" fontAlgn="base" indent="-228600" latinLnBrk="1" marL="16002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0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4pPr>
                <a:lvl5pPr algn="l" fontAlgn="base" indent="-228600" latinLnBrk="1" marL="20574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»"/>
                  <a:defRPr baseline="0" b="0" sz="20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5pPr>
              </a:lstStyle>
              <a:p>
                <a:pPr eaLnBrk="1" hangingPunct="1" indent="0" latinLnBrk="1" lvl="0" marL="0">
                  <a:spcBef>
                    <a:spcPct val="0"/>
                  </a:spcBef>
                  <a:buFontTx/>
                  <a:buNone/>
                </a:pPr>
                <a:r>
                  <a:rPr altLang="en-US" b="1" sz="1600" lang="en-US">
                    <a:solidFill>
                      <a:srgbClr val="000000"/>
                    </a:solidFill>
                  </a:rPr>
                  <a:t>Circular Pipes.</a:t>
                </a:r>
              </a:p>
            </p:txBody>
          </p:sp>
          <p:sp>
            <p:nvSpPr>
              <p:cNvPr id="1049073" name=""/>
              <p:cNvSpPr txBox="1"/>
              <p:nvPr/>
            </p:nvSpPr>
            <p:spPr>
              <a:xfrm rot="0">
                <a:off x="594" y="2908"/>
                <a:ext cx="1615" cy="366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 wrap="none">
                <a:spAutoFit/>
              </a:bodyPr>
              <a:lstStyle>
                <a:lvl1pPr algn="l" fontAlgn="base" indent="-342900" latinLnBrk="1" marL="3429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•"/>
                  <a:defRPr baseline="0" b="0" sz="32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1pPr>
                <a:lvl2pPr algn="l" fontAlgn="base" indent="-285750" latinLnBrk="1" marL="74295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8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2pPr>
                <a:lvl3pPr algn="l" fontAlgn="base" indent="-228600" latinLnBrk="1" marL="11430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•"/>
                  <a:defRPr baseline="0" b="0" sz="24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3pPr>
                <a:lvl4pPr algn="l" fontAlgn="base" indent="-228600" latinLnBrk="1" marL="16002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0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4pPr>
                <a:lvl5pPr algn="l" fontAlgn="base" indent="-228600" latinLnBrk="1" marL="20574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»"/>
                  <a:defRPr baseline="0" b="0" sz="20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5pPr>
              </a:lstStyle>
              <a:p>
                <a:pPr algn="ctr" eaLnBrk="1" hangingPunct="1" indent="0" latinLnBrk="1" lvl="0" marL="0">
                  <a:spcBef>
                    <a:spcPct val="0"/>
                  </a:spcBef>
                  <a:buFontTx/>
                  <a:buNone/>
                </a:pPr>
                <a:r>
                  <a:rPr altLang="en-US" b="1" sz="1600" lang="en-US">
                    <a:solidFill>
                      <a:srgbClr val="000000"/>
                    </a:solidFill>
                  </a:rPr>
                  <a:t>Minimum Surface Contact.</a:t>
                </a:r>
              </a:p>
              <a:p>
                <a:pPr algn="ctr" eaLnBrk="1" hangingPunct="1" indent="0" latinLnBrk="1" lvl="0" marL="0">
                  <a:spcBef>
                    <a:spcPct val="0"/>
                  </a:spcBef>
                  <a:buFontTx/>
                  <a:buNone/>
                </a:pPr>
                <a:r>
                  <a:rPr altLang="en-US" b="1" sz="1600" lang="en-US">
                    <a:solidFill>
                      <a:srgbClr val="000000"/>
                    </a:solidFill>
                  </a:rPr>
                  <a:t>( Point Contact)</a:t>
                </a:r>
              </a:p>
            </p:txBody>
          </p:sp>
          <p:sp>
            <p:nvSpPr>
              <p:cNvPr id="1049074" name=""/>
              <p:cNvSpPr txBox="1"/>
              <p:nvPr/>
            </p:nvSpPr>
            <p:spPr>
              <a:xfrm rot="0">
                <a:off x="3445" y="3044"/>
                <a:ext cx="1690" cy="212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 wrap="none">
                <a:spAutoFit/>
              </a:bodyPr>
              <a:lstStyle>
                <a:lvl1pPr algn="l" fontAlgn="base" indent="-342900" latinLnBrk="1" marL="3429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•"/>
                  <a:defRPr baseline="0" b="0" sz="32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1pPr>
                <a:lvl2pPr algn="l" fontAlgn="base" indent="-285750" latinLnBrk="1" marL="74295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8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2pPr>
                <a:lvl3pPr algn="l" fontAlgn="base" indent="-228600" latinLnBrk="1" marL="11430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•"/>
                  <a:defRPr baseline="0" b="0" sz="24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3pPr>
                <a:lvl4pPr algn="l" fontAlgn="base" indent="-228600" latinLnBrk="1" marL="16002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0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4pPr>
                <a:lvl5pPr algn="l" fontAlgn="base" indent="-228600" latinLnBrk="1" marL="20574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»"/>
                  <a:defRPr baseline="0" b="0" sz="20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5pPr>
              </a:lstStyle>
              <a:p>
                <a:pPr algn="ctr" eaLnBrk="1" hangingPunct="1" indent="0" latinLnBrk="1" lvl="0" marL="0">
                  <a:spcBef>
                    <a:spcPct val="0"/>
                  </a:spcBef>
                  <a:buFontTx/>
                  <a:buNone/>
                </a:pPr>
                <a:r>
                  <a:rPr altLang="en-US" b="1" sz="1600" lang="en-US">
                    <a:solidFill>
                      <a:srgbClr val="000000"/>
                    </a:solidFill>
                  </a:rPr>
                  <a:t>(Maximum Surface Contact)</a:t>
                </a:r>
              </a:p>
            </p:txBody>
          </p:sp>
          <p:grpSp>
            <p:nvGrpSpPr>
              <p:cNvPr id="161" name=""/>
              <p:cNvGrpSpPr/>
              <p:nvPr/>
            </p:nvGrpSpPr>
            <p:grpSpPr>
              <a:xfrm rot="0">
                <a:off x="4346" y="3500"/>
                <a:ext cx="944" cy="432"/>
                <a:chOff x="4384" y="3272"/>
                <a:chExt cx="944" cy="432"/>
              </a:xfrm>
            </p:grpSpPr>
            <p:grpSp>
              <p:nvGrpSpPr>
                <p:cNvPr id="162" name=""/>
                <p:cNvGrpSpPr/>
                <p:nvPr/>
              </p:nvGrpSpPr>
              <p:grpSpPr>
                <a:xfrm rot="0">
                  <a:off x="4408" y="3272"/>
                  <a:ext cx="920" cy="432"/>
                  <a:chOff x="2496" y="3600"/>
                  <a:chExt cx="920" cy="432"/>
                </a:xfrm>
              </p:grpSpPr>
              <p:sp>
                <p:nvSpPr>
                  <p:cNvPr id="1049075" name=""/>
                  <p:cNvSpPr/>
                  <p:nvPr/>
                </p:nvSpPr>
                <p:spPr>
                  <a:xfrm rot="0">
                    <a:off x="2840" y="3624"/>
                    <a:ext cx="576" cy="384"/>
                  </a:xfrm>
                  <a:prstGeom prst="rect"/>
                  <a:solidFill>
                    <a:schemeClr val="hlink"/>
                  </a:solidFill>
                  <a:ln w="28575" cap="flat" cmpd="sng">
                    <a:solidFill>
                      <a:schemeClr val="dk1">
                        <a:alpha val="100000"/>
                      </a:schemeClr>
                    </a:solidFill>
                    <a:prstDash val="solid"/>
                    <a:round/>
                  </a:ln>
                </p:spPr>
                <p:txBody>
                  <a:bodyPr anchor="ctr" bIns="45720" lIns="91440" rIns="91440" tIns="45720" vert="horz" wrap="none"/>
                  <a:lstStyle>
                    <a:lvl1pPr algn="l" fontAlgn="base" indent="-342900" latinLnBrk="1" marL="342900" rtl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FontTx/>
                      <a:buChar char="•"/>
                      <a:defRPr baseline="0" b="0" sz="3200" i="0" u="none">
                        <a:solidFill>
                          <a:schemeClr val="dk1"/>
                        </a:solidFill>
                        <a:latin typeface="Times New Roman" pitchFamily="18" charset="0"/>
                        <a:sym typeface="Arial" pitchFamily="0" charset="0"/>
                      </a:defRPr>
                    </a:lvl1pPr>
                    <a:lvl2pPr algn="l" fontAlgn="base" indent="-285750" latinLnBrk="1" marL="742950" rtl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FontTx/>
                      <a:buChar char="–"/>
                      <a:defRPr baseline="0" b="0" sz="2800" i="0" u="none">
                        <a:solidFill>
                          <a:schemeClr val="dk1"/>
                        </a:solidFill>
                        <a:latin typeface="Times New Roman" pitchFamily="18" charset="0"/>
                        <a:sym typeface="Arial" pitchFamily="0" charset="0"/>
                      </a:defRPr>
                    </a:lvl2pPr>
                    <a:lvl3pPr algn="l" fontAlgn="base" indent="-228600" latinLnBrk="1" marL="1143000" rtl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FontTx/>
                      <a:buChar char="•"/>
                      <a:defRPr baseline="0" b="0" sz="2400" i="0" u="none">
                        <a:solidFill>
                          <a:schemeClr val="dk1"/>
                        </a:solidFill>
                        <a:latin typeface="Times New Roman" pitchFamily="18" charset="0"/>
                        <a:sym typeface="Arial" pitchFamily="0" charset="0"/>
                      </a:defRPr>
                    </a:lvl3pPr>
                    <a:lvl4pPr algn="l" fontAlgn="base" indent="-228600" latinLnBrk="1" marL="1600200" rtl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FontTx/>
                      <a:buChar char="–"/>
                      <a:defRPr baseline="0" b="0" sz="2000" i="0" u="none">
                        <a:solidFill>
                          <a:schemeClr val="dk1"/>
                        </a:solidFill>
                        <a:latin typeface="Times New Roman" pitchFamily="18" charset="0"/>
                        <a:sym typeface="Arial" pitchFamily="0" charset="0"/>
                      </a:defRPr>
                    </a:lvl4pPr>
                    <a:lvl5pPr algn="l" fontAlgn="base" indent="-228600" latinLnBrk="1" marL="2057400" rtl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FontTx/>
                      <a:buChar char="»"/>
                      <a:defRPr baseline="0" b="0" sz="2000" i="0" u="none">
                        <a:solidFill>
                          <a:schemeClr val="dk1"/>
                        </a:solidFill>
                        <a:latin typeface="Times New Roman" pitchFamily="18" charset="0"/>
                        <a:sym typeface="Arial" pitchFamily="0" charset="0"/>
                      </a:defRPr>
                    </a:lvl5pPr>
                  </a:lstStyle>
                  <a:p>
                    <a:pPr indent="0" lvl="0" marL="0">
                      <a:spcBef>
                        <a:spcPct val="0"/>
                      </a:spcBef>
                      <a:buFontTx/>
                      <a:buNone/>
                    </a:pPr>
                    <a:endParaRPr altLang="en-US" b="1" sz="1600" lang="en-US">
                      <a:solidFill>
                        <a:srgbClr val="000000"/>
                      </a:solidFill>
                      <a:latin typeface="Tahoma" pitchFamily="34" charset="0"/>
                    </a:endParaRPr>
                  </a:p>
                </p:txBody>
              </p:sp>
              <p:sp>
                <p:nvSpPr>
                  <p:cNvPr id="1049076" name=""/>
                  <p:cNvSpPr/>
                  <p:nvPr/>
                </p:nvSpPr>
                <p:spPr>
                  <a:xfrm rot="0">
                    <a:off x="2496" y="3600"/>
                    <a:ext cx="432" cy="432"/>
                  </a:xfrm>
                  <a:prstGeom prst="ellipse"/>
                  <a:solidFill>
                    <a:schemeClr val="hlink"/>
                  </a:solidFill>
                  <a:ln w="28575" cap="flat" cmpd="sng">
                    <a:solidFill>
                      <a:schemeClr val="lt1">
                        <a:alpha val="100000"/>
                      </a:schemeClr>
                    </a:solidFill>
                    <a:prstDash val="solid"/>
                    <a:round/>
                  </a:ln>
                </p:spPr>
                <p:txBody>
                  <a:bodyPr anchor="ctr" bIns="45720" lIns="91440" rIns="91440" tIns="45720" vert="horz" wrap="none"/>
                  <a:lstStyle>
                    <a:lvl1pPr algn="l" fontAlgn="base" indent="-342900" latinLnBrk="1" marL="342900" rtl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FontTx/>
                      <a:buChar char="•"/>
                      <a:defRPr baseline="0" b="0" sz="3200" i="0" u="none">
                        <a:solidFill>
                          <a:schemeClr val="dk1"/>
                        </a:solidFill>
                        <a:latin typeface="Times New Roman" pitchFamily="18" charset="0"/>
                        <a:sym typeface="Arial" pitchFamily="0" charset="0"/>
                      </a:defRPr>
                    </a:lvl1pPr>
                    <a:lvl2pPr algn="l" fontAlgn="base" indent="-285750" latinLnBrk="1" marL="742950" rtl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FontTx/>
                      <a:buChar char="–"/>
                      <a:defRPr baseline="0" b="0" sz="2800" i="0" u="none">
                        <a:solidFill>
                          <a:schemeClr val="dk1"/>
                        </a:solidFill>
                        <a:latin typeface="Times New Roman" pitchFamily="18" charset="0"/>
                        <a:sym typeface="Arial" pitchFamily="0" charset="0"/>
                      </a:defRPr>
                    </a:lvl2pPr>
                    <a:lvl3pPr algn="l" fontAlgn="base" indent="-228600" latinLnBrk="1" marL="1143000" rtl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FontTx/>
                      <a:buChar char="•"/>
                      <a:defRPr baseline="0" b="0" sz="2400" i="0" u="none">
                        <a:solidFill>
                          <a:schemeClr val="dk1"/>
                        </a:solidFill>
                        <a:latin typeface="Times New Roman" pitchFamily="18" charset="0"/>
                        <a:sym typeface="Arial" pitchFamily="0" charset="0"/>
                      </a:defRPr>
                    </a:lvl3pPr>
                    <a:lvl4pPr algn="l" fontAlgn="base" indent="-228600" latinLnBrk="1" marL="1600200" rtl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FontTx/>
                      <a:buChar char="–"/>
                      <a:defRPr baseline="0" b="0" sz="2000" i="0" u="none">
                        <a:solidFill>
                          <a:schemeClr val="dk1"/>
                        </a:solidFill>
                        <a:latin typeface="Times New Roman" pitchFamily="18" charset="0"/>
                        <a:sym typeface="Arial" pitchFamily="0" charset="0"/>
                      </a:defRPr>
                    </a:lvl4pPr>
                    <a:lvl5pPr algn="l" fontAlgn="base" indent="-228600" latinLnBrk="1" marL="2057400" rtl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FontTx/>
                      <a:buChar char="»"/>
                      <a:defRPr baseline="0" b="0" sz="2000" i="0" u="none">
                        <a:solidFill>
                          <a:schemeClr val="dk1"/>
                        </a:solidFill>
                        <a:latin typeface="Times New Roman" pitchFamily="18" charset="0"/>
                        <a:sym typeface="Arial" pitchFamily="0" charset="0"/>
                      </a:defRPr>
                    </a:lvl5pPr>
                  </a:lstStyle>
                  <a:p>
                    <a:pPr indent="0" lvl="0" marL="0">
                      <a:spcBef>
                        <a:spcPct val="0"/>
                      </a:spcBef>
                      <a:buFontTx/>
                      <a:buNone/>
                    </a:pPr>
                    <a:endParaRPr altLang="en-US" b="1" sz="1600" lang="en-US">
                      <a:solidFill>
                        <a:srgbClr val="000000"/>
                      </a:solidFill>
                      <a:latin typeface="Tahoma" pitchFamily="34" charset="0"/>
                    </a:endParaRPr>
                  </a:p>
                </p:txBody>
              </p:sp>
            </p:grpSp>
            <p:sp>
              <p:nvSpPr>
                <p:cNvPr id="1049077" name=""/>
                <p:cNvSpPr/>
                <p:nvPr/>
              </p:nvSpPr>
              <p:spPr>
                <a:xfrm rot="0">
                  <a:off x="4384" y="3272"/>
                  <a:ext cx="432" cy="432"/>
                </a:xfrm>
                <a:prstGeom prst="ellipse"/>
                <a:solidFill>
                  <a:schemeClr val="accent1"/>
                </a:solidFill>
                <a:ln w="28575" cap="flat" cmpd="sng">
                  <a:solidFill>
                    <a:schemeClr val="dk1">
                      <a:alpha val="100000"/>
                    </a:schemeClr>
                  </a:solidFill>
                  <a:prstDash val="solid"/>
                  <a:round/>
                </a:ln>
              </p:spPr>
              <p:txBody>
                <a:bodyPr anchor="ctr" bIns="45720" lIns="91440" rIns="91440" tIns="45720" vert="horz" wrap="none"/>
                <a:lstStyle>
                  <a:lvl1pPr algn="l" fontAlgn="base" indent="-342900" latinLnBrk="1" marL="3429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•"/>
                    <a:defRPr baseline="0" b="0" sz="3200" i="0" u="none">
                      <a:solidFill>
                        <a:schemeClr val="dk1"/>
                      </a:solidFill>
                      <a:latin typeface="Times New Roman" pitchFamily="18" charset="0"/>
                      <a:sym typeface="Arial" pitchFamily="0" charset="0"/>
                    </a:defRPr>
                  </a:lvl1pPr>
                  <a:lvl2pPr algn="l" fontAlgn="base" indent="-285750" latinLnBrk="1" marL="74295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–"/>
                    <a:defRPr baseline="0" b="0" sz="2800" i="0" u="none">
                      <a:solidFill>
                        <a:schemeClr val="dk1"/>
                      </a:solidFill>
                      <a:latin typeface="Times New Roman" pitchFamily="18" charset="0"/>
                      <a:sym typeface="Arial" pitchFamily="0" charset="0"/>
                    </a:defRPr>
                  </a:lvl2pPr>
                  <a:lvl3pPr algn="l" fontAlgn="base" indent="-228600" latinLnBrk="1" marL="11430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•"/>
                    <a:defRPr baseline="0" b="0" sz="2400" i="0" u="none">
                      <a:solidFill>
                        <a:schemeClr val="dk1"/>
                      </a:solidFill>
                      <a:latin typeface="Times New Roman" pitchFamily="18" charset="0"/>
                      <a:sym typeface="Arial" pitchFamily="0" charset="0"/>
                    </a:defRPr>
                  </a:lvl3pPr>
                  <a:lvl4pPr algn="l" fontAlgn="base" indent="-228600" latinLnBrk="1" marL="16002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–"/>
                    <a:defRPr baseline="0" b="0" sz="2000" i="0" u="none">
                      <a:solidFill>
                        <a:schemeClr val="dk1"/>
                      </a:solidFill>
                      <a:latin typeface="Times New Roman" pitchFamily="18" charset="0"/>
                      <a:sym typeface="Arial" pitchFamily="0" charset="0"/>
                    </a:defRPr>
                  </a:lvl4pPr>
                  <a:lvl5pPr algn="l" fontAlgn="base" indent="-228600" latinLnBrk="1" marL="20574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»"/>
                    <a:defRPr baseline="0" b="0" sz="2000" i="0" u="none">
                      <a:solidFill>
                        <a:schemeClr val="dk1"/>
                      </a:solidFill>
                      <a:latin typeface="Times New Roman" pitchFamily="18" charset="0"/>
                      <a:sym typeface="Arial" pitchFamily="0" charset="0"/>
                    </a:defRPr>
                  </a:lvl5pPr>
                </a:lstStyle>
                <a:p>
                  <a:pPr indent="0" lvl="0" marL="0">
                    <a:spcBef>
                      <a:spcPct val="0"/>
                    </a:spcBef>
                    <a:buFontTx/>
                    <a:buNone/>
                  </a:pPr>
                  <a:endParaRPr altLang="en-US" b="1" sz="1600" lang="en-US">
                    <a:solidFill>
                      <a:srgbClr val="0000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1049078" name=""/>
                <p:cNvSpPr/>
                <p:nvPr/>
              </p:nvSpPr>
              <p:spPr bwMode="auto">
                <a:xfrm rot="2571058">
                  <a:off x="4636" y="3348"/>
                  <a:ext cx="256" cy="292"/>
                </a:xfrm>
                <a:custGeom>
                  <a:avLst/>
                  <a:ahLst/>
                  <a:rect l="0" t="0" r="r" b="b"/>
                  <a:pathLst>
                    <a:path w="23067" h="26285" fill="none">
                      <a:moveTo>
                        <a:pt x="-1" y="49"/>
                      </a:moveTo>
                      <a:cubicBezTo>
                        <a:pt x="488" y="16"/>
                        <a:pt x="977" y="0"/>
                        <a:pt x="1467" y="0"/>
                      </a:cubicBezTo>
                      <a:cubicBezTo>
                        <a:pt x="13396" y="0"/>
                        <a:pt x="23067" y="9670"/>
                        <a:pt x="23067" y="21600"/>
                      </a:cubicBezTo>
                      <a:cubicBezTo>
                        <a:pt x="23067" y="23175"/>
                        <a:pt x="22894" y="24746"/>
                        <a:pt x="22552" y="26284"/>
                      </a:cubicBezTo>
                    </a:path>
                    <a:path w="23067" h="26285" stroke="0">
                      <a:moveTo>
                        <a:pt x="-1" y="49"/>
                      </a:moveTo>
                      <a:cubicBezTo>
                        <a:pt x="488" y="16"/>
                        <a:pt x="977" y="0"/>
                        <a:pt x="1467" y="0"/>
                      </a:cubicBezTo>
                      <a:cubicBezTo>
                        <a:pt x="13396" y="0"/>
                        <a:pt x="23067" y="9670"/>
                        <a:pt x="23067" y="21600"/>
                      </a:cubicBezTo>
                      <a:cubicBezTo>
                        <a:pt x="23067" y="23175"/>
                        <a:pt x="22894" y="24746"/>
                        <a:pt x="22552" y="26284"/>
                      </a:cubicBezTo>
                      <a:lnTo>
                        <a:pt x="1467" y="21600"/>
                      </a:lnTo>
                      <a:lnTo>
                        <a:pt x="-1" y="49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dk1">
                      <a:alpha val="100000"/>
                    </a:schemeClr>
                  </a:solidFill>
                  <a:prstDash val="solid"/>
                  <a:round/>
                </a:ln>
              </p:spPr>
            </p:sp>
          </p:grpSp>
          <p:grpSp>
            <p:nvGrpSpPr>
              <p:cNvPr id="163" name=""/>
              <p:cNvGrpSpPr/>
              <p:nvPr/>
            </p:nvGrpSpPr>
            <p:grpSpPr>
              <a:xfrm rot="0">
                <a:off x="3002" y="3448"/>
                <a:ext cx="944" cy="528"/>
                <a:chOff x="3040" y="3220"/>
                <a:chExt cx="944" cy="528"/>
              </a:xfrm>
            </p:grpSpPr>
            <p:grpSp>
              <p:nvGrpSpPr>
                <p:cNvPr id="164" name=""/>
                <p:cNvGrpSpPr/>
                <p:nvPr/>
              </p:nvGrpSpPr>
              <p:grpSpPr>
                <a:xfrm rot="0">
                  <a:off x="3040" y="3248"/>
                  <a:ext cx="848" cy="480"/>
                  <a:chOff x="3040" y="3248"/>
                  <a:chExt cx="848" cy="480"/>
                </a:xfrm>
              </p:grpSpPr>
              <p:sp>
                <p:nvSpPr>
                  <p:cNvPr id="1049079" name=""/>
                  <p:cNvSpPr/>
                  <p:nvPr/>
                </p:nvSpPr>
                <p:spPr>
                  <a:xfrm rot="0" flipH="1">
                    <a:off x="3040" y="3288"/>
                    <a:ext cx="576" cy="384"/>
                  </a:xfrm>
                  <a:prstGeom prst="rect"/>
                  <a:solidFill>
                    <a:schemeClr val="hlink"/>
                  </a:solidFill>
                  <a:ln w="28575" cap="flat" cmpd="sng">
                    <a:solidFill>
                      <a:schemeClr val="dk1">
                        <a:alpha val="100000"/>
                      </a:schemeClr>
                    </a:solidFill>
                    <a:prstDash val="solid"/>
                    <a:round/>
                  </a:ln>
                </p:spPr>
                <p:txBody>
                  <a:bodyPr anchor="ctr" bIns="45720" lIns="91440" rIns="91440" tIns="45720" vert="horz" wrap="none"/>
                  <a:lstStyle>
                    <a:lvl1pPr algn="l" fontAlgn="base" indent="-342900" latinLnBrk="1" marL="342900" rtl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FontTx/>
                      <a:buChar char="•"/>
                      <a:defRPr baseline="0" b="0" sz="3200" i="0" u="none">
                        <a:solidFill>
                          <a:schemeClr val="dk1"/>
                        </a:solidFill>
                        <a:latin typeface="Times New Roman" pitchFamily="18" charset="0"/>
                        <a:sym typeface="Arial" pitchFamily="0" charset="0"/>
                      </a:defRPr>
                    </a:lvl1pPr>
                    <a:lvl2pPr algn="l" fontAlgn="base" indent="-285750" latinLnBrk="1" marL="742950" rtl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FontTx/>
                      <a:buChar char="–"/>
                      <a:defRPr baseline="0" b="0" sz="2800" i="0" u="none">
                        <a:solidFill>
                          <a:schemeClr val="dk1"/>
                        </a:solidFill>
                        <a:latin typeface="Times New Roman" pitchFamily="18" charset="0"/>
                        <a:sym typeface="Arial" pitchFamily="0" charset="0"/>
                      </a:defRPr>
                    </a:lvl2pPr>
                    <a:lvl3pPr algn="l" fontAlgn="base" indent="-228600" latinLnBrk="1" marL="1143000" rtl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FontTx/>
                      <a:buChar char="•"/>
                      <a:defRPr baseline="0" b="0" sz="2400" i="0" u="none">
                        <a:solidFill>
                          <a:schemeClr val="dk1"/>
                        </a:solidFill>
                        <a:latin typeface="Times New Roman" pitchFamily="18" charset="0"/>
                        <a:sym typeface="Arial" pitchFamily="0" charset="0"/>
                      </a:defRPr>
                    </a:lvl3pPr>
                    <a:lvl4pPr algn="l" fontAlgn="base" indent="-228600" latinLnBrk="1" marL="1600200" rtl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FontTx/>
                      <a:buChar char="–"/>
                      <a:defRPr baseline="0" b="0" sz="2000" i="0" u="none">
                        <a:solidFill>
                          <a:schemeClr val="dk1"/>
                        </a:solidFill>
                        <a:latin typeface="Times New Roman" pitchFamily="18" charset="0"/>
                        <a:sym typeface="Arial" pitchFamily="0" charset="0"/>
                      </a:defRPr>
                    </a:lvl4pPr>
                    <a:lvl5pPr algn="l" fontAlgn="base" indent="-228600" latinLnBrk="1" marL="2057400" rtl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FontTx/>
                      <a:buChar char="»"/>
                      <a:defRPr baseline="0" b="0" sz="2000" i="0" u="none">
                        <a:solidFill>
                          <a:schemeClr val="dk1"/>
                        </a:solidFill>
                        <a:latin typeface="Times New Roman" pitchFamily="18" charset="0"/>
                        <a:sym typeface="Arial" pitchFamily="0" charset="0"/>
                      </a:defRPr>
                    </a:lvl5pPr>
                  </a:lstStyle>
                  <a:p>
                    <a:pPr indent="0" lvl="0" marL="0">
                      <a:spcBef>
                        <a:spcPct val="0"/>
                      </a:spcBef>
                      <a:buFontTx/>
                      <a:buNone/>
                    </a:pPr>
                    <a:endParaRPr altLang="en-US" b="1" sz="1600" lang="en-US">
                      <a:solidFill>
                        <a:srgbClr val="000000"/>
                      </a:solidFill>
                      <a:latin typeface="Tahoma" pitchFamily="34" charset="0"/>
                    </a:endParaRPr>
                  </a:p>
                </p:txBody>
              </p:sp>
              <p:sp>
                <p:nvSpPr>
                  <p:cNvPr id="1049080" name=""/>
                  <p:cNvSpPr/>
                  <p:nvPr/>
                </p:nvSpPr>
                <p:spPr>
                  <a:xfrm rot="0" flipH="1">
                    <a:off x="3408" y="3248"/>
                    <a:ext cx="480" cy="480"/>
                  </a:xfrm>
                  <a:prstGeom prst="diamond"/>
                  <a:solidFill>
                    <a:schemeClr val="lt1"/>
                  </a:solidFill>
                  <a:ln w="28575" cap="flat" cmpd="sng">
                    <a:solidFill>
                      <a:schemeClr val="lt1">
                        <a:alpha val="100000"/>
                      </a:schemeClr>
                    </a:solidFill>
                    <a:prstDash val="solid"/>
                    <a:round/>
                  </a:ln>
                </p:spPr>
                <p:txBody>
                  <a:bodyPr anchor="ctr" bIns="45720" lIns="91440" rIns="91440" tIns="45720" vert="horz" wrap="none"/>
                  <a:lstStyle>
                    <a:lvl1pPr algn="l" fontAlgn="base" indent="-342900" latinLnBrk="1" marL="342900" rtl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FontTx/>
                      <a:buChar char="•"/>
                      <a:defRPr baseline="0" b="0" sz="3200" i="0" u="none">
                        <a:solidFill>
                          <a:schemeClr val="dk1"/>
                        </a:solidFill>
                        <a:latin typeface="Times New Roman" pitchFamily="18" charset="0"/>
                        <a:sym typeface="Arial" pitchFamily="0" charset="0"/>
                      </a:defRPr>
                    </a:lvl1pPr>
                    <a:lvl2pPr algn="l" fontAlgn="base" indent="-285750" latinLnBrk="1" marL="742950" rtl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FontTx/>
                      <a:buChar char="–"/>
                      <a:defRPr baseline="0" b="0" sz="2800" i="0" u="none">
                        <a:solidFill>
                          <a:schemeClr val="dk1"/>
                        </a:solidFill>
                        <a:latin typeface="Times New Roman" pitchFamily="18" charset="0"/>
                        <a:sym typeface="Arial" pitchFamily="0" charset="0"/>
                      </a:defRPr>
                    </a:lvl2pPr>
                    <a:lvl3pPr algn="l" fontAlgn="base" indent="-228600" latinLnBrk="1" marL="1143000" rtl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FontTx/>
                      <a:buChar char="•"/>
                      <a:defRPr baseline="0" b="0" sz="2400" i="0" u="none">
                        <a:solidFill>
                          <a:schemeClr val="dk1"/>
                        </a:solidFill>
                        <a:latin typeface="Times New Roman" pitchFamily="18" charset="0"/>
                        <a:sym typeface="Arial" pitchFamily="0" charset="0"/>
                      </a:defRPr>
                    </a:lvl3pPr>
                    <a:lvl4pPr algn="l" fontAlgn="base" indent="-228600" latinLnBrk="1" marL="1600200" rtl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FontTx/>
                      <a:buChar char="–"/>
                      <a:defRPr baseline="0" b="0" sz="2000" i="0" u="none">
                        <a:solidFill>
                          <a:schemeClr val="dk1"/>
                        </a:solidFill>
                        <a:latin typeface="Times New Roman" pitchFamily="18" charset="0"/>
                        <a:sym typeface="Arial" pitchFamily="0" charset="0"/>
                      </a:defRPr>
                    </a:lvl4pPr>
                    <a:lvl5pPr algn="l" fontAlgn="base" indent="-228600" latinLnBrk="1" marL="2057400" rtl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FontTx/>
                      <a:buChar char="»"/>
                      <a:defRPr baseline="0" b="0" sz="2000" i="0" u="none">
                        <a:solidFill>
                          <a:schemeClr val="dk1"/>
                        </a:solidFill>
                        <a:latin typeface="Times New Roman" pitchFamily="18" charset="0"/>
                        <a:sym typeface="Arial" pitchFamily="0" charset="0"/>
                      </a:defRPr>
                    </a:lvl5pPr>
                  </a:lstStyle>
                  <a:p>
                    <a:pPr indent="0" lvl="0" marL="0">
                      <a:spcBef>
                        <a:spcPct val="0"/>
                      </a:spcBef>
                      <a:buFontTx/>
                      <a:buNone/>
                    </a:pPr>
                    <a:endParaRPr altLang="en-US" b="1" sz="1600" lang="en-US">
                      <a:solidFill>
                        <a:srgbClr val="000000"/>
                      </a:solidFill>
                      <a:latin typeface="Tahoma" pitchFamily="34" charset="0"/>
                    </a:endParaRPr>
                  </a:p>
                </p:txBody>
              </p:sp>
              <p:sp>
                <p:nvSpPr>
                  <p:cNvPr id="1049081" name=""/>
                  <p:cNvSpPr/>
                  <p:nvPr/>
                </p:nvSpPr>
                <p:spPr>
                  <a:xfrm rot="0" flipH="1">
                    <a:off x="3416" y="3288"/>
                    <a:ext cx="192" cy="192"/>
                  </a:xfrm>
                  <a:prstGeom prst="line"/>
                  <a:noFill/>
                  <a:ln w="28575" cap="flat" cmpd="sng">
                    <a:solidFill>
                      <a:schemeClr val="dk1">
                        <a:alpha val="100000"/>
                      </a:schemeClr>
                    </a:solidFill>
                    <a:prstDash val="solid"/>
                    <a:round/>
                  </a:ln>
                </p:spPr>
              </p:sp>
              <p:sp>
                <p:nvSpPr>
                  <p:cNvPr id="1049082" name=""/>
                  <p:cNvSpPr/>
                  <p:nvPr/>
                </p:nvSpPr>
                <p:spPr>
                  <a:xfrm rot="0">
                    <a:off x="3400" y="3472"/>
                    <a:ext cx="192" cy="192"/>
                  </a:xfrm>
                  <a:prstGeom prst="line"/>
                  <a:noFill/>
                  <a:ln w="28575" cap="flat" cmpd="sng">
                    <a:solidFill>
                      <a:schemeClr val="dk1">
                        <a:alpha val="100000"/>
                      </a:schemeClr>
                    </a:solidFill>
                    <a:prstDash val="solid"/>
                    <a:round/>
                  </a:ln>
                </p:spPr>
              </p:sp>
            </p:grpSp>
            <p:sp>
              <p:nvSpPr>
                <p:cNvPr id="1049083" name=""/>
                <p:cNvSpPr/>
                <p:nvPr/>
              </p:nvSpPr>
              <p:spPr>
                <a:xfrm rot="0" flipH="1">
                  <a:off x="3456" y="3220"/>
                  <a:ext cx="528" cy="528"/>
                </a:xfrm>
                <a:prstGeom prst="diamond"/>
                <a:solidFill>
                  <a:schemeClr val="accent1"/>
                </a:solidFill>
                <a:ln w="28575" cap="flat" cmpd="sng">
                  <a:solidFill>
                    <a:schemeClr val="dk1">
                      <a:alpha val="100000"/>
                    </a:schemeClr>
                  </a:solidFill>
                  <a:prstDash val="solid"/>
                  <a:round/>
                </a:ln>
              </p:spPr>
              <p:txBody>
                <a:bodyPr anchor="ctr" bIns="45720" lIns="91440" rIns="91440" tIns="45720" vert="horz" wrap="none"/>
                <a:lstStyle>
                  <a:lvl1pPr algn="l" fontAlgn="base" indent="-342900" latinLnBrk="1" marL="3429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•"/>
                    <a:defRPr baseline="0" b="0" sz="3200" i="0" u="none">
                      <a:solidFill>
                        <a:schemeClr val="dk1"/>
                      </a:solidFill>
                      <a:latin typeface="Times New Roman" pitchFamily="18" charset="0"/>
                      <a:sym typeface="Arial" pitchFamily="0" charset="0"/>
                    </a:defRPr>
                  </a:lvl1pPr>
                  <a:lvl2pPr algn="l" fontAlgn="base" indent="-285750" latinLnBrk="1" marL="74295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–"/>
                    <a:defRPr baseline="0" b="0" sz="2800" i="0" u="none">
                      <a:solidFill>
                        <a:schemeClr val="dk1"/>
                      </a:solidFill>
                      <a:latin typeface="Times New Roman" pitchFamily="18" charset="0"/>
                      <a:sym typeface="Arial" pitchFamily="0" charset="0"/>
                    </a:defRPr>
                  </a:lvl2pPr>
                  <a:lvl3pPr algn="l" fontAlgn="base" indent="-228600" latinLnBrk="1" marL="11430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•"/>
                    <a:defRPr baseline="0" b="0" sz="2400" i="0" u="none">
                      <a:solidFill>
                        <a:schemeClr val="dk1"/>
                      </a:solidFill>
                      <a:latin typeface="Times New Roman" pitchFamily="18" charset="0"/>
                      <a:sym typeface="Arial" pitchFamily="0" charset="0"/>
                    </a:defRPr>
                  </a:lvl3pPr>
                  <a:lvl4pPr algn="l" fontAlgn="base" indent="-228600" latinLnBrk="1" marL="16002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–"/>
                    <a:defRPr baseline="0" b="0" sz="2000" i="0" u="none">
                      <a:solidFill>
                        <a:schemeClr val="dk1"/>
                      </a:solidFill>
                      <a:latin typeface="Times New Roman" pitchFamily="18" charset="0"/>
                      <a:sym typeface="Arial" pitchFamily="0" charset="0"/>
                    </a:defRPr>
                  </a:lvl4pPr>
                  <a:lvl5pPr algn="l" fontAlgn="base" indent="-228600" latinLnBrk="1" marL="20574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»"/>
                    <a:defRPr baseline="0" b="0" sz="2000" i="0" u="none">
                      <a:solidFill>
                        <a:schemeClr val="dk1"/>
                      </a:solidFill>
                      <a:latin typeface="Times New Roman" pitchFamily="18" charset="0"/>
                      <a:sym typeface="Arial" pitchFamily="0" charset="0"/>
                    </a:defRPr>
                  </a:lvl5pPr>
                </a:lstStyle>
                <a:p>
                  <a:pPr indent="0" lvl="0" marL="0">
                    <a:spcBef>
                      <a:spcPct val="0"/>
                    </a:spcBef>
                    <a:buFontTx/>
                    <a:buNone/>
                  </a:pPr>
                  <a:endParaRPr altLang="en-US" b="1" sz="1600" lang="en-US">
                    <a:solidFill>
                      <a:srgbClr val="000000"/>
                    </a:solidFill>
                    <a:latin typeface="Tahoma" pitchFamily="34" charset="0"/>
                  </a:endParaRPr>
                </a:p>
              </p:txBody>
            </p:sp>
          </p:grpSp>
          <p:sp>
            <p:nvSpPr>
              <p:cNvPr id="1049084" name=""/>
              <p:cNvSpPr/>
              <p:nvPr/>
            </p:nvSpPr>
            <p:spPr>
              <a:xfrm rot="0">
                <a:off x="3278" y="3348"/>
                <a:ext cx="192" cy="240"/>
              </a:xfrm>
              <a:prstGeom prst="line"/>
              <a:noFill/>
              <a:ln w="2857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  <a:tailEnd type="triangle" w="med" len="med"/>
              </a:ln>
            </p:spPr>
          </p:sp>
          <p:sp>
            <p:nvSpPr>
              <p:cNvPr id="1049085" name=""/>
              <p:cNvSpPr/>
              <p:nvPr/>
            </p:nvSpPr>
            <p:spPr>
              <a:xfrm rot="0" flipH="1">
                <a:off x="4802" y="3356"/>
                <a:ext cx="144" cy="240"/>
              </a:xfrm>
              <a:prstGeom prst="line"/>
              <a:noFill/>
              <a:ln w="2857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  <a:tailEnd type="triangle" w="med" len="med"/>
              </a:ln>
            </p:spPr>
          </p:sp>
          <p:sp>
            <p:nvSpPr>
              <p:cNvPr id="1049086" name=""/>
              <p:cNvSpPr txBox="1"/>
              <p:nvPr/>
            </p:nvSpPr>
            <p:spPr>
              <a:xfrm rot="0">
                <a:off x="2858" y="3188"/>
                <a:ext cx="1147" cy="192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 wrap="none">
                <a:spAutoFit/>
              </a:bodyPr>
              <a:lstStyle>
                <a:lvl1pPr algn="l" fontAlgn="base" indent="-342900" latinLnBrk="1" marL="3429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•"/>
                  <a:defRPr baseline="0" b="0" sz="32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1pPr>
                <a:lvl2pPr algn="l" fontAlgn="base" indent="-285750" latinLnBrk="1" marL="74295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8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2pPr>
                <a:lvl3pPr algn="l" fontAlgn="base" indent="-228600" latinLnBrk="1" marL="11430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•"/>
                  <a:defRPr baseline="0" b="0" sz="24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3pPr>
                <a:lvl4pPr algn="l" fontAlgn="base" indent="-228600" latinLnBrk="1" marL="16002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0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4pPr>
                <a:lvl5pPr algn="l" fontAlgn="base" indent="-228600" latinLnBrk="1" marL="20574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»"/>
                  <a:defRPr baseline="0" b="0" sz="20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5pPr>
              </a:lstStyle>
              <a:p>
                <a:pPr eaLnBrk="1" hangingPunct="1" indent="0" latinLnBrk="1" lvl="0" marL="0">
                  <a:spcBef>
                    <a:spcPct val="0"/>
                  </a:spcBef>
                  <a:buFontTx/>
                  <a:buNone/>
                </a:pPr>
                <a:r>
                  <a:rPr altLang="en-US" b="1" sz="1400" i="1" lang="en-US">
                    <a:solidFill>
                      <a:srgbClr val="000000"/>
                    </a:solidFill>
                  </a:rPr>
                  <a:t>Lines of Intersections.</a:t>
                </a:r>
              </a:p>
            </p:txBody>
          </p:sp>
          <p:sp>
            <p:nvSpPr>
              <p:cNvPr id="1049087" name=""/>
              <p:cNvSpPr txBox="1"/>
              <p:nvPr/>
            </p:nvSpPr>
            <p:spPr>
              <a:xfrm rot="0">
                <a:off x="4354" y="3188"/>
                <a:ext cx="1217" cy="192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 wrap="none">
                <a:spAutoFit/>
              </a:bodyPr>
              <a:lstStyle>
                <a:lvl1pPr algn="l" fontAlgn="base" indent="-342900" latinLnBrk="1" marL="3429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•"/>
                  <a:defRPr baseline="0" b="0" sz="32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1pPr>
                <a:lvl2pPr algn="l" fontAlgn="base" indent="-285750" latinLnBrk="1" marL="74295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8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2pPr>
                <a:lvl3pPr algn="l" fontAlgn="base" indent="-228600" latinLnBrk="1" marL="11430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•"/>
                  <a:defRPr baseline="0" b="0" sz="24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3pPr>
                <a:lvl4pPr algn="l" fontAlgn="base" indent="-228600" latinLnBrk="1" marL="16002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0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4pPr>
                <a:lvl5pPr algn="l" fontAlgn="base" indent="-228600" latinLnBrk="1" marL="20574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»"/>
                  <a:defRPr baseline="0" b="0" sz="20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5pPr>
              </a:lstStyle>
              <a:p>
                <a:pPr eaLnBrk="1" hangingPunct="1" indent="0" latinLnBrk="1" lvl="0" marL="0">
                  <a:spcBef>
                    <a:spcPct val="0"/>
                  </a:spcBef>
                  <a:buFontTx/>
                  <a:buNone/>
                </a:pPr>
                <a:r>
                  <a:rPr altLang="en-US" b="1" sz="1400" i="1" lang="en-US">
                    <a:solidFill>
                      <a:srgbClr val="000000"/>
                    </a:solidFill>
                  </a:rPr>
                  <a:t>Curves of Intersections.</a:t>
                </a:r>
              </a:p>
            </p:txBody>
          </p:sp>
          <p:sp>
            <p:nvSpPr>
              <p:cNvPr id="1049088" name=""/>
              <p:cNvSpPr/>
              <p:nvPr/>
            </p:nvSpPr>
            <p:spPr>
              <a:xfrm rot="0">
                <a:off x="2688" y="2784"/>
                <a:ext cx="192" cy="240"/>
              </a:xfrm>
              <a:prstGeom prst="downArrow">
                <a:avLst>
                  <a:gd name="adj1" fmla="val 50000"/>
                  <a:gd name="adj2" fmla="val 31250"/>
                </a:avLst>
              </a:prstGeom>
              <a:solidFill>
                <a:srgbClr val="000099"/>
              </a:solidFill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  <p:txBody>
              <a:bodyPr anchor="ctr" bIns="45720" lIns="91440" rIns="91440" tIns="45720" vert="horz" wrap="none"/>
              <a:lstStyle>
                <a:lvl1pPr algn="l" fontAlgn="base" indent="-342900" latinLnBrk="1" marL="3429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•"/>
                  <a:defRPr baseline="0" b="0" sz="32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1pPr>
                <a:lvl2pPr algn="l" fontAlgn="base" indent="-285750" latinLnBrk="1" marL="74295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8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2pPr>
                <a:lvl3pPr algn="l" fontAlgn="base" indent="-228600" latinLnBrk="1" marL="11430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•"/>
                  <a:defRPr baseline="0" b="0" sz="24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3pPr>
                <a:lvl4pPr algn="l" fontAlgn="base" indent="-228600" latinLnBrk="1" marL="16002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0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4pPr>
                <a:lvl5pPr algn="l" fontAlgn="base" indent="-228600" latinLnBrk="1" marL="20574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»"/>
                  <a:defRPr baseline="0" b="0" sz="2000" i="0" u="none">
                    <a:solidFill>
                      <a:schemeClr val="dk1"/>
                    </a:solidFill>
                    <a:latin typeface="Times New Roman" pitchFamily="18" charset="0"/>
                    <a:sym typeface="Arial" pitchFamily="0" charset="0"/>
                  </a:defRPr>
                </a:lvl5pPr>
              </a:lstStyle>
              <a:p>
                <a:pPr algn="ctr" eaLnBrk="1" hangingPunct="1" indent="0" latinLnBrk="1" lvl="0" marL="0">
                  <a:spcBef>
                    <a:spcPct val="0"/>
                  </a:spcBef>
                  <a:buFontTx/>
                  <a:buNone/>
                </a:pPr>
                <a:endParaRPr altLang="en-US" sz="2400" lang="en-US">
                  <a:solidFill>
                    <a:srgbClr val="000099"/>
                  </a:solidFill>
                </a:endParaRPr>
              </a:p>
            </p:txBody>
          </p:sp>
        </p:grpSp>
      </p:grpSp>
      <p:grpSp>
        <p:nvGrpSpPr>
          <p:cNvPr id="165" name=""/>
          <p:cNvGrpSpPr/>
          <p:nvPr/>
        </p:nvGrpSpPr>
        <p:grpSpPr>
          <a:xfrm rot="0">
            <a:off x="8016875" y="46037"/>
            <a:ext cx="1096962" cy="182562"/>
            <a:chOff x="5050" y="29"/>
            <a:chExt cx="691" cy="115"/>
          </a:xfrm>
        </p:grpSpPr>
        <p:sp>
          <p:nvSpPr>
            <p:cNvPr id="1049089" name="">
              <a:hlinkClick r:id="rId1" action="ppaction://hlinksldjump"/>
            </p:cNvPr>
            <p:cNvSpPr/>
            <p:nvPr/>
          </p:nvSpPr>
          <p:spPr>
            <a:xfrm rot="0">
              <a:off x="5050" y="29"/>
              <a:ext cx="115" cy="115"/>
            </a:xfrm>
            <a:prstGeom prst="actionButtonHome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090" name="">
              <a:hlinkClick action="ppaction://hlinkshowjump?jump=previousslide"/>
            </p:cNvPr>
            <p:cNvSpPr/>
            <p:nvPr/>
          </p:nvSpPr>
          <p:spPr>
            <a:xfrm rot="0">
              <a:off x="5280" y="29"/>
              <a:ext cx="116" cy="115"/>
            </a:xfrm>
            <a:prstGeom prst="actionButtonBackPrevious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091" name="">
              <a:hlinkClick action="ppaction://hlinkshowjump?jump=nextslide"/>
            </p:cNvPr>
            <p:cNvSpPr/>
            <p:nvPr/>
          </p:nvSpPr>
          <p:spPr>
            <a:xfrm rot="0">
              <a:off x="5396" y="29"/>
              <a:ext cx="115" cy="115"/>
            </a:xfrm>
            <a:prstGeom prst="actionButtonForwardNext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092" name="">
              <a:hlinkClick action="ppaction://hlinkshowjump?jump=firstslide"/>
            </p:cNvPr>
            <p:cNvSpPr/>
            <p:nvPr/>
          </p:nvSpPr>
          <p:spPr>
            <a:xfrm rot="0">
              <a:off x="5165" y="29"/>
              <a:ext cx="115" cy="115"/>
            </a:xfrm>
            <a:prstGeom prst="actionButtonBeginning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093" name="">
              <a:hlinkClick action="ppaction://hlinkshowjump?jump=lastslide"/>
            </p:cNvPr>
            <p:cNvSpPr/>
            <p:nvPr/>
          </p:nvSpPr>
          <p:spPr>
            <a:xfrm rot="0">
              <a:off x="5511" y="29"/>
              <a:ext cx="115" cy="115"/>
            </a:xfrm>
            <a:prstGeom prst="actionButtonEnd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9094" name=""/>
            <p:cNvSpPr/>
            <p:nvPr/>
          </p:nvSpPr>
          <p:spPr>
            <a:xfrm rot="0">
              <a:off x="5626" y="29"/>
              <a:ext cx="115" cy="115"/>
            </a:xfrm>
            <a:prstGeom prst="actionButtonBlank"/>
            <a:solidFill>
              <a:srgbClr val="FF000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 fill="hold" id="7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0" fill="hold" id="8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6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97" name=""/>
          <p:cNvSpPr/>
          <p:nvPr>
            <p:ph type="title" sz="full" idx="0"/>
          </p:nvPr>
        </p:nvSpPr>
        <p:spPr>
          <a:xfrm rot="0">
            <a:off x="457200" y="76200"/>
            <a:ext cx="8229600" cy="609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pPr lvl="0"/>
            <a:r>
              <a:rPr altLang="en-US" sz="3600" lang="en-US">
                <a:latin typeface="Times" pitchFamily="18" charset="0"/>
              </a:rPr>
              <a:t>Introduction</a:t>
            </a:r>
          </a:p>
        </p:txBody>
      </p:sp>
      <p:sp>
        <p:nvSpPr>
          <p:cNvPr id="1049098" name=""/>
          <p:cNvSpPr/>
          <p:nvPr>
            <p:ph sz="full" idx="1"/>
          </p:nvPr>
        </p:nvSpPr>
        <p:spPr>
          <a:xfrm rot="0">
            <a:off x="457200" y="685800"/>
            <a:ext cx="8229600" cy="58674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sz="2800" lang="en-US">
                <a:latin typeface="Adobe Garamond Pro Bold" pitchFamily="18" charset="0"/>
              </a:rPr>
              <a:t>Solids in real world in general</a:t>
            </a:r>
          </a:p>
          <a:p>
            <a:pPr lvl="1"/>
            <a:r>
              <a:rPr altLang="en-US" lang="en-US">
                <a:latin typeface="Times" pitchFamily="18" charset="0"/>
              </a:rPr>
              <a:t>Combination of two or more solids</a:t>
            </a:r>
          </a:p>
          <a:p>
            <a:pPr lvl="0"/>
            <a:r>
              <a:rPr altLang="en-US" sz="2800" lang="en-US">
                <a:latin typeface="Adobe Garamond Pro Bold" pitchFamily="18" charset="0"/>
              </a:rPr>
              <a:t>Definite curve can be seen at intersection of solids</a:t>
            </a:r>
          </a:p>
          <a:p>
            <a:pPr lvl="1"/>
            <a:r>
              <a:rPr altLang="en-US" lang="en-US">
                <a:latin typeface="Times" pitchFamily="18" charset="0"/>
              </a:rPr>
              <a:t>Curve of intersection (COI)</a:t>
            </a:r>
          </a:p>
          <a:p>
            <a:pPr lvl="1"/>
            <a:r>
              <a:rPr altLang="en-US" lang="en-US">
                <a:latin typeface="Times" pitchFamily="18" charset="0"/>
              </a:rPr>
              <a:t>COI is common to the intersecting solids</a:t>
            </a:r>
          </a:p>
          <a:p>
            <a:pPr lvl="1"/>
            <a:endParaRPr altLang="en-US" lang="en-US">
              <a:latin typeface="Times" pitchFamily="18" charset="0"/>
            </a:endParaRPr>
          </a:p>
        </p:txBody>
      </p:sp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048000" y="5105400"/>
            <a:ext cx="2600325" cy="1752600"/>
          </a:xfrm>
          <a:prstGeom prst="rect"/>
          <a:noFill/>
          <a:ln>
            <a:noFill/>
          </a:ln>
        </p:spPr>
      </p:pic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4981575" y="3276600"/>
            <a:ext cx="2562225" cy="1781175"/>
          </a:xfrm>
          <a:prstGeom prst="rect"/>
          <a:noFill/>
          <a:ln>
            <a:noFill/>
          </a:ln>
        </p:spPr>
      </p:pic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0" y="3276600"/>
            <a:ext cx="2457450" cy="1857375"/>
          </a:xfrm>
          <a:prstGeom prst="rect"/>
          <a:noFill/>
          <a:ln>
            <a:noFill/>
          </a:ln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0" y="5121275"/>
            <a:ext cx="3048000" cy="1736725"/>
          </a:xfrm>
          <a:prstGeom prst="rect"/>
          <a:noFill/>
          <a:ln>
            <a:noFill/>
          </a:ln>
        </p:spPr>
      </p:pic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5"/>
          <a:srcRect l="0" t="0" r="0" b="0"/>
          <a:stretch>
            <a:fillRect/>
          </a:stretch>
        </p:blipFill>
        <p:spPr>
          <a:xfrm rot="0">
            <a:off x="6753225" y="4943475"/>
            <a:ext cx="2390775" cy="1914525"/>
          </a:xfrm>
          <a:prstGeom prst="rect"/>
          <a:noFill/>
          <a:ln>
            <a:noFill/>
          </a:ln>
        </p:spPr>
      </p:pic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6"/>
          <a:srcRect l="0" t="0" r="0" b="0"/>
          <a:stretch>
            <a:fillRect/>
          </a:stretch>
        </p:blipFill>
        <p:spPr>
          <a:xfrm rot="0">
            <a:off x="2438400" y="3276600"/>
            <a:ext cx="2514600" cy="1814512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209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0"/>
                                        <p:tgtEl>
                                          <p:spTgt spid="209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3"/>
                                        <p:tgtEl>
                                          <p:spTgt spid="209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4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6"/>
                                        <p:tgtEl>
                                          <p:spTgt spid="209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9"/>
                                        <p:tgtEl>
                                          <p:spTgt spid="209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0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2"/>
                                        <p:tgtEl>
                                          <p:spTgt spid="209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98">
                                            <p:txEl>
                                              <p:charRg st="66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7"/>
                                        <p:tgtEl>
                                          <p:spTgt spid="1049098">
                                            <p:txEl>
                                              <p:charRg st="66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8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98">
                                            <p:txEl>
                                              <p:charRg st="119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30"/>
                                        <p:tgtEl>
                                          <p:spTgt spid="1049098">
                                            <p:txEl>
                                              <p:charRg st="119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1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98">
                                            <p:txEl>
                                              <p:charRg st="147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33"/>
                                        <p:tgtEl>
                                          <p:spTgt spid="1049098">
                                            <p:txEl>
                                              <p:charRg st="147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7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228600"/>
            <a:ext cx="4343400" cy="2693987"/>
          </a:xfrm>
          <a:prstGeom prst="rect"/>
          <a:noFill/>
          <a:ln>
            <a:noFill/>
          </a:ln>
        </p:spPr>
      </p:pic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0" y="3352800"/>
            <a:ext cx="3081337" cy="3276600"/>
          </a:xfrm>
          <a:prstGeom prst="rect"/>
          <a:noFill/>
          <a:ln>
            <a:noFill/>
          </a:ln>
        </p:spPr>
      </p:pic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34811" t="16719" r="0" b="0"/>
          <a:stretch>
            <a:fillRect/>
          </a:stretch>
        </p:blipFill>
        <p:spPr>
          <a:xfrm rot="0">
            <a:off x="5105400" y="3048000"/>
            <a:ext cx="3709987" cy="3638550"/>
          </a:xfrm>
          <a:prstGeom prst="rect"/>
          <a:noFill/>
          <a:ln>
            <a:noFill/>
          </a:ln>
        </p:spPr>
      </p:pic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4"/>
          <a:srcRect l="11130" t="29779" r="0" b="0"/>
          <a:stretch>
            <a:fillRect/>
          </a:stretch>
        </p:blipFill>
        <p:spPr>
          <a:xfrm rot="0">
            <a:off x="4800600" y="228600"/>
            <a:ext cx="4214812" cy="2382837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7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75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52400" y="623887"/>
            <a:ext cx="8839200" cy="561022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7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76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00037" y="612775"/>
            <a:ext cx="8310562" cy="620712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7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99" name=""/>
          <p:cNvSpPr/>
          <p:nvPr>
            <p:ph type="title" sz="full" idx="0"/>
          </p:nvPr>
        </p:nvSpPr>
        <p:spPr>
          <a:xfrm rot="0">
            <a:off x="457200" y="76200"/>
            <a:ext cx="8229600" cy="609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pPr lvl="0"/>
            <a:r>
              <a:rPr altLang="en-US" sz="3600" lang="en-US">
                <a:latin typeface="Times" pitchFamily="18" charset="0"/>
              </a:rPr>
              <a:t>Cases of Intersection</a:t>
            </a:r>
          </a:p>
        </p:txBody>
      </p:sp>
      <p:sp>
        <p:nvSpPr>
          <p:cNvPr id="1049100" name=""/>
          <p:cNvSpPr/>
          <p:nvPr>
            <p:ph sz="full" idx="1"/>
          </p:nvPr>
        </p:nvSpPr>
        <p:spPr>
          <a:xfrm rot="0">
            <a:off x="457200" y="685800"/>
            <a:ext cx="8229600" cy="58674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sz="2800" lang="en-US">
                <a:latin typeface="Garamond" pitchFamily="18" charset="0"/>
              </a:rPr>
              <a:t>The cases of intersection depend on </a:t>
            </a:r>
          </a:p>
          <a:p>
            <a:pPr lvl="1"/>
            <a:r>
              <a:rPr altLang="en-US" lang="en-US">
                <a:latin typeface="Garamond" pitchFamily="18" charset="0"/>
              </a:rPr>
              <a:t>Type of intersecting solids, and </a:t>
            </a:r>
          </a:p>
          <a:p>
            <a:pPr lvl="1"/>
            <a:r>
              <a:rPr altLang="en-US" lang="en-US">
                <a:latin typeface="Garamond" pitchFamily="18" charset="0"/>
              </a:rPr>
              <a:t>Manner in which they intersect.</a:t>
            </a:r>
          </a:p>
          <a:p>
            <a:pPr lvl="0"/>
            <a:endParaRPr altLang="en-US" sz="2800" lang="en-US">
              <a:latin typeface="Garamond" pitchFamily="18" charset="0"/>
            </a:endParaRPr>
          </a:p>
          <a:p>
            <a:pPr lvl="0"/>
            <a:endParaRPr altLang="en-US" sz="2800" lang="en-US">
              <a:latin typeface="Garamond" pitchFamily="18" charset="0"/>
            </a:endParaRPr>
          </a:p>
          <a:p>
            <a:pPr lvl="0"/>
            <a:endParaRPr altLang="en-US" sz="2800" lang="en-US">
              <a:latin typeface="Garamond" pitchFamily="18" charset="0"/>
            </a:endParaRPr>
          </a:p>
          <a:p>
            <a:pPr lvl="0"/>
            <a:endParaRPr altLang="en-US" sz="2800" lang="en-US">
              <a:latin typeface="Garamond" pitchFamily="18" charset="0"/>
            </a:endParaRPr>
          </a:p>
          <a:p>
            <a:pPr lvl="0"/>
            <a:endParaRPr altLang="en-US" sz="2800" lang="en-US">
              <a:latin typeface="Garamond" pitchFamily="18" charset="0"/>
            </a:endParaRPr>
          </a:p>
          <a:p>
            <a:pPr lvl="0"/>
            <a:r>
              <a:rPr altLang="en-US" sz="2800" lang="en-US">
                <a:latin typeface="Garamond" pitchFamily="18" charset="0"/>
              </a:rPr>
              <a:t>When two solids bounded by plane surfaces such as prism and pyramid penetrate each other, we obtain straight lines as their line of intersection. </a:t>
            </a:r>
          </a:p>
        </p:txBody>
      </p:sp>
      <p:pic>
        <p:nvPicPr>
          <p:cNvPr id="2097177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14815" r="0" b="0"/>
          <a:stretch>
            <a:fillRect/>
          </a:stretch>
        </p:blipFill>
        <p:spPr>
          <a:xfrm rot="0">
            <a:off x="0" y="2389187"/>
            <a:ext cx="9144000" cy="1878012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00">
                                            <p:txEl>
                                              <p:charRg st="108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49100">
                                            <p:txEl>
                                              <p:charRg st="108" end="2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46" name=""/>
          <p:cNvSpPr/>
          <p:nvPr>
            <p:ph type="title" sz="full" idx="0"/>
          </p:nvPr>
        </p:nvSpPr>
        <p:spPr>
          <a:xfrm rot="0">
            <a:off x="457200" y="76200"/>
            <a:ext cx="8229600" cy="609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pPr lvl="0"/>
            <a:r>
              <a:rPr altLang="en-US" sz="3600" lang="en-US">
                <a:latin typeface="Times" pitchFamily="18" charset="0"/>
              </a:rPr>
              <a:t>Cases of Intersection</a:t>
            </a:r>
          </a:p>
        </p:txBody>
      </p:sp>
      <p:sp>
        <p:nvSpPr>
          <p:cNvPr id="1049047" name=""/>
          <p:cNvSpPr/>
          <p:nvPr>
            <p:ph sz="full" idx="1"/>
          </p:nvPr>
        </p:nvSpPr>
        <p:spPr>
          <a:xfrm rot="0">
            <a:off x="457200" y="685800"/>
            <a:ext cx="8229600" cy="58674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sz="2800" lang="en-US">
                <a:latin typeface="Garamond" pitchFamily="18" charset="0"/>
              </a:rPr>
              <a:t>Line of intersection between a plane surface and a curved surface of two solids such as prism and cylinder is a curve. </a:t>
            </a:r>
          </a:p>
          <a:p>
            <a:pPr lvl="0"/>
            <a:r>
              <a:rPr altLang="en-US" sz="2800" lang="en-US">
                <a:latin typeface="Garamond" pitchFamily="18" charset="0"/>
              </a:rPr>
              <a:t>The line of intersection between two curved surfaces of solids such as cylinder  and cone is a curve.</a:t>
            </a:r>
          </a:p>
          <a:p>
            <a:pPr lvl="0"/>
            <a:endParaRPr altLang="en-US" sz="2800" lang="en-US">
              <a:latin typeface="Garamond" pitchFamily="18" charset="0"/>
            </a:endParaRPr>
          </a:p>
          <a:p>
            <a:pPr lvl="0"/>
            <a:endParaRPr altLang="en-US" sz="2800" lang="en-US">
              <a:latin typeface="Garamond" pitchFamily="18" charset="0"/>
            </a:endParaRPr>
          </a:p>
          <a:p>
            <a:pPr lvl="0"/>
            <a:endParaRPr altLang="en-US" sz="2800" lang="en-US">
              <a:latin typeface="Garamond" pitchFamily="18" charset="0"/>
            </a:endParaRPr>
          </a:p>
          <a:p>
            <a:pPr lvl="0"/>
            <a:endParaRPr altLang="en-US" sz="2800" lang="en-US">
              <a:latin typeface="Garamond" pitchFamily="18" charset="0"/>
            </a:endParaRPr>
          </a:p>
          <a:p>
            <a:pPr lvl="0"/>
            <a:r>
              <a:rPr altLang="en-US" sz="2800" lang="en-US">
                <a:latin typeface="Garamond" pitchFamily="18" charset="0"/>
              </a:rPr>
              <a:t>Manner in which solids intersect:</a:t>
            </a:r>
          </a:p>
        </p:txBody>
      </p:sp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13547" r="0" b="0"/>
          <a:stretch>
            <a:fillRect/>
          </a:stretch>
        </p:blipFill>
        <p:spPr>
          <a:xfrm rot="0">
            <a:off x="0" y="2971800"/>
            <a:ext cx="8948738" cy="1905000"/>
          </a:xfrm>
          <a:prstGeom prst="rect"/>
          <a:noFill/>
          <a:ln>
            <a:noFill/>
          </a:ln>
        </p:spPr>
      </p:pic>
      <p:sp>
        <p:nvSpPr>
          <p:cNvPr id="1049048" name=""/>
          <p:cNvSpPr/>
          <p:nvPr/>
        </p:nvSpPr>
        <p:spPr>
          <a:xfrm rot="0">
            <a:off x="762000" y="5443537"/>
            <a:ext cx="8001000" cy="1767839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>
              <a:lnSpc>
                <a:spcPct val="150000"/>
              </a:lnSpc>
            </a:pPr>
            <a:r>
              <a:rPr altLang="en-US" lang="en-US">
                <a:latin typeface="Garamond" pitchFamily="18" charset="0"/>
              </a:rPr>
              <a:t>(i) Axis perpendicular and intersecting 	                (ii) Axis perpendicular and offset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en-US" lang="en-US">
                <a:latin typeface="Garamond" pitchFamily="18" charset="0"/>
              </a:rPr>
              <a:t>(iii) Axis inclined and intersecting 		(iv) Axis inclined and offset</a:t>
            </a:r>
          </a:p>
          <a:p>
            <a:pPr eaLnBrk="1" hangingPunct="1" latinLnBrk="1" lvl="0">
              <a:lnSpc>
                <a:spcPct val="150000"/>
              </a:lnSpc>
            </a:pPr>
            <a:r>
              <a:rPr altLang="en-US" lang="en-US">
                <a:latin typeface="Garamond" pitchFamily="18" charset="0"/>
              </a:rPr>
              <a:t>(v) Axis parallel and coinciding 		(vi) Axis parallel and offset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47">
                                            <p:txEl>
                                              <p:charRg st="120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49047">
                                            <p:txEl>
                                              <p:charRg st="120" end="2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2"/>
                                        <p:tgtEl>
                                          <p:spTgt spid="209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47">
                                            <p:txEl>
                                              <p:charRg st="226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7"/>
                                        <p:tgtEl>
                                          <p:spTgt spid="1049047">
                                            <p:txEl>
                                              <p:charRg st="226" end="2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8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19" nodeType="after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1"/>
                                        <p:tgtEl>
                                          <p:spTgt spid="1049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48" grpId="0" uiExpand="0" build="whol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533400" y="681037"/>
            <a:ext cx="2052637" cy="2641600"/>
          </a:xfrm>
          <a:prstGeom prst="rect"/>
          <a:noFill/>
          <a:ln>
            <a:noFill/>
          </a:ln>
        </p:spPr>
      </p:pic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6553200" y="685800"/>
            <a:ext cx="2009775" cy="2743200"/>
          </a:xfrm>
          <a:prstGeom prst="rect"/>
          <a:noFill/>
          <a:ln>
            <a:noFill/>
          </a:ln>
        </p:spPr>
      </p:pic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3124200" y="571500"/>
            <a:ext cx="2667000" cy="2895600"/>
          </a:xfrm>
          <a:prstGeom prst="rect"/>
          <a:noFill/>
          <a:ln>
            <a:noFill/>
          </a:ln>
        </p:spPr>
      </p:pic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2209800" y="4114800"/>
            <a:ext cx="2362200" cy="1681162"/>
          </a:xfrm>
          <a:prstGeom prst="rect"/>
          <a:noFill/>
          <a:ln>
            <a:noFill/>
          </a:ln>
        </p:spPr>
      </p:pic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5"/>
          <a:srcRect l="0" t="0" r="0" b="0"/>
          <a:stretch>
            <a:fillRect/>
          </a:stretch>
        </p:blipFill>
        <p:spPr>
          <a:xfrm rot="0">
            <a:off x="457200" y="4191000"/>
            <a:ext cx="1757362" cy="1803400"/>
          </a:xfrm>
          <a:prstGeom prst="rect"/>
          <a:noFill/>
          <a:ln>
            <a:noFill/>
          </a:ln>
        </p:spPr>
      </p:pic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6"/>
          <a:srcRect l="0" t="0" r="0" b="0"/>
          <a:stretch>
            <a:fillRect/>
          </a:stretch>
        </p:blipFill>
        <p:spPr>
          <a:xfrm rot="0">
            <a:off x="6858000" y="3648075"/>
            <a:ext cx="1905000" cy="1793875"/>
          </a:xfrm>
          <a:prstGeom prst="rect"/>
          <a:noFill/>
          <a:ln>
            <a:noFill/>
          </a:ln>
        </p:spPr>
      </p:pic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7"/>
          <a:srcRect l="0" t="0" r="0" b="0"/>
          <a:stretch>
            <a:fillRect/>
          </a:stretch>
        </p:blipFill>
        <p:spPr>
          <a:xfrm rot="0">
            <a:off x="4419600" y="4038600"/>
            <a:ext cx="2209800" cy="1681162"/>
          </a:xfrm>
          <a:prstGeom prst="rect"/>
          <a:noFill/>
          <a:ln>
            <a:noFill/>
          </a:ln>
        </p:spPr>
      </p:pic>
      <p:sp>
        <p:nvSpPr>
          <p:cNvPr id="1048904" name=""/>
          <p:cNvSpPr txBox="1"/>
          <p:nvPr/>
        </p:nvSpPr>
        <p:spPr>
          <a:xfrm rot="0">
            <a:off x="304800" y="3124200"/>
            <a:ext cx="2646680" cy="10566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A machine component having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two intersecting cylindrical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surfaces with the axis at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 acute angle </a:t>
            </a:r>
            <a:r>
              <a:rPr altLang="en-US" sz="1400" lang="en-US">
                <a:solidFill>
                  <a:srgbClr val="000000"/>
                </a:solidFill>
              </a:rPr>
              <a:t>to</a:t>
            </a:r>
            <a:r>
              <a:rPr altLang="en-US" sz="1600" lang="en-US">
                <a:solidFill>
                  <a:srgbClr val="000000"/>
                </a:solidFill>
              </a:rPr>
              <a:t> each other. </a:t>
            </a:r>
          </a:p>
        </p:txBody>
      </p:sp>
      <p:sp>
        <p:nvSpPr>
          <p:cNvPr id="1048905" name=""/>
          <p:cNvSpPr txBox="1"/>
          <p:nvPr/>
        </p:nvSpPr>
        <p:spPr>
          <a:xfrm rot="0">
            <a:off x="6615112" y="3143250"/>
            <a:ext cx="2595879" cy="574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Intersection of a Cylindrical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main and Branch Pipe.</a:t>
            </a:r>
          </a:p>
        </p:txBody>
      </p:sp>
      <p:sp>
        <p:nvSpPr>
          <p:cNvPr id="1048906" name=""/>
          <p:cNvSpPr txBox="1"/>
          <p:nvPr/>
        </p:nvSpPr>
        <p:spPr>
          <a:xfrm rot="0">
            <a:off x="6653212" y="5643562"/>
            <a:ext cx="2457450" cy="106997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algn="ctr"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Pump lid having shape of a </a:t>
            </a:r>
          </a:p>
          <a:p>
            <a:pPr algn="ctr"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hexagonal Prism and</a:t>
            </a:r>
          </a:p>
          <a:p>
            <a:pPr algn="ctr"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Hemi-sphere intersecting </a:t>
            </a:r>
          </a:p>
          <a:p>
            <a:pPr algn="ctr"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each other.</a:t>
            </a:r>
          </a:p>
        </p:txBody>
      </p:sp>
      <p:sp>
        <p:nvSpPr>
          <p:cNvPr id="1048907" name=""/>
          <p:cNvSpPr txBox="1"/>
          <p:nvPr/>
        </p:nvSpPr>
        <p:spPr>
          <a:xfrm rot="0">
            <a:off x="2667000" y="6019800"/>
            <a:ext cx="1562100" cy="58102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Forged End of a 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Connecting Rod.</a:t>
            </a:r>
          </a:p>
        </p:txBody>
      </p:sp>
      <p:sp>
        <p:nvSpPr>
          <p:cNvPr id="1048908" name=""/>
          <p:cNvSpPr txBox="1"/>
          <p:nvPr/>
        </p:nvSpPr>
        <p:spPr>
          <a:xfrm rot="0">
            <a:off x="457200" y="6019800"/>
            <a:ext cx="1732280" cy="574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algn="ctr"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A Feeding Hopper</a:t>
            </a:r>
          </a:p>
          <a:p>
            <a:pPr algn="ctr"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In industry.</a:t>
            </a:r>
          </a:p>
        </p:txBody>
      </p:sp>
      <p:sp>
        <p:nvSpPr>
          <p:cNvPr id="1048909" name=""/>
          <p:cNvSpPr txBox="1"/>
          <p:nvPr/>
        </p:nvSpPr>
        <p:spPr>
          <a:xfrm rot="0">
            <a:off x="3505200" y="3157537"/>
            <a:ext cx="2735579" cy="574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An Industrial Dust collector.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Intersection of two cylinders.</a:t>
            </a:r>
          </a:p>
        </p:txBody>
      </p:sp>
      <p:sp>
        <p:nvSpPr>
          <p:cNvPr id="1048910" name=""/>
          <p:cNvSpPr txBox="1"/>
          <p:nvPr/>
        </p:nvSpPr>
        <p:spPr>
          <a:xfrm rot="0">
            <a:off x="4800600" y="5981700"/>
            <a:ext cx="1478280" cy="574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algn="ctr"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Two Cylindrical </a:t>
            </a:r>
          </a:p>
          <a:p>
            <a:pPr algn="ctr"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600" lang="en-US">
                <a:solidFill>
                  <a:srgbClr val="000000"/>
                </a:solidFill>
              </a:rPr>
              <a:t>surfaces.</a:t>
            </a:r>
          </a:p>
        </p:txBody>
      </p:sp>
      <p:grpSp>
        <p:nvGrpSpPr>
          <p:cNvPr id="110" name=""/>
          <p:cNvGrpSpPr/>
          <p:nvPr/>
        </p:nvGrpSpPr>
        <p:grpSpPr>
          <a:xfrm rot="0">
            <a:off x="457200" y="57150"/>
            <a:ext cx="8305800" cy="685800"/>
            <a:chOff x="288" y="36"/>
            <a:chExt cx="5232" cy="432"/>
          </a:xfrm>
        </p:grpSpPr>
        <p:sp>
          <p:nvSpPr>
            <p:cNvPr id="1048911" name=""/>
            <p:cNvSpPr/>
            <p:nvPr/>
          </p:nvSpPr>
          <p:spPr>
            <a:xfrm rot="0">
              <a:off x="288" y="36"/>
              <a:ext cx="5232" cy="432"/>
            </a:xfrm>
            <a:prstGeom prst="rect"/>
            <a:solidFill>
              <a:schemeClr val="hlink"/>
            </a:solidFill>
            <a:ln w="38100" cap="flat" cmpd="sng">
              <a:solidFill>
                <a:schemeClr val="lt2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8912" name=""/>
            <p:cNvSpPr txBox="1"/>
            <p:nvPr/>
          </p:nvSpPr>
          <p:spPr>
            <a:xfrm rot="0">
              <a:off x="360" y="80"/>
              <a:ext cx="5118" cy="366"/>
            </a:xfrm>
            <a:prstGeom prst="rect"/>
            <a:noFill/>
            <a:ln>
              <a:noFill/>
            </a:ln>
          </p:spPr>
          <p:txBody>
            <a:bodyPr anchor="t" bIns="45720" lIns="91440" rIns="91440" tIns="45720" vert="horz">
              <a:spAutoFit/>
            </a:bodyPr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algn="ctr"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600" lang="en-US">
                  <a:solidFill>
                    <a:srgbClr val="D60093"/>
                  </a:solidFill>
                  <a:latin typeface="Arial" pitchFamily="0" charset="0"/>
                </a:rPr>
                <a:t>SOME ACTUAL OBJECTS ARE SHOWN, SHOWING </a:t>
              </a:r>
              <a:r>
                <a:rPr altLang="en-US" b="1" sz="1600" lang="en-US">
                  <a:solidFill>
                    <a:srgbClr val="3333CC"/>
                  </a:solidFill>
                  <a:latin typeface="Arial" pitchFamily="0" charset="0"/>
                </a:rPr>
                <a:t>CURVES OF INTERSECTIONS</a:t>
              </a:r>
              <a:r>
                <a:rPr altLang="en-US" b="1" sz="1600" lang="en-US">
                  <a:solidFill>
                    <a:srgbClr val="D60093"/>
                  </a:solidFill>
                  <a:latin typeface="Arial" pitchFamily="0" charset="0"/>
                </a:rPr>
                <a:t>. </a:t>
              </a:r>
            </a:p>
            <a:p>
              <a:pPr algn="ctr" eaLnBrk="1" hangingPunct="1" indent="0" latinLnBrk="1" lvl="0" marL="0">
                <a:spcBef>
                  <a:spcPct val="0"/>
                </a:spcBef>
                <a:buFontTx/>
                <a:buNone/>
              </a:pPr>
              <a:r>
                <a:rPr altLang="en-US" b="1" sz="1600" lang="en-US">
                  <a:solidFill>
                    <a:srgbClr val="D60093"/>
                  </a:solidFill>
                  <a:latin typeface="Arial" pitchFamily="0" charset="0"/>
                </a:rPr>
                <a:t>BY WHITE ARROWS.</a:t>
              </a:r>
            </a:p>
          </p:txBody>
        </p:sp>
      </p:grpSp>
      <p:grpSp>
        <p:nvGrpSpPr>
          <p:cNvPr id="111" name=""/>
          <p:cNvGrpSpPr/>
          <p:nvPr/>
        </p:nvGrpSpPr>
        <p:grpSpPr>
          <a:xfrm rot="0">
            <a:off x="533400" y="1905000"/>
            <a:ext cx="762000" cy="304800"/>
            <a:chOff x="336" y="1200"/>
            <a:chExt cx="480" cy="192"/>
          </a:xfrm>
        </p:grpSpPr>
        <p:sp>
          <p:nvSpPr>
            <p:cNvPr id="1048913" name=""/>
            <p:cNvSpPr/>
            <p:nvPr/>
          </p:nvSpPr>
          <p:spPr>
            <a:xfrm rot="0" flipV="1">
              <a:off x="624" y="1200"/>
              <a:ext cx="192" cy="96"/>
            </a:xfrm>
            <a:prstGeom prst="line"/>
            <a:noFill/>
            <a:ln w="28575" cap="flat" cmpd="sng">
              <a:solidFill>
                <a:schemeClr val="lt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914" name=""/>
            <p:cNvSpPr/>
            <p:nvPr/>
          </p:nvSpPr>
          <p:spPr>
            <a:xfrm rot="0" flipH="1">
              <a:off x="624" y="1248"/>
              <a:ext cx="48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915" name=""/>
            <p:cNvSpPr/>
            <p:nvPr/>
          </p:nvSpPr>
          <p:spPr>
            <a:xfrm rot="0" flipV="1">
              <a:off x="336" y="1266"/>
              <a:ext cx="348" cy="126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112" name=""/>
          <p:cNvGrpSpPr/>
          <p:nvPr/>
        </p:nvGrpSpPr>
        <p:grpSpPr>
          <a:xfrm rot="0">
            <a:off x="6477000" y="1966912"/>
            <a:ext cx="838200" cy="471487"/>
            <a:chOff x="4080" y="1239"/>
            <a:chExt cx="528" cy="297"/>
          </a:xfrm>
        </p:grpSpPr>
        <p:sp>
          <p:nvSpPr>
            <p:cNvPr id="1048916" name=""/>
            <p:cNvSpPr/>
            <p:nvPr/>
          </p:nvSpPr>
          <p:spPr>
            <a:xfrm rot="0">
              <a:off x="4272" y="1344"/>
              <a:ext cx="336" cy="192"/>
            </a:xfrm>
            <a:prstGeom prst="line"/>
            <a:noFill/>
            <a:ln w="28575" cap="flat" cmpd="sng">
              <a:solidFill>
                <a:schemeClr val="lt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917" name=""/>
            <p:cNvSpPr/>
            <p:nvPr/>
          </p:nvSpPr>
          <p:spPr>
            <a:xfrm rot="0">
              <a:off x="4080" y="1239"/>
              <a:ext cx="288" cy="165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113" name=""/>
          <p:cNvGrpSpPr/>
          <p:nvPr/>
        </p:nvGrpSpPr>
        <p:grpSpPr>
          <a:xfrm rot="0">
            <a:off x="2514600" y="5105400"/>
            <a:ext cx="381000" cy="381000"/>
            <a:chOff x="1584" y="3216"/>
            <a:chExt cx="240" cy="240"/>
          </a:xfrm>
        </p:grpSpPr>
        <p:sp>
          <p:nvSpPr>
            <p:cNvPr id="1048918" name=""/>
            <p:cNvSpPr/>
            <p:nvPr/>
          </p:nvSpPr>
          <p:spPr>
            <a:xfrm rot="0" flipV="1">
              <a:off x="1584" y="3216"/>
              <a:ext cx="240" cy="240"/>
            </a:xfrm>
            <a:prstGeom prst="line"/>
            <a:noFill/>
            <a:ln w="28575" cap="flat" cmpd="sng">
              <a:solidFill>
                <a:schemeClr val="lt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919" name=""/>
            <p:cNvSpPr/>
            <p:nvPr/>
          </p:nvSpPr>
          <p:spPr>
            <a:xfrm rot="0" flipH="1">
              <a:off x="1584" y="3312"/>
              <a:ext cx="144" cy="144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114" name=""/>
          <p:cNvGrpSpPr/>
          <p:nvPr/>
        </p:nvGrpSpPr>
        <p:grpSpPr>
          <a:xfrm rot="0">
            <a:off x="504825" y="4953000"/>
            <a:ext cx="714375" cy="76200"/>
            <a:chOff x="318" y="3120"/>
            <a:chExt cx="450" cy="48"/>
          </a:xfrm>
        </p:grpSpPr>
        <p:sp>
          <p:nvSpPr>
            <p:cNvPr id="1048920" name=""/>
            <p:cNvSpPr/>
            <p:nvPr/>
          </p:nvSpPr>
          <p:spPr>
            <a:xfrm rot="0" flipV="1">
              <a:off x="336" y="3120"/>
              <a:ext cx="432" cy="48"/>
            </a:xfrm>
            <a:prstGeom prst="line"/>
            <a:noFill/>
            <a:ln w="28575" cap="flat" cmpd="sng">
              <a:solidFill>
                <a:schemeClr val="lt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921" name=""/>
            <p:cNvSpPr/>
            <p:nvPr/>
          </p:nvSpPr>
          <p:spPr>
            <a:xfrm rot="0" flipH="1">
              <a:off x="318" y="3150"/>
              <a:ext cx="240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115" name=""/>
          <p:cNvGrpSpPr/>
          <p:nvPr/>
        </p:nvGrpSpPr>
        <p:grpSpPr>
          <a:xfrm rot="0">
            <a:off x="4648200" y="4343400"/>
            <a:ext cx="762000" cy="533400"/>
            <a:chOff x="2928" y="2736"/>
            <a:chExt cx="480" cy="336"/>
          </a:xfrm>
        </p:grpSpPr>
        <p:sp>
          <p:nvSpPr>
            <p:cNvPr id="1048922" name=""/>
            <p:cNvSpPr/>
            <p:nvPr/>
          </p:nvSpPr>
          <p:spPr>
            <a:xfrm rot="0">
              <a:off x="2928" y="2736"/>
              <a:ext cx="480" cy="336"/>
            </a:xfrm>
            <a:prstGeom prst="line"/>
            <a:noFill/>
            <a:ln w="28575" cap="flat" cmpd="sng">
              <a:solidFill>
                <a:schemeClr val="lt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923" name=""/>
            <p:cNvSpPr/>
            <p:nvPr/>
          </p:nvSpPr>
          <p:spPr>
            <a:xfrm rot="0" flipH="1" flipV="1">
              <a:off x="2958" y="2784"/>
              <a:ext cx="240" cy="144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116" name=""/>
          <p:cNvGrpSpPr/>
          <p:nvPr/>
        </p:nvGrpSpPr>
        <p:grpSpPr>
          <a:xfrm rot="0">
            <a:off x="7439025" y="4381500"/>
            <a:ext cx="169862" cy="1233487"/>
            <a:chOff x="4686" y="2760"/>
            <a:chExt cx="107" cy="777"/>
          </a:xfrm>
        </p:grpSpPr>
        <p:sp>
          <p:nvSpPr>
            <p:cNvPr id="1048924" name=""/>
            <p:cNvSpPr/>
            <p:nvPr/>
          </p:nvSpPr>
          <p:spPr>
            <a:xfrm rot="702786" flipV="1">
              <a:off x="4686" y="2760"/>
              <a:ext cx="1" cy="720"/>
            </a:xfrm>
            <a:prstGeom prst="line"/>
            <a:noFill/>
            <a:ln w="28575" cap="flat" cmpd="sng">
              <a:solidFill>
                <a:srgbClr val="000099">
                  <a:alpha val="100000"/>
                </a:srgb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925" name=""/>
            <p:cNvSpPr/>
            <p:nvPr/>
          </p:nvSpPr>
          <p:spPr>
            <a:xfrm rot="1493688" flipV="1">
              <a:off x="4762" y="2775"/>
              <a:ext cx="31" cy="762"/>
            </a:xfrm>
            <a:prstGeom prst="line"/>
            <a:noFill/>
            <a:ln w="28575" cap="flat" cmpd="sng">
              <a:solidFill>
                <a:srgbClr val="000099">
                  <a:alpha val="100000"/>
                </a:srgbClr>
              </a:solidFill>
              <a:prstDash val="solid"/>
              <a:round/>
              <a:tailEnd type="triangle" w="med" len="med"/>
            </a:ln>
          </p:spPr>
        </p:sp>
      </p:grpSp>
      <p:grpSp>
        <p:nvGrpSpPr>
          <p:cNvPr id="117" name=""/>
          <p:cNvGrpSpPr/>
          <p:nvPr/>
        </p:nvGrpSpPr>
        <p:grpSpPr>
          <a:xfrm rot="0">
            <a:off x="4419600" y="1752600"/>
            <a:ext cx="1257300" cy="200025"/>
            <a:chOff x="2784" y="1104"/>
            <a:chExt cx="792" cy="126"/>
          </a:xfrm>
        </p:grpSpPr>
        <p:sp>
          <p:nvSpPr>
            <p:cNvPr id="1048926" name=""/>
            <p:cNvSpPr/>
            <p:nvPr/>
          </p:nvSpPr>
          <p:spPr>
            <a:xfrm rot="0" flipH="1" flipV="1">
              <a:off x="2784" y="1104"/>
              <a:ext cx="480" cy="69"/>
            </a:xfrm>
            <a:prstGeom prst="line"/>
            <a:noFill/>
            <a:ln w="38100" cap="flat" cmpd="sng">
              <a:solidFill>
                <a:schemeClr val="lt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927" name=""/>
            <p:cNvSpPr/>
            <p:nvPr/>
          </p:nvSpPr>
          <p:spPr>
            <a:xfrm rot="21297982">
              <a:off x="3240" y="1152"/>
              <a:ext cx="336" cy="78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118" name=""/>
          <p:cNvGrpSpPr/>
          <p:nvPr/>
        </p:nvGrpSpPr>
        <p:grpSpPr>
          <a:xfrm rot="0">
            <a:off x="8016875" y="46037"/>
            <a:ext cx="1096962" cy="182562"/>
            <a:chOff x="5050" y="29"/>
            <a:chExt cx="691" cy="115"/>
          </a:xfrm>
        </p:grpSpPr>
        <p:sp>
          <p:nvSpPr>
            <p:cNvPr id="1048928" name="">
              <a:hlinkClick r:id="rId8" action="ppaction://hlinksldjump"/>
            </p:cNvPr>
            <p:cNvSpPr/>
            <p:nvPr/>
          </p:nvSpPr>
          <p:spPr>
            <a:xfrm rot="0">
              <a:off x="5050" y="29"/>
              <a:ext cx="115" cy="115"/>
            </a:xfrm>
            <a:prstGeom prst="actionButtonHome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8929" name="">
              <a:hlinkClick action="ppaction://hlinkshowjump?jump=previousslide"/>
            </p:cNvPr>
            <p:cNvSpPr/>
            <p:nvPr/>
          </p:nvSpPr>
          <p:spPr>
            <a:xfrm rot="0">
              <a:off x="5280" y="29"/>
              <a:ext cx="116" cy="115"/>
            </a:xfrm>
            <a:prstGeom prst="actionButtonBackPrevious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8930" name="">
              <a:hlinkClick action="ppaction://hlinkshowjump?jump=nextslide"/>
            </p:cNvPr>
            <p:cNvSpPr/>
            <p:nvPr/>
          </p:nvSpPr>
          <p:spPr>
            <a:xfrm rot="0">
              <a:off x="5396" y="29"/>
              <a:ext cx="115" cy="115"/>
            </a:xfrm>
            <a:prstGeom prst="actionButtonForwardNext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8931" name="">
              <a:hlinkClick action="ppaction://hlinkshowjump?jump=firstslide"/>
            </p:cNvPr>
            <p:cNvSpPr/>
            <p:nvPr/>
          </p:nvSpPr>
          <p:spPr>
            <a:xfrm rot="0">
              <a:off x="5165" y="29"/>
              <a:ext cx="115" cy="115"/>
            </a:xfrm>
            <a:prstGeom prst="actionButtonBeginning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8932" name="">
              <a:hlinkClick action="ppaction://hlinkshowjump?jump=lastslide"/>
            </p:cNvPr>
            <p:cNvSpPr/>
            <p:nvPr/>
          </p:nvSpPr>
          <p:spPr>
            <a:xfrm rot="0">
              <a:off x="5511" y="29"/>
              <a:ext cx="115" cy="115"/>
            </a:xfrm>
            <a:prstGeom prst="actionButtonEnd"/>
            <a:solidFill>
              <a:srgbClr val="C0C0C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048933" name=""/>
            <p:cNvSpPr/>
            <p:nvPr/>
          </p:nvSpPr>
          <p:spPr>
            <a:xfrm rot="0">
              <a:off x="5626" y="29"/>
              <a:ext cx="115" cy="115"/>
            </a:xfrm>
            <a:prstGeom prst="actionButtonBlank"/>
            <a:solidFill>
              <a:srgbClr val="FF0000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fontAlgn="base" indent="-342900" latinLnBrk="1" marL="3429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32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1pPr>
              <a:lvl2pPr algn="l" fontAlgn="base" indent="-285750" latinLnBrk="1" marL="74295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8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2pPr>
              <a:lvl3pPr algn="l" fontAlgn="base" indent="-228600" latinLnBrk="1" marL="11430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•"/>
                <a:defRPr baseline="0" b="0" sz="24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3pPr>
              <a:lvl4pPr algn="l" fontAlgn="base" indent="-228600" latinLnBrk="1" marL="16002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–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4pPr>
              <a:lvl5pPr algn="l" fontAlgn="base" indent="-228600" latinLnBrk="1" marL="2057400" rtl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FontTx/>
                <a:buChar char="»"/>
                <a:defRPr baseline="0" b="0" sz="2000" i="0" u="none">
                  <a:solidFill>
                    <a:schemeClr val="dk1"/>
                  </a:solidFill>
                  <a:latin typeface="Times New Roman" pitchFamily="18" charset="0"/>
                  <a:sym typeface="Arial" pitchFamily="0" charset="0"/>
                </a:defRPr>
              </a:lvl5pPr>
            </a:lstStyle>
            <a:p>
              <a:pPr indent="0" lvl="0" marL="0">
                <a:spcBef>
                  <a:spcPct val="0"/>
                </a:spcBef>
                <a:buFontTx/>
                <a:buNone/>
              </a:pPr>
              <a:endParaRPr altLang="en-US" b="1" sz="1600" 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9"/>
                                        <p:tgtEl>
                                          <p:spTgt spid="1048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0"/>
                                        <p:tgtEl>
                                          <p:spTgt spid="1048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1"/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2"/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7"/>
                                        <p:tgtEl>
                                          <p:spTgt spid="1048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8"/>
                                        <p:tgtEl>
                                          <p:spTgt spid="1048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0"/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3" nodeType="clickEffect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55"/>
                                        <p:tgtEl>
                                          <p:spTgt spid="1048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6"/>
                                        <p:tgtEl>
                                          <p:spTgt spid="1048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" nodeType="clickPar">
                      <p:stCondLst>
                        <p:cond delay="indefinite"/>
                      </p:stCondLst>
                      <p:childTnLst>
                        <p:par>
                          <p:cTn fill="hold" id="5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9" nodeType="clickEffect" presetClass="entr" presetID="2" presetSubtype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1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2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 nodeType="clickPar">
                      <p:stCondLst>
                        <p:cond delay="indefinite"/>
                      </p:stCondLst>
                      <p:childTnLst>
                        <p:par>
                          <p:cTn fill="hold" id="6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65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67"/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8"/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9" nodeType="clickPar">
                      <p:stCondLst>
                        <p:cond delay="indefinite"/>
                      </p:stCondLst>
                      <p:childTnLst>
                        <p:par>
                          <p:cTn fill="hold" id="7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1" nodeType="clickEffect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3"/>
                                        <p:tgtEl>
                                          <p:spTgt spid="1048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74"/>
                                        <p:tgtEl>
                                          <p:spTgt spid="1048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5" nodeType="clickPar">
                      <p:stCondLst>
                        <p:cond delay="indefinite"/>
                      </p:stCondLst>
                      <p:childTnLst>
                        <p:par>
                          <p:cTn fill="hold" id="7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7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9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1" nodeType="clickPar">
                      <p:stCondLst>
                        <p:cond delay="indefinite"/>
                      </p:stCondLst>
                      <p:childTnLst>
                        <p:par>
                          <p:cTn fill="hold" id="8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83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85"/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6"/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7" nodeType="clickPar">
                      <p:stCondLst>
                        <p:cond delay="indefinite"/>
                      </p:stCondLst>
                      <p:childTnLst>
                        <p:par>
                          <p:cTn fill="hold" id="8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9" nodeType="clickEffect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91"/>
                                        <p:tgtEl>
                                          <p:spTgt spid="1048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92"/>
                                        <p:tgtEl>
                                          <p:spTgt spid="1048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3" nodeType="clickPar">
                      <p:stCondLst>
                        <p:cond delay="indefinite"/>
                      </p:stCondLst>
                      <p:childTnLst>
                        <p:par>
                          <p:cTn fill="hold" id="9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5" nodeType="clickEffect" presetClass="entr" presetID="2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97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98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9" nodeType="clickPar">
                      <p:stCondLst>
                        <p:cond delay="indefinite"/>
                      </p:stCondLst>
                      <p:childTnLst>
                        <p:par>
                          <p:cTn fill="hold" id="10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0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03"/>
                                        <p:tgtEl>
                                          <p:spTgt spid="2097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04"/>
                                        <p:tgtEl>
                                          <p:spTgt spid="2097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5" nodeType="clickPar">
                      <p:stCondLst>
                        <p:cond delay="indefinite"/>
                      </p:stCondLst>
                      <p:childTnLst>
                        <p:par>
                          <p:cTn fill="hold" id="10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7" nodeType="clickEffect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09"/>
                                        <p:tgtEl>
                                          <p:spTgt spid="1048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10"/>
                                        <p:tgtEl>
                                          <p:spTgt spid="1048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1" nodeType="clickPar">
                      <p:stCondLst>
                        <p:cond delay="indefinite"/>
                      </p:stCondLst>
                      <p:childTnLst>
                        <p:par>
                          <p:cTn fill="hold" id="1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3" nodeType="clickEffect" presetClass="entr" presetID="2" presetSubtype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15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16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7" nodeType="clickPar">
                      <p:stCondLst>
                        <p:cond delay="indefinite"/>
                      </p:stCondLst>
                      <p:childTnLst>
                        <p:par>
                          <p:cTn fill="hold" id="11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9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21"/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22"/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3" nodeType="clickPar">
                      <p:stCondLst>
                        <p:cond delay="indefinite"/>
                      </p:stCondLst>
                      <p:childTnLst>
                        <p:par>
                          <p:cTn fill="hold" id="1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25" nodeType="clickEffect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27"/>
                                        <p:tgtEl>
                                          <p:spTgt spid="1048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28"/>
                                        <p:tgtEl>
                                          <p:spTgt spid="1048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9" nodeType="clickPar">
                      <p:stCondLst>
                        <p:cond delay="indefinite"/>
                      </p:stCondLst>
                      <p:childTnLst>
                        <p:par>
                          <p:cTn fill="hold" id="13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3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34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04" grpId="0" uiExpand="0" build="whole"/>
      <p:bldP spid="1048905" grpId="0" uiExpand="0" build="whole"/>
      <p:bldP spid="1048906" grpId="0" uiExpand="0" build="whole"/>
      <p:bldP spid="1048907" grpId="0" uiExpand="0" build="whole"/>
      <p:bldP spid="1048908" grpId="0" uiExpand="0" build="whole"/>
      <p:bldP spid="1048909" grpId="0" uiExpand="0" build="whole"/>
      <p:bldP spid="1048910" grpId="0" uiExpand="0" build="whole"/>
    </p:bldLst>
  </p:timing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009999"/>
        </a:hlink>
        <a:folHlink>
          <a:srgbClr val="99CC00"/>
        </a:folHlink>
      </a:clrScheme>
    </a:extraClrScheme>
    <a:extraClrScheme>
      <a:clrScheme name="Default Color Scheme 2">
        <a:dk1>
          <a:srgbClr val="000000"/>
        </a:dk1>
        <a:lt1>
          <a:srgbClr val="FFFFFF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CC3300"/>
        </a:hlink>
        <a:folHlink>
          <a:srgbClr val="996600"/>
        </a:folHlink>
      </a:clrScheme>
    </a:extraClrScheme>
    <a:extraClrScheme>
      <a:clrScheme name="Default Color Scheme 3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3333CC"/>
        </a:hlink>
        <a:folHlink>
          <a:srgbClr val="AF67FF"/>
        </a:folHlink>
      </a:clrScheme>
    </a:extraClrScheme>
    <a:extraClrScheme>
      <a:clrScheme name="Default Color Scheme 4">
        <a:dk1>
          <a:srgbClr val="000000"/>
        </a:dk1>
        <a:lt1>
          <a:srgbClr val="DEF6F1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DEF6F1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0066CC"/>
        </a:hlink>
        <a:folHlink>
          <a:srgbClr val="00A800"/>
        </a:folHlink>
      </a:clrScheme>
    </a:extraClrScheme>
    <a:extraClrScheme>
      <a:clrScheme name="Default Color Scheme 5">
        <a:dk1>
          <a:srgbClr val="000000"/>
        </a:dk1>
        <a:lt1>
          <a:srgbClr val="FFFFD9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D9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FF5050"/>
        </a:hlink>
        <a:folHlink>
          <a:srgbClr val="FF9900"/>
        </a:folHlink>
      </a:clrScheme>
    </a:extraClrScheme>
    <a:extraClrScheme>
      <a:clrScheme name="Default Color Scheme 6">
        <a:dk1>
          <a:srgbClr val="FFFFFF"/>
        </a:dk1>
        <a:lt1>
          <a:srgbClr val="008080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808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00FFFF"/>
        </a:hlink>
        <a:folHlink>
          <a:srgbClr val="00FF00"/>
        </a:folHlink>
      </a:clrScheme>
    </a:extraClrScheme>
    <a:extraClrScheme>
      <a:clrScheme name="Default Color Scheme 7">
        <a:dk1>
          <a:srgbClr val="FFFFFF"/>
        </a:dk1>
        <a:lt1>
          <a:srgbClr val="800000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80000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FF99"/>
        </a:hlink>
        <a:folHlink>
          <a:srgbClr val="D3A219"/>
        </a:folHlink>
      </a:clrScheme>
    </a:extraClrScheme>
    <a:extraClrScheme>
      <a:clrScheme name="Default Color Scheme 8">
        <a:dk1>
          <a:srgbClr val="FFFFFF"/>
        </a:dk1>
        <a:lt1>
          <a:srgbClr val="000099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000099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66CCFF"/>
        </a:hlink>
        <a:folHlink>
          <a:srgbClr val="FFE701"/>
        </a:folHlink>
      </a:clrScheme>
    </a:extraClrScheme>
    <a:extraClrScheme>
      <a:clrScheme name="Default Color Scheme 9">
        <a:dk1>
          <a:srgbClr val="FFFFFF"/>
        </a:dk1>
        <a:lt1>
          <a:srgbClr val="000000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00000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66CCFF"/>
        </a:hlink>
        <a:folHlink>
          <a:srgbClr val="F0E500"/>
        </a:folHlink>
      </a:clrScheme>
    </a:extraClrScheme>
    <a:extraClrScheme>
      <a:clrScheme name="Default Color Scheme 10">
        <a:dk1>
          <a:srgbClr val="FFFFFF"/>
        </a:dk1>
        <a:lt1>
          <a:srgbClr val="686B5D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686B5D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CC66"/>
        </a:hlink>
        <a:folHlink>
          <a:srgbClr val="E9DCB9"/>
        </a:folHlink>
      </a:clrScheme>
    </a:extraClrScheme>
    <a:extraClrScheme>
      <a:clrScheme name="Default Color Scheme 11">
        <a:dk1>
          <a:srgbClr val="FFFFFF"/>
        </a:dk1>
        <a:lt1>
          <a:srgbClr val="666699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666699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99CCFF"/>
        </a:hlink>
        <a:folHlink>
          <a:srgbClr val="FFFF99"/>
        </a:folHlink>
      </a:clrScheme>
    </a:extraClrScheme>
    <a:extraClrScheme>
      <a:clrScheme name="Default Color Scheme 12">
        <a:dk1>
          <a:srgbClr val="FFFFFF"/>
        </a:dk1>
        <a:lt1>
          <a:srgbClr val="523E26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523E26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CCB400"/>
        </a:hlink>
        <a:folHlink>
          <a:srgbClr val="8C9EA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FFFFFF"/>
        </a:dk1>
        <a:lt1>
          <a:srgbClr val="0000FF"/>
        </a:lt1>
        <a:dk2>
          <a:srgbClr val="000000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0000FF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0000"/>
        </a:hlink>
        <a:folHlink>
          <a:srgbClr val="969696"/>
        </a:folHlink>
      </a:clrScheme>
    </a:extraClrScheme>
    <a:extraClrScheme>
      <a:clrScheme name="Default Color Scheme 2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CCCCFF"/>
        </a:hlink>
        <a:folHlink>
          <a:srgbClr val="B2B2B2"/>
        </a:folHlink>
      </a:clrScheme>
    </a:extraClrScheme>
    <a:extraClrScheme>
      <a:clrScheme name="Default Color Scheme 3">
        <a:dk1>
          <a:srgbClr val="000000"/>
        </a:dk1>
        <a:lt1>
          <a:srgbClr val="FFFFFF"/>
        </a:lt1>
        <a:dk2>
          <a:srgbClr val="333333"/>
        </a:dk2>
        <a:lt2>
          <a:srgbClr val="000000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4D4D4D"/>
        </a:hlink>
        <a:folHlink>
          <a:srgbClr val="EAEAEA"/>
        </a:folHlink>
      </a:clrScheme>
    </a:extraClrScheme>
    <a:extraClrScheme>
      <a:clrScheme name="Default Color Scheme 4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CC00CC"/>
        </a:hlink>
        <a:folHlink>
          <a:srgbClr val="C0C0C0"/>
        </a:folHlink>
      </a:clrScheme>
    </a:extraClrScheme>
    <a:extraClrScheme>
      <a:clrScheme name="Default Color Scheme 5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FF0000"/>
        </a:hlink>
        <a:folHlink>
          <a:srgbClr val="009900"/>
        </a:folHlink>
      </a:clrScheme>
    </a:extraClrScheme>
    <a:extraClrScheme>
      <a:clrScheme name="Default Color Scheme 6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CC00CC"/>
        </a:hlink>
        <a:folHlink>
          <a:srgbClr val="B2B2B2"/>
        </a:folHlink>
      </a:clrScheme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m2</dc:creator>
  <cp:lastModifiedBy>IITG</cp:lastModifiedBy>
  <dcterms:created xsi:type="dcterms:W3CDTF">2007-08-18T09:08:34Z</dcterms:created>
  <dcterms:modified xsi:type="dcterms:W3CDTF">2017-10-03T07:43:08Z</dcterms:modified>
</cp:coreProperties>
</file>