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3" r:id="rId2"/>
    <p:sldMasterId id="2147483685" r:id="rId3"/>
    <p:sldMasterId id="2147483697" r:id="rId4"/>
  </p:sldMasterIdLst>
  <p:notesMasterIdLst>
    <p:notesMasterId r:id="rId34"/>
  </p:notesMasterIdLst>
  <p:handoutMasterIdLst>
    <p:handoutMasterId r:id="rId35"/>
  </p:handoutMasterIdLst>
  <p:sldIdLst>
    <p:sldId id="674" r:id="rId5"/>
    <p:sldId id="631" r:id="rId6"/>
    <p:sldId id="632" r:id="rId7"/>
    <p:sldId id="633" r:id="rId8"/>
    <p:sldId id="634" r:id="rId9"/>
    <p:sldId id="635" r:id="rId10"/>
    <p:sldId id="678" r:id="rId11"/>
    <p:sldId id="636" r:id="rId12"/>
    <p:sldId id="679" r:id="rId13"/>
    <p:sldId id="680" r:id="rId14"/>
    <p:sldId id="681" r:id="rId15"/>
    <p:sldId id="638" r:id="rId16"/>
    <p:sldId id="639" r:id="rId17"/>
    <p:sldId id="682" r:id="rId18"/>
    <p:sldId id="683" r:id="rId19"/>
    <p:sldId id="684" r:id="rId20"/>
    <p:sldId id="685" r:id="rId21"/>
    <p:sldId id="686" r:id="rId22"/>
    <p:sldId id="687" r:id="rId23"/>
    <p:sldId id="641" r:id="rId24"/>
    <p:sldId id="688" r:id="rId25"/>
    <p:sldId id="642" r:id="rId26"/>
    <p:sldId id="643" r:id="rId27"/>
    <p:sldId id="689" r:id="rId28"/>
    <p:sldId id="690" r:id="rId29"/>
    <p:sldId id="691" r:id="rId30"/>
    <p:sldId id="692" r:id="rId31"/>
    <p:sldId id="693" r:id="rId32"/>
    <p:sldId id="644" r:id="rId33"/>
  </p:sldIdLst>
  <p:sldSz cx="9144000" cy="6858000" type="screen4x3"/>
  <p:notesSz cx="6858000" cy="9313863"/>
  <p:defaultTextStyle>
    <a:defPPr>
      <a:defRPr lang="en-US"/>
    </a:defPPr>
    <a:lvl1pPr algn="l" rtl="0" eaLnBrk="0" fontAlgn="base" hangingPunct="0">
      <a:spcBef>
        <a:spcPct val="0"/>
      </a:spcBef>
      <a:spcAft>
        <a:spcPct val="0"/>
      </a:spcAft>
      <a:defRPr sz="1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Tahoma" pitchFamily="34" charset="0"/>
        <a:ea typeface="+mn-ea"/>
        <a:cs typeface="+mn-cs"/>
      </a:defRPr>
    </a:lvl5pPr>
    <a:lvl6pPr marL="2286000" algn="l" defTabSz="914400" rtl="0" eaLnBrk="1" latinLnBrk="0" hangingPunct="1">
      <a:defRPr sz="1600" b="1" kern="1200">
        <a:solidFill>
          <a:schemeClr val="tx1"/>
        </a:solidFill>
        <a:latin typeface="Tahoma" pitchFamily="34" charset="0"/>
        <a:ea typeface="+mn-ea"/>
        <a:cs typeface="+mn-cs"/>
      </a:defRPr>
    </a:lvl6pPr>
    <a:lvl7pPr marL="2743200" algn="l" defTabSz="914400" rtl="0" eaLnBrk="1" latinLnBrk="0" hangingPunct="1">
      <a:defRPr sz="1600" b="1" kern="1200">
        <a:solidFill>
          <a:schemeClr val="tx1"/>
        </a:solidFill>
        <a:latin typeface="Tahoma" pitchFamily="34" charset="0"/>
        <a:ea typeface="+mn-ea"/>
        <a:cs typeface="+mn-cs"/>
      </a:defRPr>
    </a:lvl7pPr>
    <a:lvl8pPr marL="3200400" algn="l" defTabSz="914400" rtl="0" eaLnBrk="1" latinLnBrk="0" hangingPunct="1">
      <a:defRPr sz="1600" b="1" kern="1200">
        <a:solidFill>
          <a:schemeClr val="tx1"/>
        </a:solidFill>
        <a:latin typeface="Tahoma" pitchFamily="34" charset="0"/>
        <a:ea typeface="+mn-ea"/>
        <a:cs typeface="+mn-cs"/>
      </a:defRPr>
    </a:lvl8pPr>
    <a:lvl9pPr marL="3657600" algn="l" defTabSz="914400" rtl="0" eaLnBrk="1" latinLnBrk="0" hangingPunct="1">
      <a:defRPr sz="1600"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6FF"/>
    <a:srgbClr val="CDF2FF"/>
    <a:srgbClr val="0066CC"/>
    <a:srgbClr val="CCFFCC"/>
    <a:srgbClr val="FF0000"/>
    <a:srgbClr val="008000"/>
    <a:srgbClr val="669900"/>
    <a:srgbClr val="FFCC00"/>
    <a:srgbClr val="FF99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8" autoAdjust="0"/>
    <p:restoredTop sz="99507" autoAdjust="0"/>
  </p:normalViewPr>
  <p:slideViewPr>
    <p:cSldViewPr>
      <p:cViewPr varScale="1">
        <p:scale>
          <a:sx n="104" d="100"/>
          <a:sy n="104" d="100"/>
        </p:scale>
        <p:origin x="112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10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553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09663" y="704850"/>
            <a:ext cx="4638675" cy="34798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424085"/>
            <a:ext cx="5029200" cy="419123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5531909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551F28-01B4-4946-80F1-F9308EFA3C4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F168F49-D1FA-4283-B6D5-C1AF5678625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5799E3D-FAB2-4F86-AB9F-10A1C4C1D10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F33512F-815C-496A-B81B-C2895026F35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20165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0E6112E-CE45-4F95-A6F8-2C6CA1DF1CF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4486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E6ADE0B-667D-4E1A-AA77-CA7F998DB17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34571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8BFED5A-A077-47C7-A330-371C437EF2E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21107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8FA2279-DD08-4F60-851F-68935467560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41016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8DACD1F-114F-4587-8683-A63EC46F429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13292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D999C021-47AC-4DD0-B09B-41821C380D1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81393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400CB10-5D35-407D-A1DF-F6C6F0B9189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9215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2799C3-8E7D-4440-B397-5B971C5BE7DB}"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1D241CA-6FA3-4D64-89E9-B147101018B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96269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41756DA-7293-43C4-8F07-9F345A5A907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54511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8936DEE-E64E-48EF-AD95-085B5356B1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268338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F33512F-815C-496A-B81B-C2895026F35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567407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0E6112E-CE45-4F95-A6F8-2C6CA1DF1CF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331858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E6ADE0B-667D-4E1A-AA77-CA7F998DB17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13919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8BFED5A-A077-47C7-A330-371C437EF2E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783049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8FA2279-DD08-4F60-851F-68935467560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759769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8DACD1F-114F-4587-8683-A63EC46F429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443944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D999C021-47AC-4DD0-B09B-41821C380D1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4473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B0F920-BE41-4C00-83F7-7C38AD02AA12}"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400CB10-5D35-407D-A1DF-F6C6F0B9189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470633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1D241CA-6FA3-4D64-89E9-B147101018B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052687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41756DA-7293-43C4-8F07-9F345A5A907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457064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8936DEE-E64E-48EF-AD95-085B5356B1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301333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F33512F-815C-496A-B81B-C2895026F35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604140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0E6112E-CE45-4F95-A6F8-2C6CA1DF1CF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33427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E6ADE0B-667D-4E1A-AA77-CA7F998DB17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910006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8BFED5A-A077-47C7-A330-371C437EF2E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281082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8FA2279-DD08-4F60-851F-68935467560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349073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28DACD1F-114F-4587-8683-A63EC46F429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2751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0ACE23A-3C51-45FD-B094-E39F61EEC121}"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D999C021-47AC-4DD0-B09B-41821C380D1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34922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400CB10-5D35-407D-A1DF-F6C6F0B9189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088844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1D241CA-6FA3-4D64-89E9-B147101018B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315788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41756DA-7293-43C4-8F07-9F345A5A907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323835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8936DEE-E64E-48EF-AD95-085B5356B1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4072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13D61C0-8219-41E3-B24E-FC275B35A36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266DED0-3A8E-49DF-8C4E-6250825C1C4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150E37B-05DA-4024-9FC9-0BFFE5306B2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564EFD2-B708-4AA9-99E8-9EE418A9F3E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AB93C92-6E69-4DB5-B818-A15CA745137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3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mn-lt"/>
              </a:defRPr>
            </a:lvl1pPr>
          </a:lstStyle>
          <a:p>
            <a:endParaRPr lang="en-US"/>
          </a:p>
        </p:txBody>
      </p:sp>
      <p:sp>
        <p:nvSpPr>
          <p:cNvPr id="1843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mn-lt"/>
              </a:defRPr>
            </a:lvl1pPr>
          </a:lstStyle>
          <a:p>
            <a:endParaRPr lang="en-US"/>
          </a:p>
        </p:txBody>
      </p:sp>
      <p:sp>
        <p:nvSpPr>
          <p:cNvPr id="18432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mn-lt"/>
              </a:defRPr>
            </a:lvl1pPr>
          </a:lstStyle>
          <a:p>
            <a:fld id="{377C676B-B708-4347-A2D6-EDBD7C24B24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84323"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32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latin typeface="+mn-lt"/>
              </a:defRPr>
            </a:lvl1pPr>
          </a:lstStyle>
          <a:p>
            <a:endParaRPr lang="en-US" altLang="en-US" smtClean="0">
              <a:solidFill>
                <a:srgbClr val="000000"/>
              </a:solidFill>
            </a:endParaRPr>
          </a:p>
        </p:txBody>
      </p:sp>
      <p:sp>
        <p:nvSpPr>
          <p:cNvPr id="18432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latin typeface="+mn-lt"/>
              </a:defRPr>
            </a:lvl1pPr>
          </a:lstStyle>
          <a:p>
            <a:endParaRPr lang="en-US" altLang="en-US" smtClean="0">
              <a:solidFill>
                <a:srgbClr val="000000"/>
              </a:solidFill>
            </a:endParaRPr>
          </a:p>
        </p:txBody>
      </p:sp>
      <p:sp>
        <p:nvSpPr>
          <p:cNvPr id="184326"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latin typeface="+mn-lt"/>
              </a:defRPr>
            </a:lvl1pPr>
          </a:lstStyle>
          <a:p>
            <a:fld id="{A8B4E57D-BCA9-4F02-9065-0CB972C99C2C}" type="slidenum">
              <a:rPr lang="en-US" altLang="en-US" smtClean="0">
                <a:solidFill>
                  <a:srgbClr val="000000"/>
                </a:solidFill>
              </a:rPr>
              <a:pPr/>
              <a:t>‹#›</a:t>
            </a:fld>
            <a:endParaRPr lang="en-US" altLang="en-US" smtClean="0">
              <a:solidFill>
                <a:srgbClr val="000000"/>
              </a:solidFill>
            </a:endParaRPr>
          </a:p>
        </p:txBody>
      </p:sp>
    </p:spTree>
    <p:extLst>
      <p:ext uri="{BB962C8B-B14F-4D97-AF65-F5344CB8AC3E}">
        <p14:creationId xmlns:p14="http://schemas.microsoft.com/office/powerpoint/2010/main" val="23139493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84323"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32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latin typeface="+mn-lt"/>
              </a:defRPr>
            </a:lvl1pPr>
          </a:lstStyle>
          <a:p>
            <a:endParaRPr lang="en-US" altLang="en-US" smtClean="0">
              <a:solidFill>
                <a:srgbClr val="000000"/>
              </a:solidFill>
            </a:endParaRPr>
          </a:p>
        </p:txBody>
      </p:sp>
      <p:sp>
        <p:nvSpPr>
          <p:cNvPr id="18432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latin typeface="+mn-lt"/>
              </a:defRPr>
            </a:lvl1pPr>
          </a:lstStyle>
          <a:p>
            <a:endParaRPr lang="en-US" altLang="en-US" smtClean="0">
              <a:solidFill>
                <a:srgbClr val="000000"/>
              </a:solidFill>
            </a:endParaRPr>
          </a:p>
        </p:txBody>
      </p:sp>
      <p:sp>
        <p:nvSpPr>
          <p:cNvPr id="184326"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latin typeface="+mn-lt"/>
              </a:defRPr>
            </a:lvl1pPr>
          </a:lstStyle>
          <a:p>
            <a:fld id="{A8B4E57D-BCA9-4F02-9065-0CB972C99C2C}" type="slidenum">
              <a:rPr lang="en-US" altLang="en-US" smtClean="0">
                <a:solidFill>
                  <a:srgbClr val="000000"/>
                </a:solidFill>
              </a:rPr>
              <a:pPr/>
              <a:t>‹#›</a:t>
            </a:fld>
            <a:endParaRPr lang="en-US" altLang="en-US" smtClean="0">
              <a:solidFill>
                <a:srgbClr val="000000"/>
              </a:solidFill>
            </a:endParaRPr>
          </a:p>
        </p:txBody>
      </p:sp>
    </p:spTree>
    <p:extLst>
      <p:ext uri="{BB962C8B-B14F-4D97-AF65-F5344CB8AC3E}">
        <p14:creationId xmlns:p14="http://schemas.microsoft.com/office/powerpoint/2010/main" val="118349357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84323"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32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latin typeface="+mn-lt"/>
              </a:defRPr>
            </a:lvl1pPr>
          </a:lstStyle>
          <a:p>
            <a:endParaRPr lang="en-US" altLang="en-US" smtClean="0">
              <a:solidFill>
                <a:srgbClr val="000000"/>
              </a:solidFill>
            </a:endParaRPr>
          </a:p>
        </p:txBody>
      </p:sp>
      <p:sp>
        <p:nvSpPr>
          <p:cNvPr id="18432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latin typeface="+mn-lt"/>
              </a:defRPr>
            </a:lvl1pPr>
          </a:lstStyle>
          <a:p>
            <a:endParaRPr lang="en-US" altLang="en-US" smtClean="0">
              <a:solidFill>
                <a:srgbClr val="000000"/>
              </a:solidFill>
            </a:endParaRPr>
          </a:p>
        </p:txBody>
      </p:sp>
      <p:sp>
        <p:nvSpPr>
          <p:cNvPr id="184326"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latin typeface="+mn-lt"/>
              </a:defRPr>
            </a:lvl1pPr>
          </a:lstStyle>
          <a:p>
            <a:fld id="{A8B4E57D-BCA9-4F02-9065-0CB972C99C2C}" type="slidenum">
              <a:rPr lang="en-US" altLang="en-US" smtClean="0">
                <a:solidFill>
                  <a:srgbClr val="000000"/>
                </a:solidFill>
              </a:rPr>
              <a:pPr/>
              <a:t>‹#›</a:t>
            </a:fld>
            <a:endParaRPr lang="en-US" altLang="en-US" smtClean="0">
              <a:solidFill>
                <a:srgbClr val="000000"/>
              </a:solidFill>
            </a:endParaRPr>
          </a:p>
        </p:txBody>
      </p:sp>
    </p:spTree>
    <p:extLst>
      <p:ext uri="{BB962C8B-B14F-4D97-AF65-F5344CB8AC3E}">
        <p14:creationId xmlns:p14="http://schemas.microsoft.com/office/powerpoint/2010/main" val="179601581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40.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4038600" y="1828800"/>
            <a:ext cx="869149" cy="584775"/>
          </a:xfrm>
          <a:prstGeom prst="rect">
            <a:avLst/>
          </a:prstGeom>
          <a:solidFill>
            <a:schemeClr val="hlink"/>
          </a:solidFill>
          <a:ln w="57150">
            <a:solidFill>
              <a:schemeClr val="accent2"/>
            </a:solidFill>
            <a:miter lim="800000"/>
            <a:headEnd/>
            <a:tailEnd/>
          </a:ln>
          <a:effectLst/>
        </p:spPr>
        <p:txBody>
          <a:bodyPr wrap="none">
            <a:spAutoFit/>
          </a:bodyPr>
          <a:lstStyle/>
          <a:p>
            <a:pPr eaLnBrk="1" hangingPunct="1"/>
            <a:r>
              <a:rPr lang="en-US" sz="3200" b="0" dirty="0" smtClean="0">
                <a:solidFill>
                  <a:srgbClr val="C00000"/>
                </a:solidFill>
                <a:latin typeface="Arial Black" pitchFamily="34" charset="0"/>
              </a:rPr>
              <a:t>L-3</a:t>
            </a:r>
            <a:endParaRPr lang="en-US" sz="3200" b="0" dirty="0">
              <a:solidFill>
                <a:srgbClr val="C00000"/>
              </a:solidFill>
              <a:latin typeface="Arial Black" pitchFamily="34" charset="0"/>
            </a:endParaRPr>
          </a:p>
        </p:txBody>
      </p:sp>
      <p:sp>
        <p:nvSpPr>
          <p:cNvPr id="3" name="Text Box 5"/>
          <p:cNvSpPr txBox="1">
            <a:spLocks noChangeArrowheads="1"/>
          </p:cNvSpPr>
          <p:nvPr/>
        </p:nvSpPr>
        <p:spPr bwMode="auto">
          <a:xfrm>
            <a:off x="2590800" y="381000"/>
            <a:ext cx="3558775" cy="584775"/>
          </a:xfrm>
          <a:prstGeom prst="rect">
            <a:avLst/>
          </a:prstGeom>
          <a:solidFill>
            <a:schemeClr val="hlink"/>
          </a:solidFill>
          <a:ln w="57150">
            <a:solidFill>
              <a:schemeClr val="accent2"/>
            </a:solidFill>
            <a:miter lim="800000"/>
            <a:headEnd/>
            <a:tailEnd/>
          </a:ln>
          <a:effectLst/>
        </p:spPr>
        <p:txBody>
          <a:bodyPr wrap="square">
            <a:spAutoFit/>
          </a:bodyPr>
          <a:lstStyle/>
          <a:p>
            <a:pPr eaLnBrk="1" hangingPunct="1"/>
            <a:r>
              <a:rPr lang="en-US" sz="3200" b="0" dirty="0" smtClean="0">
                <a:solidFill>
                  <a:srgbClr val="C00000"/>
                </a:solidFill>
                <a:latin typeface="Arial Black" pitchFamily="34" charset="0"/>
              </a:rPr>
              <a:t>ED-ME111</a:t>
            </a:r>
            <a:endParaRPr lang="en-US" sz="3200" b="0" dirty="0">
              <a:solidFill>
                <a:srgbClr val="C00000"/>
              </a:solidFill>
              <a:latin typeface="Arial Black" pitchFamily="34" charset="0"/>
            </a:endParaRPr>
          </a:p>
        </p:txBody>
      </p:sp>
      <p:sp>
        <p:nvSpPr>
          <p:cNvPr id="4" name="Text Box 5"/>
          <p:cNvSpPr txBox="1">
            <a:spLocks noChangeArrowheads="1"/>
          </p:cNvSpPr>
          <p:nvPr/>
        </p:nvSpPr>
        <p:spPr bwMode="auto">
          <a:xfrm>
            <a:off x="2693786" y="4191000"/>
            <a:ext cx="4850014" cy="584775"/>
          </a:xfrm>
          <a:prstGeom prst="rect">
            <a:avLst/>
          </a:prstGeom>
          <a:solidFill>
            <a:schemeClr val="hlink"/>
          </a:solidFill>
          <a:ln w="57150">
            <a:solidFill>
              <a:schemeClr val="accent2"/>
            </a:solidFill>
            <a:miter lim="800000"/>
            <a:headEnd/>
            <a:tailEnd/>
          </a:ln>
          <a:effectLst/>
        </p:spPr>
        <p:txBody>
          <a:bodyPr wrap="square">
            <a:spAutoFit/>
          </a:bodyPr>
          <a:lstStyle/>
          <a:p>
            <a:pPr eaLnBrk="1" hangingPunct="1"/>
            <a:r>
              <a:rPr lang="en-US" sz="3200" b="0" dirty="0" smtClean="0">
                <a:solidFill>
                  <a:srgbClr val="C00000"/>
                </a:solidFill>
                <a:latin typeface="Arial Black" pitchFamily="34" charset="0"/>
              </a:rPr>
              <a:t>Dr. Poonam </a:t>
            </a:r>
            <a:r>
              <a:rPr lang="en-US" sz="3200" b="0" dirty="0" err="1" smtClean="0">
                <a:solidFill>
                  <a:srgbClr val="C00000"/>
                </a:solidFill>
                <a:latin typeface="Arial Black" pitchFamily="34" charset="0"/>
              </a:rPr>
              <a:t>Kumari</a:t>
            </a:r>
            <a:endParaRPr lang="en-US" sz="3200" b="0" dirty="0">
              <a:solidFill>
                <a:srgbClr val="C00000"/>
              </a:solidFill>
              <a:latin typeface="Arial Black" pitchFamily="34" charset="0"/>
            </a:endParaRPr>
          </a:p>
        </p:txBody>
      </p:sp>
    </p:spTree>
    <p:extLst>
      <p:ext uri="{BB962C8B-B14F-4D97-AF65-F5344CB8AC3E}">
        <p14:creationId xmlns:p14="http://schemas.microsoft.com/office/powerpoint/2010/main" val="8548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ChangeArrowheads="1"/>
          </p:cNvSpPr>
          <p:nvPr/>
        </p:nvSpPr>
        <p:spPr bwMode="auto">
          <a:xfrm>
            <a:off x="114300" y="133350"/>
            <a:ext cx="8915400" cy="65532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6515" name="Rectangle 3"/>
          <p:cNvSpPr>
            <a:spLocks noChangeArrowheads="1"/>
          </p:cNvSpPr>
          <p:nvPr/>
        </p:nvSpPr>
        <p:spPr bwMode="auto">
          <a:xfrm>
            <a:off x="1100138" y="4948238"/>
            <a:ext cx="7016750" cy="536575"/>
          </a:xfrm>
          <a:prstGeom prst="rect">
            <a:avLst/>
          </a:prstGeom>
          <a:gradFill rotWithShape="0">
            <a:gsLst>
              <a:gs pos="0">
                <a:srgbClr val="FFFF99">
                  <a:gamma/>
                  <a:shade val="56078"/>
                  <a:invGamma/>
                </a:srgbClr>
              </a:gs>
              <a:gs pos="50000">
                <a:srgbClr val="FFFF99"/>
              </a:gs>
              <a:gs pos="100000">
                <a:srgbClr val="FFFF99">
                  <a:gamma/>
                  <a:shade val="56078"/>
                  <a:invGamma/>
                </a:srgbClr>
              </a:gs>
            </a:gsLst>
            <a:lin ang="5400000" scaled="1"/>
          </a:gra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nvGrpSpPr>
          <p:cNvPr id="576516" name="Group 4"/>
          <p:cNvGrpSpPr>
            <a:grpSpLocks/>
          </p:cNvGrpSpPr>
          <p:nvPr/>
        </p:nvGrpSpPr>
        <p:grpSpPr bwMode="auto">
          <a:xfrm>
            <a:off x="228600" y="381000"/>
            <a:ext cx="8915400" cy="3282950"/>
            <a:chOff x="97" y="240"/>
            <a:chExt cx="5616" cy="2068"/>
          </a:xfrm>
        </p:grpSpPr>
        <p:sp>
          <p:nvSpPr>
            <p:cNvPr id="576517" name="Text Box 5"/>
            <p:cNvSpPr txBox="1">
              <a:spLocks noChangeArrowheads="1"/>
            </p:cNvSpPr>
            <p:nvPr/>
          </p:nvSpPr>
          <p:spPr bwMode="auto">
            <a:xfrm>
              <a:off x="97" y="240"/>
              <a:ext cx="5616" cy="2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0000"/>
                  </a:solidFill>
                  <a:latin typeface="Arial" panose="020B0604020202020204" pitchFamily="34" charset="0"/>
                </a:rPr>
                <a:t>PROBLEM NO.2:-</a:t>
              </a:r>
              <a:r>
                <a:rPr lang="en-US" altLang="en-US" sz="1400" b="0" smtClean="0">
                  <a:solidFill>
                    <a:srgbClr val="000000"/>
                  </a:solidFill>
                  <a:latin typeface="Arial" panose="020B0604020202020204" pitchFamily="34" charset="0"/>
                </a:rPr>
                <a:t> In a map a 36 km distance is shown by a line 45 cms long. Calculate the R.F. and construct </a:t>
              </a:r>
            </a:p>
            <a:p>
              <a:pPr eaLnBrk="1" hangingPunct="1"/>
              <a:r>
                <a:rPr lang="en-US" altLang="en-US" sz="1400" b="0" smtClean="0">
                  <a:solidFill>
                    <a:srgbClr val="000000"/>
                  </a:solidFill>
                  <a:latin typeface="Arial" panose="020B0604020202020204" pitchFamily="34" charset="0"/>
                </a:rPr>
                <a:t>a plain scale to read kilometers and hectometers, for max. 12 km. Show a distance of 8.3 km on it.</a:t>
              </a:r>
            </a:p>
            <a:p>
              <a:pPr eaLnBrk="1" hangingPunct="1"/>
              <a:endParaRPr lang="en-US" altLang="en-US" sz="1400" b="0" smtClean="0">
                <a:solidFill>
                  <a:srgbClr val="000000"/>
                </a:solidFill>
                <a:latin typeface="Arial" panose="020B0604020202020204" pitchFamily="34" charset="0"/>
              </a:endParaRPr>
            </a:p>
            <a:p>
              <a:pPr eaLnBrk="1" hangingPunct="1"/>
              <a:r>
                <a:rPr lang="en-US" altLang="en-US" sz="1400" smtClean="0">
                  <a:solidFill>
                    <a:srgbClr val="3333CC"/>
                  </a:solidFill>
                  <a:latin typeface="Arial" panose="020B0604020202020204" pitchFamily="34" charset="0"/>
                </a:rPr>
                <a:t>CONSTRUCTION:-</a:t>
              </a:r>
            </a:p>
            <a:p>
              <a:pPr eaLnBrk="1" hangingPunct="1"/>
              <a:r>
                <a:rPr lang="en-US" altLang="en-US" sz="1400" b="0" smtClean="0">
                  <a:solidFill>
                    <a:srgbClr val="000000"/>
                  </a:solidFill>
                  <a:latin typeface="Arial" panose="020B0604020202020204" pitchFamily="34" charset="0"/>
                </a:rPr>
                <a:t> a) Calculate R.F.</a:t>
              </a:r>
            </a:p>
            <a:p>
              <a:pPr eaLnBrk="1" hangingPunct="1"/>
              <a:r>
                <a:rPr lang="en-US" altLang="en-US" sz="1400" b="0" smtClean="0">
                  <a:solidFill>
                    <a:srgbClr val="000000"/>
                  </a:solidFill>
                  <a:latin typeface="Arial" panose="020B0604020202020204" pitchFamily="34" charset="0"/>
                </a:rPr>
                <a:t>                                R.F.= 45 cm/ 36 km = 45/ 36 . 1000 . 100 = 1/ 80,000</a:t>
              </a:r>
            </a:p>
            <a:p>
              <a:pPr eaLnBrk="1" hangingPunct="1"/>
              <a:r>
                <a:rPr lang="en-US" altLang="en-US" sz="1400" b="0" smtClean="0">
                  <a:solidFill>
                    <a:srgbClr val="000000"/>
                  </a:solidFill>
                  <a:latin typeface="Arial" panose="020B0604020202020204" pitchFamily="34" charset="0"/>
                </a:rPr>
                <a:t>             Length of scale = R.F.      max. distance</a:t>
              </a:r>
            </a:p>
            <a:p>
              <a:pPr eaLnBrk="1" hangingPunct="1"/>
              <a:r>
                <a:rPr lang="en-US" altLang="en-US" sz="1400" b="0" smtClean="0">
                  <a:solidFill>
                    <a:srgbClr val="000000"/>
                  </a:solidFill>
                  <a:latin typeface="Arial" panose="020B0604020202020204" pitchFamily="34" charset="0"/>
                </a:rPr>
                <a:t>                                       = 1/ 80000       12 km</a:t>
              </a:r>
            </a:p>
            <a:p>
              <a:pPr eaLnBrk="1" hangingPunct="1"/>
              <a:r>
                <a:rPr lang="en-US" altLang="en-US" sz="1400" b="0" smtClean="0">
                  <a:solidFill>
                    <a:srgbClr val="000000"/>
                  </a:solidFill>
                  <a:latin typeface="Arial" panose="020B0604020202020204" pitchFamily="34" charset="0"/>
                </a:rPr>
                <a:t>		  = 15 cm</a:t>
              </a:r>
            </a:p>
            <a:p>
              <a:pPr eaLnBrk="1" hangingPunct="1"/>
              <a:r>
                <a:rPr lang="en-US" altLang="en-US" sz="1400" b="0" smtClean="0">
                  <a:solidFill>
                    <a:srgbClr val="000000"/>
                  </a:solidFill>
                  <a:latin typeface="Arial" panose="020B0604020202020204" pitchFamily="34" charset="0"/>
                </a:rPr>
                <a:t>b) Draw a line 15 cm long and divide it in 12 equal parts. Each part will represent larger division unit.</a:t>
              </a:r>
            </a:p>
            <a:p>
              <a:pPr eaLnBrk="1" hangingPunct="1"/>
              <a:r>
                <a:rPr lang="en-US" altLang="en-US" sz="1400" b="0" smtClean="0">
                  <a:solidFill>
                    <a:srgbClr val="000000"/>
                  </a:solidFill>
                  <a:latin typeface="Arial" panose="020B0604020202020204" pitchFamily="34" charset="0"/>
                </a:rPr>
                <a:t>c) Sub divide the first part which will represent second unit or fraction of first unit.</a:t>
              </a:r>
            </a:p>
            <a:p>
              <a:pPr eaLnBrk="1" hangingPunct="1"/>
              <a:r>
                <a:rPr lang="en-US" altLang="en-US" sz="1400" b="0" smtClean="0">
                  <a:solidFill>
                    <a:srgbClr val="000000"/>
                  </a:solidFill>
                  <a:latin typeface="Arial" panose="020B0604020202020204" pitchFamily="34" charset="0"/>
                </a:rPr>
                <a:t>d) Place ( 0 ) at the end of first unit. Number the units on right side of Zero and subdivisions </a:t>
              </a:r>
            </a:p>
            <a:p>
              <a:pPr eaLnBrk="1" hangingPunct="1"/>
              <a:r>
                <a:rPr lang="en-US" altLang="en-US" sz="1400" b="0" smtClean="0">
                  <a:solidFill>
                    <a:srgbClr val="000000"/>
                  </a:solidFill>
                  <a:latin typeface="Arial" panose="020B0604020202020204" pitchFamily="34" charset="0"/>
                </a:rPr>
                <a:t>    on left-hand side of Zero. </a:t>
              </a:r>
              <a:r>
                <a:rPr lang="en-US" altLang="en-US" sz="1400" b="0" smtClean="0">
                  <a:solidFill>
                    <a:srgbClr val="FF0000"/>
                  </a:solidFill>
                  <a:latin typeface="Arial" panose="020B0604020202020204" pitchFamily="34" charset="0"/>
                </a:rPr>
                <a:t>Take height of scale 5 to 10 mm for getting a look of scale.</a:t>
              </a:r>
            </a:p>
            <a:p>
              <a:pPr eaLnBrk="1" hangingPunct="1"/>
              <a:r>
                <a:rPr lang="en-US" altLang="en-US" sz="1400" b="0" smtClean="0">
                  <a:solidFill>
                    <a:srgbClr val="000000"/>
                  </a:solidFill>
                  <a:latin typeface="Arial" panose="020B0604020202020204" pitchFamily="34" charset="0"/>
                </a:rPr>
                <a:t>e) After construction of scale mention it’s RF and name of scale as shown.</a:t>
              </a:r>
            </a:p>
            <a:p>
              <a:pPr eaLnBrk="1" hangingPunct="1"/>
              <a:r>
                <a:rPr lang="en-US" altLang="en-US" sz="1400" b="0" smtClean="0">
                  <a:solidFill>
                    <a:srgbClr val="000000"/>
                  </a:solidFill>
                  <a:latin typeface="Arial" panose="020B0604020202020204" pitchFamily="34" charset="0"/>
                </a:rPr>
                <a:t> f) Show the distance 8.3 km on it as shown.</a:t>
              </a:r>
            </a:p>
          </p:txBody>
        </p:sp>
        <p:grpSp>
          <p:nvGrpSpPr>
            <p:cNvPr id="576518" name="Group 6"/>
            <p:cNvGrpSpPr>
              <a:grpSpLocks/>
            </p:cNvGrpSpPr>
            <p:nvPr/>
          </p:nvGrpSpPr>
          <p:grpSpPr bwMode="auto">
            <a:xfrm>
              <a:off x="1680" y="1104"/>
              <a:ext cx="96" cy="96"/>
              <a:chOff x="2736" y="2112"/>
              <a:chExt cx="96" cy="96"/>
            </a:xfrm>
          </p:grpSpPr>
          <p:sp>
            <p:nvSpPr>
              <p:cNvPr id="576519" name="Line 7"/>
              <p:cNvSpPr>
                <a:spLocks noChangeShapeType="1"/>
              </p:cNvSpPr>
              <p:nvPr/>
            </p:nvSpPr>
            <p:spPr bwMode="auto">
              <a:xfrm>
                <a:off x="2736" y="2112"/>
                <a:ext cx="96"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20" name="Line 8"/>
              <p:cNvSpPr>
                <a:spLocks noChangeShapeType="1"/>
              </p:cNvSpPr>
              <p:nvPr/>
            </p:nvSpPr>
            <p:spPr bwMode="auto">
              <a:xfrm rot="5400000">
                <a:off x="2736" y="2112"/>
                <a:ext cx="96"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76521" name="Group 9"/>
            <p:cNvGrpSpPr>
              <a:grpSpLocks/>
            </p:cNvGrpSpPr>
            <p:nvPr/>
          </p:nvGrpSpPr>
          <p:grpSpPr bwMode="auto">
            <a:xfrm>
              <a:off x="1968" y="1236"/>
              <a:ext cx="96" cy="96"/>
              <a:chOff x="2736" y="2112"/>
              <a:chExt cx="96" cy="96"/>
            </a:xfrm>
          </p:grpSpPr>
          <p:sp>
            <p:nvSpPr>
              <p:cNvPr id="576522" name="Line 10"/>
              <p:cNvSpPr>
                <a:spLocks noChangeShapeType="1"/>
              </p:cNvSpPr>
              <p:nvPr/>
            </p:nvSpPr>
            <p:spPr bwMode="auto">
              <a:xfrm>
                <a:off x="2736" y="2112"/>
                <a:ext cx="96"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23" name="Line 11"/>
              <p:cNvSpPr>
                <a:spLocks noChangeShapeType="1"/>
              </p:cNvSpPr>
              <p:nvPr/>
            </p:nvSpPr>
            <p:spPr bwMode="auto">
              <a:xfrm rot="5400000">
                <a:off x="2736" y="2112"/>
                <a:ext cx="96"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grpSp>
        <p:nvGrpSpPr>
          <p:cNvPr id="576524" name="Group 12"/>
          <p:cNvGrpSpPr>
            <a:grpSpLocks/>
          </p:cNvGrpSpPr>
          <p:nvPr/>
        </p:nvGrpSpPr>
        <p:grpSpPr bwMode="auto">
          <a:xfrm>
            <a:off x="80963" y="5638800"/>
            <a:ext cx="8869362" cy="452438"/>
            <a:chOff x="51" y="3552"/>
            <a:chExt cx="5732" cy="285"/>
          </a:xfrm>
        </p:grpSpPr>
        <p:sp>
          <p:nvSpPr>
            <p:cNvPr id="576525" name="Text Box 13"/>
            <p:cNvSpPr txBox="1">
              <a:spLocks noChangeArrowheads="1"/>
            </p:cNvSpPr>
            <p:nvPr/>
          </p:nvSpPr>
          <p:spPr bwMode="auto">
            <a:xfrm>
              <a:off x="4877" y="3552"/>
              <a:ext cx="9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KILOMETERS</a:t>
              </a:r>
            </a:p>
          </p:txBody>
        </p:sp>
        <p:sp>
          <p:nvSpPr>
            <p:cNvPr id="576526" name="Text Box 14"/>
            <p:cNvSpPr txBox="1">
              <a:spLocks noChangeArrowheads="1"/>
            </p:cNvSpPr>
            <p:nvPr/>
          </p:nvSpPr>
          <p:spPr bwMode="auto">
            <a:xfrm>
              <a:off x="51" y="3645"/>
              <a:ext cx="102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HECTOMETERS</a:t>
              </a:r>
            </a:p>
          </p:txBody>
        </p:sp>
      </p:grpSp>
      <p:grpSp>
        <p:nvGrpSpPr>
          <p:cNvPr id="576527" name="Group 15"/>
          <p:cNvGrpSpPr>
            <a:grpSpLocks/>
          </p:cNvGrpSpPr>
          <p:nvPr/>
        </p:nvGrpSpPr>
        <p:grpSpPr bwMode="auto">
          <a:xfrm>
            <a:off x="1504950" y="4362450"/>
            <a:ext cx="4819650" cy="990600"/>
            <a:chOff x="948" y="2748"/>
            <a:chExt cx="3036" cy="624"/>
          </a:xfrm>
        </p:grpSpPr>
        <p:sp>
          <p:nvSpPr>
            <p:cNvPr id="576528" name="Line 16"/>
            <p:cNvSpPr>
              <a:spLocks noChangeShapeType="1"/>
            </p:cNvSpPr>
            <p:nvPr/>
          </p:nvSpPr>
          <p:spPr bwMode="auto">
            <a:xfrm flipV="1">
              <a:off x="3984" y="2784"/>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29" name="Line 17"/>
            <p:cNvSpPr>
              <a:spLocks noChangeShapeType="1"/>
            </p:cNvSpPr>
            <p:nvPr/>
          </p:nvSpPr>
          <p:spPr bwMode="auto">
            <a:xfrm flipV="1">
              <a:off x="948" y="2748"/>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76530" name="Group 18"/>
          <p:cNvGrpSpPr>
            <a:grpSpLocks/>
          </p:cNvGrpSpPr>
          <p:nvPr/>
        </p:nvGrpSpPr>
        <p:grpSpPr bwMode="auto">
          <a:xfrm>
            <a:off x="1524000" y="4514850"/>
            <a:ext cx="4800600" cy="304800"/>
            <a:chOff x="960" y="2688"/>
            <a:chExt cx="3024" cy="192"/>
          </a:xfrm>
        </p:grpSpPr>
        <p:sp>
          <p:nvSpPr>
            <p:cNvPr id="576531" name="Line 19"/>
            <p:cNvSpPr>
              <a:spLocks noChangeShapeType="1"/>
            </p:cNvSpPr>
            <p:nvPr/>
          </p:nvSpPr>
          <p:spPr bwMode="auto">
            <a:xfrm>
              <a:off x="2739" y="2777"/>
              <a:ext cx="1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32" name="Line 20"/>
            <p:cNvSpPr>
              <a:spLocks noChangeShapeType="1"/>
            </p:cNvSpPr>
            <p:nvPr/>
          </p:nvSpPr>
          <p:spPr bwMode="auto">
            <a:xfrm flipH="1">
              <a:off x="960" y="2777"/>
              <a:ext cx="1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33" name="Text Box 21"/>
            <p:cNvSpPr txBox="1">
              <a:spLocks noChangeArrowheads="1"/>
            </p:cNvSpPr>
            <p:nvPr/>
          </p:nvSpPr>
          <p:spPr bwMode="auto">
            <a:xfrm>
              <a:off x="2151" y="2688"/>
              <a:ext cx="6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Times New Roman" panose="02020603050405020304" pitchFamily="18" charset="0"/>
                </a:rPr>
                <a:t>8KM  3HM</a:t>
              </a:r>
            </a:p>
          </p:txBody>
        </p:sp>
      </p:grpSp>
      <p:grpSp>
        <p:nvGrpSpPr>
          <p:cNvPr id="576534" name="Group 22"/>
          <p:cNvGrpSpPr>
            <a:grpSpLocks/>
          </p:cNvGrpSpPr>
          <p:nvPr/>
        </p:nvGrpSpPr>
        <p:grpSpPr bwMode="auto">
          <a:xfrm>
            <a:off x="2362200" y="5943600"/>
            <a:ext cx="4673600" cy="503238"/>
            <a:chOff x="1488" y="3744"/>
            <a:chExt cx="2944" cy="317"/>
          </a:xfrm>
        </p:grpSpPr>
        <p:sp>
          <p:nvSpPr>
            <p:cNvPr id="576535" name="Text Box 23"/>
            <p:cNvSpPr txBox="1">
              <a:spLocks noChangeArrowheads="1"/>
            </p:cNvSpPr>
            <p:nvPr/>
          </p:nvSpPr>
          <p:spPr bwMode="auto">
            <a:xfrm>
              <a:off x="2448" y="3744"/>
              <a:ext cx="8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R.F. = 1/80,000</a:t>
              </a:r>
            </a:p>
          </p:txBody>
        </p:sp>
        <p:sp>
          <p:nvSpPr>
            <p:cNvPr id="576536" name="Text Box 24"/>
            <p:cNvSpPr txBox="1">
              <a:spLocks noChangeArrowheads="1"/>
            </p:cNvSpPr>
            <p:nvPr/>
          </p:nvSpPr>
          <p:spPr bwMode="auto">
            <a:xfrm>
              <a:off x="1488" y="3888"/>
              <a:ext cx="29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Arial" panose="020B0604020202020204" pitchFamily="34" charset="0"/>
                </a:rPr>
                <a:t>PLANE SCALE SHOWING KILOMETERS AND HECTOMETERS</a:t>
              </a:r>
            </a:p>
          </p:txBody>
        </p:sp>
      </p:grpSp>
      <p:sp>
        <p:nvSpPr>
          <p:cNvPr id="576537" name="Line 25"/>
          <p:cNvSpPr>
            <a:spLocks noChangeShapeType="1"/>
          </p:cNvSpPr>
          <p:nvPr/>
        </p:nvSpPr>
        <p:spPr bwMode="auto">
          <a:xfrm>
            <a:off x="1096963" y="5483225"/>
            <a:ext cx="70008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38" name="Line 26"/>
          <p:cNvSpPr>
            <a:spLocks noChangeShapeType="1"/>
          </p:cNvSpPr>
          <p:nvPr/>
        </p:nvSpPr>
        <p:spPr bwMode="auto">
          <a:xfrm>
            <a:off x="1096963" y="5165725"/>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76539" name="Group 27"/>
          <p:cNvGrpSpPr>
            <a:grpSpLocks/>
          </p:cNvGrpSpPr>
          <p:nvPr/>
        </p:nvGrpSpPr>
        <p:grpSpPr bwMode="auto">
          <a:xfrm>
            <a:off x="1155700" y="5283200"/>
            <a:ext cx="525463" cy="200025"/>
            <a:chOff x="523" y="2256"/>
            <a:chExt cx="331" cy="126"/>
          </a:xfrm>
        </p:grpSpPr>
        <p:sp>
          <p:nvSpPr>
            <p:cNvPr id="576540" name="Line 28"/>
            <p:cNvSpPr>
              <a:spLocks noChangeShapeType="1"/>
            </p:cNvSpPr>
            <p:nvPr/>
          </p:nvSpPr>
          <p:spPr bwMode="auto">
            <a:xfrm flipH="1">
              <a:off x="670" y="2256"/>
              <a:ext cx="2" cy="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76541" name="Group 29"/>
            <p:cNvGrpSpPr>
              <a:grpSpLocks/>
            </p:cNvGrpSpPr>
            <p:nvPr/>
          </p:nvGrpSpPr>
          <p:grpSpPr bwMode="auto">
            <a:xfrm>
              <a:off x="523" y="2304"/>
              <a:ext cx="331" cy="78"/>
              <a:chOff x="523" y="2282"/>
              <a:chExt cx="331" cy="100"/>
            </a:xfrm>
          </p:grpSpPr>
          <p:sp>
            <p:nvSpPr>
              <p:cNvPr id="576542" name="Line 30"/>
              <p:cNvSpPr>
                <a:spLocks noChangeShapeType="1"/>
              </p:cNvSpPr>
              <p:nvPr/>
            </p:nvSpPr>
            <p:spPr bwMode="auto">
              <a:xfrm>
                <a:off x="523" y="228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43" name="Line 31"/>
              <p:cNvSpPr>
                <a:spLocks noChangeShapeType="1"/>
              </p:cNvSpPr>
              <p:nvPr/>
            </p:nvSpPr>
            <p:spPr bwMode="auto">
              <a:xfrm>
                <a:off x="560" y="228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44" name="Line 32"/>
              <p:cNvSpPr>
                <a:spLocks noChangeShapeType="1"/>
              </p:cNvSpPr>
              <p:nvPr/>
            </p:nvSpPr>
            <p:spPr bwMode="auto">
              <a:xfrm>
                <a:off x="597" y="228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45" name="Line 33"/>
              <p:cNvSpPr>
                <a:spLocks noChangeShapeType="1"/>
              </p:cNvSpPr>
              <p:nvPr/>
            </p:nvSpPr>
            <p:spPr bwMode="auto">
              <a:xfrm>
                <a:off x="633" y="228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46" name="Line 34"/>
              <p:cNvSpPr>
                <a:spLocks noChangeShapeType="1"/>
              </p:cNvSpPr>
              <p:nvPr/>
            </p:nvSpPr>
            <p:spPr bwMode="auto">
              <a:xfrm>
                <a:off x="707" y="228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47" name="Line 35"/>
              <p:cNvSpPr>
                <a:spLocks noChangeShapeType="1"/>
              </p:cNvSpPr>
              <p:nvPr/>
            </p:nvSpPr>
            <p:spPr bwMode="auto">
              <a:xfrm>
                <a:off x="744" y="228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48" name="Line 36"/>
              <p:cNvSpPr>
                <a:spLocks noChangeShapeType="1"/>
              </p:cNvSpPr>
              <p:nvPr/>
            </p:nvSpPr>
            <p:spPr bwMode="auto">
              <a:xfrm>
                <a:off x="780" y="228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49" name="Line 37"/>
              <p:cNvSpPr>
                <a:spLocks noChangeShapeType="1"/>
              </p:cNvSpPr>
              <p:nvPr/>
            </p:nvSpPr>
            <p:spPr bwMode="auto">
              <a:xfrm>
                <a:off x="818" y="228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50" name="Line 38"/>
              <p:cNvSpPr>
                <a:spLocks noChangeShapeType="1"/>
              </p:cNvSpPr>
              <p:nvPr/>
            </p:nvSpPr>
            <p:spPr bwMode="auto">
              <a:xfrm>
                <a:off x="854" y="2282"/>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sp>
        <p:nvSpPr>
          <p:cNvPr id="576551" name="Line 39"/>
          <p:cNvSpPr>
            <a:spLocks noChangeShapeType="1"/>
          </p:cNvSpPr>
          <p:nvPr/>
        </p:nvSpPr>
        <p:spPr bwMode="auto">
          <a:xfrm>
            <a:off x="1681163" y="5165725"/>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52" name="Line 40"/>
          <p:cNvSpPr>
            <a:spLocks noChangeShapeType="1"/>
          </p:cNvSpPr>
          <p:nvPr/>
        </p:nvSpPr>
        <p:spPr bwMode="auto">
          <a:xfrm>
            <a:off x="2265363" y="5165725"/>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53" name="Line 41"/>
          <p:cNvSpPr>
            <a:spLocks noChangeShapeType="1"/>
          </p:cNvSpPr>
          <p:nvPr/>
        </p:nvSpPr>
        <p:spPr bwMode="auto">
          <a:xfrm>
            <a:off x="2847975" y="5165725"/>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54" name="Line 42"/>
          <p:cNvSpPr>
            <a:spLocks noChangeShapeType="1"/>
          </p:cNvSpPr>
          <p:nvPr/>
        </p:nvSpPr>
        <p:spPr bwMode="auto">
          <a:xfrm>
            <a:off x="3430588" y="5165725"/>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55" name="Line 43"/>
          <p:cNvSpPr>
            <a:spLocks noChangeShapeType="1"/>
          </p:cNvSpPr>
          <p:nvPr/>
        </p:nvSpPr>
        <p:spPr bwMode="auto">
          <a:xfrm>
            <a:off x="3429000" y="5165725"/>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56" name="Line 44"/>
          <p:cNvSpPr>
            <a:spLocks noChangeShapeType="1"/>
          </p:cNvSpPr>
          <p:nvPr/>
        </p:nvSpPr>
        <p:spPr bwMode="auto">
          <a:xfrm>
            <a:off x="4013200" y="5165725"/>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57" name="Line 45"/>
          <p:cNvSpPr>
            <a:spLocks noChangeShapeType="1"/>
          </p:cNvSpPr>
          <p:nvPr/>
        </p:nvSpPr>
        <p:spPr bwMode="auto">
          <a:xfrm>
            <a:off x="4597400" y="5165725"/>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58" name="Line 46"/>
          <p:cNvSpPr>
            <a:spLocks noChangeShapeType="1"/>
          </p:cNvSpPr>
          <p:nvPr/>
        </p:nvSpPr>
        <p:spPr bwMode="auto">
          <a:xfrm>
            <a:off x="5157788" y="5168900"/>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59" name="Line 47"/>
          <p:cNvSpPr>
            <a:spLocks noChangeShapeType="1"/>
          </p:cNvSpPr>
          <p:nvPr/>
        </p:nvSpPr>
        <p:spPr bwMode="auto">
          <a:xfrm>
            <a:off x="5741988" y="5168900"/>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60" name="Line 48"/>
          <p:cNvSpPr>
            <a:spLocks noChangeShapeType="1"/>
          </p:cNvSpPr>
          <p:nvPr/>
        </p:nvSpPr>
        <p:spPr bwMode="auto">
          <a:xfrm>
            <a:off x="6324600" y="5168900"/>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61" name="Line 49"/>
          <p:cNvSpPr>
            <a:spLocks noChangeShapeType="1"/>
          </p:cNvSpPr>
          <p:nvPr/>
        </p:nvSpPr>
        <p:spPr bwMode="auto">
          <a:xfrm>
            <a:off x="6907213" y="5168900"/>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62" name="Line 50"/>
          <p:cNvSpPr>
            <a:spLocks noChangeShapeType="1"/>
          </p:cNvSpPr>
          <p:nvPr/>
        </p:nvSpPr>
        <p:spPr bwMode="auto">
          <a:xfrm>
            <a:off x="6905625" y="5168900"/>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63" name="Line 51"/>
          <p:cNvSpPr>
            <a:spLocks noChangeShapeType="1"/>
          </p:cNvSpPr>
          <p:nvPr/>
        </p:nvSpPr>
        <p:spPr bwMode="auto">
          <a:xfrm>
            <a:off x="7489825" y="5168900"/>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6564" name="Line 52"/>
          <p:cNvSpPr>
            <a:spLocks noChangeShapeType="1"/>
          </p:cNvSpPr>
          <p:nvPr/>
        </p:nvSpPr>
        <p:spPr bwMode="auto">
          <a:xfrm>
            <a:off x="8074025" y="5168900"/>
            <a:ext cx="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76565" name="Group 53"/>
          <p:cNvGrpSpPr>
            <a:grpSpLocks/>
          </p:cNvGrpSpPr>
          <p:nvPr/>
        </p:nvGrpSpPr>
        <p:grpSpPr bwMode="auto">
          <a:xfrm>
            <a:off x="1552575" y="5449888"/>
            <a:ext cx="6694488" cy="328612"/>
            <a:chOff x="969" y="3424"/>
            <a:chExt cx="4217" cy="207"/>
          </a:xfrm>
        </p:grpSpPr>
        <p:sp>
          <p:nvSpPr>
            <p:cNvPr id="576566" name="Text Box 54"/>
            <p:cNvSpPr txBox="1">
              <a:spLocks noChangeArrowheads="1"/>
            </p:cNvSpPr>
            <p:nvPr/>
          </p:nvSpPr>
          <p:spPr bwMode="auto">
            <a:xfrm>
              <a:off x="969" y="3439"/>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0</a:t>
              </a:r>
            </a:p>
          </p:txBody>
        </p:sp>
        <p:sp>
          <p:nvSpPr>
            <p:cNvPr id="576567" name="Text Box 55"/>
            <p:cNvSpPr txBox="1">
              <a:spLocks noChangeArrowheads="1"/>
            </p:cNvSpPr>
            <p:nvPr/>
          </p:nvSpPr>
          <p:spPr bwMode="auto">
            <a:xfrm>
              <a:off x="1344" y="342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1</a:t>
              </a:r>
            </a:p>
          </p:txBody>
        </p:sp>
        <p:sp>
          <p:nvSpPr>
            <p:cNvPr id="576568" name="Text Box 56"/>
            <p:cNvSpPr txBox="1">
              <a:spLocks noChangeArrowheads="1"/>
            </p:cNvSpPr>
            <p:nvPr/>
          </p:nvSpPr>
          <p:spPr bwMode="auto">
            <a:xfrm>
              <a:off x="1674" y="3436"/>
              <a:ext cx="20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 2</a:t>
              </a:r>
            </a:p>
          </p:txBody>
        </p:sp>
        <p:sp>
          <p:nvSpPr>
            <p:cNvPr id="576569" name="Text Box 57"/>
            <p:cNvSpPr txBox="1">
              <a:spLocks noChangeArrowheads="1"/>
            </p:cNvSpPr>
            <p:nvPr/>
          </p:nvSpPr>
          <p:spPr bwMode="auto">
            <a:xfrm>
              <a:off x="2046" y="3430"/>
              <a:ext cx="20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 3</a:t>
              </a:r>
            </a:p>
          </p:txBody>
        </p:sp>
        <p:sp>
          <p:nvSpPr>
            <p:cNvPr id="576570" name="Text Box 58"/>
            <p:cNvSpPr txBox="1">
              <a:spLocks noChangeArrowheads="1"/>
            </p:cNvSpPr>
            <p:nvPr/>
          </p:nvSpPr>
          <p:spPr bwMode="auto">
            <a:xfrm>
              <a:off x="2370" y="3430"/>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  4</a:t>
              </a:r>
            </a:p>
          </p:txBody>
        </p:sp>
        <p:sp>
          <p:nvSpPr>
            <p:cNvPr id="576571" name="Text Box 59"/>
            <p:cNvSpPr txBox="1">
              <a:spLocks noChangeArrowheads="1"/>
            </p:cNvSpPr>
            <p:nvPr/>
          </p:nvSpPr>
          <p:spPr bwMode="auto">
            <a:xfrm>
              <a:off x="2736" y="3436"/>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  5</a:t>
              </a:r>
            </a:p>
          </p:txBody>
        </p:sp>
        <p:sp>
          <p:nvSpPr>
            <p:cNvPr id="576572" name="Text Box 60"/>
            <p:cNvSpPr txBox="1">
              <a:spLocks noChangeArrowheads="1"/>
            </p:cNvSpPr>
            <p:nvPr/>
          </p:nvSpPr>
          <p:spPr bwMode="auto">
            <a:xfrm>
              <a:off x="3090" y="3430"/>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  6</a:t>
              </a:r>
            </a:p>
          </p:txBody>
        </p:sp>
        <p:sp>
          <p:nvSpPr>
            <p:cNvPr id="576573" name="Text Box 61"/>
            <p:cNvSpPr txBox="1">
              <a:spLocks noChangeArrowheads="1"/>
            </p:cNvSpPr>
            <p:nvPr/>
          </p:nvSpPr>
          <p:spPr bwMode="auto">
            <a:xfrm>
              <a:off x="3444" y="3436"/>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  7</a:t>
              </a:r>
            </a:p>
          </p:txBody>
        </p:sp>
        <p:sp>
          <p:nvSpPr>
            <p:cNvPr id="576574" name="Text Box 62"/>
            <p:cNvSpPr txBox="1">
              <a:spLocks noChangeArrowheads="1"/>
            </p:cNvSpPr>
            <p:nvPr/>
          </p:nvSpPr>
          <p:spPr bwMode="auto">
            <a:xfrm>
              <a:off x="3816" y="3430"/>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  8</a:t>
              </a:r>
            </a:p>
          </p:txBody>
        </p:sp>
        <p:sp>
          <p:nvSpPr>
            <p:cNvPr id="576575" name="Text Box 63"/>
            <p:cNvSpPr txBox="1">
              <a:spLocks noChangeArrowheads="1"/>
            </p:cNvSpPr>
            <p:nvPr/>
          </p:nvSpPr>
          <p:spPr bwMode="auto">
            <a:xfrm>
              <a:off x="4200" y="3436"/>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  9</a:t>
              </a:r>
            </a:p>
          </p:txBody>
        </p:sp>
        <p:sp>
          <p:nvSpPr>
            <p:cNvPr id="576576" name="Text Box 64"/>
            <p:cNvSpPr txBox="1">
              <a:spLocks noChangeArrowheads="1"/>
            </p:cNvSpPr>
            <p:nvPr/>
          </p:nvSpPr>
          <p:spPr bwMode="auto">
            <a:xfrm>
              <a:off x="4524" y="3424"/>
              <a:ext cx="2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  10</a:t>
              </a:r>
            </a:p>
          </p:txBody>
        </p:sp>
        <p:sp>
          <p:nvSpPr>
            <p:cNvPr id="576577" name="Text Box 65"/>
            <p:cNvSpPr txBox="1">
              <a:spLocks noChangeArrowheads="1"/>
            </p:cNvSpPr>
            <p:nvPr/>
          </p:nvSpPr>
          <p:spPr bwMode="auto">
            <a:xfrm>
              <a:off x="4902" y="3424"/>
              <a:ext cx="2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  11</a:t>
              </a:r>
            </a:p>
          </p:txBody>
        </p:sp>
      </p:grpSp>
      <p:grpSp>
        <p:nvGrpSpPr>
          <p:cNvPr id="576578" name="Group 66"/>
          <p:cNvGrpSpPr>
            <a:grpSpLocks/>
          </p:cNvGrpSpPr>
          <p:nvPr/>
        </p:nvGrpSpPr>
        <p:grpSpPr bwMode="auto">
          <a:xfrm>
            <a:off x="838200" y="5435600"/>
            <a:ext cx="701675" cy="304800"/>
            <a:chOff x="528" y="3424"/>
            <a:chExt cx="442" cy="192"/>
          </a:xfrm>
        </p:grpSpPr>
        <p:sp>
          <p:nvSpPr>
            <p:cNvPr id="576579" name="Text Box 67"/>
            <p:cNvSpPr txBox="1">
              <a:spLocks noChangeArrowheads="1"/>
            </p:cNvSpPr>
            <p:nvPr/>
          </p:nvSpPr>
          <p:spPr bwMode="auto">
            <a:xfrm>
              <a:off x="528" y="3424"/>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10</a:t>
              </a:r>
            </a:p>
          </p:txBody>
        </p:sp>
        <p:sp>
          <p:nvSpPr>
            <p:cNvPr id="576580" name="Text Box 68"/>
            <p:cNvSpPr txBox="1">
              <a:spLocks noChangeArrowheads="1"/>
            </p:cNvSpPr>
            <p:nvPr/>
          </p:nvSpPr>
          <p:spPr bwMode="auto">
            <a:xfrm>
              <a:off x="806" y="3431"/>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5</a:t>
              </a:r>
            </a:p>
          </p:txBody>
        </p:sp>
      </p:grpSp>
      <p:grpSp>
        <p:nvGrpSpPr>
          <p:cNvPr id="576581" name="Group 69"/>
          <p:cNvGrpSpPr>
            <a:grpSpLocks/>
          </p:cNvGrpSpPr>
          <p:nvPr/>
        </p:nvGrpSpPr>
        <p:grpSpPr bwMode="auto">
          <a:xfrm>
            <a:off x="6515100" y="971550"/>
            <a:ext cx="2209800" cy="1066800"/>
            <a:chOff x="4104" y="672"/>
            <a:chExt cx="1392" cy="672"/>
          </a:xfrm>
        </p:grpSpPr>
        <p:sp>
          <p:nvSpPr>
            <p:cNvPr id="576582" name="Oval 70"/>
            <p:cNvSpPr>
              <a:spLocks noChangeArrowheads="1"/>
            </p:cNvSpPr>
            <p:nvPr/>
          </p:nvSpPr>
          <p:spPr bwMode="auto">
            <a:xfrm>
              <a:off x="4104" y="672"/>
              <a:ext cx="1392" cy="67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6583" name="Text Box 71"/>
            <p:cNvSpPr txBox="1">
              <a:spLocks noChangeArrowheads="1"/>
            </p:cNvSpPr>
            <p:nvPr/>
          </p:nvSpPr>
          <p:spPr bwMode="auto">
            <a:xfrm>
              <a:off x="4128" y="870"/>
              <a:ext cx="13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0" smtClean="0">
                  <a:solidFill>
                    <a:srgbClr val="3333CC"/>
                  </a:solidFill>
                  <a:latin typeface="Arial Black" panose="020B0A04020102020204" pitchFamily="34" charset="0"/>
                </a:rPr>
                <a:t>PLAIN SCALE </a:t>
              </a:r>
            </a:p>
          </p:txBody>
        </p:sp>
      </p:grpSp>
      <p:grpSp>
        <p:nvGrpSpPr>
          <p:cNvPr id="576591" name="Group 79"/>
          <p:cNvGrpSpPr>
            <a:grpSpLocks/>
          </p:cNvGrpSpPr>
          <p:nvPr/>
        </p:nvGrpSpPr>
        <p:grpSpPr bwMode="auto">
          <a:xfrm>
            <a:off x="8016875" y="46038"/>
            <a:ext cx="1096963" cy="182562"/>
            <a:chOff x="5050" y="29"/>
            <a:chExt cx="691" cy="115"/>
          </a:xfrm>
        </p:grpSpPr>
        <p:sp>
          <p:nvSpPr>
            <p:cNvPr id="576592" name="AutoShape 80">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6593" name="AutoShape 81">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6594" name="AutoShape 82">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6595" name="AutoShape 83">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6596" name="AutoShape 84">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6597" name="AutoShape 85">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2897249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76514"/>
                                        </p:tgtEl>
                                        <p:attrNameLst>
                                          <p:attrName>style.visibility</p:attrName>
                                        </p:attrNameLst>
                                      </p:cBhvr>
                                      <p:to>
                                        <p:strVal val="visible"/>
                                      </p:to>
                                    </p:set>
                                    <p:anim calcmode="lin" valueType="num">
                                      <p:cBhvr>
                                        <p:cTn id="7" dur="500" fill="hold"/>
                                        <p:tgtEl>
                                          <p:spTgt spid="576514"/>
                                        </p:tgtEl>
                                        <p:attrNameLst>
                                          <p:attrName>ppt_w</p:attrName>
                                        </p:attrNameLst>
                                      </p:cBhvr>
                                      <p:tavLst>
                                        <p:tav tm="0">
                                          <p:val>
                                            <p:fltVal val="0"/>
                                          </p:val>
                                        </p:tav>
                                        <p:tav tm="100000">
                                          <p:val>
                                            <p:strVal val="#ppt_w"/>
                                          </p:val>
                                        </p:tav>
                                      </p:tavLst>
                                    </p:anim>
                                    <p:anim calcmode="lin" valueType="num">
                                      <p:cBhvr>
                                        <p:cTn id="8" dur="500" fill="hold"/>
                                        <p:tgtEl>
                                          <p:spTgt spid="57651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nodeType="clickEffect">
                                  <p:stCondLst>
                                    <p:cond delay="0"/>
                                  </p:stCondLst>
                                  <p:childTnLst>
                                    <p:set>
                                      <p:cBhvr>
                                        <p:cTn id="12" dur="1" fill="hold">
                                          <p:stCondLst>
                                            <p:cond delay="0"/>
                                          </p:stCondLst>
                                        </p:cTn>
                                        <p:tgtEl>
                                          <p:spTgt spid="576516"/>
                                        </p:tgtEl>
                                        <p:attrNameLst>
                                          <p:attrName>style.visibility</p:attrName>
                                        </p:attrNameLst>
                                      </p:cBhvr>
                                      <p:to>
                                        <p:strVal val="visible"/>
                                      </p:to>
                                    </p:set>
                                    <p:anim calcmode="lin" valueType="num">
                                      <p:cBhvr>
                                        <p:cTn id="13" dur="500" fill="hold"/>
                                        <p:tgtEl>
                                          <p:spTgt spid="576516"/>
                                        </p:tgtEl>
                                        <p:attrNameLst>
                                          <p:attrName>ppt_x</p:attrName>
                                        </p:attrNameLst>
                                      </p:cBhvr>
                                      <p:tavLst>
                                        <p:tav tm="0">
                                          <p:val>
                                            <p:strVal val="#ppt_x"/>
                                          </p:val>
                                        </p:tav>
                                        <p:tav tm="100000">
                                          <p:val>
                                            <p:strVal val="#ppt_x"/>
                                          </p:val>
                                        </p:tav>
                                      </p:tavLst>
                                    </p:anim>
                                    <p:anim calcmode="lin" valueType="num">
                                      <p:cBhvr>
                                        <p:cTn id="14" dur="500" fill="hold"/>
                                        <p:tgtEl>
                                          <p:spTgt spid="576516"/>
                                        </p:tgtEl>
                                        <p:attrNameLst>
                                          <p:attrName>ppt_y</p:attrName>
                                        </p:attrNameLst>
                                      </p:cBhvr>
                                      <p:tavLst>
                                        <p:tav tm="0">
                                          <p:val>
                                            <p:strVal val="#ppt_y-#ppt_h/2"/>
                                          </p:val>
                                        </p:tav>
                                        <p:tav tm="100000">
                                          <p:val>
                                            <p:strVal val="#ppt_y"/>
                                          </p:val>
                                        </p:tav>
                                      </p:tavLst>
                                    </p:anim>
                                    <p:anim calcmode="lin" valueType="num">
                                      <p:cBhvr>
                                        <p:cTn id="15" dur="500" fill="hold"/>
                                        <p:tgtEl>
                                          <p:spTgt spid="576516"/>
                                        </p:tgtEl>
                                        <p:attrNameLst>
                                          <p:attrName>ppt_w</p:attrName>
                                        </p:attrNameLst>
                                      </p:cBhvr>
                                      <p:tavLst>
                                        <p:tav tm="0">
                                          <p:val>
                                            <p:strVal val="#ppt_w"/>
                                          </p:val>
                                        </p:tav>
                                        <p:tav tm="100000">
                                          <p:val>
                                            <p:strVal val="#ppt_w"/>
                                          </p:val>
                                        </p:tav>
                                      </p:tavLst>
                                    </p:anim>
                                    <p:anim calcmode="lin" valueType="num">
                                      <p:cBhvr>
                                        <p:cTn id="16" dur="500" fill="hold"/>
                                        <p:tgtEl>
                                          <p:spTgt spid="576516"/>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576537"/>
                                        </p:tgtEl>
                                        <p:attrNameLst>
                                          <p:attrName>style.visibility</p:attrName>
                                        </p:attrNameLst>
                                      </p:cBhvr>
                                      <p:to>
                                        <p:strVal val="visible"/>
                                      </p:to>
                                    </p:set>
                                    <p:anim calcmode="lin" valueType="num">
                                      <p:cBhvr>
                                        <p:cTn id="21" dur="500" fill="hold"/>
                                        <p:tgtEl>
                                          <p:spTgt spid="576537"/>
                                        </p:tgtEl>
                                        <p:attrNameLst>
                                          <p:attrName>ppt_x</p:attrName>
                                        </p:attrNameLst>
                                      </p:cBhvr>
                                      <p:tavLst>
                                        <p:tav tm="0">
                                          <p:val>
                                            <p:strVal val="#ppt_x-#ppt_w/2"/>
                                          </p:val>
                                        </p:tav>
                                        <p:tav tm="100000">
                                          <p:val>
                                            <p:strVal val="#ppt_x"/>
                                          </p:val>
                                        </p:tav>
                                      </p:tavLst>
                                    </p:anim>
                                    <p:anim calcmode="lin" valueType="num">
                                      <p:cBhvr>
                                        <p:cTn id="22" dur="500" fill="hold"/>
                                        <p:tgtEl>
                                          <p:spTgt spid="576537"/>
                                        </p:tgtEl>
                                        <p:attrNameLst>
                                          <p:attrName>ppt_y</p:attrName>
                                        </p:attrNameLst>
                                      </p:cBhvr>
                                      <p:tavLst>
                                        <p:tav tm="0">
                                          <p:val>
                                            <p:strVal val="#ppt_y"/>
                                          </p:val>
                                        </p:tav>
                                        <p:tav tm="100000">
                                          <p:val>
                                            <p:strVal val="#ppt_y"/>
                                          </p:val>
                                        </p:tav>
                                      </p:tavLst>
                                    </p:anim>
                                    <p:anim calcmode="lin" valueType="num">
                                      <p:cBhvr>
                                        <p:cTn id="23" dur="500" fill="hold"/>
                                        <p:tgtEl>
                                          <p:spTgt spid="576537"/>
                                        </p:tgtEl>
                                        <p:attrNameLst>
                                          <p:attrName>ppt_w</p:attrName>
                                        </p:attrNameLst>
                                      </p:cBhvr>
                                      <p:tavLst>
                                        <p:tav tm="0">
                                          <p:val>
                                            <p:fltVal val="0"/>
                                          </p:val>
                                        </p:tav>
                                        <p:tav tm="100000">
                                          <p:val>
                                            <p:strVal val="#ppt_w"/>
                                          </p:val>
                                        </p:tav>
                                      </p:tavLst>
                                    </p:anim>
                                    <p:anim calcmode="lin" valueType="num">
                                      <p:cBhvr>
                                        <p:cTn id="24" dur="500" fill="hold"/>
                                        <p:tgtEl>
                                          <p:spTgt spid="576537"/>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grpId="0" nodeType="clickEffect">
                                  <p:stCondLst>
                                    <p:cond delay="0"/>
                                  </p:stCondLst>
                                  <p:childTnLst>
                                    <p:set>
                                      <p:cBhvr>
                                        <p:cTn id="28" dur="1" fill="hold">
                                          <p:stCondLst>
                                            <p:cond delay="0"/>
                                          </p:stCondLst>
                                        </p:cTn>
                                        <p:tgtEl>
                                          <p:spTgt spid="576538"/>
                                        </p:tgtEl>
                                        <p:attrNameLst>
                                          <p:attrName>style.visibility</p:attrName>
                                        </p:attrNameLst>
                                      </p:cBhvr>
                                      <p:to>
                                        <p:strVal val="visible"/>
                                      </p:to>
                                    </p:set>
                                    <p:anim calcmode="lin" valueType="num">
                                      <p:cBhvr>
                                        <p:cTn id="29" dur="500" fill="hold"/>
                                        <p:tgtEl>
                                          <p:spTgt spid="576538"/>
                                        </p:tgtEl>
                                        <p:attrNameLst>
                                          <p:attrName>ppt_x</p:attrName>
                                        </p:attrNameLst>
                                      </p:cBhvr>
                                      <p:tavLst>
                                        <p:tav tm="0">
                                          <p:val>
                                            <p:strVal val="#ppt_x"/>
                                          </p:val>
                                        </p:tav>
                                        <p:tav tm="100000">
                                          <p:val>
                                            <p:strVal val="#ppt_x"/>
                                          </p:val>
                                        </p:tav>
                                      </p:tavLst>
                                    </p:anim>
                                    <p:anim calcmode="lin" valueType="num">
                                      <p:cBhvr>
                                        <p:cTn id="30" dur="500" fill="hold"/>
                                        <p:tgtEl>
                                          <p:spTgt spid="576538"/>
                                        </p:tgtEl>
                                        <p:attrNameLst>
                                          <p:attrName>ppt_y</p:attrName>
                                        </p:attrNameLst>
                                      </p:cBhvr>
                                      <p:tavLst>
                                        <p:tav tm="0">
                                          <p:val>
                                            <p:strVal val="#ppt_y+#ppt_h/2"/>
                                          </p:val>
                                        </p:tav>
                                        <p:tav tm="100000">
                                          <p:val>
                                            <p:strVal val="#ppt_y"/>
                                          </p:val>
                                        </p:tav>
                                      </p:tavLst>
                                    </p:anim>
                                    <p:anim calcmode="lin" valueType="num">
                                      <p:cBhvr>
                                        <p:cTn id="31" dur="500" fill="hold"/>
                                        <p:tgtEl>
                                          <p:spTgt spid="576538"/>
                                        </p:tgtEl>
                                        <p:attrNameLst>
                                          <p:attrName>ppt_w</p:attrName>
                                        </p:attrNameLst>
                                      </p:cBhvr>
                                      <p:tavLst>
                                        <p:tav tm="0">
                                          <p:val>
                                            <p:strVal val="#ppt_w"/>
                                          </p:val>
                                        </p:tav>
                                        <p:tav tm="100000">
                                          <p:val>
                                            <p:strVal val="#ppt_w"/>
                                          </p:val>
                                        </p:tav>
                                      </p:tavLst>
                                    </p:anim>
                                    <p:anim calcmode="lin" valueType="num">
                                      <p:cBhvr>
                                        <p:cTn id="32" dur="500" fill="hold"/>
                                        <p:tgtEl>
                                          <p:spTgt spid="576538"/>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4" fill="hold" grpId="0" nodeType="clickEffect">
                                  <p:stCondLst>
                                    <p:cond delay="0"/>
                                  </p:stCondLst>
                                  <p:childTnLst>
                                    <p:set>
                                      <p:cBhvr>
                                        <p:cTn id="36" dur="1" fill="hold">
                                          <p:stCondLst>
                                            <p:cond delay="0"/>
                                          </p:stCondLst>
                                        </p:cTn>
                                        <p:tgtEl>
                                          <p:spTgt spid="576551"/>
                                        </p:tgtEl>
                                        <p:attrNameLst>
                                          <p:attrName>style.visibility</p:attrName>
                                        </p:attrNameLst>
                                      </p:cBhvr>
                                      <p:to>
                                        <p:strVal val="visible"/>
                                      </p:to>
                                    </p:set>
                                    <p:anim calcmode="lin" valueType="num">
                                      <p:cBhvr>
                                        <p:cTn id="37" dur="500" fill="hold"/>
                                        <p:tgtEl>
                                          <p:spTgt spid="576551"/>
                                        </p:tgtEl>
                                        <p:attrNameLst>
                                          <p:attrName>ppt_x</p:attrName>
                                        </p:attrNameLst>
                                      </p:cBhvr>
                                      <p:tavLst>
                                        <p:tav tm="0">
                                          <p:val>
                                            <p:strVal val="#ppt_x"/>
                                          </p:val>
                                        </p:tav>
                                        <p:tav tm="100000">
                                          <p:val>
                                            <p:strVal val="#ppt_x"/>
                                          </p:val>
                                        </p:tav>
                                      </p:tavLst>
                                    </p:anim>
                                    <p:anim calcmode="lin" valueType="num">
                                      <p:cBhvr>
                                        <p:cTn id="38" dur="500" fill="hold"/>
                                        <p:tgtEl>
                                          <p:spTgt spid="576551"/>
                                        </p:tgtEl>
                                        <p:attrNameLst>
                                          <p:attrName>ppt_y</p:attrName>
                                        </p:attrNameLst>
                                      </p:cBhvr>
                                      <p:tavLst>
                                        <p:tav tm="0">
                                          <p:val>
                                            <p:strVal val="#ppt_y+#ppt_h/2"/>
                                          </p:val>
                                        </p:tav>
                                        <p:tav tm="100000">
                                          <p:val>
                                            <p:strVal val="#ppt_y"/>
                                          </p:val>
                                        </p:tav>
                                      </p:tavLst>
                                    </p:anim>
                                    <p:anim calcmode="lin" valueType="num">
                                      <p:cBhvr>
                                        <p:cTn id="39" dur="500" fill="hold"/>
                                        <p:tgtEl>
                                          <p:spTgt spid="576551"/>
                                        </p:tgtEl>
                                        <p:attrNameLst>
                                          <p:attrName>ppt_w</p:attrName>
                                        </p:attrNameLst>
                                      </p:cBhvr>
                                      <p:tavLst>
                                        <p:tav tm="0">
                                          <p:val>
                                            <p:strVal val="#ppt_w"/>
                                          </p:val>
                                        </p:tav>
                                        <p:tav tm="100000">
                                          <p:val>
                                            <p:strVal val="#ppt_w"/>
                                          </p:val>
                                        </p:tav>
                                      </p:tavLst>
                                    </p:anim>
                                    <p:anim calcmode="lin" valueType="num">
                                      <p:cBhvr>
                                        <p:cTn id="40" dur="500" fill="hold"/>
                                        <p:tgtEl>
                                          <p:spTgt spid="576551"/>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4" fill="hold" grpId="0" nodeType="clickEffect">
                                  <p:stCondLst>
                                    <p:cond delay="0"/>
                                  </p:stCondLst>
                                  <p:childTnLst>
                                    <p:set>
                                      <p:cBhvr>
                                        <p:cTn id="44" dur="1" fill="hold">
                                          <p:stCondLst>
                                            <p:cond delay="0"/>
                                          </p:stCondLst>
                                        </p:cTn>
                                        <p:tgtEl>
                                          <p:spTgt spid="576552"/>
                                        </p:tgtEl>
                                        <p:attrNameLst>
                                          <p:attrName>style.visibility</p:attrName>
                                        </p:attrNameLst>
                                      </p:cBhvr>
                                      <p:to>
                                        <p:strVal val="visible"/>
                                      </p:to>
                                    </p:set>
                                    <p:anim calcmode="lin" valueType="num">
                                      <p:cBhvr>
                                        <p:cTn id="45" dur="500" fill="hold"/>
                                        <p:tgtEl>
                                          <p:spTgt spid="576552"/>
                                        </p:tgtEl>
                                        <p:attrNameLst>
                                          <p:attrName>ppt_x</p:attrName>
                                        </p:attrNameLst>
                                      </p:cBhvr>
                                      <p:tavLst>
                                        <p:tav tm="0">
                                          <p:val>
                                            <p:strVal val="#ppt_x"/>
                                          </p:val>
                                        </p:tav>
                                        <p:tav tm="100000">
                                          <p:val>
                                            <p:strVal val="#ppt_x"/>
                                          </p:val>
                                        </p:tav>
                                      </p:tavLst>
                                    </p:anim>
                                    <p:anim calcmode="lin" valueType="num">
                                      <p:cBhvr>
                                        <p:cTn id="46" dur="500" fill="hold"/>
                                        <p:tgtEl>
                                          <p:spTgt spid="576552"/>
                                        </p:tgtEl>
                                        <p:attrNameLst>
                                          <p:attrName>ppt_y</p:attrName>
                                        </p:attrNameLst>
                                      </p:cBhvr>
                                      <p:tavLst>
                                        <p:tav tm="0">
                                          <p:val>
                                            <p:strVal val="#ppt_y+#ppt_h/2"/>
                                          </p:val>
                                        </p:tav>
                                        <p:tav tm="100000">
                                          <p:val>
                                            <p:strVal val="#ppt_y"/>
                                          </p:val>
                                        </p:tav>
                                      </p:tavLst>
                                    </p:anim>
                                    <p:anim calcmode="lin" valueType="num">
                                      <p:cBhvr>
                                        <p:cTn id="47" dur="500" fill="hold"/>
                                        <p:tgtEl>
                                          <p:spTgt spid="576552"/>
                                        </p:tgtEl>
                                        <p:attrNameLst>
                                          <p:attrName>ppt_w</p:attrName>
                                        </p:attrNameLst>
                                      </p:cBhvr>
                                      <p:tavLst>
                                        <p:tav tm="0">
                                          <p:val>
                                            <p:strVal val="#ppt_w"/>
                                          </p:val>
                                        </p:tav>
                                        <p:tav tm="100000">
                                          <p:val>
                                            <p:strVal val="#ppt_w"/>
                                          </p:val>
                                        </p:tav>
                                      </p:tavLst>
                                    </p:anim>
                                    <p:anim calcmode="lin" valueType="num">
                                      <p:cBhvr>
                                        <p:cTn id="48" dur="500" fill="hold"/>
                                        <p:tgtEl>
                                          <p:spTgt spid="576552"/>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4" fill="hold" grpId="0" nodeType="clickEffect">
                                  <p:stCondLst>
                                    <p:cond delay="0"/>
                                  </p:stCondLst>
                                  <p:childTnLst>
                                    <p:set>
                                      <p:cBhvr>
                                        <p:cTn id="52" dur="1" fill="hold">
                                          <p:stCondLst>
                                            <p:cond delay="0"/>
                                          </p:stCondLst>
                                        </p:cTn>
                                        <p:tgtEl>
                                          <p:spTgt spid="576553"/>
                                        </p:tgtEl>
                                        <p:attrNameLst>
                                          <p:attrName>style.visibility</p:attrName>
                                        </p:attrNameLst>
                                      </p:cBhvr>
                                      <p:to>
                                        <p:strVal val="visible"/>
                                      </p:to>
                                    </p:set>
                                    <p:anim calcmode="lin" valueType="num">
                                      <p:cBhvr>
                                        <p:cTn id="53" dur="500" fill="hold"/>
                                        <p:tgtEl>
                                          <p:spTgt spid="576553"/>
                                        </p:tgtEl>
                                        <p:attrNameLst>
                                          <p:attrName>ppt_x</p:attrName>
                                        </p:attrNameLst>
                                      </p:cBhvr>
                                      <p:tavLst>
                                        <p:tav tm="0">
                                          <p:val>
                                            <p:strVal val="#ppt_x"/>
                                          </p:val>
                                        </p:tav>
                                        <p:tav tm="100000">
                                          <p:val>
                                            <p:strVal val="#ppt_x"/>
                                          </p:val>
                                        </p:tav>
                                      </p:tavLst>
                                    </p:anim>
                                    <p:anim calcmode="lin" valueType="num">
                                      <p:cBhvr>
                                        <p:cTn id="54" dur="500" fill="hold"/>
                                        <p:tgtEl>
                                          <p:spTgt spid="576553"/>
                                        </p:tgtEl>
                                        <p:attrNameLst>
                                          <p:attrName>ppt_y</p:attrName>
                                        </p:attrNameLst>
                                      </p:cBhvr>
                                      <p:tavLst>
                                        <p:tav tm="0">
                                          <p:val>
                                            <p:strVal val="#ppt_y+#ppt_h/2"/>
                                          </p:val>
                                        </p:tav>
                                        <p:tav tm="100000">
                                          <p:val>
                                            <p:strVal val="#ppt_y"/>
                                          </p:val>
                                        </p:tav>
                                      </p:tavLst>
                                    </p:anim>
                                    <p:anim calcmode="lin" valueType="num">
                                      <p:cBhvr>
                                        <p:cTn id="55" dur="500" fill="hold"/>
                                        <p:tgtEl>
                                          <p:spTgt spid="576553"/>
                                        </p:tgtEl>
                                        <p:attrNameLst>
                                          <p:attrName>ppt_w</p:attrName>
                                        </p:attrNameLst>
                                      </p:cBhvr>
                                      <p:tavLst>
                                        <p:tav tm="0">
                                          <p:val>
                                            <p:strVal val="#ppt_w"/>
                                          </p:val>
                                        </p:tav>
                                        <p:tav tm="100000">
                                          <p:val>
                                            <p:strVal val="#ppt_w"/>
                                          </p:val>
                                        </p:tav>
                                      </p:tavLst>
                                    </p:anim>
                                    <p:anim calcmode="lin" valueType="num">
                                      <p:cBhvr>
                                        <p:cTn id="56" dur="500" fill="hold"/>
                                        <p:tgtEl>
                                          <p:spTgt spid="576553"/>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4" fill="hold" grpId="0" nodeType="clickEffect">
                                  <p:stCondLst>
                                    <p:cond delay="0"/>
                                  </p:stCondLst>
                                  <p:childTnLst>
                                    <p:set>
                                      <p:cBhvr>
                                        <p:cTn id="60" dur="1" fill="hold">
                                          <p:stCondLst>
                                            <p:cond delay="0"/>
                                          </p:stCondLst>
                                        </p:cTn>
                                        <p:tgtEl>
                                          <p:spTgt spid="576554"/>
                                        </p:tgtEl>
                                        <p:attrNameLst>
                                          <p:attrName>style.visibility</p:attrName>
                                        </p:attrNameLst>
                                      </p:cBhvr>
                                      <p:to>
                                        <p:strVal val="visible"/>
                                      </p:to>
                                    </p:set>
                                    <p:anim calcmode="lin" valueType="num">
                                      <p:cBhvr>
                                        <p:cTn id="61" dur="500" fill="hold"/>
                                        <p:tgtEl>
                                          <p:spTgt spid="576554"/>
                                        </p:tgtEl>
                                        <p:attrNameLst>
                                          <p:attrName>ppt_x</p:attrName>
                                        </p:attrNameLst>
                                      </p:cBhvr>
                                      <p:tavLst>
                                        <p:tav tm="0">
                                          <p:val>
                                            <p:strVal val="#ppt_x"/>
                                          </p:val>
                                        </p:tav>
                                        <p:tav tm="100000">
                                          <p:val>
                                            <p:strVal val="#ppt_x"/>
                                          </p:val>
                                        </p:tav>
                                      </p:tavLst>
                                    </p:anim>
                                    <p:anim calcmode="lin" valueType="num">
                                      <p:cBhvr>
                                        <p:cTn id="62" dur="500" fill="hold"/>
                                        <p:tgtEl>
                                          <p:spTgt spid="576554"/>
                                        </p:tgtEl>
                                        <p:attrNameLst>
                                          <p:attrName>ppt_y</p:attrName>
                                        </p:attrNameLst>
                                      </p:cBhvr>
                                      <p:tavLst>
                                        <p:tav tm="0">
                                          <p:val>
                                            <p:strVal val="#ppt_y+#ppt_h/2"/>
                                          </p:val>
                                        </p:tav>
                                        <p:tav tm="100000">
                                          <p:val>
                                            <p:strVal val="#ppt_y"/>
                                          </p:val>
                                        </p:tav>
                                      </p:tavLst>
                                    </p:anim>
                                    <p:anim calcmode="lin" valueType="num">
                                      <p:cBhvr>
                                        <p:cTn id="63" dur="500" fill="hold"/>
                                        <p:tgtEl>
                                          <p:spTgt spid="576554"/>
                                        </p:tgtEl>
                                        <p:attrNameLst>
                                          <p:attrName>ppt_w</p:attrName>
                                        </p:attrNameLst>
                                      </p:cBhvr>
                                      <p:tavLst>
                                        <p:tav tm="0">
                                          <p:val>
                                            <p:strVal val="#ppt_w"/>
                                          </p:val>
                                        </p:tav>
                                        <p:tav tm="100000">
                                          <p:val>
                                            <p:strVal val="#ppt_w"/>
                                          </p:val>
                                        </p:tav>
                                      </p:tavLst>
                                    </p:anim>
                                    <p:anim calcmode="lin" valueType="num">
                                      <p:cBhvr>
                                        <p:cTn id="64" dur="500" fill="hold"/>
                                        <p:tgtEl>
                                          <p:spTgt spid="576554"/>
                                        </p:tgtEl>
                                        <p:attrNameLst>
                                          <p:attrName>ppt_h</p:attrName>
                                        </p:attrNameLst>
                                      </p:cBhvr>
                                      <p:tavLst>
                                        <p:tav tm="0">
                                          <p:val>
                                            <p:fltVal val="0"/>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4" fill="hold" grpId="0" nodeType="clickEffect">
                                  <p:stCondLst>
                                    <p:cond delay="0"/>
                                  </p:stCondLst>
                                  <p:childTnLst>
                                    <p:set>
                                      <p:cBhvr>
                                        <p:cTn id="68" dur="1" fill="hold">
                                          <p:stCondLst>
                                            <p:cond delay="0"/>
                                          </p:stCondLst>
                                        </p:cTn>
                                        <p:tgtEl>
                                          <p:spTgt spid="576555"/>
                                        </p:tgtEl>
                                        <p:attrNameLst>
                                          <p:attrName>style.visibility</p:attrName>
                                        </p:attrNameLst>
                                      </p:cBhvr>
                                      <p:to>
                                        <p:strVal val="visible"/>
                                      </p:to>
                                    </p:set>
                                    <p:anim calcmode="lin" valueType="num">
                                      <p:cBhvr>
                                        <p:cTn id="69" dur="500" fill="hold"/>
                                        <p:tgtEl>
                                          <p:spTgt spid="576555"/>
                                        </p:tgtEl>
                                        <p:attrNameLst>
                                          <p:attrName>ppt_x</p:attrName>
                                        </p:attrNameLst>
                                      </p:cBhvr>
                                      <p:tavLst>
                                        <p:tav tm="0">
                                          <p:val>
                                            <p:strVal val="#ppt_x"/>
                                          </p:val>
                                        </p:tav>
                                        <p:tav tm="100000">
                                          <p:val>
                                            <p:strVal val="#ppt_x"/>
                                          </p:val>
                                        </p:tav>
                                      </p:tavLst>
                                    </p:anim>
                                    <p:anim calcmode="lin" valueType="num">
                                      <p:cBhvr>
                                        <p:cTn id="70" dur="500" fill="hold"/>
                                        <p:tgtEl>
                                          <p:spTgt spid="576555"/>
                                        </p:tgtEl>
                                        <p:attrNameLst>
                                          <p:attrName>ppt_y</p:attrName>
                                        </p:attrNameLst>
                                      </p:cBhvr>
                                      <p:tavLst>
                                        <p:tav tm="0">
                                          <p:val>
                                            <p:strVal val="#ppt_y+#ppt_h/2"/>
                                          </p:val>
                                        </p:tav>
                                        <p:tav tm="100000">
                                          <p:val>
                                            <p:strVal val="#ppt_y"/>
                                          </p:val>
                                        </p:tav>
                                      </p:tavLst>
                                    </p:anim>
                                    <p:anim calcmode="lin" valueType="num">
                                      <p:cBhvr>
                                        <p:cTn id="71" dur="500" fill="hold"/>
                                        <p:tgtEl>
                                          <p:spTgt spid="576555"/>
                                        </p:tgtEl>
                                        <p:attrNameLst>
                                          <p:attrName>ppt_w</p:attrName>
                                        </p:attrNameLst>
                                      </p:cBhvr>
                                      <p:tavLst>
                                        <p:tav tm="0">
                                          <p:val>
                                            <p:strVal val="#ppt_w"/>
                                          </p:val>
                                        </p:tav>
                                        <p:tav tm="100000">
                                          <p:val>
                                            <p:strVal val="#ppt_w"/>
                                          </p:val>
                                        </p:tav>
                                      </p:tavLst>
                                    </p:anim>
                                    <p:anim calcmode="lin" valueType="num">
                                      <p:cBhvr>
                                        <p:cTn id="72" dur="500" fill="hold"/>
                                        <p:tgtEl>
                                          <p:spTgt spid="576555"/>
                                        </p:tgtEl>
                                        <p:attrNameLst>
                                          <p:attrName>ppt_h</p:attrName>
                                        </p:attrNameLst>
                                      </p:cBhvr>
                                      <p:tavLst>
                                        <p:tav tm="0">
                                          <p:val>
                                            <p:fltVal val="0"/>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4" fill="hold" grpId="0" nodeType="clickEffect">
                                  <p:stCondLst>
                                    <p:cond delay="0"/>
                                  </p:stCondLst>
                                  <p:childTnLst>
                                    <p:set>
                                      <p:cBhvr>
                                        <p:cTn id="76" dur="1" fill="hold">
                                          <p:stCondLst>
                                            <p:cond delay="0"/>
                                          </p:stCondLst>
                                        </p:cTn>
                                        <p:tgtEl>
                                          <p:spTgt spid="576556"/>
                                        </p:tgtEl>
                                        <p:attrNameLst>
                                          <p:attrName>style.visibility</p:attrName>
                                        </p:attrNameLst>
                                      </p:cBhvr>
                                      <p:to>
                                        <p:strVal val="visible"/>
                                      </p:to>
                                    </p:set>
                                    <p:anim calcmode="lin" valueType="num">
                                      <p:cBhvr>
                                        <p:cTn id="77" dur="500" fill="hold"/>
                                        <p:tgtEl>
                                          <p:spTgt spid="576556"/>
                                        </p:tgtEl>
                                        <p:attrNameLst>
                                          <p:attrName>ppt_x</p:attrName>
                                        </p:attrNameLst>
                                      </p:cBhvr>
                                      <p:tavLst>
                                        <p:tav tm="0">
                                          <p:val>
                                            <p:strVal val="#ppt_x"/>
                                          </p:val>
                                        </p:tav>
                                        <p:tav tm="100000">
                                          <p:val>
                                            <p:strVal val="#ppt_x"/>
                                          </p:val>
                                        </p:tav>
                                      </p:tavLst>
                                    </p:anim>
                                    <p:anim calcmode="lin" valueType="num">
                                      <p:cBhvr>
                                        <p:cTn id="78" dur="500" fill="hold"/>
                                        <p:tgtEl>
                                          <p:spTgt spid="576556"/>
                                        </p:tgtEl>
                                        <p:attrNameLst>
                                          <p:attrName>ppt_y</p:attrName>
                                        </p:attrNameLst>
                                      </p:cBhvr>
                                      <p:tavLst>
                                        <p:tav tm="0">
                                          <p:val>
                                            <p:strVal val="#ppt_y+#ppt_h/2"/>
                                          </p:val>
                                        </p:tav>
                                        <p:tav tm="100000">
                                          <p:val>
                                            <p:strVal val="#ppt_y"/>
                                          </p:val>
                                        </p:tav>
                                      </p:tavLst>
                                    </p:anim>
                                    <p:anim calcmode="lin" valueType="num">
                                      <p:cBhvr>
                                        <p:cTn id="79" dur="500" fill="hold"/>
                                        <p:tgtEl>
                                          <p:spTgt spid="576556"/>
                                        </p:tgtEl>
                                        <p:attrNameLst>
                                          <p:attrName>ppt_w</p:attrName>
                                        </p:attrNameLst>
                                      </p:cBhvr>
                                      <p:tavLst>
                                        <p:tav tm="0">
                                          <p:val>
                                            <p:strVal val="#ppt_w"/>
                                          </p:val>
                                        </p:tav>
                                        <p:tav tm="100000">
                                          <p:val>
                                            <p:strVal val="#ppt_w"/>
                                          </p:val>
                                        </p:tav>
                                      </p:tavLst>
                                    </p:anim>
                                    <p:anim calcmode="lin" valueType="num">
                                      <p:cBhvr>
                                        <p:cTn id="80" dur="500" fill="hold"/>
                                        <p:tgtEl>
                                          <p:spTgt spid="576556"/>
                                        </p:tgtEl>
                                        <p:attrNameLst>
                                          <p:attrName>ppt_h</p:attrName>
                                        </p:attrNameLst>
                                      </p:cBhvr>
                                      <p:tavLst>
                                        <p:tav tm="0">
                                          <p:val>
                                            <p:fltVal val="0"/>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7" presetClass="entr" presetSubtype="4" fill="hold" grpId="0" nodeType="clickEffect">
                                  <p:stCondLst>
                                    <p:cond delay="0"/>
                                  </p:stCondLst>
                                  <p:childTnLst>
                                    <p:set>
                                      <p:cBhvr>
                                        <p:cTn id="84" dur="1" fill="hold">
                                          <p:stCondLst>
                                            <p:cond delay="0"/>
                                          </p:stCondLst>
                                        </p:cTn>
                                        <p:tgtEl>
                                          <p:spTgt spid="576557"/>
                                        </p:tgtEl>
                                        <p:attrNameLst>
                                          <p:attrName>style.visibility</p:attrName>
                                        </p:attrNameLst>
                                      </p:cBhvr>
                                      <p:to>
                                        <p:strVal val="visible"/>
                                      </p:to>
                                    </p:set>
                                    <p:anim calcmode="lin" valueType="num">
                                      <p:cBhvr>
                                        <p:cTn id="85" dur="500" fill="hold"/>
                                        <p:tgtEl>
                                          <p:spTgt spid="576557"/>
                                        </p:tgtEl>
                                        <p:attrNameLst>
                                          <p:attrName>ppt_x</p:attrName>
                                        </p:attrNameLst>
                                      </p:cBhvr>
                                      <p:tavLst>
                                        <p:tav tm="0">
                                          <p:val>
                                            <p:strVal val="#ppt_x"/>
                                          </p:val>
                                        </p:tav>
                                        <p:tav tm="100000">
                                          <p:val>
                                            <p:strVal val="#ppt_x"/>
                                          </p:val>
                                        </p:tav>
                                      </p:tavLst>
                                    </p:anim>
                                    <p:anim calcmode="lin" valueType="num">
                                      <p:cBhvr>
                                        <p:cTn id="86" dur="500" fill="hold"/>
                                        <p:tgtEl>
                                          <p:spTgt spid="576557"/>
                                        </p:tgtEl>
                                        <p:attrNameLst>
                                          <p:attrName>ppt_y</p:attrName>
                                        </p:attrNameLst>
                                      </p:cBhvr>
                                      <p:tavLst>
                                        <p:tav tm="0">
                                          <p:val>
                                            <p:strVal val="#ppt_y+#ppt_h/2"/>
                                          </p:val>
                                        </p:tav>
                                        <p:tav tm="100000">
                                          <p:val>
                                            <p:strVal val="#ppt_y"/>
                                          </p:val>
                                        </p:tav>
                                      </p:tavLst>
                                    </p:anim>
                                    <p:anim calcmode="lin" valueType="num">
                                      <p:cBhvr>
                                        <p:cTn id="87" dur="500" fill="hold"/>
                                        <p:tgtEl>
                                          <p:spTgt spid="576557"/>
                                        </p:tgtEl>
                                        <p:attrNameLst>
                                          <p:attrName>ppt_w</p:attrName>
                                        </p:attrNameLst>
                                      </p:cBhvr>
                                      <p:tavLst>
                                        <p:tav tm="0">
                                          <p:val>
                                            <p:strVal val="#ppt_w"/>
                                          </p:val>
                                        </p:tav>
                                        <p:tav tm="100000">
                                          <p:val>
                                            <p:strVal val="#ppt_w"/>
                                          </p:val>
                                        </p:tav>
                                      </p:tavLst>
                                    </p:anim>
                                    <p:anim calcmode="lin" valueType="num">
                                      <p:cBhvr>
                                        <p:cTn id="88" dur="500" fill="hold"/>
                                        <p:tgtEl>
                                          <p:spTgt spid="576557"/>
                                        </p:tgtEl>
                                        <p:attrNameLst>
                                          <p:attrName>ppt_h</p:attrName>
                                        </p:attrNameLst>
                                      </p:cBhvr>
                                      <p:tavLst>
                                        <p:tav tm="0">
                                          <p:val>
                                            <p:fltVal val="0"/>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4" fill="hold" grpId="0" nodeType="clickEffect">
                                  <p:stCondLst>
                                    <p:cond delay="0"/>
                                  </p:stCondLst>
                                  <p:childTnLst>
                                    <p:set>
                                      <p:cBhvr>
                                        <p:cTn id="92" dur="1" fill="hold">
                                          <p:stCondLst>
                                            <p:cond delay="0"/>
                                          </p:stCondLst>
                                        </p:cTn>
                                        <p:tgtEl>
                                          <p:spTgt spid="576558"/>
                                        </p:tgtEl>
                                        <p:attrNameLst>
                                          <p:attrName>style.visibility</p:attrName>
                                        </p:attrNameLst>
                                      </p:cBhvr>
                                      <p:to>
                                        <p:strVal val="visible"/>
                                      </p:to>
                                    </p:set>
                                    <p:anim calcmode="lin" valueType="num">
                                      <p:cBhvr>
                                        <p:cTn id="93" dur="500" fill="hold"/>
                                        <p:tgtEl>
                                          <p:spTgt spid="576558"/>
                                        </p:tgtEl>
                                        <p:attrNameLst>
                                          <p:attrName>ppt_x</p:attrName>
                                        </p:attrNameLst>
                                      </p:cBhvr>
                                      <p:tavLst>
                                        <p:tav tm="0">
                                          <p:val>
                                            <p:strVal val="#ppt_x"/>
                                          </p:val>
                                        </p:tav>
                                        <p:tav tm="100000">
                                          <p:val>
                                            <p:strVal val="#ppt_x"/>
                                          </p:val>
                                        </p:tav>
                                      </p:tavLst>
                                    </p:anim>
                                    <p:anim calcmode="lin" valueType="num">
                                      <p:cBhvr>
                                        <p:cTn id="94" dur="500" fill="hold"/>
                                        <p:tgtEl>
                                          <p:spTgt spid="576558"/>
                                        </p:tgtEl>
                                        <p:attrNameLst>
                                          <p:attrName>ppt_y</p:attrName>
                                        </p:attrNameLst>
                                      </p:cBhvr>
                                      <p:tavLst>
                                        <p:tav tm="0">
                                          <p:val>
                                            <p:strVal val="#ppt_y+#ppt_h/2"/>
                                          </p:val>
                                        </p:tav>
                                        <p:tav tm="100000">
                                          <p:val>
                                            <p:strVal val="#ppt_y"/>
                                          </p:val>
                                        </p:tav>
                                      </p:tavLst>
                                    </p:anim>
                                    <p:anim calcmode="lin" valueType="num">
                                      <p:cBhvr>
                                        <p:cTn id="95" dur="500" fill="hold"/>
                                        <p:tgtEl>
                                          <p:spTgt spid="576558"/>
                                        </p:tgtEl>
                                        <p:attrNameLst>
                                          <p:attrName>ppt_w</p:attrName>
                                        </p:attrNameLst>
                                      </p:cBhvr>
                                      <p:tavLst>
                                        <p:tav tm="0">
                                          <p:val>
                                            <p:strVal val="#ppt_w"/>
                                          </p:val>
                                        </p:tav>
                                        <p:tav tm="100000">
                                          <p:val>
                                            <p:strVal val="#ppt_w"/>
                                          </p:val>
                                        </p:tav>
                                      </p:tavLst>
                                    </p:anim>
                                    <p:anim calcmode="lin" valueType="num">
                                      <p:cBhvr>
                                        <p:cTn id="96" dur="500" fill="hold"/>
                                        <p:tgtEl>
                                          <p:spTgt spid="576558"/>
                                        </p:tgtEl>
                                        <p:attrNameLst>
                                          <p:attrName>ppt_h</p:attrName>
                                        </p:attrNameLst>
                                      </p:cBhvr>
                                      <p:tavLst>
                                        <p:tav tm="0">
                                          <p:val>
                                            <p:fltVal val="0"/>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7" presetClass="entr" presetSubtype="4" fill="hold" grpId="0" nodeType="clickEffect">
                                  <p:stCondLst>
                                    <p:cond delay="0"/>
                                  </p:stCondLst>
                                  <p:childTnLst>
                                    <p:set>
                                      <p:cBhvr>
                                        <p:cTn id="100" dur="1" fill="hold">
                                          <p:stCondLst>
                                            <p:cond delay="0"/>
                                          </p:stCondLst>
                                        </p:cTn>
                                        <p:tgtEl>
                                          <p:spTgt spid="576559"/>
                                        </p:tgtEl>
                                        <p:attrNameLst>
                                          <p:attrName>style.visibility</p:attrName>
                                        </p:attrNameLst>
                                      </p:cBhvr>
                                      <p:to>
                                        <p:strVal val="visible"/>
                                      </p:to>
                                    </p:set>
                                    <p:anim calcmode="lin" valueType="num">
                                      <p:cBhvr>
                                        <p:cTn id="101" dur="500" fill="hold"/>
                                        <p:tgtEl>
                                          <p:spTgt spid="576559"/>
                                        </p:tgtEl>
                                        <p:attrNameLst>
                                          <p:attrName>ppt_x</p:attrName>
                                        </p:attrNameLst>
                                      </p:cBhvr>
                                      <p:tavLst>
                                        <p:tav tm="0">
                                          <p:val>
                                            <p:strVal val="#ppt_x"/>
                                          </p:val>
                                        </p:tav>
                                        <p:tav tm="100000">
                                          <p:val>
                                            <p:strVal val="#ppt_x"/>
                                          </p:val>
                                        </p:tav>
                                      </p:tavLst>
                                    </p:anim>
                                    <p:anim calcmode="lin" valueType="num">
                                      <p:cBhvr>
                                        <p:cTn id="102" dur="500" fill="hold"/>
                                        <p:tgtEl>
                                          <p:spTgt spid="576559"/>
                                        </p:tgtEl>
                                        <p:attrNameLst>
                                          <p:attrName>ppt_y</p:attrName>
                                        </p:attrNameLst>
                                      </p:cBhvr>
                                      <p:tavLst>
                                        <p:tav tm="0">
                                          <p:val>
                                            <p:strVal val="#ppt_y+#ppt_h/2"/>
                                          </p:val>
                                        </p:tav>
                                        <p:tav tm="100000">
                                          <p:val>
                                            <p:strVal val="#ppt_y"/>
                                          </p:val>
                                        </p:tav>
                                      </p:tavLst>
                                    </p:anim>
                                    <p:anim calcmode="lin" valueType="num">
                                      <p:cBhvr>
                                        <p:cTn id="103" dur="500" fill="hold"/>
                                        <p:tgtEl>
                                          <p:spTgt spid="576559"/>
                                        </p:tgtEl>
                                        <p:attrNameLst>
                                          <p:attrName>ppt_w</p:attrName>
                                        </p:attrNameLst>
                                      </p:cBhvr>
                                      <p:tavLst>
                                        <p:tav tm="0">
                                          <p:val>
                                            <p:strVal val="#ppt_w"/>
                                          </p:val>
                                        </p:tav>
                                        <p:tav tm="100000">
                                          <p:val>
                                            <p:strVal val="#ppt_w"/>
                                          </p:val>
                                        </p:tav>
                                      </p:tavLst>
                                    </p:anim>
                                    <p:anim calcmode="lin" valueType="num">
                                      <p:cBhvr>
                                        <p:cTn id="104" dur="500" fill="hold"/>
                                        <p:tgtEl>
                                          <p:spTgt spid="576559"/>
                                        </p:tgtEl>
                                        <p:attrNameLst>
                                          <p:attrName>ppt_h</p:attrName>
                                        </p:attrNameLst>
                                      </p:cBhvr>
                                      <p:tavLst>
                                        <p:tav tm="0">
                                          <p:val>
                                            <p:fltVal val="0"/>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7" presetClass="entr" presetSubtype="4" fill="hold" grpId="0" nodeType="clickEffect">
                                  <p:stCondLst>
                                    <p:cond delay="0"/>
                                  </p:stCondLst>
                                  <p:childTnLst>
                                    <p:set>
                                      <p:cBhvr>
                                        <p:cTn id="108" dur="1" fill="hold">
                                          <p:stCondLst>
                                            <p:cond delay="0"/>
                                          </p:stCondLst>
                                        </p:cTn>
                                        <p:tgtEl>
                                          <p:spTgt spid="576560"/>
                                        </p:tgtEl>
                                        <p:attrNameLst>
                                          <p:attrName>style.visibility</p:attrName>
                                        </p:attrNameLst>
                                      </p:cBhvr>
                                      <p:to>
                                        <p:strVal val="visible"/>
                                      </p:to>
                                    </p:set>
                                    <p:anim calcmode="lin" valueType="num">
                                      <p:cBhvr>
                                        <p:cTn id="109" dur="500" fill="hold"/>
                                        <p:tgtEl>
                                          <p:spTgt spid="576560"/>
                                        </p:tgtEl>
                                        <p:attrNameLst>
                                          <p:attrName>ppt_x</p:attrName>
                                        </p:attrNameLst>
                                      </p:cBhvr>
                                      <p:tavLst>
                                        <p:tav tm="0">
                                          <p:val>
                                            <p:strVal val="#ppt_x"/>
                                          </p:val>
                                        </p:tav>
                                        <p:tav tm="100000">
                                          <p:val>
                                            <p:strVal val="#ppt_x"/>
                                          </p:val>
                                        </p:tav>
                                      </p:tavLst>
                                    </p:anim>
                                    <p:anim calcmode="lin" valueType="num">
                                      <p:cBhvr>
                                        <p:cTn id="110" dur="500" fill="hold"/>
                                        <p:tgtEl>
                                          <p:spTgt spid="576560"/>
                                        </p:tgtEl>
                                        <p:attrNameLst>
                                          <p:attrName>ppt_y</p:attrName>
                                        </p:attrNameLst>
                                      </p:cBhvr>
                                      <p:tavLst>
                                        <p:tav tm="0">
                                          <p:val>
                                            <p:strVal val="#ppt_y+#ppt_h/2"/>
                                          </p:val>
                                        </p:tav>
                                        <p:tav tm="100000">
                                          <p:val>
                                            <p:strVal val="#ppt_y"/>
                                          </p:val>
                                        </p:tav>
                                      </p:tavLst>
                                    </p:anim>
                                    <p:anim calcmode="lin" valueType="num">
                                      <p:cBhvr>
                                        <p:cTn id="111" dur="500" fill="hold"/>
                                        <p:tgtEl>
                                          <p:spTgt spid="576560"/>
                                        </p:tgtEl>
                                        <p:attrNameLst>
                                          <p:attrName>ppt_w</p:attrName>
                                        </p:attrNameLst>
                                      </p:cBhvr>
                                      <p:tavLst>
                                        <p:tav tm="0">
                                          <p:val>
                                            <p:strVal val="#ppt_w"/>
                                          </p:val>
                                        </p:tav>
                                        <p:tav tm="100000">
                                          <p:val>
                                            <p:strVal val="#ppt_w"/>
                                          </p:val>
                                        </p:tav>
                                      </p:tavLst>
                                    </p:anim>
                                    <p:anim calcmode="lin" valueType="num">
                                      <p:cBhvr>
                                        <p:cTn id="112" dur="500" fill="hold"/>
                                        <p:tgtEl>
                                          <p:spTgt spid="576560"/>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4" fill="hold" grpId="0" nodeType="clickEffect">
                                  <p:stCondLst>
                                    <p:cond delay="0"/>
                                  </p:stCondLst>
                                  <p:childTnLst>
                                    <p:set>
                                      <p:cBhvr>
                                        <p:cTn id="116" dur="1" fill="hold">
                                          <p:stCondLst>
                                            <p:cond delay="0"/>
                                          </p:stCondLst>
                                        </p:cTn>
                                        <p:tgtEl>
                                          <p:spTgt spid="576561"/>
                                        </p:tgtEl>
                                        <p:attrNameLst>
                                          <p:attrName>style.visibility</p:attrName>
                                        </p:attrNameLst>
                                      </p:cBhvr>
                                      <p:to>
                                        <p:strVal val="visible"/>
                                      </p:to>
                                    </p:set>
                                    <p:anim calcmode="lin" valueType="num">
                                      <p:cBhvr>
                                        <p:cTn id="117" dur="500" fill="hold"/>
                                        <p:tgtEl>
                                          <p:spTgt spid="576561"/>
                                        </p:tgtEl>
                                        <p:attrNameLst>
                                          <p:attrName>ppt_x</p:attrName>
                                        </p:attrNameLst>
                                      </p:cBhvr>
                                      <p:tavLst>
                                        <p:tav tm="0">
                                          <p:val>
                                            <p:strVal val="#ppt_x"/>
                                          </p:val>
                                        </p:tav>
                                        <p:tav tm="100000">
                                          <p:val>
                                            <p:strVal val="#ppt_x"/>
                                          </p:val>
                                        </p:tav>
                                      </p:tavLst>
                                    </p:anim>
                                    <p:anim calcmode="lin" valueType="num">
                                      <p:cBhvr>
                                        <p:cTn id="118" dur="500" fill="hold"/>
                                        <p:tgtEl>
                                          <p:spTgt spid="576561"/>
                                        </p:tgtEl>
                                        <p:attrNameLst>
                                          <p:attrName>ppt_y</p:attrName>
                                        </p:attrNameLst>
                                      </p:cBhvr>
                                      <p:tavLst>
                                        <p:tav tm="0">
                                          <p:val>
                                            <p:strVal val="#ppt_y+#ppt_h/2"/>
                                          </p:val>
                                        </p:tav>
                                        <p:tav tm="100000">
                                          <p:val>
                                            <p:strVal val="#ppt_y"/>
                                          </p:val>
                                        </p:tav>
                                      </p:tavLst>
                                    </p:anim>
                                    <p:anim calcmode="lin" valueType="num">
                                      <p:cBhvr>
                                        <p:cTn id="119" dur="500" fill="hold"/>
                                        <p:tgtEl>
                                          <p:spTgt spid="576561"/>
                                        </p:tgtEl>
                                        <p:attrNameLst>
                                          <p:attrName>ppt_w</p:attrName>
                                        </p:attrNameLst>
                                      </p:cBhvr>
                                      <p:tavLst>
                                        <p:tav tm="0">
                                          <p:val>
                                            <p:strVal val="#ppt_w"/>
                                          </p:val>
                                        </p:tav>
                                        <p:tav tm="100000">
                                          <p:val>
                                            <p:strVal val="#ppt_w"/>
                                          </p:val>
                                        </p:tav>
                                      </p:tavLst>
                                    </p:anim>
                                    <p:anim calcmode="lin" valueType="num">
                                      <p:cBhvr>
                                        <p:cTn id="120" dur="500" fill="hold"/>
                                        <p:tgtEl>
                                          <p:spTgt spid="576561"/>
                                        </p:tgtEl>
                                        <p:attrNameLst>
                                          <p:attrName>ppt_h</p:attrName>
                                        </p:attrNameLst>
                                      </p:cBhvr>
                                      <p:tavLst>
                                        <p:tav tm="0">
                                          <p:val>
                                            <p:fltVal val="0"/>
                                          </p:val>
                                        </p:tav>
                                        <p:tav tm="100000">
                                          <p:val>
                                            <p:strVal val="#ppt_h"/>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7" presetClass="entr" presetSubtype="4" fill="hold" grpId="0" nodeType="clickEffect">
                                  <p:stCondLst>
                                    <p:cond delay="0"/>
                                  </p:stCondLst>
                                  <p:childTnLst>
                                    <p:set>
                                      <p:cBhvr>
                                        <p:cTn id="124" dur="1" fill="hold">
                                          <p:stCondLst>
                                            <p:cond delay="0"/>
                                          </p:stCondLst>
                                        </p:cTn>
                                        <p:tgtEl>
                                          <p:spTgt spid="576562"/>
                                        </p:tgtEl>
                                        <p:attrNameLst>
                                          <p:attrName>style.visibility</p:attrName>
                                        </p:attrNameLst>
                                      </p:cBhvr>
                                      <p:to>
                                        <p:strVal val="visible"/>
                                      </p:to>
                                    </p:set>
                                    <p:anim calcmode="lin" valueType="num">
                                      <p:cBhvr>
                                        <p:cTn id="125" dur="500" fill="hold"/>
                                        <p:tgtEl>
                                          <p:spTgt spid="576562"/>
                                        </p:tgtEl>
                                        <p:attrNameLst>
                                          <p:attrName>ppt_x</p:attrName>
                                        </p:attrNameLst>
                                      </p:cBhvr>
                                      <p:tavLst>
                                        <p:tav tm="0">
                                          <p:val>
                                            <p:strVal val="#ppt_x"/>
                                          </p:val>
                                        </p:tav>
                                        <p:tav tm="100000">
                                          <p:val>
                                            <p:strVal val="#ppt_x"/>
                                          </p:val>
                                        </p:tav>
                                      </p:tavLst>
                                    </p:anim>
                                    <p:anim calcmode="lin" valueType="num">
                                      <p:cBhvr>
                                        <p:cTn id="126" dur="500" fill="hold"/>
                                        <p:tgtEl>
                                          <p:spTgt spid="576562"/>
                                        </p:tgtEl>
                                        <p:attrNameLst>
                                          <p:attrName>ppt_y</p:attrName>
                                        </p:attrNameLst>
                                      </p:cBhvr>
                                      <p:tavLst>
                                        <p:tav tm="0">
                                          <p:val>
                                            <p:strVal val="#ppt_y+#ppt_h/2"/>
                                          </p:val>
                                        </p:tav>
                                        <p:tav tm="100000">
                                          <p:val>
                                            <p:strVal val="#ppt_y"/>
                                          </p:val>
                                        </p:tav>
                                      </p:tavLst>
                                    </p:anim>
                                    <p:anim calcmode="lin" valueType="num">
                                      <p:cBhvr>
                                        <p:cTn id="127" dur="500" fill="hold"/>
                                        <p:tgtEl>
                                          <p:spTgt spid="576562"/>
                                        </p:tgtEl>
                                        <p:attrNameLst>
                                          <p:attrName>ppt_w</p:attrName>
                                        </p:attrNameLst>
                                      </p:cBhvr>
                                      <p:tavLst>
                                        <p:tav tm="0">
                                          <p:val>
                                            <p:strVal val="#ppt_w"/>
                                          </p:val>
                                        </p:tav>
                                        <p:tav tm="100000">
                                          <p:val>
                                            <p:strVal val="#ppt_w"/>
                                          </p:val>
                                        </p:tav>
                                      </p:tavLst>
                                    </p:anim>
                                    <p:anim calcmode="lin" valueType="num">
                                      <p:cBhvr>
                                        <p:cTn id="128" dur="500" fill="hold"/>
                                        <p:tgtEl>
                                          <p:spTgt spid="576562"/>
                                        </p:tgtEl>
                                        <p:attrNameLst>
                                          <p:attrName>ppt_h</p:attrName>
                                        </p:attrNameLst>
                                      </p:cBhvr>
                                      <p:tavLst>
                                        <p:tav tm="0">
                                          <p:val>
                                            <p:fltVal val="0"/>
                                          </p:val>
                                        </p:tav>
                                        <p:tav tm="100000">
                                          <p:val>
                                            <p:strVal val="#ppt_h"/>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7" presetClass="entr" presetSubtype="4" fill="hold" grpId="0" nodeType="clickEffect">
                                  <p:stCondLst>
                                    <p:cond delay="0"/>
                                  </p:stCondLst>
                                  <p:childTnLst>
                                    <p:set>
                                      <p:cBhvr>
                                        <p:cTn id="132" dur="1" fill="hold">
                                          <p:stCondLst>
                                            <p:cond delay="0"/>
                                          </p:stCondLst>
                                        </p:cTn>
                                        <p:tgtEl>
                                          <p:spTgt spid="576563"/>
                                        </p:tgtEl>
                                        <p:attrNameLst>
                                          <p:attrName>style.visibility</p:attrName>
                                        </p:attrNameLst>
                                      </p:cBhvr>
                                      <p:to>
                                        <p:strVal val="visible"/>
                                      </p:to>
                                    </p:set>
                                    <p:anim calcmode="lin" valueType="num">
                                      <p:cBhvr>
                                        <p:cTn id="133" dur="500" fill="hold"/>
                                        <p:tgtEl>
                                          <p:spTgt spid="576563"/>
                                        </p:tgtEl>
                                        <p:attrNameLst>
                                          <p:attrName>ppt_x</p:attrName>
                                        </p:attrNameLst>
                                      </p:cBhvr>
                                      <p:tavLst>
                                        <p:tav tm="0">
                                          <p:val>
                                            <p:strVal val="#ppt_x"/>
                                          </p:val>
                                        </p:tav>
                                        <p:tav tm="100000">
                                          <p:val>
                                            <p:strVal val="#ppt_x"/>
                                          </p:val>
                                        </p:tav>
                                      </p:tavLst>
                                    </p:anim>
                                    <p:anim calcmode="lin" valueType="num">
                                      <p:cBhvr>
                                        <p:cTn id="134" dur="500" fill="hold"/>
                                        <p:tgtEl>
                                          <p:spTgt spid="576563"/>
                                        </p:tgtEl>
                                        <p:attrNameLst>
                                          <p:attrName>ppt_y</p:attrName>
                                        </p:attrNameLst>
                                      </p:cBhvr>
                                      <p:tavLst>
                                        <p:tav tm="0">
                                          <p:val>
                                            <p:strVal val="#ppt_y+#ppt_h/2"/>
                                          </p:val>
                                        </p:tav>
                                        <p:tav tm="100000">
                                          <p:val>
                                            <p:strVal val="#ppt_y"/>
                                          </p:val>
                                        </p:tav>
                                      </p:tavLst>
                                    </p:anim>
                                    <p:anim calcmode="lin" valueType="num">
                                      <p:cBhvr>
                                        <p:cTn id="135" dur="500" fill="hold"/>
                                        <p:tgtEl>
                                          <p:spTgt spid="576563"/>
                                        </p:tgtEl>
                                        <p:attrNameLst>
                                          <p:attrName>ppt_w</p:attrName>
                                        </p:attrNameLst>
                                      </p:cBhvr>
                                      <p:tavLst>
                                        <p:tav tm="0">
                                          <p:val>
                                            <p:strVal val="#ppt_w"/>
                                          </p:val>
                                        </p:tav>
                                        <p:tav tm="100000">
                                          <p:val>
                                            <p:strVal val="#ppt_w"/>
                                          </p:val>
                                        </p:tav>
                                      </p:tavLst>
                                    </p:anim>
                                    <p:anim calcmode="lin" valueType="num">
                                      <p:cBhvr>
                                        <p:cTn id="136" dur="500" fill="hold"/>
                                        <p:tgtEl>
                                          <p:spTgt spid="576563"/>
                                        </p:tgtEl>
                                        <p:attrNameLst>
                                          <p:attrName>ppt_h</p:attrName>
                                        </p:attrNameLst>
                                      </p:cBhvr>
                                      <p:tavLst>
                                        <p:tav tm="0">
                                          <p:val>
                                            <p:fltVal val="0"/>
                                          </p:val>
                                        </p:tav>
                                        <p:tav tm="100000">
                                          <p:val>
                                            <p:strVal val="#ppt_h"/>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7" presetClass="entr" presetSubtype="4" fill="hold" grpId="0" nodeType="clickEffect">
                                  <p:stCondLst>
                                    <p:cond delay="0"/>
                                  </p:stCondLst>
                                  <p:childTnLst>
                                    <p:set>
                                      <p:cBhvr>
                                        <p:cTn id="140" dur="1" fill="hold">
                                          <p:stCondLst>
                                            <p:cond delay="0"/>
                                          </p:stCondLst>
                                        </p:cTn>
                                        <p:tgtEl>
                                          <p:spTgt spid="576564"/>
                                        </p:tgtEl>
                                        <p:attrNameLst>
                                          <p:attrName>style.visibility</p:attrName>
                                        </p:attrNameLst>
                                      </p:cBhvr>
                                      <p:to>
                                        <p:strVal val="visible"/>
                                      </p:to>
                                    </p:set>
                                    <p:anim calcmode="lin" valueType="num">
                                      <p:cBhvr>
                                        <p:cTn id="141" dur="500" fill="hold"/>
                                        <p:tgtEl>
                                          <p:spTgt spid="576564"/>
                                        </p:tgtEl>
                                        <p:attrNameLst>
                                          <p:attrName>ppt_x</p:attrName>
                                        </p:attrNameLst>
                                      </p:cBhvr>
                                      <p:tavLst>
                                        <p:tav tm="0">
                                          <p:val>
                                            <p:strVal val="#ppt_x"/>
                                          </p:val>
                                        </p:tav>
                                        <p:tav tm="100000">
                                          <p:val>
                                            <p:strVal val="#ppt_x"/>
                                          </p:val>
                                        </p:tav>
                                      </p:tavLst>
                                    </p:anim>
                                    <p:anim calcmode="lin" valueType="num">
                                      <p:cBhvr>
                                        <p:cTn id="142" dur="500" fill="hold"/>
                                        <p:tgtEl>
                                          <p:spTgt spid="576564"/>
                                        </p:tgtEl>
                                        <p:attrNameLst>
                                          <p:attrName>ppt_y</p:attrName>
                                        </p:attrNameLst>
                                      </p:cBhvr>
                                      <p:tavLst>
                                        <p:tav tm="0">
                                          <p:val>
                                            <p:strVal val="#ppt_y+#ppt_h/2"/>
                                          </p:val>
                                        </p:tav>
                                        <p:tav tm="100000">
                                          <p:val>
                                            <p:strVal val="#ppt_y"/>
                                          </p:val>
                                        </p:tav>
                                      </p:tavLst>
                                    </p:anim>
                                    <p:anim calcmode="lin" valueType="num">
                                      <p:cBhvr>
                                        <p:cTn id="143" dur="500" fill="hold"/>
                                        <p:tgtEl>
                                          <p:spTgt spid="576564"/>
                                        </p:tgtEl>
                                        <p:attrNameLst>
                                          <p:attrName>ppt_w</p:attrName>
                                        </p:attrNameLst>
                                      </p:cBhvr>
                                      <p:tavLst>
                                        <p:tav tm="0">
                                          <p:val>
                                            <p:strVal val="#ppt_w"/>
                                          </p:val>
                                        </p:tav>
                                        <p:tav tm="100000">
                                          <p:val>
                                            <p:strVal val="#ppt_w"/>
                                          </p:val>
                                        </p:tav>
                                      </p:tavLst>
                                    </p:anim>
                                    <p:anim calcmode="lin" valueType="num">
                                      <p:cBhvr>
                                        <p:cTn id="144" dur="500" fill="hold"/>
                                        <p:tgtEl>
                                          <p:spTgt spid="576564"/>
                                        </p:tgtEl>
                                        <p:attrNameLst>
                                          <p:attrName>ppt_h</p:attrName>
                                        </p:attrNameLst>
                                      </p:cBhvr>
                                      <p:tavLst>
                                        <p:tav tm="0">
                                          <p:val>
                                            <p:fltVal val="0"/>
                                          </p:val>
                                        </p:tav>
                                        <p:tav tm="100000">
                                          <p:val>
                                            <p:strVal val="#ppt_h"/>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7" presetClass="entr" presetSubtype="8" fill="hold" nodeType="clickEffect">
                                  <p:stCondLst>
                                    <p:cond delay="0"/>
                                  </p:stCondLst>
                                  <p:childTnLst>
                                    <p:set>
                                      <p:cBhvr>
                                        <p:cTn id="148" dur="1" fill="hold">
                                          <p:stCondLst>
                                            <p:cond delay="0"/>
                                          </p:stCondLst>
                                        </p:cTn>
                                        <p:tgtEl>
                                          <p:spTgt spid="576565"/>
                                        </p:tgtEl>
                                        <p:attrNameLst>
                                          <p:attrName>style.visibility</p:attrName>
                                        </p:attrNameLst>
                                      </p:cBhvr>
                                      <p:to>
                                        <p:strVal val="visible"/>
                                      </p:to>
                                    </p:set>
                                    <p:anim calcmode="lin" valueType="num">
                                      <p:cBhvr>
                                        <p:cTn id="149" dur="500" fill="hold"/>
                                        <p:tgtEl>
                                          <p:spTgt spid="576565"/>
                                        </p:tgtEl>
                                        <p:attrNameLst>
                                          <p:attrName>ppt_x</p:attrName>
                                        </p:attrNameLst>
                                      </p:cBhvr>
                                      <p:tavLst>
                                        <p:tav tm="0">
                                          <p:val>
                                            <p:strVal val="#ppt_x-#ppt_w/2"/>
                                          </p:val>
                                        </p:tav>
                                        <p:tav tm="100000">
                                          <p:val>
                                            <p:strVal val="#ppt_x"/>
                                          </p:val>
                                        </p:tav>
                                      </p:tavLst>
                                    </p:anim>
                                    <p:anim calcmode="lin" valueType="num">
                                      <p:cBhvr>
                                        <p:cTn id="150" dur="500" fill="hold"/>
                                        <p:tgtEl>
                                          <p:spTgt spid="576565"/>
                                        </p:tgtEl>
                                        <p:attrNameLst>
                                          <p:attrName>ppt_y</p:attrName>
                                        </p:attrNameLst>
                                      </p:cBhvr>
                                      <p:tavLst>
                                        <p:tav tm="0">
                                          <p:val>
                                            <p:strVal val="#ppt_y"/>
                                          </p:val>
                                        </p:tav>
                                        <p:tav tm="100000">
                                          <p:val>
                                            <p:strVal val="#ppt_y"/>
                                          </p:val>
                                        </p:tav>
                                      </p:tavLst>
                                    </p:anim>
                                    <p:anim calcmode="lin" valueType="num">
                                      <p:cBhvr>
                                        <p:cTn id="151" dur="500" fill="hold"/>
                                        <p:tgtEl>
                                          <p:spTgt spid="576565"/>
                                        </p:tgtEl>
                                        <p:attrNameLst>
                                          <p:attrName>ppt_w</p:attrName>
                                        </p:attrNameLst>
                                      </p:cBhvr>
                                      <p:tavLst>
                                        <p:tav tm="0">
                                          <p:val>
                                            <p:fltVal val="0"/>
                                          </p:val>
                                        </p:tav>
                                        <p:tav tm="100000">
                                          <p:val>
                                            <p:strVal val="#ppt_w"/>
                                          </p:val>
                                        </p:tav>
                                      </p:tavLst>
                                    </p:anim>
                                    <p:anim calcmode="lin" valueType="num">
                                      <p:cBhvr>
                                        <p:cTn id="152" dur="500" fill="hold"/>
                                        <p:tgtEl>
                                          <p:spTgt spid="576565"/>
                                        </p:tgtEl>
                                        <p:attrNameLst>
                                          <p:attrName>ppt_h</p:attrName>
                                        </p:attrNameLst>
                                      </p:cBhvr>
                                      <p:tavLst>
                                        <p:tav tm="0">
                                          <p:val>
                                            <p:strVal val="#ppt_h"/>
                                          </p:val>
                                        </p:tav>
                                        <p:tav tm="100000">
                                          <p:val>
                                            <p:strVal val="#ppt_h"/>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7" presetClass="entr" presetSubtype="4" fill="hold" nodeType="clickEffect">
                                  <p:stCondLst>
                                    <p:cond delay="0"/>
                                  </p:stCondLst>
                                  <p:childTnLst>
                                    <p:set>
                                      <p:cBhvr>
                                        <p:cTn id="156" dur="1" fill="hold">
                                          <p:stCondLst>
                                            <p:cond delay="0"/>
                                          </p:stCondLst>
                                        </p:cTn>
                                        <p:tgtEl>
                                          <p:spTgt spid="576539"/>
                                        </p:tgtEl>
                                        <p:attrNameLst>
                                          <p:attrName>style.visibility</p:attrName>
                                        </p:attrNameLst>
                                      </p:cBhvr>
                                      <p:to>
                                        <p:strVal val="visible"/>
                                      </p:to>
                                    </p:set>
                                    <p:anim calcmode="lin" valueType="num">
                                      <p:cBhvr>
                                        <p:cTn id="157" dur="500" fill="hold"/>
                                        <p:tgtEl>
                                          <p:spTgt spid="576539"/>
                                        </p:tgtEl>
                                        <p:attrNameLst>
                                          <p:attrName>ppt_x</p:attrName>
                                        </p:attrNameLst>
                                      </p:cBhvr>
                                      <p:tavLst>
                                        <p:tav tm="0">
                                          <p:val>
                                            <p:strVal val="#ppt_x"/>
                                          </p:val>
                                        </p:tav>
                                        <p:tav tm="100000">
                                          <p:val>
                                            <p:strVal val="#ppt_x"/>
                                          </p:val>
                                        </p:tav>
                                      </p:tavLst>
                                    </p:anim>
                                    <p:anim calcmode="lin" valueType="num">
                                      <p:cBhvr>
                                        <p:cTn id="158" dur="500" fill="hold"/>
                                        <p:tgtEl>
                                          <p:spTgt spid="576539"/>
                                        </p:tgtEl>
                                        <p:attrNameLst>
                                          <p:attrName>ppt_y</p:attrName>
                                        </p:attrNameLst>
                                      </p:cBhvr>
                                      <p:tavLst>
                                        <p:tav tm="0">
                                          <p:val>
                                            <p:strVal val="#ppt_y+#ppt_h/2"/>
                                          </p:val>
                                        </p:tav>
                                        <p:tav tm="100000">
                                          <p:val>
                                            <p:strVal val="#ppt_y"/>
                                          </p:val>
                                        </p:tav>
                                      </p:tavLst>
                                    </p:anim>
                                    <p:anim calcmode="lin" valueType="num">
                                      <p:cBhvr>
                                        <p:cTn id="159" dur="500" fill="hold"/>
                                        <p:tgtEl>
                                          <p:spTgt spid="576539"/>
                                        </p:tgtEl>
                                        <p:attrNameLst>
                                          <p:attrName>ppt_w</p:attrName>
                                        </p:attrNameLst>
                                      </p:cBhvr>
                                      <p:tavLst>
                                        <p:tav tm="0">
                                          <p:val>
                                            <p:strVal val="#ppt_w"/>
                                          </p:val>
                                        </p:tav>
                                        <p:tav tm="100000">
                                          <p:val>
                                            <p:strVal val="#ppt_w"/>
                                          </p:val>
                                        </p:tav>
                                      </p:tavLst>
                                    </p:anim>
                                    <p:anim calcmode="lin" valueType="num">
                                      <p:cBhvr>
                                        <p:cTn id="160" dur="500" fill="hold"/>
                                        <p:tgtEl>
                                          <p:spTgt spid="576539"/>
                                        </p:tgtEl>
                                        <p:attrNameLst>
                                          <p:attrName>ppt_h</p:attrName>
                                        </p:attrNameLst>
                                      </p:cBhvr>
                                      <p:tavLst>
                                        <p:tav tm="0">
                                          <p:val>
                                            <p:fltVal val="0"/>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 presetClass="entr" presetSubtype="8" fill="hold" nodeType="clickEffect">
                                  <p:stCondLst>
                                    <p:cond delay="0"/>
                                  </p:stCondLst>
                                  <p:childTnLst>
                                    <p:set>
                                      <p:cBhvr>
                                        <p:cTn id="164" dur="1" fill="hold">
                                          <p:stCondLst>
                                            <p:cond delay="0"/>
                                          </p:stCondLst>
                                        </p:cTn>
                                        <p:tgtEl>
                                          <p:spTgt spid="576578"/>
                                        </p:tgtEl>
                                        <p:attrNameLst>
                                          <p:attrName>style.visibility</p:attrName>
                                        </p:attrNameLst>
                                      </p:cBhvr>
                                      <p:to>
                                        <p:strVal val="visible"/>
                                      </p:to>
                                    </p:set>
                                    <p:anim calcmode="lin" valueType="num">
                                      <p:cBhvr additive="base">
                                        <p:cTn id="165" dur="500" fill="hold"/>
                                        <p:tgtEl>
                                          <p:spTgt spid="576578"/>
                                        </p:tgtEl>
                                        <p:attrNameLst>
                                          <p:attrName>ppt_x</p:attrName>
                                        </p:attrNameLst>
                                      </p:cBhvr>
                                      <p:tavLst>
                                        <p:tav tm="0">
                                          <p:val>
                                            <p:strVal val="0-#ppt_w/2"/>
                                          </p:val>
                                        </p:tav>
                                        <p:tav tm="100000">
                                          <p:val>
                                            <p:strVal val="#ppt_x"/>
                                          </p:val>
                                        </p:tav>
                                      </p:tavLst>
                                    </p:anim>
                                    <p:anim calcmode="lin" valueType="num">
                                      <p:cBhvr additive="base">
                                        <p:cTn id="166" dur="500" fill="hold"/>
                                        <p:tgtEl>
                                          <p:spTgt spid="576578"/>
                                        </p:tgtEl>
                                        <p:attrNameLst>
                                          <p:attrName>ppt_y</p:attrName>
                                        </p:attrNameLst>
                                      </p:cBhvr>
                                      <p:tavLst>
                                        <p:tav tm="0">
                                          <p:val>
                                            <p:strVal val="#ppt_y"/>
                                          </p:val>
                                        </p:tav>
                                        <p:tav tm="100000">
                                          <p:val>
                                            <p:strVal val="#ppt_y"/>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7" presetClass="entr" presetSubtype="1" fill="hold" grpId="0" nodeType="clickEffect">
                                  <p:stCondLst>
                                    <p:cond delay="0"/>
                                  </p:stCondLst>
                                  <p:childTnLst>
                                    <p:set>
                                      <p:cBhvr>
                                        <p:cTn id="170" dur="1" fill="hold">
                                          <p:stCondLst>
                                            <p:cond delay="0"/>
                                          </p:stCondLst>
                                        </p:cTn>
                                        <p:tgtEl>
                                          <p:spTgt spid="576515"/>
                                        </p:tgtEl>
                                        <p:attrNameLst>
                                          <p:attrName>style.visibility</p:attrName>
                                        </p:attrNameLst>
                                      </p:cBhvr>
                                      <p:to>
                                        <p:strVal val="visible"/>
                                      </p:to>
                                    </p:set>
                                    <p:anim calcmode="lin" valueType="num">
                                      <p:cBhvr>
                                        <p:cTn id="171" dur="500" fill="hold"/>
                                        <p:tgtEl>
                                          <p:spTgt spid="576515"/>
                                        </p:tgtEl>
                                        <p:attrNameLst>
                                          <p:attrName>ppt_x</p:attrName>
                                        </p:attrNameLst>
                                      </p:cBhvr>
                                      <p:tavLst>
                                        <p:tav tm="0">
                                          <p:val>
                                            <p:strVal val="#ppt_x"/>
                                          </p:val>
                                        </p:tav>
                                        <p:tav tm="100000">
                                          <p:val>
                                            <p:strVal val="#ppt_x"/>
                                          </p:val>
                                        </p:tav>
                                      </p:tavLst>
                                    </p:anim>
                                    <p:anim calcmode="lin" valueType="num">
                                      <p:cBhvr>
                                        <p:cTn id="172" dur="500" fill="hold"/>
                                        <p:tgtEl>
                                          <p:spTgt spid="576515"/>
                                        </p:tgtEl>
                                        <p:attrNameLst>
                                          <p:attrName>ppt_y</p:attrName>
                                        </p:attrNameLst>
                                      </p:cBhvr>
                                      <p:tavLst>
                                        <p:tav tm="0">
                                          <p:val>
                                            <p:strVal val="#ppt_y-#ppt_h/2"/>
                                          </p:val>
                                        </p:tav>
                                        <p:tav tm="100000">
                                          <p:val>
                                            <p:strVal val="#ppt_y"/>
                                          </p:val>
                                        </p:tav>
                                      </p:tavLst>
                                    </p:anim>
                                    <p:anim calcmode="lin" valueType="num">
                                      <p:cBhvr>
                                        <p:cTn id="173" dur="500" fill="hold"/>
                                        <p:tgtEl>
                                          <p:spTgt spid="576515"/>
                                        </p:tgtEl>
                                        <p:attrNameLst>
                                          <p:attrName>ppt_w</p:attrName>
                                        </p:attrNameLst>
                                      </p:cBhvr>
                                      <p:tavLst>
                                        <p:tav tm="0">
                                          <p:val>
                                            <p:strVal val="#ppt_w"/>
                                          </p:val>
                                        </p:tav>
                                        <p:tav tm="100000">
                                          <p:val>
                                            <p:strVal val="#ppt_w"/>
                                          </p:val>
                                        </p:tav>
                                      </p:tavLst>
                                    </p:anim>
                                    <p:anim calcmode="lin" valueType="num">
                                      <p:cBhvr>
                                        <p:cTn id="174" dur="500" fill="hold"/>
                                        <p:tgtEl>
                                          <p:spTgt spid="576515"/>
                                        </p:tgtEl>
                                        <p:attrNameLst>
                                          <p:attrName>ppt_h</p:attrName>
                                        </p:attrNameLst>
                                      </p:cBhvr>
                                      <p:tavLst>
                                        <p:tav tm="0">
                                          <p:val>
                                            <p:fltVal val="0"/>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7" presetClass="entr" presetSubtype="10" fill="hold" nodeType="clickEffect">
                                  <p:stCondLst>
                                    <p:cond delay="0"/>
                                  </p:stCondLst>
                                  <p:childTnLst>
                                    <p:set>
                                      <p:cBhvr>
                                        <p:cTn id="178" dur="1" fill="hold">
                                          <p:stCondLst>
                                            <p:cond delay="0"/>
                                          </p:stCondLst>
                                        </p:cTn>
                                        <p:tgtEl>
                                          <p:spTgt spid="576524"/>
                                        </p:tgtEl>
                                        <p:attrNameLst>
                                          <p:attrName>style.visibility</p:attrName>
                                        </p:attrNameLst>
                                      </p:cBhvr>
                                      <p:to>
                                        <p:strVal val="visible"/>
                                      </p:to>
                                    </p:set>
                                    <p:anim calcmode="lin" valueType="num">
                                      <p:cBhvr>
                                        <p:cTn id="179" dur="500" fill="hold"/>
                                        <p:tgtEl>
                                          <p:spTgt spid="576524"/>
                                        </p:tgtEl>
                                        <p:attrNameLst>
                                          <p:attrName>ppt_w</p:attrName>
                                        </p:attrNameLst>
                                      </p:cBhvr>
                                      <p:tavLst>
                                        <p:tav tm="0">
                                          <p:val>
                                            <p:fltVal val="0"/>
                                          </p:val>
                                        </p:tav>
                                        <p:tav tm="100000">
                                          <p:val>
                                            <p:strVal val="#ppt_w"/>
                                          </p:val>
                                        </p:tav>
                                      </p:tavLst>
                                    </p:anim>
                                    <p:anim calcmode="lin" valueType="num">
                                      <p:cBhvr>
                                        <p:cTn id="180" dur="500" fill="hold"/>
                                        <p:tgtEl>
                                          <p:spTgt spid="576524"/>
                                        </p:tgtEl>
                                        <p:attrNameLst>
                                          <p:attrName>ppt_h</p:attrName>
                                        </p:attrNameLst>
                                      </p:cBhvr>
                                      <p:tavLst>
                                        <p:tav tm="0">
                                          <p:val>
                                            <p:strVal val="#ppt_h"/>
                                          </p:val>
                                        </p:tav>
                                        <p:tav tm="100000">
                                          <p:val>
                                            <p:strVal val="#ppt_h"/>
                                          </p:val>
                                        </p:tav>
                                      </p:tavLst>
                                    </p:anim>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7" presetClass="entr" presetSubtype="4" fill="hold" nodeType="clickEffect">
                                  <p:stCondLst>
                                    <p:cond delay="0"/>
                                  </p:stCondLst>
                                  <p:childTnLst>
                                    <p:set>
                                      <p:cBhvr>
                                        <p:cTn id="184" dur="1" fill="hold">
                                          <p:stCondLst>
                                            <p:cond delay="0"/>
                                          </p:stCondLst>
                                        </p:cTn>
                                        <p:tgtEl>
                                          <p:spTgt spid="576534"/>
                                        </p:tgtEl>
                                        <p:attrNameLst>
                                          <p:attrName>style.visibility</p:attrName>
                                        </p:attrNameLst>
                                      </p:cBhvr>
                                      <p:to>
                                        <p:strVal val="visible"/>
                                      </p:to>
                                    </p:set>
                                    <p:anim calcmode="lin" valueType="num">
                                      <p:cBhvr>
                                        <p:cTn id="185" dur="500" fill="hold"/>
                                        <p:tgtEl>
                                          <p:spTgt spid="576534"/>
                                        </p:tgtEl>
                                        <p:attrNameLst>
                                          <p:attrName>ppt_x</p:attrName>
                                        </p:attrNameLst>
                                      </p:cBhvr>
                                      <p:tavLst>
                                        <p:tav tm="0">
                                          <p:val>
                                            <p:strVal val="#ppt_x"/>
                                          </p:val>
                                        </p:tav>
                                        <p:tav tm="100000">
                                          <p:val>
                                            <p:strVal val="#ppt_x"/>
                                          </p:val>
                                        </p:tav>
                                      </p:tavLst>
                                    </p:anim>
                                    <p:anim calcmode="lin" valueType="num">
                                      <p:cBhvr>
                                        <p:cTn id="186" dur="500" fill="hold"/>
                                        <p:tgtEl>
                                          <p:spTgt spid="576534"/>
                                        </p:tgtEl>
                                        <p:attrNameLst>
                                          <p:attrName>ppt_y</p:attrName>
                                        </p:attrNameLst>
                                      </p:cBhvr>
                                      <p:tavLst>
                                        <p:tav tm="0">
                                          <p:val>
                                            <p:strVal val="#ppt_y+#ppt_h/2"/>
                                          </p:val>
                                        </p:tav>
                                        <p:tav tm="100000">
                                          <p:val>
                                            <p:strVal val="#ppt_y"/>
                                          </p:val>
                                        </p:tav>
                                      </p:tavLst>
                                    </p:anim>
                                    <p:anim calcmode="lin" valueType="num">
                                      <p:cBhvr>
                                        <p:cTn id="187" dur="500" fill="hold"/>
                                        <p:tgtEl>
                                          <p:spTgt spid="576534"/>
                                        </p:tgtEl>
                                        <p:attrNameLst>
                                          <p:attrName>ppt_w</p:attrName>
                                        </p:attrNameLst>
                                      </p:cBhvr>
                                      <p:tavLst>
                                        <p:tav tm="0">
                                          <p:val>
                                            <p:strVal val="#ppt_w"/>
                                          </p:val>
                                        </p:tav>
                                        <p:tav tm="100000">
                                          <p:val>
                                            <p:strVal val="#ppt_w"/>
                                          </p:val>
                                        </p:tav>
                                      </p:tavLst>
                                    </p:anim>
                                    <p:anim calcmode="lin" valueType="num">
                                      <p:cBhvr>
                                        <p:cTn id="188" dur="500" fill="hold"/>
                                        <p:tgtEl>
                                          <p:spTgt spid="576534"/>
                                        </p:tgtEl>
                                        <p:attrNameLst>
                                          <p:attrName>ppt_h</p:attrName>
                                        </p:attrNameLst>
                                      </p:cBhvr>
                                      <p:tavLst>
                                        <p:tav tm="0">
                                          <p:val>
                                            <p:fltVal val="0"/>
                                          </p:val>
                                        </p:tav>
                                        <p:tav tm="100000">
                                          <p:val>
                                            <p:strVal val="#ppt_h"/>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7" presetClass="entr" presetSubtype="4" fill="hold" nodeType="clickEffect">
                                  <p:stCondLst>
                                    <p:cond delay="0"/>
                                  </p:stCondLst>
                                  <p:childTnLst>
                                    <p:set>
                                      <p:cBhvr>
                                        <p:cTn id="192" dur="1" fill="hold">
                                          <p:stCondLst>
                                            <p:cond delay="0"/>
                                          </p:stCondLst>
                                        </p:cTn>
                                        <p:tgtEl>
                                          <p:spTgt spid="576527"/>
                                        </p:tgtEl>
                                        <p:attrNameLst>
                                          <p:attrName>style.visibility</p:attrName>
                                        </p:attrNameLst>
                                      </p:cBhvr>
                                      <p:to>
                                        <p:strVal val="visible"/>
                                      </p:to>
                                    </p:set>
                                    <p:anim calcmode="lin" valueType="num">
                                      <p:cBhvr>
                                        <p:cTn id="193" dur="500" fill="hold"/>
                                        <p:tgtEl>
                                          <p:spTgt spid="576527"/>
                                        </p:tgtEl>
                                        <p:attrNameLst>
                                          <p:attrName>ppt_x</p:attrName>
                                        </p:attrNameLst>
                                      </p:cBhvr>
                                      <p:tavLst>
                                        <p:tav tm="0">
                                          <p:val>
                                            <p:strVal val="#ppt_x"/>
                                          </p:val>
                                        </p:tav>
                                        <p:tav tm="100000">
                                          <p:val>
                                            <p:strVal val="#ppt_x"/>
                                          </p:val>
                                        </p:tav>
                                      </p:tavLst>
                                    </p:anim>
                                    <p:anim calcmode="lin" valueType="num">
                                      <p:cBhvr>
                                        <p:cTn id="194" dur="500" fill="hold"/>
                                        <p:tgtEl>
                                          <p:spTgt spid="576527"/>
                                        </p:tgtEl>
                                        <p:attrNameLst>
                                          <p:attrName>ppt_y</p:attrName>
                                        </p:attrNameLst>
                                      </p:cBhvr>
                                      <p:tavLst>
                                        <p:tav tm="0">
                                          <p:val>
                                            <p:strVal val="#ppt_y+#ppt_h/2"/>
                                          </p:val>
                                        </p:tav>
                                        <p:tav tm="100000">
                                          <p:val>
                                            <p:strVal val="#ppt_y"/>
                                          </p:val>
                                        </p:tav>
                                      </p:tavLst>
                                    </p:anim>
                                    <p:anim calcmode="lin" valueType="num">
                                      <p:cBhvr>
                                        <p:cTn id="195" dur="500" fill="hold"/>
                                        <p:tgtEl>
                                          <p:spTgt spid="576527"/>
                                        </p:tgtEl>
                                        <p:attrNameLst>
                                          <p:attrName>ppt_w</p:attrName>
                                        </p:attrNameLst>
                                      </p:cBhvr>
                                      <p:tavLst>
                                        <p:tav tm="0">
                                          <p:val>
                                            <p:strVal val="#ppt_w"/>
                                          </p:val>
                                        </p:tav>
                                        <p:tav tm="100000">
                                          <p:val>
                                            <p:strVal val="#ppt_w"/>
                                          </p:val>
                                        </p:tav>
                                      </p:tavLst>
                                    </p:anim>
                                    <p:anim calcmode="lin" valueType="num">
                                      <p:cBhvr>
                                        <p:cTn id="196" dur="500" fill="hold"/>
                                        <p:tgtEl>
                                          <p:spTgt spid="576527"/>
                                        </p:tgtEl>
                                        <p:attrNameLst>
                                          <p:attrName>ppt_h</p:attrName>
                                        </p:attrNameLst>
                                      </p:cBhvr>
                                      <p:tavLst>
                                        <p:tav tm="0">
                                          <p:val>
                                            <p:fltVal val="0"/>
                                          </p:val>
                                        </p:tav>
                                        <p:tav tm="100000">
                                          <p:val>
                                            <p:strVal val="#ppt_h"/>
                                          </p:val>
                                        </p:tav>
                                      </p:tavLst>
                                    </p:anim>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7" presetClass="entr" presetSubtype="10" fill="hold" nodeType="clickEffect">
                                  <p:stCondLst>
                                    <p:cond delay="0"/>
                                  </p:stCondLst>
                                  <p:childTnLst>
                                    <p:set>
                                      <p:cBhvr>
                                        <p:cTn id="200" dur="1" fill="hold">
                                          <p:stCondLst>
                                            <p:cond delay="0"/>
                                          </p:stCondLst>
                                        </p:cTn>
                                        <p:tgtEl>
                                          <p:spTgt spid="576530"/>
                                        </p:tgtEl>
                                        <p:attrNameLst>
                                          <p:attrName>style.visibility</p:attrName>
                                        </p:attrNameLst>
                                      </p:cBhvr>
                                      <p:to>
                                        <p:strVal val="visible"/>
                                      </p:to>
                                    </p:set>
                                    <p:anim calcmode="lin" valueType="num">
                                      <p:cBhvr>
                                        <p:cTn id="201" dur="500" fill="hold"/>
                                        <p:tgtEl>
                                          <p:spTgt spid="576530"/>
                                        </p:tgtEl>
                                        <p:attrNameLst>
                                          <p:attrName>ppt_w</p:attrName>
                                        </p:attrNameLst>
                                      </p:cBhvr>
                                      <p:tavLst>
                                        <p:tav tm="0">
                                          <p:val>
                                            <p:fltVal val="0"/>
                                          </p:val>
                                        </p:tav>
                                        <p:tav tm="100000">
                                          <p:val>
                                            <p:strVal val="#ppt_w"/>
                                          </p:val>
                                        </p:tav>
                                      </p:tavLst>
                                    </p:anim>
                                    <p:anim calcmode="lin" valueType="num">
                                      <p:cBhvr>
                                        <p:cTn id="202" dur="500" fill="hold"/>
                                        <p:tgtEl>
                                          <p:spTgt spid="5765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4" grpId="0" animBg="1"/>
      <p:bldP spid="576515" grpId="0" animBg="1"/>
      <p:bldP spid="576537" grpId="0" animBg="1"/>
      <p:bldP spid="576538" grpId="0" animBg="1"/>
      <p:bldP spid="576551" grpId="0" animBg="1"/>
      <p:bldP spid="576552" grpId="0" animBg="1"/>
      <p:bldP spid="576553" grpId="0" animBg="1"/>
      <p:bldP spid="576554" grpId="0" animBg="1"/>
      <p:bldP spid="576555" grpId="0" animBg="1"/>
      <p:bldP spid="576556" grpId="0" animBg="1"/>
      <p:bldP spid="576557" grpId="0" animBg="1"/>
      <p:bldP spid="576558" grpId="0" animBg="1"/>
      <p:bldP spid="576559" grpId="0" animBg="1"/>
      <p:bldP spid="576560" grpId="0" animBg="1"/>
      <p:bldP spid="576561" grpId="0" animBg="1"/>
      <p:bldP spid="576562" grpId="0" animBg="1"/>
      <p:bldP spid="576563" grpId="0" animBg="1"/>
      <p:bldP spid="57656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7538" name="Group 2"/>
          <p:cNvGrpSpPr>
            <a:grpSpLocks/>
          </p:cNvGrpSpPr>
          <p:nvPr/>
        </p:nvGrpSpPr>
        <p:grpSpPr bwMode="auto">
          <a:xfrm>
            <a:off x="76200" y="152400"/>
            <a:ext cx="8931275" cy="4133850"/>
            <a:chOff x="48" y="96"/>
            <a:chExt cx="5626" cy="2604"/>
          </a:xfrm>
        </p:grpSpPr>
        <p:sp>
          <p:nvSpPr>
            <p:cNvPr id="577539" name="Text Box 3"/>
            <p:cNvSpPr txBox="1">
              <a:spLocks noChangeArrowheads="1"/>
            </p:cNvSpPr>
            <p:nvPr/>
          </p:nvSpPr>
          <p:spPr bwMode="auto">
            <a:xfrm>
              <a:off x="48" y="96"/>
              <a:ext cx="5626" cy="2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dirty="0" smtClean="0">
                  <a:solidFill>
                    <a:srgbClr val="FF0000"/>
                  </a:solidFill>
                  <a:latin typeface="Arial" panose="020B0604020202020204" pitchFamily="34" charset="0"/>
                </a:rPr>
                <a:t>PROBLEM NO.3:-</a:t>
              </a:r>
              <a:r>
                <a:rPr lang="en-US" altLang="en-US" sz="1400" b="0" dirty="0" smtClean="0">
                  <a:solidFill>
                    <a:srgbClr val="000000"/>
                  </a:solidFill>
                  <a:latin typeface="Arial" panose="020B0604020202020204" pitchFamily="34" charset="0"/>
                </a:rPr>
                <a:t> The distance between two stations is 210 km. A passenger train covers this distance </a:t>
              </a:r>
            </a:p>
            <a:p>
              <a:pPr eaLnBrk="1" hangingPunct="1"/>
              <a:r>
                <a:rPr lang="en-US" altLang="en-US" sz="1400" b="0" dirty="0" smtClean="0">
                  <a:solidFill>
                    <a:srgbClr val="000000"/>
                  </a:solidFill>
                  <a:latin typeface="Arial" panose="020B0604020202020204" pitchFamily="34" charset="0"/>
                </a:rPr>
                <a:t>in 7 hours. Construct a plain scale to measure time up to a single minute. RF is 1/200,000 Indicate the distance </a:t>
              </a:r>
            </a:p>
            <a:p>
              <a:pPr eaLnBrk="1" hangingPunct="1"/>
              <a:r>
                <a:rPr lang="en-US" altLang="en-US" sz="1400" b="0" dirty="0" smtClean="0">
                  <a:solidFill>
                    <a:srgbClr val="000000"/>
                  </a:solidFill>
                  <a:latin typeface="Arial" panose="020B0604020202020204" pitchFamily="34" charset="0"/>
                </a:rPr>
                <a:t>traveled by train in 29 minutes.</a:t>
              </a:r>
            </a:p>
            <a:p>
              <a:pPr eaLnBrk="1" hangingPunct="1"/>
              <a:endParaRPr lang="en-US" altLang="en-US" sz="1400" b="0" dirty="0" smtClean="0">
                <a:solidFill>
                  <a:srgbClr val="000000"/>
                </a:solidFill>
                <a:latin typeface="Arial" panose="020B0604020202020204" pitchFamily="34" charset="0"/>
              </a:endParaRPr>
            </a:p>
            <a:p>
              <a:pPr eaLnBrk="1" hangingPunct="1"/>
              <a:r>
                <a:rPr lang="en-US" altLang="en-US" sz="1400" dirty="0" smtClean="0">
                  <a:solidFill>
                    <a:srgbClr val="3333CC"/>
                  </a:solidFill>
                  <a:latin typeface="Arial" panose="020B0604020202020204" pitchFamily="34" charset="0"/>
                </a:rPr>
                <a:t>CONSTRUCTION:-</a:t>
              </a:r>
            </a:p>
            <a:p>
              <a:pPr eaLnBrk="1" hangingPunct="1"/>
              <a:r>
                <a:rPr lang="en-US" altLang="en-US" sz="1400" b="0" dirty="0" smtClean="0">
                  <a:solidFill>
                    <a:srgbClr val="000000"/>
                  </a:solidFill>
                  <a:latin typeface="Arial" panose="020B0604020202020204" pitchFamily="34" charset="0"/>
                </a:rPr>
                <a:t> a) 210 km in 7 hours. Means speed of the train is 30 km per hour ( 60 minutes)</a:t>
              </a:r>
            </a:p>
            <a:p>
              <a:pPr eaLnBrk="1" hangingPunct="1"/>
              <a:endParaRPr lang="en-US" altLang="en-US" sz="1400" b="0" dirty="0" smtClean="0">
                <a:solidFill>
                  <a:srgbClr val="000000"/>
                </a:solidFill>
                <a:latin typeface="Arial" panose="020B0604020202020204" pitchFamily="34" charset="0"/>
              </a:endParaRPr>
            </a:p>
            <a:p>
              <a:pPr eaLnBrk="1" hangingPunct="1"/>
              <a:r>
                <a:rPr lang="en-US" altLang="en-US" sz="1400" b="0" dirty="0" smtClean="0">
                  <a:solidFill>
                    <a:srgbClr val="000000"/>
                  </a:solidFill>
                  <a:latin typeface="Arial" panose="020B0604020202020204" pitchFamily="34" charset="0"/>
                </a:rPr>
                <a:t>    Length of scale = R.F.      max. distance per hour</a:t>
              </a:r>
            </a:p>
            <a:p>
              <a:pPr eaLnBrk="1" hangingPunct="1"/>
              <a:r>
                <a:rPr lang="en-US" altLang="en-US" sz="1400" b="0" dirty="0" smtClean="0">
                  <a:solidFill>
                    <a:srgbClr val="000000"/>
                  </a:solidFill>
                  <a:latin typeface="Arial" panose="020B0604020202020204" pitchFamily="34" charset="0"/>
                </a:rPr>
                <a:t>                                       = 1/ 2,00,000      30km</a:t>
              </a:r>
            </a:p>
            <a:p>
              <a:pPr eaLnBrk="1" hangingPunct="1"/>
              <a:r>
                <a:rPr lang="en-US" altLang="en-US" sz="1400" b="0" dirty="0" smtClean="0">
                  <a:solidFill>
                    <a:srgbClr val="000000"/>
                  </a:solidFill>
                  <a:latin typeface="Arial" panose="020B0604020202020204" pitchFamily="34" charset="0"/>
                </a:rPr>
                <a:t>		  = 15 cm</a:t>
              </a:r>
            </a:p>
            <a:p>
              <a:pPr eaLnBrk="1" hangingPunct="1"/>
              <a:r>
                <a:rPr lang="en-US" altLang="en-US" sz="1400" b="0" dirty="0" smtClean="0">
                  <a:solidFill>
                    <a:srgbClr val="000000"/>
                  </a:solidFill>
                  <a:latin typeface="Arial" panose="020B0604020202020204" pitchFamily="34" charset="0"/>
                </a:rPr>
                <a:t>b) 15 cm length will represent 30 km and 1 hour i.e. 60 minutes.</a:t>
              </a:r>
            </a:p>
            <a:p>
              <a:pPr eaLnBrk="1" hangingPunct="1"/>
              <a:r>
                <a:rPr lang="en-US" altLang="en-US" sz="1400" b="0" dirty="0" smtClean="0">
                  <a:solidFill>
                    <a:srgbClr val="000000"/>
                  </a:solidFill>
                  <a:latin typeface="Arial" panose="020B0604020202020204" pitchFamily="34" charset="0"/>
                </a:rPr>
                <a:t>     Draw a line 15 cm long and divide it in 6 equal parts. Each part will represent 5 km and 10 minutes.</a:t>
              </a:r>
            </a:p>
            <a:p>
              <a:pPr eaLnBrk="1" hangingPunct="1"/>
              <a:r>
                <a:rPr lang="en-US" altLang="en-US" sz="1400" b="0" dirty="0" smtClean="0">
                  <a:solidFill>
                    <a:srgbClr val="000000"/>
                  </a:solidFill>
                  <a:latin typeface="Arial" panose="020B0604020202020204" pitchFamily="34" charset="0"/>
                </a:rPr>
                <a:t>c) Sub divide the first part in 10 equal </a:t>
              </a:r>
              <a:r>
                <a:rPr lang="en-US" altLang="en-US" sz="1400" b="0" dirty="0" err="1" smtClean="0">
                  <a:solidFill>
                    <a:srgbClr val="000000"/>
                  </a:solidFill>
                  <a:latin typeface="Arial" panose="020B0604020202020204" pitchFamily="34" charset="0"/>
                </a:rPr>
                <a:t>parts,which</a:t>
              </a:r>
              <a:r>
                <a:rPr lang="en-US" altLang="en-US" sz="1400" b="0" dirty="0" smtClean="0">
                  <a:solidFill>
                    <a:srgbClr val="000000"/>
                  </a:solidFill>
                  <a:latin typeface="Arial" panose="020B0604020202020204" pitchFamily="34" charset="0"/>
                </a:rPr>
                <a:t> will represent second unit or fraction of first unit.</a:t>
              </a:r>
            </a:p>
            <a:p>
              <a:pPr eaLnBrk="1" hangingPunct="1"/>
              <a:r>
                <a:rPr lang="en-US" altLang="en-US" sz="1400" b="0" dirty="0" smtClean="0">
                  <a:solidFill>
                    <a:srgbClr val="000000"/>
                  </a:solidFill>
                  <a:latin typeface="Arial" panose="020B0604020202020204" pitchFamily="34" charset="0"/>
                </a:rPr>
                <a:t>    Each smaller part will represent distance traveled in one minute.</a:t>
              </a:r>
            </a:p>
            <a:p>
              <a:pPr eaLnBrk="1" hangingPunct="1"/>
              <a:r>
                <a:rPr lang="en-US" altLang="en-US" sz="1400" b="0" dirty="0" smtClean="0">
                  <a:solidFill>
                    <a:srgbClr val="000000"/>
                  </a:solidFill>
                  <a:latin typeface="Arial" panose="020B0604020202020204" pitchFamily="34" charset="0"/>
                </a:rPr>
                <a:t>d) Place ( 0 ) at the end of first unit. Number the units on right side of Zero and subdivisions </a:t>
              </a:r>
            </a:p>
            <a:p>
              <a:pPr eaLnBrk="1" hangingPunct="1"/>
              <a:r>
                <a:rPr lang="en-US" altLang="en-US" sz="1400" b="0" dirty="0" smtClean="0">
                  <a:solidFill>
                    <a:srgbClr val="000000"/>
                  </a:solidFill>
                  <a:latin typeface="Arial" panose="020B0604020202020204" pitchFamily="34" charset="0"/>
                </a:rPr>
                <a:t>    on left-hand side of Zero. </a:t>
              </a:r>
              <a:r>
                <a:rPr lang="en-US" altLang="en-US" sz="1400" b="0" dirty="0" smtClean="0">
                  <a:solidFill>
                    <a:srgbClr val="FF0000"/>
                  </a:solidFill>
                  <a:latin typeface="Arial" panose="020B0604020202020204" pitchFamily="34" charset="0"/>
                </a:rPr>
                <a:t>Take height of scale 5 to 10 mm for getting a proper look of scale.</a:t>
              </a:r>
            </a:p>
            <a:p>
              <a:pPr eaLnBrk="1" hangingPunct="1"/>
              <a:r>
                <a:rPr lang="en-US" altLang="en-US" sz="1400" b="0" dirty="0" smtClean="0">
                  <a:solidFill>
                    <a:srgbClr val="000000"/>
                  </a:solidFill>
                  <a:latin typeface="Arial" panose="020B0604020202020204" pitchFamily="34" charset="0"/>
                </a:rPr>
                <a:t>e) Show km on upper side and time in minutes on lower side of the scale as shown.</a:t>
              </a:r>
            </a:p>
            <a:p>
              <a:pPr eaLnBrk="1" hangingPunct="1"/>
              <a:r>
                <a:rPr lang="en-US" altLang="en-US" sz="1400" b="0" dirty="0" smtClean="0">
                  <a:solidFill>
                    <a:srgbClr val="000000"/>
                  </a:solidFill>
                  <a:latin typeface="Arial" panose="020B0604020202020204" pitchFamily="34" charset="0"/>
                </a:rPr>
                <a:t>     After construction of scale mention it’s RF and name of scale as shown.</a:t>
              </a:r>
            </a:p>
            <a:p>
              <a:pPr eaLnBrk="1" hangingPunct="1"/>
              <a:r>
                <a:rPr lang="en-US" altLang="en-US" sz="1400" b="0" dirty="0" smtClean="0">
                  <a:solidFill>
                    <a:srgbClr val="000000"/>
                  </a:solidFill>
                  <a:latin typeface="Arial" panose="020B0604020202020204" pitchFamily="34" charset="0"/>
                </a:rPr>
                <a:t> f) Show the distance traveled in 29 minutes, which is 14.5 km, on it as shown.</a:t>
              </a:r>
            </a:p>
          </p:txBody>
        </p:sp>
        <p:grpSp>
          <p:nvGrpSpPr>
            <p:cNvPr id="577540" name="Group 4"/>
            <p:cNvGrpSpPr>
              <a:grpSpLocks/>
            </p:cNvGrpSpPr>
            <p:nvPr/>
          </p:nvGrpSpPr>
          <p:grpSpPr bwMode="auto">
            <a:xfrm>
              <a:off x="1360" y="1096"/>
              <a:ext cx="96" cy="96"/>
              <a:chOff x="2736" y="2112"/>
              <a:chExt cx="96" cy="96"/>
            </a:xfrm>
          </p:grpSpPr>
          <p:sp>
            <p:nvSpPr>
              <p:cNvPr id="577541" name="Line 5"/>
              <p:cNvSpPr>
                <a:spLocks noChangeShapeType="1"/>
              </p:cNvSpPr>
              <p:nvPr/>
            </p:nvSpPr>
            <p:spPr bwMode="auto">
              <a:xfrm>
                <a:off x="2736" y="2112"/>
                <a:ext cx="96"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42" name="Line 6"/>
              <p:cNvSpPr>
                <a:spLocks noChangeShapeType="1"/>
              </p:cNvSpPr>
              <p:nvPr/>
            </p:nvSpPr>
            <p:spPr bwMode="auto">
              <a:xfrm rot="5400000">
                <a:off x="2736" y="2112"/>
                <a:ext cx="96"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77543" name="Group 7"/>
            <p:cNvGrpSpPr>
              <a:grpSpLocks/>
            </p:cNvGrpSpPr>
            <p:nvPr/>
          </p:nvGrpSpPr>
          <p:grpSpPr bwMode="auto">
            <a:xfrm>
              <a:off x="2016" y="1204"/>
              <a:ext cx="96" cy="96"/>
              <a:chOff x="2736" y="2112"/>
              <a:chExt cx="96" cy="96"/>
            </a:xfrm>
          </p:grpSpPr>
          <p:sp>
            <p:nvSpPr>
              <p:cNvPr id="577544" name="Line 8"/>
              <p:cNvSpPr>
                <a:spLocks noChangeShapeType="1"/>
              </p:cNvSpPr>
              <p:nvPr/>
            </p:nvSpPr>
            <p:spPr bwMode="auto">
              <a:xfrm>
                <a:off x="2736" y="2112"/>
                <a:ext cx="96"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45" name="Line 9"/>
              <p:cNvSpPr>
                <a:spLocks noChangeShapeType="1"/>
              </p:cNvSpPr>
              <p:nvPr/>
            </p:nvSpPr>
            <p:spPr bwMode="auto">
              <a:xfrm rot="5400000">
                <a:off x="2736" y="2112"/>
                <a:ext cx="96"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grpSp>
        <p:nvGrpSpPr>
          <p:cNvPr id="577546" name="Group 10"/>
          <p:cNvGrpSpPr>
            <a:grpSpLocks/>
          </p:cNvGrpSpPr>
          <p:nvPr/>
        </p:nvGrpSpPr>
        <p:grpSpPr bwMode="auto">
          <a:xfrm>
            <a:off x="6515100" y="971550"/>
            <a:ext cx="2209800" cy="1066800"/>
            <a:chOff x="4104" y="672"/>
            <a:chExt cx="1392" cy="672"/>
          </a:xfrm>
        </p:grpSpPr>
        <p:sp>
          <p:nvSpPr>
            <p:cNvPr id="577547" name="Oval 11"/>
            <p:cNvSpPr>
              <a:spLocks noChangeArrowheads="1"/>
            </p:cNvSpPr>
            <p:nvPr/>
          </p:nvSpPr>
          <p:spPr bwMode="auto">
            <a:xfrm>
              <a:off x="4104" y="672"/>
              <a:ext cx="1392" cy="67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7548" name="Text Box 12"/>
            <p:cNvSpPr txBox="1">
              <a:spLocks noChangeArrowheads="1"/>
            </p:cNvSpPr>
            <p:nvPr/>
          </p:nvSpPr>
          <p:spPr bwMode="auto">
            <a:xfrm>
              <a:off x="4128" y="870"/>
              <a:ext cx="13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0" smtClean="0">
                  <a:solidFill>
                    <a:srgbClr val="3333CC"/>
                  </a:solidFill>
                  <a:latin typeface="Arial Black" panose="020B0A04020102020204" pitchFamily="34" charset="0"/>
                </a:rPr>
                <a:t>PLAIN SCALE </a:t>
              </a:r>
            </a:p>
          </p:txBody>
        </p:sp>
      </p:grpSp>
      <p:sp>
        <p:nvSpPr>
          <p:cNvPr id="577549" name="Rectangle 13"/>
          <p:cNvSpPr>
            <a:spLocks noChangeArrowheads="1"/>
          </p:cNvSpPr>
          <p:nvPr/>
        </p:nvSpPr>
        <p:spPr bwMode="auto">
          <a:xfrm>
            <a:off x="1104900" y="5033963"/>
            <a:ext cx="6775450" cy="536575"/>
          </a:xfrm>
          <a:prstGeom prst="rect">
            <a:avLst/>
          </a:prstGeom>
          <a:gradFill rotWithShape="0">
            <a:gsLst>
              <a:gs pos="0">
                <a:srgbClr val="FFFF99">
                  <a:gamma/>
                  <a:shade val="56078"/>
                  <a:invGamma/>
                </a:srgbClr>
              </a:gs>
              <a:gs pos="50000">
                <a:srgbClr val="FFFF99"/>
              </a:gs>
              <a:gs pos="100000">
                <a:srgbClr val="FFFF99">
                  <a:gamma/>
                  <a:shade val="56078"/>
                  <a:invGamma/>
                </a:srgbClr>
              </a:gs>
            </a:gsLst>
            <a:lin ang="5400000" scaled="1"/>
          </a:gra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7550" name="Line 14"/>
          <p:cNvSpPr>
            <a:spLocks noChangeShapeType="1"/>
          </p:cNvSpPr>
          <p:nvPr/>
        </p:nvSpPr>
        <p:spPr bwMode="auto">
          <a:xfrm>
            <a:off x="1104900" y="5172075"/>
            <a:ext cx="0" cy="40163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51" name="Line 15"/>
          <p:cNvSpPr>
            <a:spLocks noChangeShapeType="1"/>
          </p:cNvSpPr>
          <p:nvPr/>
        </p:nvSpPr>
        <p:spPr bwMode="auto">
          <a:xfrm>
            <a:off x="2228850" y="5181600"/>
            <a:ext cx="0" cy="392113"/>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52" name="Line 16"/>
          <p:cNvSpPr>
            <a:spLocks noChangeShapeType="1"/>
          </p:cNvSpPr>
          <p:nvPr/>
        </p:nvSpPr>
        <p:spPr bwMode="auto">
          <a:xfrm>
            <a:off x="3354388" y="5172075"/>
            <a:ext cx="0" cy="40163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53" name="Line 17"/>
          <p:cNvSpPr>
            <a:spLocks noChangeShapeType="1"/>
          </p:cNvSpPr>
          <p:nvPr/>
        </p:nvSpPr>
        <p:spPr bwMode="auto">
          <a:xfrm>
            <a:off x="5600700" y="5172075"/>
            <a:ext cx="0" cy="40163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54" name="Line 18"/>
          <p:cNvSpPr>
            <a:spLocks noChangeShapeType="1"/>
          </p:cNvSpPr>
          <p:nvPr/>
        </p:nvSpPr>
        <p:spPr bwMode="auto">
          <a:xfrm>
            <a:off x="6719888" y="5172075"/>
            <a:ext cx="0" cy="40163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55" name="Line 19"/>
          <p:cNvSpPr>
            <a:spLocks noChangeShapeType="1"/>
          </p:cNvSpPr>
          <p:nvPr/>
        </p:nvSpPr>
        <p:spPr bwMode="auto">
          <a:xfrm>
            <a:off x="7843838" y="5172075"/>
            <a:ext cx="0" cy="40163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77556" name="Group 20"/>
          <p:cNvGrpSpPr>
            <a:grpSpLocks/>
          </p:cNvGrpSpPr>
          <p:nvPr/>
        </p:nvGrpSpPr>
        <p:grpSpPr bwMode="auto">
          <a:xfrm>
            <a:off x="990600" y="5514975"/>
            <a:ext cx="7134225" cy="352425"/>
            <a:chOff x="624" y="3474"/>
            <a:chExt cx="4494" cy="222"/>
          </a:xfrm>
        </p:grpSpPr>
        <p:sp>
          <p:nvSpPr>
            <p:cNvPr id="577557" name="Text Box 21"/>
            <p:cNvSpPr txBox="1">
              <a:spLocks noChangeArrowheads="1"/>
            </p:cNvSpPr>
            <p:nvPr/>
          </p:nvSpPr>
          <p:spPr bwMode="auto">
            <a:xfrm>
              <a:off x="1334" y="3477"/>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0</a:t>
              </a:r>
            </a:p>
          </p:txBody>
        </p:sp>
        <p:sp>
          <p:nvSpPr>
            <p:cNvPr id="577558" name="Text Box 22"/>
            <p:cNvSpPr txBox="1">
              <a:spLocks noChangeArrowheads="1"/>
            </p:cNvSpPr>
            <p:nvPr/>
          </p:nvSpPr>
          <p:spPr bwMode="auto">
            <a:xfrm>
              <a:off x="2029" y="3476"/>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10</a:t>
              </a:r>
            </a:p>
          </p:txBody>
        </p:sp>
        <p:sp>
          <p:nvSpPr>
            <p:cNvPr id="577559" name="Text Box 23"/>
            <p:cNvSpPr txBox="1">
              <a:spLocks noChangeArrowheads="1"/>
            </p:cNvSpPr>
            <p:nvPr/>
          </p:nvSpPr>
          <p:spPr bwMode="auto">
            <a:xfrm>
              <a:off x="2724" y="3481"/>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20</a:t>
              </a:r>
            </a:p>
          </p:txBody>
        </p:sp>
        <p:sp>
          <p:nvSpPr>
            <p:cNvPr id="577560" name="Text Box 24"/>
            <p:cNvSpPr txBox="1">
              <a:spLocks noChangeArrowheads="1"/>
            </p:cNvSpPr>
            <p:nvPr/>
          </p:nvSpPr>
          <p:spPr bwMode="auto">
            <a:xfrm>
              <a:off x="3419" y="3480"/>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30</a:t>
              </a:r>
            </a:p>
          </p:txBody>
        </p:sp>
        <p:sp>
          <p:nvSpPr>
            <p:cNvPr id="577561" name="Text Box 25"/>
            <p:cNvSpPr txBox="1">
              <a:spLocks noChangeArrowheads="1"/>
            </p:cNvSpPr>
            <p:nvPr/>
          </p:nvSpPr>
          <p:spPr bwMode="auto">
            <a:xfrm>
              <a:off x="4115" y="3477"/>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40</a:t>
              </a:r>
            </a:p>
          </p:txBody>
        </p:sp>
        <p:sp>
          <p:nvSpPr>
            <p:cNvPr id="577562" name="Text Box 26"/>
            <p:cNvSpPr txBox="1">
              <a:spLocks noChangeArrowheads="1"/>
            </p:cNvSpPr>
            <p:nvPr/>
          </p:nvSpPr>
          <p:spPr bwMode="auto">
            <a:xfrm>
              <a:off x="4810" y="3484"/>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50</a:t>
              </a:r>
            </a:p>
          </p:txBody>
        </p:sp>
        <p:sp>
          <p:nvSpPr>
            <p:cNvPr id="577563" name="Text Box 27"/>
            <p:cNvSpPr txBox="1">
              <a:spLocks noChangeArrowheads="1"/>
            </p:cNvSpPr>
            <p:nvPr/>
          </p:nvSpPr>
          <p:spPr bwMode="auto">
            <a:xfrm>
              <a:off x="624" y="3474"/>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10</a:t>
              </a:r>
            </a:p>
          </p:txBody>
        </p:sp>
      </p:grpSp>
      <p:sp>
        <p:nvSpPr>
          <p:cNvPr id="577564" name="Line 28"/>
          <p:cNvSpPr>
            <a:spLocks noChangeShapeType="1"/>
          </p:cNvSpPr>
          <p:nvPr/>
        </p:nvSpPr>
        <p:spPr bwMode="auto">
          <a:xfrm>
            <a:off x="1066800" y="5580063"/>
            <a:ext cx="678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65" name="Text Box 29"/>
          <p:cNvSpPr txBox="1">
            <a:spLocks noChangeArrowheads="1"/>
          </p:cNvSpPr>
          <p:nvPr/>
        </p:nvSpPr>
        <p:spPr bwMode="auto">
          <a:xfrm>
            <a:off x="8001000" y="5562600"/>
            <a:ext cx="101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MINUTES</a:t>
            </a:r>
          </a:p>
        </p:txBody>
      </p:sp>
      <p:sp>
        <p:nvSpPr>
          <p:cNvPr id="577566" name="Text Box 30"/>
          <p:cNvSpPr txBox="1">
            <a:spLocks noChangeArrowheads="1"/>
          </p:cNvSpPr>
          <p:nvPr/>
        </p:nvSpPr>
        <p:spPr bwMode="auto">
          <a:xfrm>
            <a:off x="457200" y="5486400"/>
            <a:ext cx="5508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MIN</a:t>
            </a:r>
          </a:p>
        </p:txBody>
      </p:sp>
      <p:sp>
        <p:nvSpPr>
          <p:cNvPr id="577567" name="Text Box 31"/>
          <p:cNvSpPr txBox="1">
            <a:spLocks noChangeArrowheads="1"/>
          </p:cNvSpPr>
          <p:nvPr/>
        </p:nvSpPr>
        <p:spPr bwMode="auto">
          <a:xfrm>
            <a:off x="3886200" y="5943600"/>
            <a:ext cx="1104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R.F. = 1/100</a:t>
            </a:r>
          </a:p>
        </p:txBody>
      </p:sp>
      <p:grpSp>
        <p:nvGrpSpPr>
          <p:cNvPr id="577568" name="Group 32"/>
          <p:cNvGrpSpPr>
            <a:grpSpLocks/>
          </p:cNvGrpSpPr>
          <p:nvPr/>
        </p:nvGrpSpPr>
        <p:grpSpPr bwMode="auto">
          <a:xfrm>
            <a:off x="1214438" y="4419600"/>
            <a:ext cx="3255962" cy="990600"/>
            <a:chOff x="765" y="2784"/>
            <a:chExt cx="2051" cy="624"/>
          </a:xfrm>
        </p:grpSpPr>
        <p:sp>
          <p:nvSpPr>
            <p:cNvPr id="577569" name="Line 33"/>
            <p:cNvSpPr>
              <a:spLocks noChangeShapeType="1"/>
            </p:cNvSpPr>
            <p:nvPr/>
          </p:nvSpPr>
          <p:spPr bwMode="auto">
            <a:xfrm flipV="1">
              <a:off x="2816" y="2784"/>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70" name="Line 34"/>
            <p:cNvSpPr>
              <a:spLocks noChangeShapeType="1"/>
            </p:cNvSpPr>
            <p:nvPr/>
          </p:nvSpPr>
          <p:spPr bwMode="auto">
            <a:xfrm flipV="1">
              <a:off x="765" y="2784"/>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77571" name="Text Box 35"/>
          <p:cNvSpPr txBox="1">
            <a:spLocks noChangeArrowheads="1"/>
          </p:cNvSpPr>
          <p:nvPr/>
        </p:nvSpPr>
        <p:spPr bwMode="auto">
          <a:xfrm>
            <a:off x="2362200" y="6172200"/>
            <a:ext cx="41814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Arial" panose="020B0604020202020204" pitchFamily="34" charset="0"/>
              </a:rPr>
              <a:t>PLANE SCALE SHOWING METERS AND DECIMETERS.</a:t>
            </a:r>
          </a:p>
        </p:txBody>
      </p:sp>
      <p:sp>
        <p:nvSpPr>
          <p:cNvPr id="577572" name="Line 36"/>
          <p:cNvSpPr>
            <a:spLocks noChangeShapeType="1"/>
          </p:cNvSpPr>
          <p:nvPr/>
        </p:nvSpPr>
        <p:spPr bwMode="auto">
          <a:xfrm>
            <a:off x="4475163" y="5173663"/>
            <a:ext cx="0" cy="401637"/>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77573" name="Group 37"/>
          <p:cNvGrpSpPr>
            <a:grpSpLocks/>
          </p:cNvGrpSpPr>
          <p:nvPr/>
        </p:nvGrpSpPr>
        <p:grpSpPr bwMode="auto">
          <a:xfrm>
            <a:off x="1217613" y="5256213"/>
            <a:ext cx="900112" cy="301625"/>
            <a:chOff x="767" y="3311"/>
            <a:chExt cx="567" cy="190"/>
          </a:xfrm>
        </p:grpSpPr>
        <p:sp>
          <p:nvSpPr>
            <p:cNvPr id="577574" name="Line 38"/>
            <p:cNvSpPr>
              <a:spLocks noChangeShapeType="1"/>
            </p:cNvSpPr>
            <p:nvPr/>
          </p:nvSpPr>
          <p:spPr bwMode="auto">
            <a:xfrm>
              <a:off x="767"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75" name="Line 39"/>
            <p:cNvSpPr>
              <a:spLocks noChangeShapeType="1"/>
            </p:cNvSpPr>
            <p:nvPr/>
          </p:nvSpPr>
          <p:spPr bwMode="auto">
            <a:xfrm>
              <a:off x="838"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76" name="Line 40"/>
            <p:cNvSpPr>
              <a:spLocks noChangeShapeType="1"/>
            </p:cNvSpPr>
            <p:nvPr/>
          </p:nvSpPr>
          <p:spPr bwMode="auto">
            <a:xfrm>
              <a:off x="909"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77" name="Line 41"/>
            <p:cNvSpPr>
              <a:spLocks noChangeShapeType="1"/>
            </p:cNvSpPr>
            <p:nvPr/>
          </p:nvSpPr>
          <p:spPr bwMode="auto">
            <a:xfrm>
              <a:off x="979"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78" name="Line 42"/>
            <p:cNvSpPr>
              <a:spLocks noChangeShapeType="1"/>
            </p:cNvSpPr>
            <p:nvPr/>
          </p:nvSpPr>
          <p:spPr bwMode="auto">
            <a:xfrm>
              <a:off x="1050"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79" name="Line 43"/>
            <p:cNvSpPr>
              <a:spLocks noChangeShapeType="1"/>
            </p:cNvSpPr>
            <p:nvPr/>
          </p:nvSpPr>
          <p:spPr bwMode="auto">
            <a:xfrm>
              <a:off x="1121"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80" name="Line 44"/>
            <p:cNvSpPr>
              <a:spLocks noChangeShapeType="1"/>
            </p:cNvSpPr>
            <p:nvPr/>
          </p:nvSpPr>
          <p:spPr bwMode="auto">
            <a:xfrm>
              <a:off x="1192"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81" name="Line 45"/>
            <p:cNvSpPr>
              <a:spLocks noChangeShapeType="1"/>
            </p:cNvSpPr>
            <p:nvPr/>
          </p:nvSpPr>
          <p:spPr bwMode="auto">
            <a:xfrm>
              <a:off x="1263"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82" name="Line 46"/>
            <p:cNvSpPr>
              <a:spLocks noChangeShapeType="1"/>
            </p:cNvSpPr>
            <p:nvPr/>
          </p:nvSpPr>
          <p:spPr bwMode="auto">
            <a:xfrm>
              <a:off x="1334"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83" name="Line 47"/>
            <p:cNvSpPr>
              <a:spLocks noChangeShapeType="1"/>
            </p:cNvSpPr>
            <p:nvPr/>
          </p:nvSpPr>
          <p:spPr bwMode="auto">
            <a:xfrm>
              <a:off x="1050" y="3311"/>
              <a:ext cx="0" cy="190"/>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77584" name="Text Box 48"/>
          <p:cNvSpPr txBox="1">
            <a:spLocks noChangeArrowheads="1"/>
          </p:cNvSpPr>
          <p:nvPr/>
        </p:nvSpPr>
        <p:spPr bwMode="auto">
          <a:xfrm>
            <a:off x="8153400" y="4724400"/>
            <a:ext cx="490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KM</a:t>
            </a:r>
          </a:p>
        </p:txBody>
      </p:sp>
      <p:sp>
        <p:nvSpPr>
          <p:cNvPr id="577585" name="Text Box 49"/>
          <p:cNvSpPr txBox="1">
            <a:spLocks noChangeArrowheads="1"/>
          </p:cNvSpPr>
          <p:nvPr/>
        </p:nvSpPr>
        <p:spPr bwMode="auto">
          <a:xfrm>
            <a:off x="533400" y="4724400"/>
            <a:ext cx="490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KM</a:t>
            </a:r>
          </a:p>
        </p:txBody>
      </p:sp>
      <p:grpSp>
        <p:nvGrpSpPr>
          <p:cNvPr id="577586" name="Group 50"/>
          <p:cNvGrpSpPr>
            <a:grpSpLocks/>
          </p:cNvGrpSpPr>
          <p:nvPr/>
        </p:nvGrpSpPr>
        <p:grpSpPr bwMode="auto">
          <a:xfrm>
            <a:off x="977900" y="4686300"/>
            <a:ext cx="7134225" cy="352425"/>
            <a:chOff x="624" y="3474"/>
            <a:chExt cx="4494" cy="222"/>
          </a:xfrm>
        </p:grpSpPr>
        <p:sp>
          <p:nvSpPr>
            <p:cNvPr id="577587" name="Text Box 51"/>
            <p:cNvSpPr txBox="1">
              <a:spLocks noChangeArrowheads="1"/>
            </p:cNvSpPr>
            <p:nvPr/>
          </p:nvSpPr>
          <p:spPr bwMode="auto">
            <a:xfrm>
              <a:off x="1334" y="3477"/>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0</a:t>
              </a:r>
            </a:p>
          </p:txBody>
        </p:sp>
        <p:sp>
          <p:nvSpPr>
            <p:cNvPr id="577588" name="Text Box 52"/>
            <p:cNvSpPr txBox="1">
              <a:spLocks noChangeArrowheads="1"/>
            </p:cNvSpPr>
            <p:nvPr/>
          </p:nvSpPr>
          <p:spPr bwMode="auto">
            <a:xfrm>
              <a:off x="2029" y="347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5</a:t>
              </a:r>
            </a:p>
          </p:txBody>
        </p:sp>
        <p:sp>
          <p:nvSpPr>
            <p:cNvPr id="577589" name="Text Box 53"/>
            <p:cNvSpPr txBox="1">
              <a:spLocks noChangeArrowheads="1"/>
            </p:cNvSpPr>
            <p:nvPr/>
          </p:nvSpPr>
          <p:spPr bwMode="auto">
            <a:xfrm>
              <a:off x="2724" y="3481"/>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10</a:t>
              </a:r>
            </a:p>
          </p:txBody>
        </p:sp>
        <p:sp>
          <p:nvSpPr>
            <p:cNvPr id="577590" name="Text Box 54"/>
            <p:cNvSpPr txBox="1">
              <a:spLocks noChangeArrowheads="1"/>
            </p:cNvSpPr>
            <p:nvPr/>
          </p:nvSpPr>
          <p:spPr bwMode="auto">
            <a:xfrm>
              <a:off x="3419" y="3480"/>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15</a:t>
              </a:r>
            </a:p>
          </p:txBody>
        </p:sp>
        <p:sp>
          <p:nvSpPr>
            <p:cNvPr id="577591" name="Text Box 55"/>
            <p:cNvSpPr txBox="1">
              <a:spLocks noChangeArrowheads="1"/>
            </p:cNvSpPr>
            <p:nvPr/>
          </p:nvSpPr>
          <p:spPr bwMode="auto">
            <a:xfrm>
              <a:off x="4115" y="3477"/>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20</a:t>
              </a:r>
            </a:p>
          </p:txBody>
        </p:sp>
        <p:sp>
          <p:nvSpPr>
            <p:cNvPr id="577592" name="Text Box 56"/>
            <p:cNvSpPr txBox="1">
              <a:spLocks noChangeArrowheads="1"/>
            </p:cNvSpPr>
            <p:nvPr/>
          </p:nvSpPr>
          <p:spPr bwMode="auto">
            <a:xfrm>
              <a:off x="4810" y="3484"/>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25</a:t>
              </a:r>
            </a:p>
          </p:txBody>
        </p:sp>
        <p:sp>
          <p:nvSpPr>
            <p:cNvPr id="577593" name="Text Box 57"/>
            <p:cNvSpPr txBox="1">
              <a:spLocks noChangeArrowheads="1"/>
            </p:cNvSpPr>
            <p:nvPr/>
          </p:nvSpPr>
          <p:spPr bwMode="auto">
            <a:xfrm>
              <a:off x="624" y="3474"/>
              <a:ext cx="5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5        2.5</a:t>
              </a:r>
            </a:p>
          </p:txBody>
        </p:sp>
      </p:grpSp>
      <p:grpSp>
        <p:nvGrpSpPr>
          <p:cNvPr id="577594" name="Group 58"/>
          <p:cNvGrpSpPr>
            <a:grpSpLocks/>
          </p:cNvGrpSpPr>
          <p:nvPr/>
        </p:nvGrpSpPr>
        <p:grpSpPr bwMode="auto">
          <a:xfrm>
            <a:off x="1219200" y="4368800"/>
            <a:ext cx="3276600" cy="442913"/>
            <a:chOff x="768" y="2752"/>
            <a:chExt cx="2064" cy="279"/>
          </a:xfrm>
        </p:grpSpPr>
        <p:grpSp>
          <p:nvGrpSpPr>
            <p:cNvPr id="577595" name="Group 59"/>
            <p:cNvGrpSpPr>
              <a:grpSpLocks/>
            </p:cNvGrpSpPr>
            <p:nvPr/>
          </p:nvGrpSpPr>
          <p:grpSpPr bwMode="auto">
            <a:xfrm>
              <a:off x="768" y="2839"/>
              <a:ext cx="2064" cy="192"/>
              <a:chOff x="960" y="2839"/>
              <a:chExt cx="3264" cy="192"/>
            </a:xfrm>
          </p:grpSpPr>
          <p:sp>
            <p:nvSpPr>
              <p:cNvPr id="577596" name="Line 60"/>
              <p:cNvSpPr>
                <a:spLocks noChangeShapeType="1"/>
              </p:cNvSpPr>
              <p:nvPr/>
            </p:nvSpPr>
            <p:spPr bwMode="auto">
              <a:xfrm>
                <a:off x="2880" y="2928"/>
                <a:ext cx="13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97" name="Line 61"/>
              <p:cNvSpPr>
                <a:spLocks noChangeShapeType="1"/>
              </p:cNvSpPr>
              <p:nvPr/>
            </p:nvSpPr>
            <p:spPr bwMode="auto">
              <a:xfrm flipH="1">
                <a:off x="960" y="2928"/>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7598" name="Text Box 62"/>
              <p:cNvSpPr txBox="1">
                <a:spLocks noChangeArrowheads="1"/>
              </p:cNvSpPr>
              <p:nvPr/>
            </p:nvSpPr>
            <p:spPr bwMode="auto">
              <a:xfrm>
                <a:off x="2246" y="2839"/>
                <a:ext cx="1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1400" b="0" smtClean="0">
                  <a:solidFill>
                    <a:srgbClr val="000000"/>
                  </a:solidFill>
                  <a:latin typeface="Times New Roman" panose="02020603050405020304" pitchFamily="18" charset="0"/>
                </a:endParaRPr>
              </a:p>
            </p:txBody>
          </p:sp>
        </p:grpSp>
        <p:sp>
          <p:nvSpPr>
            <p:cNvPr id="577599" name="Text Box 63"/>
            <p:cNvSpPr txBox="1">
              <a:spLocks noChangeArrowheads="1"/>
            </p:cNvSpPr>
            <p:nvPr/>
          </p:nvSpPr>
          <p:spPr bwMode="auto">
            <a:xfrm>
              <a:off x="944" y="2752"/>
              <a:ext cx="1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000" b="0" smtClean="0">
                  <a:solidFill>
                    <a:srgbClr val="000000"/>
                  </a:solidFill>
                  <a:latin typeface="Times New Roman" panose="02020603050405020304" pitchFamily="18" charset="0"/>
                </a:rPr>
                <a:t>DISTANCE TRAVELED IN 29 MINUTES. </a:t>
              </a:r>
            </a:p>
            <a:p>
              <a:pPr algn="ctr" eaLnBrk="1" hangingPunct="1"/>
              <a:r>
                <a:rPr lang="en-US" altLang="en-US" sz="1000" b="0" smtClean="0">
                  <a:solidFill>
                    <a:srgbClr val="000000"/>
                  </a:solidFill>
                  <a:latin typeface="Times New Roman" panose="02020603050405020304" pitchFamily="18" charset="0"/>
                </a:rPr>
                <a:t>14.5 KM</a:t>
              </a:r>
            </a:p>
          </p:txBody>
        </p:sp>
      </p:grpSp>
      <p:grpSp>
        <p:nvGrpSpPr>
          <p:cNvPr id="577607" name="Group 71"/>
          <p:cNvGrpSpPr>
            <a:grpSpLocks/>
          </p:cNvGrpSpPr>
          <p:nvPr/>
        </p:nvGrpSpPr>
        <p:grpSpPr bwMode="auto">
          <a:xfrm>
            <a:off x="8016875" y="46038"/>
            <a:ext cx="1096963" cy="182562"/>
            <a:chOff x="5050" y="29"/>
            <a:chExt cx="691" cy="115"/>
          </a:xfrm>
        </p:grpSpPr>
        <p:sp>
          <p:nvSpPr>
            <p:cNvPr id="577608" name="AutoShape 72">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7609" name="AutoShape 73">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7610" name="AutoShape 74">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7611" name="AutoShape 75">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7612" name="AutoShape 76">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7613" name="AutoShape 77">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2331601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577538"/>
                                        </p:tgtEl>
                                        <p:attrNameLst>
                                          <p:attrName>style.visibility</p:attrName>
                                        </p:attrNameLst>
                                      </p:cBhvr>
                                      <p:to>
                                        <p:strVal val="visible"/>
                                      </p:to>
                                    </p:set>
                                    <p:anim calcmode="lin" valueType="num">
                                      <p:cBhvr>
                                        <p:cTn id="7" dur="500" fill="hold"/>
                                        <p:tgtEl>
                                          <p:spTgt spid="577538"/>
                                        </p:tgtEl>
                                        <p:attrNameLst>
                                          <p:attrName>ppt_x</p:attrName>
                                        </p:attrNameLst>
                                      </p:cBhvr>
                                      <p:tavLst>
                                        <p:tav tm="0">
                                          <p:val>
                                            <p:strVal val="#ppt_x-#ppt_w/2"/>
                                          </p:val>
                                        </p:tav>
                                        <p:tav tm="100000">
                                          <p:val>
                                            <p:strVal val="#ppt_x"/>
                                          </p:val>
                                        </p:tav>
                                      </p:tavLst>
                                    </p:anim>
                                    <p:anim calcmode="lin" valueType="num">
                                      <p:cBhvr>
                                        <p:cTn id="8" dur="500" fill="hold"/>
                                        <p:tgtEl>
                                          <p:spTgt spid="577538"/>
                                        </p:tgtEl>
                                        <p:attrNameLst>
                                          <p:attrName>ppt_y</p:attrName>
                                        </p:attrNameLst>
                                      </p:cBhvr>
                                      <p:tavLst>
                                        <p:tav tm="0">
                                          <p:val>
                                            <p:strVal val="#ppt_y"/>
                                          </p:val>
                                        </p:tav>
                                        <p:tav tm="100000">
                                          <p:val>
                                            <p:strVal val="#ppt_y"/>
                                          </p:val>
                                        </p:tav>
                                      </p:tavLst>
                                    </p:anim>
                                    <p:anim calcmode="lin" valueType="num">
                                      <p:cBhvr>
                                        <p:cTn id="9" dur="500" fill="hold"/>
                                        <p:tgtEl>
                                          <p:spTgt spid="577538"/>
                                        </p:tgtEl>
                                        <p:attrNameLst>
                                          <p:attrName>ppt_w</p:attrName>
                                        </p:attrNameLst>
                                      </p:cBhvr>
                                      <p:tavLst>
                                        <p:tav tm="0">
                                          <p:val>
                                            <p:fltVal val="0"/>
                                          </p:val>
                                        </p:tav>
                                        <p:tav tm="100000">
                                          <p:val>
                                            <p:strVal val="#ppt_w"/>
                                          </p:val>
                                        </p:tav>
                                      </p:tavLst>
                                    </p:anim>
                                    <p:anim calcmode="lin" valueType="num">
                                      <p:cBhvr>
                                        <p:cTn id="10" dur="500" fill="hold"/>
                                        <p:tgtEl>
                                          <p:spTgt spid="57753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77564"/>
                                        </p:tgtEl>
                                        <p:attrNameLst>
                                          <p:attrName>style.visibility</p:attrName>
                                        </p:attrNameLst>
                                      </p:cBhvr>
                                      <p:to>
                                        <p:strVal val="visible"/>
                                      </p:to>
                                    </p:set>
                                    <p:anim calcmode="lin" valueType="num">
                                      <p:cBhvr>
                                        <p:cTn id="15" dur="500" fill="hold"/>
                                        <p:tgtEl>
                                          <p:spTgt spid="577564"/>
                                        </p:tgtEl>
                                        <p:attrNameLst>
                                          <p:attrName>ppt_x</p:attrName>
                                        </p:attrNameLst>
                                      </p:cBhvr>
                                      <p:tavLst>
                                        <p:tav tm="0">
                                          <p:val>
                                            <p:strVal val="#ppt_x-#ppt_w/2"/>
                                          </p:val>
                                        </p:tav>
                                        <p:tav tm="100000">
                                          <p:val>
                                            <p:strVal val="#ppt_x"/>
                                          </p:val>
                                        </p:tav>
                                      </p:tavLst>
                                    </p:anim>
                                    <p:anim calcmode="lin" valueType="num">
                                      <p:cBhvr>
                                        <p:cTn id="16" dur="500" fill="hold"/>
                                        <p:tgtEl>
                                          <p:spTgt spid="577564"/>
                                        </p:tgtEl>
                                        <p:attrNameLst>
                                          <p:attrName>ppt_y</p:attrName>
                                        </p:attrNameLst>
                                      </p:cBhvr>
                                      <p:tavLst>
                                        <p:tav tm="0">
                                          <p:val>
                                            <p:strVal val="#ppt_y"/>
                                          </p:val>
                                        </p:tav>
                                        <p:tav tm="100000">
                                          <p:val>
                                            <p:strVal val="#ppt_y"/>
                                          </p:val>
                                        </p:tav>
                                      </p:tavLst>
                                    </p:anim>
                                    <p:anim calcmode="lin" valueType="num">
                                      <p:cBhvr>
                                        <p:cTn id="17" dur="500" fill="hold"/>
                                        <p:tgtEl>
                                          <p:spTgt spid="577564"/>
                                        </p:tgtEl>
                                        <p:attrNameLst>
                                          <p:attrName>ppt_w</p:attrName>
                                        </p:attrNameLst>
                                      </p:cBhvr>
                                      <p:tavLst>
                                        <p:tav tm="0">
                                          <p:val>
                                            <p:fltVal val="0"/>
                                          </p:val>
                                        </p:tav>
                                        <p:tav tm="100000">
                                          <p:val>
                                            <p:strVal val="#ppt_w"/>
                                          </p:val>
                                        </p:tav>
                                      </p:tavLst>
                                    </p:anim>
                                    <p:anim calcmode="lin" valueType="num">
                                      <p:cBhvr>
                                        <p:cTn id="18" dur="500" fill="hold"/>
                                        <p:tgtEl>
                                          <p:spTgt spid="577564"/>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577550"/>
                                        </p:tgtEl>
                                        <p:attrNameLst>
                                          <p:attrName>style.visibility</p:attrName>
                                        </p:attrNameLst>
                                      </p:cBhvr>
                                      <p:to>
                                        <p:strVal val="visible"/>
                                      </p:to>
                                    </p:set>
                                    <p:anim calcmode="lin" valueType="num">
                                      <p:cBhvr>
                                        <p:cTn id="23" dur="500" fill="hold"/>
                                        <p:tgtEl>
                                          <p:spTgt spid="577550"/>
                                        </p:tgtEl>
                                        <p:attrNameLst>
                                          <p:attrName>ppt_x</p:attrName>
                                        </p:attrNameLst>
                                      </p:cBhvr>
                                      <p:tavLst>
                                        <p:tav tm="0">
                                          <p:val>
                                            <p:strVal val="#ppt_x"/>
                                          </p:val>
                                        </p:tav>
                                        <p:tav tm="100000">
                                          <p:val>
                                            <p:strVal val="#ppt_x"/>
                                          </p:val>
                                        </p:tav>
                                      </p:tavLst>
                                    </p:anim>
                                    <p:anim calcmode="lin" valueType="num">
                                      <p:cBhvr>
                                        <p:cTn id="24" dur="500" fill="hold"/>
                                        <p:tgtEl>
                                          <p:spTgt spid="577550"/>
                                        </p:tgtEl>
                                        <p:attrNameLst>
                                          <p:attrName>ppt_y</p:attrName>
                                        </p:attrNameLst>
                                      </p:cBhvr>
                                      <p:tavLst>
                                        <p:tav tm="0">
                                          <p:val>
                                            <p:strVal val="#ppt_y-#ppt_h/2"/>
                                          </p:val>
                                        </p:tav>
                                        <p:tav tm="100000">
                                          <p:val>
                                            <p:strVal val="#ppt_y"/>
                                          </p:val>
                                        </p:tav>
                                      </p:tavLst>
                                    </p:anim>
                                    <p:anim calcmode="lin" valueType="num">
                                      <p:cBhvr>
                                        <p:cTn id="25" dur="500" fill="hold"/>
                                        <p:tgtEl>
                                          <p:spTgt spid="577550"/>
                                        </p:tgtEl>
                                        <p:attrNameLst>
                                          <p:attrName>ppt_w</p:attrName>
                                        </p:attrNameLst>
                                      </p:cBhvr>
                                      <p:tavLst>
                                        <p:tav tm="0">
                                          <p:val>
                                            <p:strVal val="#ppt_w"/>
                                          </p:val>
                                        </p:tav>
                                        <p:tav tm="100000">
                                          <p:val>
                                            <p:strVal val="#ppt_w"/>
                                          </p:val>
                                        </p:tav>
                                      </p:tavLst>
                                    </p:anim>
                                    <p:anim calcmode="lin" valueType="num">
                                      <p:cBhvr>
                                        <p:cTn id="26" dur="500" fill="hold"/>
                                        <p:tgtEl>
                                          <p:spTgt spid="577550"/>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577551"/>
                                        </p:tgtEl>
                                        <p:attrNameLst>
                                          <p:attrName>style.visibility</p:attrName>
                                        </p:attrNameLst>
                                      </p:cBhvr>
                                      <p:to>
                                        <p:strVal val="visible"/>
                                      </p:to>
                                    </p:set>
                                    <p:anim calcmode="lin" valueType="num">
                                      <p:cBhvr>
                                        <p:cTn id="31" dur="500" fill="hold"/>
                                        <p:tgtEl>
                                          <p:spTgt spid="577551"/>
                                        </p:tgtEl>
                                        <p:attrNameLst>
                                          <p:attrName>ppt_x</p:attrName>
                                        </p:attrNameLst>
                                      </p:cBhvr>
                                      <p:tavLst>
                                        <p:tav tm="0">
                                          <p:val>
                                            <p:strVal val="#ppt_x"/>
                                          </p:val>
                                        </p:tav>
                                        <p:tav tm="100000">
                                          <p:val>
                                            <p:strVal val="#ppt_x"/>
                                          </p:val>
                                        </p:tav>
                                      </p:tavLst>
                                    </p:anim>
                                    <p:anim calcmode="lin" valueType="num">
                                      <p:cBhvr>
                                        <p:cTn id="32" dur="500" fill="hold"/>
                                        <p:tgtEl>
                                          <p:spTgt spid="577551"/>
                                        </p:tgtEl>
                                        <p:attrNameLst>
                                          <p:attrName>ppt_y</p:attrName>
                                        </p:attrNameLst>
                                      </p:cBhvr>
                                      <p:tavLst>
                                        <p:tav tm="0">
                                          <p:val>
                                            <p:strVal val="#ppt_y-#ppt_h/2"/>
                                          </p:val>
                                        </p:tav>
                                        <p:tav tm="100000">
                                          <p:val>
                                            <p:strVal val="#ppt_y"/>
                                          </p:val>
                                        </p:tav>
                                      </p:tavLst>
                                    </p:anim>
                                    <p:anim calcmode="lin" valueType="num">
                                      <p:cBhvr>
                                        <p:cTn id="33" dur="500" fill="hold"/>
                                        <p:tgtEl>
                                          <p:spTgt spid="577551"/>
                                        </p:tgtEl>
                                        <p:attrNameLst>
                                          <p:attrName>ppt_w</p:attrName>
                                        </p:attrNameLst>
                                      </p:cBhvr>
                                      <p:tavLst>
                                        <p:tav tm="0">
                                          <p:val>
                                            <p:strVal val="#ppt_w"/>
                                          </p:val>
                                        </p:tav>
                                        <p:tav tm="100000">
                                          <p:val>
                                            <p:strVal val="#ppt_w"/>
                                          </p:val>
                                        </p:tav>
                                      </p:tavLst>
                                    </p:anim>
                                    <p:anim calcmode="lin" valueType="num">
                                      <p:cBhvr>
                                        <p:cTn id="34" dur="500" fill="hold"/>
                                        <p:tgtEl>
                                          <p:spTgt spid="577551"/>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577552"/>
                                        </p:tgtEl>
                                        <p:attrNameLst>
                                          <p:attrName>style.visibility</p:attrName>
                                        </p:attrNameLst>
                                      </p:cBhvr>
                                      <p:to>
                                        <p:strVal val="visible"/>
                                      </p:to>
                                    </p:set>
                                    <p:anim calcmode="lin" valueType="num">
                                      <p:cBhvr>
                                        <p:cTn id="39" dur="500" fill="hold"/>
                                        <p:tgtEl>
                                          <p:spTgt spid="577552"/>
                                        </p:tgtEl>
                                        <p:attrNameLst>
                                          <p:attrName>ppt_x</p:attrName>
                                        </p:attrNameLst>
                                      </p:cBhvr>
                                      <p:tavLst>
                                        <p:tav tm="0">
                                          <p:val>
                                            <p:strVal val="#ppt_x"/>
                                          </p:val>
                                        </p:tav>
                                        <p:tav tm="100000">
                                          <p:val>
                                            <p:strVal val="#ppt_x"/>
                                          </p:val>
                                        </p:tav>
                                      </p:tavLst>
                                    </p:anim>
                                    <p:anim calcmode="lin" valueType="num">
                                      <p:cBhvr>
                                        <p:cTn id="40" dur="500" fill="hold"/>
                                        <p:tgtEl>
                                          <p:spTgt spid="577552"/>
                                        </p:tgtEl>
                                        <p:attrNameLst>
                                          <p:attrName>ppt_y</p:attrName>
                                        </p:attrNameLst>
                                      </p:cBhvr>
                                      <p:tavLst>
                                        <p:tav tm="0">
                                          <p:val>
                                            <p:strVal val="#ppt_y-#ppt_h/2"/>
                                          </p:val>
                                        </p:tav>
                                        <p:tav tm="100000">
                                          <p:val>
                                            <p:strVal val="#ppt_y"/>
                                          </p:val>
                                        </p:tav>
                                      </p:tavLst>
                                    </p:anim>
                                    <p:anim calcmode="lin" valueType="num">
                                      <p:cBhvr>
                                        <p:cTn id="41" dur="500" fill="hold"/>
                                        <p:tgtEl>
                                          <p:spTgt spid="577552"/>
                                        </p:tgtEl>
                                        <p:attrNameLst>
                                          <p:attrName>ppt_w</p:attrName>
                                        </p:attrNameLst>
                                      </p:cBhvr>
                                      <p:tavLst>
                                        <p:tav tm="0">
                                          <p:val>
                                            <p:strVal val="#ppt_w"/>
                                          </p:val>
                                        </p:tav>
                                        <p:tav tm="100000">
                                          <p:val>
                                            <p:strVal val="#ppt_w"/>
                                          </p:val>
                                        </p:tav>
                                      </p:tavLst>
                                    </p:anim>
                                    <p:anim calcmode="lin" valueType="num">
                                      <p:cBhvr>
                                        <p:cTn id="42" dur="500" fill="hold"/>
                                        <p:tgtEl>
                                          <p:spTgt spid="577552"/>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 fill="hold" grpId="0" nodeType="clickEffect">
                                  <p:stCondLst>
                                    <p:cond delay="0"/>
                                  </p:stCondLst>
                                  <p:childTnLst>
                                    <p:set>
                                      <p:cBhvr>
                                        <p:cTn id="46" dur="1" fill="hold">
                                          <p:stCondLst>
                                            <p:cond delay="0"/>
                                          </p:stCondLst>
                                        </p:cTn>
                                        <p:tgtEl>
                                          <p:spTgt spid="577572"/>
                                        </p:tgtEl>
                                        <p:attrNameLst>
                                          <p:attrName>style.visibility</p:attrName>
                                        </p:attrNameLst>
                                      </p:cBhvr>
                                      <p:to>
                                        <p:strVal val="visible"/>
                                      </p:to>
                                    </p:set>
                                    <p:anim calcmode="lin" valueType="num">
                                      <p:cBhvr>
                                        <p:cTn id="47" dur="500" fill="hold"/>
                                        <p:tgtEl>
                                          <p:spTgt spid="577572"/>
                                        </p:tgtEl>
                                        <p:attrNameLst>
                                          <p:attrName>ppt_x</p:attrName>
                                        </p:attrNameLst>
                                      </p:cBhvr>
                                      <p:tavLst>
                                        <p:tav tm="0">
                                          <p:val>
                                            <p:strVal val="#ppt_x"/>
                                          </p:val>
                                        </p:tav>
                                        <p:tav tm="100000">
                                          <p:val>
                                            <p:strVal val="#ppt_x"/>
                                          </p:val>
                                        </p:tav>
                                      </p:tavLst>
                                    </p:anim>
                                    <p:anim calcmode="lin" valueType="num">
                                      <p:cBhvr>
                                        <p:cTn id="48" dur="500" fill="hold"/>
                                        <p:tgtEl>
                                          <p:spTgt spid="577572"/>
                                        </p:tgtEl>
                                        <p:attrNameLst>
                                          <p:attrName>ppt_y</p:attrName>
                                        </p:attrNameLst>
                                      </p:cBhvr>
                                      <p:tavLst>
                                        <p:tav tm="0">
                                          <p:val>
                                            <p:strVal val="#ppt_y-#ppt_h/2"/>
                                          </p:val>
                                        </p:tav>
                                        <p:tav tm="100000">
                                          <p:val>
                                            <p:strVal val="#ppt_y"/>
                                          </p:val>
                                        </p:tav>
                                      </p:tavLst>
                                    </p:anim>
                                    <p:anim calcmode="lin" valueType="num">
                                      <p:cBhvr>
                                        <p:cTn id="49" dur="500" fill="hold"/>
                                        <p:tgtEl>
                                          <p:spTgt spid="577572"/>
                                        </p:tgtEl>
                                        <p:attrNameLst>
                                          <p:attrName>ppt_w</p:attrName>
                                        </p:attrNameLst>
                                      </p:cBhvr>
                                      <p:tavLst>
                                        <p:tav tm="0">
                                          <p:val>
                                            <p:strVal val="#ppt_w"/>
                                          </p:val>
                                        </p:tav>
                                        <p:tav tm="100000">
                                          <p:val>
                                            <p:strVal val="#ppt_w"/>
                                          </p:val>
                                        </p:tav>
                                      </p:tavLst>
                                    </p:anim>
                                    <p:anim calcmode="lin" valueType="num">
                                      <p:cBhvr>
                                        <p:cTn id="50" dur="500" fill="hold"/>
                                        <p:tgtEl>
                                          <p:spTgt spid="577572"/>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 fill="hold" grpId="0" nodeType="clickEffect">
                                  <p:stCondLst>
                                    <p:cond delay="0"/>
                                  </p:stCondLst>
                                  <p:childTnLst>
                                    <p:set>
                                      <p:cBhvr>
                                        <p:cTn id="54" dur="1" fill="hold">
                                          <p:stCondLst>
                                            <p:cond delay="0"/>
                                          </p:stCondLst>
                                        </p:cTn>
                                        <p:tgtEl>
                                          <p:spTgt spid="577553"/>
                                        </p:tgtEl>
                                        <p:attrNameLst>
                                          <p:attrName>style.visibility</p:attrName>
                                        </p:attrNameLst>
                                      </p:cBhvr>
                                      <p:to>
                                        <p:strVal val="visible"/>
                                      </p:to>
                                    </p:set>
                                    <p:anim calcmode="lin" valueType="num">
                                      <p:cBhvr>
                                        <p:cTn id="55" dur="500" fill="hold"/>
                                        <p:tgtEl>
                                          <p:spTgt spid="577553"/>
                                        </p:tgtEl>
                                        <p:attrNameLst>
                                          <p:attrName>ppt_x</p:attrName>
                                        </p:attrNameLst>
                                      </p:cBhvr>
                                      <p:tavLst>
                                        <p:tav tm="0">
                                          <p:val>
                                            <p:strVal val="#ppt_x"/>
                                          </p:val>
                                        </p:tav>
                                        <p:tav tm="100000">
                                          <p:val>
                                            <p:strVal val="#ppt_x"/>
                                          </p:val>
                                        </p:tav>
                                      </p:tavLst>
                                    </p:anim>
                                    <p:anim calcmode="lin" valueType="num">
                                      <p:cBhvr>
                                        <p:cTn id="56" dur="500" fill="hold"/>
                                        <p:tgtEl>
                                          <p:spTgt spid="577553"/>
                                        </p:tgtEl>
                                        <p:attrNameLst>
                                          <p:attrName>ppt_y</p:attrName>
                                        </p:attrNameLst>
                                      </p:cBhvr>
                                      <p:tavLst>
                                        <p:tav tm="0">
                                          <p:val>
                                            <p:strVal val="#ppt_y-#ppt_h/2"/>
                                          </p:val>
                                        </p:tav>
                                        <p:tav tm="100000">
                                          <p:val>
                                            <p:strVal val="#ppt_y"/>
                                          </p:val>
                                        </p:tav>
                                      </p:tavLst>
                                    </p:anim>
                                    <p:anim calcmode="lin" valueType="num">
                                      <p:cBhvr>
                                        <p:cTn id="57" dur="500" fill="hold"/>
                                        <p:tgtEl>
                                          <p:spTgt spid="577553"/>
                                        </p:tgtEl>
                                        <p:attrNameLst>
                                          <p:attrName>ppt_w</p:attrName>
                                        </p:attrNameLst>
                                      </p:cBhvr>
                                      <p:tavLst>
                                        <p:tav tm="0">
                                          <p:val>
                                            <p:strVal val="#ppt_w"/>
                                          </p:val>
                                        </p:tav>
                                        <p:tav tm="100000">
                                          <p:val>
                                            <p:strVal val="#ppt_w"/>
                                          </p:val>
                                        </p:tav>
                                      </p:tavLst>
                                    </p:anim>
                                    <p:anim calcmode="lin" valueType="num">
                                      <p:cBhvr>
                                        <p:cTn id="58" dur="500" fill="hold"/>
                                        <p:tgtEl>
                                          <p:spTgt spid="577553"/>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 fill="hold" grpId="0" nodeType="clickEffect">
                                  <p:stCondLst>
                                    <p:cond delay="0"/>
                                  </p:stCondLst>
                                  <p:childTnLst>
                                    <p:set>
                                      <p:cBhvr>
                                        <p:cTn id="62" dur="1" fill="hold">
                                          <p:stCondLst>
                                            <p:cond delay="0"/>
                                          </p:stCondLst>
                                        </p:cTn>
                                        <p:tgtEl>
                                          <p:spTgt spid="577554"/>
                                        </p:tgtEl>
                                        <p:attrNameLst>
                                          <p:attrName>style.visibility</p:attrName>
                                        </p:attrNameLst>
                                      </p:cBhvr>
                                      <p:to>
                                        <p:strVal val="visible"/>
                                      </p:to>
                                    </p:set>
                                    <p:anim calcmode="lin" valueType="num">
                                      <p:cBhvr>
                                        <p:cTn id="63" dur="500" fill="hold"/>
                                        <p:tgtEl>
                                          <p:spTgt spid="577554"/>
                                        </p:tgtEl>
                                        <p:attrNameLst>
                                          <p:attrName>ppt_x</p:attrName>
                                        </p:attrNameLst>
                                      </p:cBhvr>
                                      <p:tavLst>
                                        <p:tav tm="0">
                                          <p:val>
                                            <p:strVal val="#ppt_x"/>
                                          </p:val>
                                        </p:tav>
                                        <p:tav tm="100000">
                                          <p:val>
                                            <p:strVal val="#ppt_x"/>
                                          </p:val>
                                        </p:tav>
                                      </p:tavLst>
                                    </p:anim>
                                    <p:anim calcmode="lin" valueType="num">
                                      <p:cBhvr>
                                        <p:cTn id="64" dur="500" fill="hold"/>
                                        <p:tgtEl>
                                          <p:spTgt spid="577554"/>
                                        </p:tgtEl>
                                        <p:attrNameLst>
                                          <p:attrName>ppt_y</p:attrName>
                                        </p:attrNameLst>
                                      </p:cBhvr>
                                      <p:tavLst>
                                        <p:tav tm="0">
                                          <p:val>
                                            <p:strVal val="#ppt_y-#ppt_h/2"/>
                                          </p:val>
                                        </p:tav>
                                        <p:tav tm="100000">
                                          <p:val>
                                            <p:strVal val="#ppt_y"/>
                                          </p:val>
                                        </p:tav>
                                      </p:tavLst>
                                    </p:anim>
                                    <p:anim calcmode="lin" valueType="num">
                                      <p:cBhvr>
                                        <p:cTn id="65" dur="500" fill="hold"/>
                                        <p:tgtEl>
                                          <p:spTgt spid="577554"/>
                                        </p:tgtEl>
                                        <p:attrNameLst>
                                          <p:attrName>ppt_w</p:attrName>
                                        </p:attrNameLst>
                                      </p:cBhvr>
                                      <p:tavLst>
                                        <p:tav tm="0">
                                          <p:val>
                                            <p:strVal val="#ppt_w"/>
                                          </p:val>
                                        </p:tav>
                                        <p:tav tm="100000">
                                          <p:val>
                                            <p:strVal val="#ppt_w"/>
                                          </p:val>
                                        </p:tav>
                                      </p:tavLst>
                                    </p:anim>
                                    <p:anim calcmode="lin" valueType="num">
                                      <p:cBhvr>
                                        <p:cTn id="66" dur="500" fill="hold"/>
                                        <p:tgtEl>
                                          <p:spTgt spid="577554"/>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1" fill="hold" grpId="0" nodeType="clickEffect">
                                  <p:stCondLst>
                                    <p:cond delay="0"/>
                                  </p:stCondLst>
                                  <p:childTnLst>
                                    <p:set>
                                      <p:cBhvr>
                                        <p:cTn id="70" dur="1" fill="hold">
                                          <p:stCondLst>
                                            <p:cond delay="0"/>
                                          </p:stCondLst>
                                        </p:cTn>
                                        <p:tgtEl>
                                          <p:spTgt spid="577555"/>
                                        </p:tgtEl>
                                        <p:attrNameLst>
                                          <p:attrName>style.visibility</p:attrName>
                                        </p:attrNameLst>
                                      </p:cBhvr>
                                      <p:to>
                                        <p:strVal val="visible"/>
                                      </p:to>
                                    </p:set>
                                    <p:anim calcmode="lin" valueType="num">
                                      <p:cBhvr>
                                        <p:cTn id="71" dur="500" fill="hold"/>
                                        <p:tgtEl>
                                          <p:spTgt spid="577555"/>
                                        </p:tgtEl>
                                        <p:attrNameLst>
                                          <p:attrName>ppt_x</p:attrName>
                                        </p:attrNameLst>
                                      </p:cBhvr>
                                      <p:tavLst>
                                        <p:tav tm="0">
                                          <p:val>
                                            <p:strVal val="#ppt_x"/>
                                          </p:val>
                                        </p:tav>
                                        <p:tav tm="100000">
                                          <p:val>
                                            <p:strVal val="#ppt_x"/>
                                          </p:val>
                                        </p:tav>
                                      </p:tavLst>
                                    </p:anim>
                                    <p:anim calcmode="lin" valueType="num">
                                      <p:cBhvr>
                                        <p:cTn id="72" dur="500" fill="hold"/>
                                        <p:tgtEl>
                                          <p:spTgt spid="577555"/>
                                        </p:tgtEl>
                                        <p:attrNameLst>
                                          <p:attrName>ppt_y</p:attrName>
                                        </p:attrNameLst>
                                      </p:cBhvr>
                                      <p:tavLst>
                                        <p:tav tm="0">
                                          <p:val>
                                            <p:strVal val="#ppt_y-#ppt_h/2"/>
                                          </p:val>
                                        </p:tav>
                                        <p:tav tm="100000">
                                          <p:val>
                                            <p:strVal val="#ppt_y"/>
                                          </p:val>
                                        </p:tav>
                                      </p:tavLst>
                                    </p:anim>
                                    <p:anim calcmode="lin" valueType="num">
                                      <p:cBhvr>
                                        <p:cTn id="73" dur="500" fill="hold"/>
                                        <p:tgtEl>
                                          <p:spTgt spid="577555"/>
                                        </p:tgtEl>
                                        <p:attrNameLst>
                                          <p:attrName>ppt_w</p:attrName>
                                        </p:attrNameLst>
                                      </p:cBhvr>
                                      <p:tavLst>
                                        <p:tav tm="0">
                                          <p:val>
                                            <p:strVal val="#ppt_w"/>
                                          </p:val>
                                        </p:tav>
                                        <p:tav tm="100000">
                                          <p:val>
                                            <p:strVal val="#ppt_w"/>
                                          </p:val>
                                        </p:tav>
                                      </p:tavLst>
                                    </p:anim>
                                    <p:anim calcmode="lin" valueType="num">
                                      <p:cBhvr>
                                        <p:cTn id="74" dur="500" fill="hold"/>
                                        <p:tgtEl>
                                          <p:spTgt spid="577555"/>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577573"/>
                                        </p:tgtEl>
                                        <p:attrNameLst>
                                          <p:attrName>style.visibility</p:attrName>
                                        </p:attrNameLst>
                                      </p:cBhvr>
                                      <p:to>
                                        <p:strVal val="visible"/>
                                      </p:to>
                                    </p:set>
                                    <p:anim calcmode="lin" valueType="num">
                                      <p:cBhvr additive="base">
                                        <p:cTn id="79" dur="500" fill="hold"/>
                                        <p:tgtEl>
                                          <p:spTgt spid="577573"/>
                                        </p:tgtEl>
                                        <p:attrNameLst>
                                          <p:attrName>ppt_x</p:attrName>
                                        </p:attrNameLst>
                                      </p:cBhvr>
                                      <p:tavLst>
                                        <p:tav tm="0">
                                          <p:val>
                                            <p:strVal val="0-#ppt_w/2"/>
                                          </p:val>
                                        </p:tav>
                                        <p:tav tm="100000">
                                          <p:val>
                                            <p:strVal val="#ppt_x"/>
                                          </p:val>
                                        </p:tav>
                                      </p:tavLst>
                                    </p:anim>
                                    <p:anim calcmode="lin" valueType="num">
                                      <p:cBhvr additive="base">
                                        <p:cTn id="80" dur="500" fill="hold"/>
                                        <p:tgtEl>
                                          <p:spTgt spid="577573"/>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7" presetClass="entr" presetSubtype="1" fill="hold" grpId="0" nodeType="clickEffect">
                                  <p:stCondLst>
                                    <p:cond delay="0"/>
                                  </p:stCondLst>
                                  <p:childTnLst>
                                    <p:set>
                                      <p:cBhvr>
                                        <p:cTn id="84" dur="1" fill="hold">
                                          <p:stCondLst>
                                            <p:cond delay="0"/>
                                          </p:stCondLst>
                                        </p:cTn>
                                        <p:tgtEl>
                                          <p:spTgt spid="577549"/>
                                        </p:tgtEl>
                                        <p:attrNameLst>
                                          <p:attrName>style.visibility</p:attrName>
                                        </p:attrNameLst>
                                      </p:cBhvr>
                                      <p:to>
                                        <p:strVal val="visible"/>
                                      </p:to>
                                    </p:set>
                                    <p:anim calcmode="lin" valueType="num">
                                      <p:cBhvr>
                                        <p:cTn id="85" dur="500" fill="hold"/>
                                        <p:tgtEl>
                                          <p:spTgt spid="577549"/>
                                        </p:tgtEl>
                                        <p:attrNameLst>
                                          <p:attrName>ppt_x</p:attrName>
                                        </p:attrNameLst>
                                      </p:cBhvr>
                                      <p:tavLst>
                                        <p:tav tm="0">
                                          <p:val>
                                            <p:strVal val="#ppt_x"/>
                                          </p:val>
                                        </p:tav>
                                        <p:tav tm="100000">
                                          <p:val>
                                            <p:strVal val="#ppt_x"/>
                                          </p:val>
                                        </p:tav>
                                      </p:tavLst>
                                    </p:anim>
                                    <p:anim calcmode="lin" valueType="num">
                                      <p:cBhvr>
                                        <p:cTn id="86" dur="500" fill="hold"/>
                                        <p:tgtEl>
                                          <p:spTgt spid="577549"/>
                                        </p:tgtEl>
                                        <p:attrNameLst>
                                          <p:attrName>ppt_y</p:attrName>
                                        </p:attrNameLst>
                                      </p:cBhvr>
                                      <p:tavLst>
                                        <p:tav tm="0">
                                          <p:val>
                                            <p:strVal val="#ppt_y-#ppt_h/2"/>
                                          </p:val>
                                        </p:tav>
                                        <p:tav tm="100000">
                                          <p:val>
                                            <p:strVal val="#ppt_y"/>
                                          </p:val>
                                        </p:tav>
                                      </p:tavLst>
                                    </p:anim>
                                    <p:anim calcmode="lin" valueType="num">
                                      <p:cBhvr>
                                        <p:cTn id="87" dur="500" fill="hold"/>
                                        <p:tgtEl>
                                          <p:spTgt spid="577549"/>
                                        </p:tgtEl>
                                        <p:attrNameLst>
                                          <p:attrName>ppt_w</p:attrName>
                                        </p:attrNameLst>
                                      </p:cBhvr>
                                      <p:tavLst>
                                        <p:tav tm="0">
                                          <p:val>
                                            <p:strVal val="#ppt_w"/>
                                          </p:val>
                                        </p:tav>
                                        <p:tav tm="100000">
                                          <p:val>
                                            <p:strVal val="#ppt_w"/>
                                          </p:val>
                                        </p:tav>
                                      </p:tavLst>
                                    </p:anim>
                                    <p:anim calcmode="lin" valueType="num">
                                      <p:cBhvr>
                                        <p:cTn id="88" dur="500" fill="hold"/>
                                        <p:tgtEl>
                                          <p:spTgt spid="577549"/>
                                        </p:tgtEl>
                                        <p:attrNameLst>
                                          <p:attrName>ppt_h</p:attrName>
                                        </p:attrNameLst>
                                      </p:cBhvr>
                                      <p:tavLst>
                                        <p:tav tm="0">
                                          <p:val>
                                            <p:fltVal val="0"/>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8" fill="hold" nodeType="clickEffect">
                                  <p:stCondLst>
                                    <p:cond delay="0"/>
                                  </p:stCondLst>
                                  <p:childTnLst>
                                    <p:set>
                                      <p:cBhvr>
                                        <p:cTn id="92" dur="1" fill="hold">
                                          <p:stCondLst>
                                            <p:cond delay="0"/>
                                          </p:stCondLst>
                                        </p:cTn>
                                        <p:tgtEl>
                                          <p:spTgt spid="577556"/>
                                        </p:tgtEl>
                                        <p:attrNameLst>
                                          <p:attrName>style.visibility</p:attrName>
                                        </p:attrNameLst>
                                      </p:cBhvr>
                                      <p:to>
                                        <p:strVal val="visible"/>
                                      </p:to>
                                    </p:set>
                                    <p:anim calcmode="lin" valueType="num">
                                      <p:cBhvr>
                                        <p:cTn id="93" dur="500" fill="hold"/>
                                        <p:tgtEl>
                                          <p:spTgt spid="577556"/>
                                        </p:tgtEl>
                                        <p:attrNameLst>
                                          <p:attrName>ppt_x</p:attrName>
                                        </p:attrNameLst>
                                      </p:cBhvr>
                                      <p:tavLst>
                                        <p:tav tm="0">
                                          <p:val>
                                            <p:strVal val="#ppt_x-#ppt_w/2"/>
                                          </p:val>
                                        </p:tav>
                                        <p:tav tm="100000">
                                          <p:val>
                                            <p:strVal val="#ppt_x"/>
                                          </p:val>
                                        </p:tav>
                                      </p:tavLst>
                                    </p:anim>
                                    <p:anim calcmode="lin" valueType="num">
                                      <p:cBhvr>
                                        <p:cTn id="94" dur="500" fill="hold"/>
                                        <p:tgtEl>
                                          <p:spTgt spid="577556"/>
                                        </p:tgtEl>
                                        <p:attrNameLst>
                                          <p:attrName>ppt_y</p:attrName>
                                        </p:attrNameLst>
                                      </p:cBhvr>
                                      <p:tavLst>
                                        <p:tav tm="0">
                                          <p:val>
                                            <p:strVal val="#ppt_y"/>
                                          </p:val>
                                        </p:tav>
                                        <p:tav tm="100000">
                                          <p:val>
                                            <p:strVal val="#ppt_y"/>
                                          </p:val>
                                        </p:tav>
                                      </p:tavLst>
                                    </p:anim>
                                    <p:anim calcmode="lin" valueType="num">
                                      <p:cBhvr>
                                        <p:cTn id="95" dur="500" fill="hold"/>
                                        <p:tgtEl>
                                          <p:spTgt spid="577556"/>
                                        </p:tgtEl>
                                        <p:attrNameLst>
                                          <p:attrName>ppt_w</p:attrName>
                                        </p:attrNameLst>
                                      </p:cBhvr>
                                      <p:tavLst>
                                        <p:tav tm="0">
                                          <p:val>
                                            <p:fltVal val="0"/>
                                          </p:val>
                                        </p:tav>
                                        <p:tav tm="100000">
                                          <p:val>
                                            <p:strVal val="#ppt_w"/>
                                          </p:val>
                                        </p:tav>
                                      </p:tavLst>
                                    </p:anim>
                                    <p:anim calcmode="lin" valueType="num">
                                      <p:cBhvr>
                                        <p:cTn id="96" dur="500" fill="hold"/>
                                        <p:tgtEl>
                                          <p:spTgt spid="577556"/>
                                        </p:tgtEl>
                                        <p:attrNameLst>
                                          <p:attrName>ppt_h</p:attrName>
                                        </p:attrNameLst>
                                      </p:cBhvr>
                                      <p:tavLst>
                                        <p:tav tm="0">
                                          <p:val>
                                            <p:strVal val="#ppt_h"/>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7" presetClass="entr" presetSubtype="8" fill="hold" nodeType="clickEffect">
                                  <p:stCondLst>
                                    <p:cond delay="0"/>
                                  </p:stCondLst>
                                  <p:childTnLst>
                                    <p:set>
                                      <p:cBhvr>
                                        <p:cTn id="100" dur="1" fill="hold">
                                          <p:stCondLst>
                                            <p:cond delay="0"/>
                                          </p:stCondLst>
                                        </p:cTn>
                                        <p:tgtEl>
                                          <p:spTgt spid="577586"/>
                                        </p:tgtEl>
                                        <p:attrNameLst>
                                          <p:attrName>style.visibility</p:attrName>
                                        </p:attrNameLst>
                                      </p:cBhvr>
                                      <p:to>
                                        <p:strVal val="visible"/>
                                      </p:to>
                                    </p:set>
                                    <p:anim calcmode="lin" valueType="num">
                                      <p:cBhvr>
                                        <p:cTn id="101" dur="500" fill="hold"/>
                                        <p:tgtEl>
                                          <p:spTgt spid="577586"/>
                                        </p:tgtEl>
                                        <p:attrNameLst>
                                          <p:attrName>ppt_x</p:attrName>
                                        </p:attrNameLst>
                                      </p:cBhvr>
                                      <p:tavLst>
                                        <p:tav tm="0">
                                          <p:val>
                                            <p:strVal val="#ppt_x-#ppt_w/2"/>
                                          </p:val>
                                        </p:tav>
                                        <p:tav tm="100000">
                                          <p:val>
                                            <p:strVal val="#ppt_x"/>
                                          </p:val>
                                        </p:tav>
                                      </p:tavLst>
                                    </p:anim>
                                    <p:anim calcmode="lin" valueType="num">
                                      <p:cBhvr>
                                        <p:cTn id="102" dur="500" fill="hold"/>
                                        <p:tgtEl>
                                          <p:spTgt spid="577586"/>
                                        </p:tgtEl>
                                        <p:attrNameLst>
                                          <p:attrName>ppt_y</p:attrName>
                                        </p:attrNameLst>
                                      </p:cBhvr>
                                      <p:tavLst>
                                        <p:tav tm="0">
                                          <p:val>
                                            <p:strVal val="#ppt_y"/>
                                          </p:val>
                                        </p:tav>
                                        <p:tav tm="100000">
                                          <p:val>
                                            <p:strVal val="#ppt_y"/>
                                          </p:val>
                                        </p:tav>
                                      </p:tavLst>
                                    </p:anim>
                                    <p:anim calcmode="lin" valueType="num">
                                      <p:cBhvr>
                                        <p:cTn id="103" dur="500" fill="hold"/>
                                        <p:tgtEl>
                                          <p:spTgt spid="577586"/>
                                        </p:tgtEl>
                                        <p:attrNameLst>
                                          <p:attrName>ppt_w</p:attrName>
                                        </p:attrNameLst>
                                      </p:cBhvr>
                                      <p:tavLst>
                                        <p:tav tm="0">
                                          <p:val>
                                            <p:fltVal val="0"/>
                                          </p:val>
                                        </p:tav>
                                        <p:tav tm="100000">
                                          <p:val>
                                            <p:strVal val="#ppt_w"/>
                                          </p:val>
                                        </p:tav>
                                      </p:tavLst>
                                    </p:anim>
                                    <p:anim calcmode="lin" valueType="num">
                                      <p:cBhvr>
                                        <p:cTn id="104" dur="500" fill="hold"/>
                                        <p:tgtEl>
                                          <p:spTgt spid="577586"/>
                                        </p:tgtEl>
                                        <p:attrNameLst>
                                          <p:attrName>ppt_h</p:attrName>
                                        </p:attrNameLst>
                                      </p:cBhvr>
                                      <p:tavLst>
                                        <p:tav tm="0">
                                          <p:val>
                                            <p:strVal val="#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77566"/>
                                        </p:tgtEl>
                                        <p:attrNameLst>
                                          <p:attrName>style.visibility</p:attrName>
                                        </p:attrNameLst>
                                      </p:cBhvr>
                                      <p:to>
                                        <p:strVal val="visible"/>
                                      </p:to>
                                    </p:set>
                                    <p:anim calcmode="lin" valueType="num">
                                      <p:cBhvr additive="base">
                                        <p:cTn id="109" dur="500" fill="hold"/>
                                        <p:tgtEl>
                                          <p:spTgt spid="577566"/>
                                        </p:tgtEl>
                                        <p:attrNameLst>
                                          <p:attrName>ppt_x</p:attrName>
                                        </p:attrNameLst>
                                      </p:cBhvr>
                                      <p:tavLst>
                                        <p:tav tm="0">
                                          <p:val>
                                            <p:strVal val="#ppt_x"/>
                                          </p:val>
                                        </p:tav>
                                        <p:tav tm="100000">
                                          <p:val>
                                            <p:strVal val="#ppt_x"/>
                                          </p:val>
                                        </p:tav>
                                      </p:tavLst>
                                    </p:anim>
                                    <p:anim calcmode="lin" valueType="num">
                                      <p:cBhvr additive="base">
                                        <p:cTn id="110" dur="500" fill="hold"/>
                                        <p:tgtEl>
                                          <p:spTgt spid="577566"/>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77565"/>
                                        </p:tgtEl>
                                        <p:attrNameLst>
                                          <p:attrName>style.visibility</p:attrName>
                                        </p:attrNameLst>
                                      </p:cBhvr>
                                      <p:to>
                                        <p:strVal val="visible"/>
                                      </p:to>
                                    </p:set>
                                    <p:anim calcmode="lin" valueType="num">
                                      <p:cBhvr additive="base">
                                        <p:cTn id="115" dur="500" fill="hold"/>
                                        <p:tgtEl>
                                          <p:spTgt spid="577565"/>
                                        </p:tgtEl>
                                        <p:attrNameLst>
                                          <p:attrName>ppt_x</p:attrName>
                                        </p:attrNameLst>
                                      </p:cBhvr>
                                      <p:tavLst>
                                        <p:tav tm="0">
                                          <p:val>
                                            <p:strVal val="#ppt_x"/>
                                          </p:val>
                                        </p:tav>
                                        <p:tav tm="100000">
                                          <p:val>
                                            <p:strVal val="#ppt_x"/>
                                          </p:val>
                                        </p:tav>
                                      </p:tavLst>
                                    </p:anim>
                                    <p:anim calcmode="lin" valueType="num">
                                      <p:cBhvr additive="base">
                                        <p:cTn id="116" dur="500" fill="hold"/>
                                        <p:tgtEl>
                                          <p:spTgt spid="577565"/>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577584"/>
                                        </p:tgtEl>
                                        <p:attrNameLst>
                                          <p:attrName>style.visibility</p:attrName>
                                        </p:attrNameLst>
                                      </p:cBhvr>
                                      <p:to>
                                        <p:strVal val="visible"/>
                                      </p:to>
                                    </p:set>
                                    <p:anim calcmode="lin" valueType="num">
                                      <p:cBhvr additive="base">
                                        <p:cTn id="121" dur="500" fill="hold"/>
                                        <p:tgtEl>
                                          <p:spTgt spid="577584"/>
                                        </p:tgtEl>
                                        <p:attrNameLst>
                                          <p:attrName>ppt_x</p:attrName>
                                        </p:attrNameLst>
                                      </p:cBhvr>
                                      <p:tavLst>
                                        <p:tav tm="0">
                                          <p:val>
                                            <p:strVal val="#ppt_x"/>
                                          </p:val>
                                        </p:tav>
                                        <p:tav tm="100000">
                                          <p:val>
                                            <p:strVal val="#ppt_x"/>
                                          </p:val>
                                        </p:tav>
                                      </p:tavLst>
                                    </p:anim>
                                    <p:anim calcmode="lin" valueType="num">
                                      <p:cBhvr additive="base">
                                        <p:cTn id="122" dur="500" fill="hold"/>
                                        <p:tgtEl>
                                          <p:spTgt spid="577584"/>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577585"/>
                                        </p:tgtEl>
                                        <p:attrNameLst>
                                          <p:attrName>style.visibility</p:attrName>
                                        </p:attrNameLst>
                                      </p:cBhvr>
                                      <p:to>
                                        <p:strVal val="visible"/>
                                      </p:to>
                                    </p:set>
                                    <p:anim calcmode="lin" valueType="num">
                                      <p:cBhvr additive="base">
                                        <p:cTn id="127" dur="500" fill="hold"/>
                                        <p:tgtEl>
                                          <p:spTgt spid="577585"/>
                                        </p:tgtEl>
                                        <p:attrNameLst>
                                          <p:attrName>ppt_x</p:attrName>
                                        </p:attrNameLst>
                                      </p:cBhvr>
                                      <p:tavLst>
                                        <p:tav tm="0">
                                          <p:val>
                                            <p:strVal val="#ppt_x"/>
                                          </p:val>
                                        </p:tav>
                                        <p:tav tm="100000">
                                          <p:val>
                                            <p:strVal val="#ppt_x"/>
                                          </p:val>
                                        </p:tav>
                                      </p:tavLst>
                                    </p:anim>
                                    <p:anim calcmode="lin" valueType="num">
                                      <p:cBhvr additive="base">
                                        <p:cTn id="128" dur="500" fill="hold"/>
                                        <p:tgtEl>
                                          <p:spTgt spid="577585"/>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7" presetClass="entr" presetSubtype="1" fill="hold" nodeType="clickEffect">
                                  <p:stCondLst>
                                    <p:cond delay="0"/>
                                  </p:stCondLst>
                                  <p:childTnLst>
                                    <p:set>
                                      <p:cBhvr>
                                        <p:cTn id="132" dur="1" fill="hold">
                                          <p:stCondLst>
                                            <p:cond delay="0"/>
                                          </p:stCondLst>
                                        </p:cTn>
                                        <p:tgtEl>
                                          <p:spTgt spid="577568"/>
                                        </p:tgtEl>
                                        <p:attrNameLst>
                                          <p:attrName>style.visibility</p:attrName>
                                        </p:attrNameLst>
                                      </p:cBhvr>
                                      <p:to>
                                        <p:strVal val="visible"/>
                                      </p:to>
                                    </p:set>
                                    <p:anim calcmode="lin" valueType="num">
                                      <p:cBhvr>
                                        <p:cTn id="133" dur="500" fill="hold"/>
                                        <p:tgtEl>
                                          <p:spTgt spid="577568"/>
                                        </p:tgtEl>
                                        <p:attrNameLst>
                                          <p:attrName>ppt_x</p:attrName>
                                        </p:attrNameLst>
                                      </p:cBhvr>
                                      <p:tavLst>
                                        <p:tav tm="0">
                                          <p:val>
                                            <p:strVal val="#ppt_x"/>
                                          </p:val>
                                        </p:tav>
                                        <p:tav tm="100000">
                                          <p:val>
                                            <p:strVal val="#ppt_x"/>
                                          </p:val>
                                        </p:tav>
                                      </p:tavLst>
                                    </p:anim>
                                    <p:anim calcmode="lin" valueType="num">
                                      <p:cBhvr>
                                        <p:cTn id="134" dur="500" fill="hold"/>
                                        <p:tgtEl>
                                          <p:spTgt spid="577568"/>
                                        </p:tgtEl>
                                        <p:attrNameLst>
                                          <p:attrName>ppt_y</p:attrName>
                                        </p:attrNameLst>
                                      </p:cBhvr>
                                      <p:tavLst>
                                        <p:tav tm="0">
                                          <p:val>
                                            <p:strVal val="#ppt_y-#ppt_h/2"/>
                                          </p:val>
                                        </p:tav>
                                        <p:tav tm="100000">
                                          <p:val>
                                            <p:strVal val="#ppt_y"/>
                                          </p:val>
                                        </p:tav>
                                      </p:tavLst>
                                    </p:anim>
                                    <p:anim calcmode="lin" valueType="num">
                                      <p:cBhvr>
                                        <p:cTn id="135" dur="500" fill="hold"/>
                                        <p:tgtEl>
                                          <p:spTgt spid="577568"/>
                                        </p:tgtEl>
                                        <p:attrNameLst>
                                          <p:attrName>ppt_w</p:attrName>
                                        </p:attrNameLst>
                                      </p:cBhvr>
                                      <p:tavLst>
                                        <p:tav tm="0">
                                          <p:val>
                                            <p:strVal val="#ppt_w"/>
                                          </p:val>
                                        </p:tav>
                                        <p:tav tm="100000">
                                          <p:val>
                                            <p:strVal val="#ppt_w"/>
                                          </p:val>
                                        </p:tav>
                                      </p:tavLst>
                                    </p:anim>
                                    <p:anim calcmode="lin" valueType="num">
                                      <p:cBhvr>
                                        <p:cTn id="136" dur="500" fill="hold"/>
                                        <p:tgtEl>
                                          <p:spTgt spid="577568"/>
                                        </p:tgtEl>
                                        <p:attrNameLst>
                                          <p:attrName>ppt_h</p:attrName>
                                        </p:attrNameLst>
                                      </p:cBhvr>
                                      <p:tavLst>
                                        <p:tav tm="0">
                                          <p:val>
                                            <p:fltVal val="0"/>
                                          </p:val>
                                        </p:tav>
                                        <p:tav tm="100000">
                                          <p:val>
                                            <p:strVal val="#ppt_h"/>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7" presetClass="entr" presetSubtype="10" fill="hold" nodeType="clickEffect">
                                  <p:stCondLst>
                                    <p:cond delay="0"/>
                                  </p:stCondLst>
                                  <p:childTnLst>
                                    <p:set>
                                      <p:cBhvr>
                                        <p:cTn id="140" dur="1" fill="hold">
                                          <p:stCondLst>
                                            <p:cond delay="0"/>
                                          </p:stCondLst>
                                        </p:cTn>
                                        <p:tgtEl>
                                          <p:spTgt spid="577594"/>
                                        </p:tgtEl>
                                        <p:attrNameLst>
                                          <p:attrName>style.visibility</p:attrName>
                                        </p:attrNameLst>
                                      </p:cBhvr>
                                      <p:to>
                                        <p:strVal val="visible"/>
                                      </p:to>
                                    </p:set>
                                    <p:anim calcmode="lin" valueType="num">
                                      <p:cBhvr>
                                        <p:cTn id="141" dur="500" fill="hold"/>
                                        <p:tgtEl>
                                          <p:spTgt spid="577594"/>
                                        </p:tgtEl>
                                        <p:attrNameLst>
                                          <p:attrName>ppt_w</p:attrName>
                                        </p:attrNameLst>
                                      </p:cBhvr>
                                      <p:tavLst>
                                        <p:tav tm="0">
                                          <p:val>
                                            <p:fltVal val="0"/>
                                          </p:val>
                                        </p:tav>
                                        <p:tav tm="100000">
                                          <p:val>
                                            <p:strVal val="#ppt_w"/>
                                          </p:val>
                                        </p:tav>
                                      </p:tavLst>
                                    </p:anim>
                                    <p:anim calcmode="lin" valueType="num">
                                      <p:cBhvr>
                                        <p:cTn id="142" dur="500" fill="hold"/>
                                        <p:tgtEl>
                                          <p:spTgt spid="577594"/>
                                        </p:tgtEl>
                                        <p:attrNameLst>
                                          <p:attrName>ppt_h</p:attrName>
                                        </p:attrNameLst>
                                      </p:cBhvr>
                                      <p:tavLst>
                                        <p:tav tm="0">
                                          <p:val>
                                            <p:strVal val="#ppt_h"/>
                                          </p:val>
                                        </p:tav>
                                        <p:tav tm="100000">
                                          <p:val>
                                            <p:strVal val="#ppt_h"/>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2" fill="hold" grpId="0" nodeType="clickEffect">
                                  <p:stCondLst>
                                    <p:cond delay="0"/>
                                  </p:stCondLst>
                                  <p:childTnLst>
                                    <p:set>
                                      <p:cBhvr>
                                        <p:cTn id="146" dur="1" fill="hold">
                                          <p:stCondLst>
                                            <p:cond delay="0"/>
                                          </p:stCondLst>
                                        </p:cTn>
                                        <p:tgtEl>
                                          <p:spTgt spid="577567"/>
                                        </p:tgtEl>
                                        <p:attrNameLst>
                                          <p:attrName>style.visibility</p:attrName>
                                        </p:attrNameLst>
                                      </p:cBhvr>
                                      <p:to>
                                        <p:strVal val="visible"/>
                                      </p:to>
                                    </p:set>
                                    <p:anim calcmode="lin" valueType="num">
                                      <p:cBhvr additive="base">
                                        <p:cTn id="147" dur="500" fill="hold"/>
                                        <p:tgtEl>
                                          <p:spTgt spid="577567"/>
                                        </p:tgtEl>
                                        <p:attrNameLst>
                                          <p:attrName>ppt_x</p:attrName>
                                        </p:attrNameLst>
                                      </p:cBhvr>
                                      <p:tavLst>
                                        <p:tav tm="0">
                                          <p:val>
                                            <p:strVal val="1+#ppt_w/2"/>
                                          </p:val>
                                        </p:tav>
                                        <p:tav tm="100000">
                                          <p:val>
                                            <p:strVal val="#ppt_x"/>
                                          </p:val>
                                        </p:tav>
                                      </p:tavLst>
                                    </p:anim>
                                    <p:anim calcmode="lin" valueType="num">
                                      <p:cBhvr additive="base">
                                        <p:cTn id="148" dur="500" fill="hold"/>
                                        <p:tgtEl>
                                          <p:spTgt spid="577567"/>
                                        </p:tgtEl>
                                        <p:attrNameLst>
                                          <p:attrName>ppt_y</p:attrName>
                                        </p:attrNameLst>
                                      </p:cBhvr>
                                      <p:tavLst>
                                        <p:tav tm="0">
                                          <p:val>
                                            <p:strVal val="#ppt_y"/>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577571"/>
                                        </p:tgtEl>
                                        <p:attrNameLst>
                                          <p:attrName>style.visibility</p:attrName>
                                        </p:attrNameLst>
                                      </p:cBhvr>
                                      <p:to>
                                        <p:strVal val="visible"/>
                                      </p:to>
                                    </p:set>
                                    <p:anim calcmode="lin" valueType="num">
                                      <p:cBhvr additive="base">
                                        <p:cTn id="153" dur="500" fill="hold"/>
                                        <p:tgtEl>
                                          <p:spTgt spid="577571"/>
                                        </p:tgtEl>
                                        <p:attrNameLst>
                                          <p:attrName>ppt_x</p:attrName>
                                        </p:attrNameLst>
                                      </p:cBhvr>
                                      <p:tavLst>
                                        <p:tav tm="0">
                                          <p:val>
                                            <p:strVal val="#ppt_x"/>
                                          </p:val>
                                        </p:tav>
                                        <p:tav tm="100000">
                                          <p:val>
                                            <p:strVal val="#ppt_x"/>
                                          </p:val>
                                        </p:tav>
                                      </p:tavLst>
                                    </p:anim>
                                    <p:anim calcmode="lin" valueType="num">
                                      <p:cBhvr additive="base">
                                        <p:cTn id="154" dur="500" fill="hold"/>
                                        <p:tgtEl>
                                          <p:spTgt spid="5775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9" grpId="0" animBg="1"/>
      <p:bldP spid="577550" grpId="0" animBg="1"/>
      <p:bldP spid="577551" grpId="0" animBg="1"/>
      <p:bldP spid="577552" grpId="0" animBg="1"/>
      <p:bldP spid="577553" grpId="0" animBg="1"/>
      <p:bldP spid="577554" grpId="0" animBg="1"/>
      <p:bldP spid="577555" grpId="0" animBg="1"/>
      <p:bldP spid="577564" grpId="0" animBg="1"/>
      <p:bldP spid="577565" grpId="0" autoUpdateAnimBg="0"/>
      <p:bldP spid="577566" grpId="0" autoUpdateAnimBg="0"/>
      <p:bldP spid="577567" grpId="0" autoUpdateAnimBg="0"/>
      <p:bldP spid="577571" grpId="0" autoUpdateAnimBg="0"/>
      <p:bldP spid="577572" grpId="0" animBg="1"/>
      <p:bldP spid="577584" grpId="0" autoUpdateAnimBg="0"/>
      <p:bldP spid="57758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3198311" cy="553998"/>
          </a:xfrm>
          <a:prstGeom prst="rect">
            <a:avLst/>
          </a:prstGeom>
        </p:spPr>
        <p:txBody>
          <a:bodyPr wrap="none">
            <a:spAutoFit/>
          </a:bodyPr>
          <a:lstStyle/>
          <a:p>
            <a:pPr eaLnBrk="1" hangingPunct="1"/>
            <a:r>
              <a:rPr lang="en-US" sz="3000" u="sng" dirty="0" smtClean="0">
                <a:solidFill>
                  <a:srgbClr val="002060"/>
                </a:solidFill>
                <a:latin typeface="Arial" charset="0"/>
              </a:rPr>
              <a:t>Diagonal scales</a:t>
            </a:r>
            <a:endParaRPr lang="en-US" sz="3000" u="sng" dirty="0">
              <a:solidFill>
                <a:srgbClr val="002060"/>
              </a:solidFill>
              <a:latin typeface="Arial" charset="0"/>
            </a:endParaRPr>
          </a:p>
        </p:txBody>
      </p:sp>
      <p:sp>
        <p:nvSpPr>
          <p:cNvPr id="47" name="Rectangle 46"/>
          <p:cNvSpPr/>
          <p:nvPr/>
        </p:nvSpPr>
        <p:spPr>
          <a:xfrm>
            <a:off x="3810000" y="3810000"/>
            <a:ext cx="6553200" cy="426912"/>
          </a:xfrm>
          <a:prstGeom prst="rect">
            <a:avLst/>
          </a:prstGeom>
        </p:spPr>
        <p:txBody>
          <a:bodyPr wrap="square">
            <a:spAutoFit/>
          </a:bodyPr>
          <a:lstStyle/>
          <a:p>
            <a:pPr algn="just">
              <a:lnSpc>
                <a:spcPct val="150000"/>
              </a:lnSpc>
              <a:spcBef>
                <a:spcPct val="50000"/>
              </a:spcBef>
            </a:pPr>
            <a:r>
              <a:rPr lang="en-US" dirty="0" smtClean="0">
                <a:solidFill>
                  <a:srgbClr val="000000"/>
                </a:solidFill>
                <a:latin typeface="Garamond" pitchFamily="18" charset="0"/>
              </a:rPr>
              <a:t>.</a:t>
            </a:r>
            <a:endParaRPr lang="en-US" dirty="0">
              <a:solidFill>
                <a:srgbClr val="000000"/>
              </a:solidFill>
              <a:latin typeface="Garamond" pitchFamily="18" charset="0"/>
            </a:endParaRPr>
          </a:p>
        </p:txBody>
      </p:sp>
      <p:sp>
        <p:nvSpPr>
          <p:cNvPr id="51" name="Rectangle 50"/>
          <p:cNvSpPr/>
          <p:nvPr/>
        </p:nvSpPr>
        <p:spPr>
          <a:xfrm>
            <a:off x="152400" y="609600"/>
            <a:ext cx="8839200" cy="6093976"/>
          </a:xfrm>
          <a:prstGeom prst="rect">
            <a:avLst/>
          </a:prstGeom>
          <a:solidFill>
            <a:schemeClr val="bg2">
              <a:lumMod val="20000"/>
              <a:lumOff val="80000"/>
            </a:schemeClr>
          </a:solidFill>
        </p:spPr>
        <p:txBody>
          <a:bodyPr wrap="square">
            <a:spAutoFit/>
          </a:bodyPr>
          <a:lstStyle/>
          <a:p>
            <a:pPr marL="514350" indent="-514350">
              <a:buFont typeface="+mj-lt"/>
              <a:buAutoNum type="arabicPeriod"/>
            </a:pPr>
            <a:r>
              <a:rPr lang="en-IN" sz="2600" b="0" dirty="0" smtClean="0">
                <a:solidFill>
                  <a:srgbClr val="000000"/>
                </a:solidFill>
                <a:latin typeface="Calibri" pitchFamily="34" charset="0"/>
                <a:cs typeface="Calibri" pitchFamily="34" charset="0"/>
              </a:rPr>
              <a:t>Through Diagonal scale, measurements can be up to second decimal places (e.g.  4.35).</a:t>
            </a:r>
          </a:p>
          <a:p>
            <a:pPr marL="514350" indent="-514350">
              <a:buFont typeface="+mj-lt"/>
              <a:buAutoNum type="arabicPeriod"/>
            </a:pPr>
            <a:r>
              <a:rPr lang="en-IN" sz="2600" b="0" dirty="0" smtClean="0">
                <a:solidFill>
                  <a:srgbClr val="000000"/>
                </a:solidFill>
                <a:latin typeface="Calibri" pitchFamily="34" charset="0"/>
                <a:cs typeface="Calibri" pitchFamily="34" charset="0"/>
              </a:rPr>
              <a:t>Are used to measure distances in a unit and its immediate two subdivisions; e.g. </a:t>
            </a:r>
            <a:r>
              <a:rPr lang="en-IN" sz="2600" b="0" i="1" dirty="0" smtClean="0">
                <a:solidFill>
                  <a:srgbClr val="000000"/>
                </a:solidFill>
                <a:latin typeface="Calibri" pitchFamily="34" charset="0"/>
                <a:cs typeface="Calibri" pitchFamily="34" charset="0"/>
              </a:rPr>
              <a:t>dm, cm &amp; mm,</a:t>
            </a:r>
            <a:r>
              <a:rPr lang="en-IN" sz="2600" b="0" dirty="0" smtClean="0">
                <a:solidFill>
                  <a:srgbClr val="000000"/>
                </a:solidFill>
                <a:latin typeface="Calibri" pitchFamily="34" charset="0"/>
                <a:cs typeface="Calibri" pitchFamily="34" charset="0"/>
              </a:rPr>
              <a:t> or </a:t>
            </a:r>
            <a:r>
              <a:rPr lang="en-IN" sz="2600" b="0" i="1" dirty="0" smtClean="0">
                <a:solidFill>
                  <a:srgbClr val="000000"/>
                </a:solidFill>
                <a:latin typeface="Calibri" pitchFamily="34" charset="0"/>
                <a:cs typeface="Calibri" pitchFamily="34" charset="0"/>
              </a:rPr>
              <a:t>yard, foot &amp; inch</a:t>
            </a:r>
            <a:r>
              <a:rPr lang="en-IN" sz="2600" b="0" dirty="0" smtClean="0">
                <a:solidFill>
                  <a:srgbClr val="000000"/>
                </a:solidFill>
                <a:latin typeface="Calibri" pitchFamily="34" charset="0"/>
                <a:cs typeface="Calibri" pitchFamily="34" charset="0"/>
              </a:rPr>
              <a:t>.</a:t>
            </a:r>
          </a:p>
          <a:p>
            <a:pPr marL="514350" indent="-514350">
              <a:buFont typeface="+mj-lt"/>
              <a:buAutoNum type="arabicPeriod"/>
            </a:pPr>
            <a:r>
              <a:rPr lang="en-IN" sz="2600" b="0" dirty="0" smtClean="0">
                <a:solidFill>
                  <a:srgbClr val="000000"/>
                </a:solidFill>
                <a:latin typeface="Calibri" pitchFamily="34" charset="0"/>
                <a:cs typeface="Calibri" pitchFamily="34" charset="0"/>
              </a:rPr>
              <a:t>Diagonal scale can measure more accurately than the plain scale.</a:t>
            </a:r>
          </a:p>
          <a:p>
            <a:endParaRPr lang="en-IN" sz="2600" b="0" dirty="0" smtClean="0">
              <a:solidFill>
                <a:srgbClr val="000000"/>
              </a:solidFill>
              <a:latin typeface="Calibri" pitchFamily="34" charset="0"/>
              <a:cs typeface="Calibri" pitchFamily="34" charset="0"/>
            </a:endParaRPr>
          </a:p>
          <a:p>
            <a:r>
              <a:rPr lang="en-IN" sz="2600" dirty="0" smtClean="0">
                <a:solidFill>
                  <a:srgbClr val="C00000"/>
                </a:solidFill>
                <a:latin typeface="Calibri" pitchFamily="34" charset="0"/>
                <a:cs typeface="Calibri" pitchFamily="34" charset="0"/>
              </a:rPr>
              <a:t>Concept (based on similarity of triangles)</a:t>
            </a:r>
          </a:p>
          <a:p>
            <a:pPr marL="514350" indent="-514350">
              <a:buFont typeface="+mj-lt"/>
              <a:buAutoNum type="arabicPeriod"/>
            </a:pPr>
            <a:r>
              <a:rPr lang="en-IN" sz="2600" b="0" dirty="0" smtClean="0">
                <a:solidFill>
                  <a:srgbClr val="000000"/>
                </a:solidFill>
                <a:latin typeface="Calibri" pitchFamily="34" charset="0"/>
                <a:cs typeface="Calibri" pitchFamily="34" charset="0"/>
              </a:rPr>
              <a:t>At end B of line AB, draw a perpendicular.</a:t>
            </a:r>
          </a:p>
          <a:p>
            <a:pPr marL="514350" indent="-514350">
              <a:buFont typeface="+mj-lt"/>
              <a:buAutoNum type="arabicPeriod"/>
            </a:pPr>
            <a:r>
              <a:rPr lang="en-IN" sz="2600" b="0" dirty="0" smtClean="0">
                <a:solidFill>
                  <a:srgbClr val="000000"/>
                </a:solidFill>
                <a:latin typeface="Calibri" pitchFamily="34" charset="0"/>
                <a:cs typeface="Calibri" pitchFamily="34" charset="0"/>
              </a:rPr>
              <a:t>Step-off ten equal divisions of any length along</a:t>
            </a:r>
          </a:p>
          <a:p>
            <a:pPr marL="514350" indent="-514350"/>
            <a:r>
              <a:rPr lang="en-IN" sz="2600" b="0" dirty="0" smtClean="0">
                <a:solidFill>
                  <a:srgbClr val="000000"/>
                </a:solidFill>
                <a:latin typeface="Calibri" pitchFamily="34" charset="0"/>
                <a:cs typeface="Calibri" pitchFamily="34" charset="0"/>
              </a:rPr>
              <a:t>the perpendicular starting from B and ending at C.</a:t>
            </a:r>
          </a:p>
          <a:p>
            <a:pPr marL="514350" indent="-514350">
              <a:buFont typeface="+mj-lt"/>
              <a:buAutoNum type="arabicPeriod" startAt="3"/>
            </a:pPr>
            <a:r>
              <a:rPr lang="en-IN" sz="2600" b="0" dirty="0" smtClean="0">
                <a:solidFill>
                  <a:srgbClr val="000000"/>
                </a:solidFill>
                <a:latin typeface="Calibri" pitchFamily="34" charset="0"/>
                <a:cs typeface="Calibri" pitchFamily="34" charset="0"/>
              </a:rPr>
              <a:t>Number the division points 9,8,7,…..1.</a:t>
            </a:r>
          </a:p>
          <a:p>
            <a:pPr marL="514350" indent="-514350">
              <a:buFont typeface="+mj-lt"/>
              <a:buAutoNum type="arabicPeriod" startAt="4"/>
            </a:pPr>
            <a:r>
              <a:rPr lang="en-IN" sz="2600" b="0" dirty="0" smtClean="0">
                <a:solidFill>
                  <a:srgbClr val="000000"/>
                </a:solidFill>
                <a:latin typeface="Calibri" pitchFamily="34" charset="0"/>
                <a:cs typeface="Calibri" pitchFamily="34" charset="0"/>
              </a:rPr>
              <a:t>Join A with C.</a:t>
            </a:r>
          </a:p>
          <a:p>
            <a:pPr marL="514350" indent="-514350">
              <a:buFont typeface="+mj-lt"/>
              <a:buAutoNum type="arabicPeriod" startAt="5"/>
            </a:pPr>
            <a:r>
              <a:rPr lang="en-IN" sz="2600" b="0" dirty="0" smtClean="0">
                <a:solidFill>
                  <a:srgbClr val="000000"/>
                </a:solidFill>
                <a:latin typeface="Calibri" pitchFamily="34" charset="0"/>
                <a:cs typeface="Calibri" pitchFamily="34" charset="0"/>
              </a:rPr>
              <a:t>Through the points 1, 2, 3, etc., draw lines parallel to AB and cutting AC at 1΄, 2΄, 3΄, etc.</a:t>
            </a:r>
          </a:p>
        </p:txBody>
      </p:sp>
      <p:pic>
        <p:nvPicPr>
          <p:cNvPr id="3074" name="Picture 2"/>
          <p:cNvPicPr>
            <a:picLocks noChangeAspect="1" noChangeArrowheads="1"/>
          </p:cNvPicPr>
          <p:nvPr/>
        </p:nvPicPr>
        <p:blipFill>
          <a:blip r:embed="rId2"/>
          <a:srcRect/>
          <a:stretch>
            <a:fillRect/>
          </a:stretch>
        </p:blipFill>
        <p:spPr bwMode="auto">
          <a:xfrm>
            <a:off x="7162800" y="2667000"/>
            <a:ext cx="1771650" cy="2979593"/>
          </a:xfrm>
          <a:prstGeom prst="rect">
            <a:avLst/>
          </a:prstGeom>
          <a:noFill/>
          <a:ln w="9525">
            <a:noFill/>
            <a:miter lim="800000"/>
            <a:headEnd/>
            <a:tailEnd/>
          </a:ln>
          <a:effectLst/>
        </p:spPr>
      </p:pic>
    </p:spTree>
    <p:extLst>
      <p:ext uri="{BB962C8B-B14F-4D97-AF65-F5344CB8AC3E}">
        <p14:creationId xmlns:p14="http://schemas.microsoft.com/office/powerpoint/2010/main" val="937726227"/>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3198311" cy="553998"/>
          </a:xfrm>
          <a:prstGeom prst="rect">
            <a:avLst/>
          </a:prstGeom>
        </p:spPr>
        <p:txBody>
          <a:bodyPr wrap="none">
            <a:spAutoFit/>
          </a:bodyPr>
          <a:lstStyle/>
          <a:p>
            <a:pPr eaLnBrk="1" hangingPunct="1"/>
            <a:r>
              <a:rPr lang="en-US" sz="3000" u="sng" dirty="0" smtClean="0">
                <a:solidFill>
                  <a:srgbClr val="002060"/>
                </a:solidFill>
                <a:latin typeface="Arial" charset="0"/>
              </a:rPr>
              <a:t>Diagonal scales</a:t>
            </a:r>
            <a:endParaRPr lang="en-US" sz="3000" u="sng" dirty="0">
              <a:solidFill>
                <a:srgbClr val="002060"/>
              </a:solidFill>
              <a:latin typeface="Arial" charset="0"/>
            </a:endParaRPr>
          </a:p>
        </p:txBody>
      </p:sp>
      <p:sp>
        <p:nvSpPr>
          <p:cNvPr id="47" name="Rectangle 46"/>
          <p:cNvSpPr/>
          <p:nvPr/>
        </p:nvSpPr>
        <p:spPr>
          <a:xfrm>
            <a:off x="3810000" y="3810000"/>
            <a:ext cx="6553200" cy="426912"/>
          </a:xfrm>
          <a:prstGeom prst="rect">
            <a:avLst/>
          </a:prstGeom>
        </p:spPr>
        <p:txBody>
          <a:bodyPr wrap="square">
            <a:spAutoFit/>
          </a:bodyPr>
          <a:lstStyle/>
          <a:p>
            <a:pPr algn="just">
              <a:lnSpc>
                <a:spcPct val="150000"/>
              </a:lnSpc>
              <a:spcBef>
                <a:spcPct val="50000"/>
              </a:spcBef>
            </a:pPr>
            <a:r>
              <a:rPr lang="en-US" dirty="0" smtClean="0">
                <a:solidFill>
                  <a:srgbClr val="000000"/>
                </a:solidFill>
                <a:latin typeface="Garamond" pitchFamily="18" charset="0"/>
              </a:rPr>
              <a:t>.</a:t>
            </a:r>
            <a:endParaRPr lang="en-US" dirty="0">
              <a:solidFill>
                <a:srgbClr val="000000"/>
              </a:solidFill>
              <a:latin typeface="Garamond" pitchFamily="18" charset="0"/>
            </a:endParaRPr>
          </a:p>
        </p:txBody>
      </p:sp>
      <p:sp>
        <p:nvSpPr>
          <p:cNvPr id="51" name="Rectangle 50"/>
          <p:cNvSpPr/>
          <p:nvPr/>
        </p:nvSpPr>
        <p:spPr>
          <a:xfrm>
            <a:off x="152400" y="609600"/>
            <a:ext cx="8839200" cy="2092881"/>
          </a:xfrm>
          <a:prstGeom prst="rect">
            <a:avLst/>
          </a:prstGeom>
          <a:solidFill>
            <a:schemeClr val="bg2">
              <a:lumMod val="20000"/>
              <a:lumOff val="80000"/>
            </a:schemeClr>
          </a:solidFill>
        </p:spPr>
        <p:txBody>
          <a:bodyPr wrap="square">
            <a:spAutoFit/>
          </a:bodyPr>
          <a:lstStyle/>
          <a:p>
            <a:pPr marL="514350" indent="-514350">
              <a:buFont typeface="+mj-lt"/>
              <a:buAutoNum type="arabicPeriod" startAt="6"/>
            </a:pPr>
            <a:r>
              <a:rPr lang="en-IN" sz="2600" b="0" dirty="0" smtClean="0">
                <a:solidFill>
                  <a:srgbClr val="000000"/>
                </a:solidFill>
                <a:latin typeface="Calibri" pitchFamily="34" charset="0"/>
                <a:cs typeface="Calibri" pitchFamily="34" charset="0"/>
              </a:rPr>
              <a:t>Since the triangles are similar; 1΄1 = 0.1 AB, </a:t>
            </a:r>
          </a:p>
          <a:p>
            <a:r>
              <a:rPr lang="en-IN" sz="2600" b="0" dirty="0" smtClean="0">
                <a:solidFill>
                  <a:srgbClr val="000000"/>
                </a:solidFill>
                <a:latin typeface="Calibri" pitchFamily="34" charset="0"/>
                <a:cs typeface="Calibri" pitchFamily="34" charset="0"/>
              </a:rPr>
              <a:t>2΄2 = 0.2AB, …. 9΄9 = 0.9AB.</a:t>
            </a:r>
          </a:p>
          <a:p>
            <a:pPr marL="514350" indent="-514350">
              <a:buFont typeface="+mj-lt"/>
              <a:buAutoNum type="arabicPeriod" startAt="7"/>
            </a:pPr>
            <a:r>
              <a:rPr lang="en-IN" sz="2600" b="0" dirty="0" smtClean="0">
                <a:solidFill>
                  <a:srgbClr val="000000"/>
                </a:solidFill>
                <a:latin typeface="Calibri" pitchFamily="34" charset="0"/>
                <a:cs typeface="Calibri" pitchFamily="34" charset="0"/>
              </a:rPr>
              <a:t>Gives divisions of a given short line AB in</a:t>
            </a:r>
          </a:p>
          <a:p>
            <a:pPr marL="514350" indent="-514350"/>
            <a:r>
              <a:rPr lang="en-IN" sz="2600" b="0" dirty="0" smtClean="0">
                <a:solidFill>
                  <a:srgbClr val="000000"/>
                </a:solidFill>
                <a:latin typeface="Calibri" pitchFamily="34" charset="0"/>
                <a:cs typeface="Calibri" pitchFamily="34" charset="0"/>
              </a:rPr>
              <a:t>multiples of 1/10 its length, </a:t>
            </a:r>
          </a:p>
          <a:p>
            <a:pPr marL="514350" indent="-514350"/>
            <a:r>
              <a:rPr lang="en-IN" sz="2600" b="0" dirty="0" smtClean="0">
                <a:solidFill>
                  <a:srgbClr val="000000"/>
                </a:solidFill>
                <a:latin typeface="Calibri" pitchFamily="34" charset="0"/>
                <a:cs typeface="Calibri" pitchFamily="34" charset="0"/>
              </a:rPr>
              <a:t>e.g. 0.1AB, 0.2AB, 0.3AB, etc.</a:t>
            </a:r>
          </a:p>
        </p:txBody>
      </p:sp>
      <p:pic>
        <p:nvPicPr>
          <p:cNvPr id="3074" name="Picture 2"/>
          <p:cNvPicPr>
            <a:picLocks noChangeAspect="1" noChangeArrowheads="1"/>
          </p:cNvPicPr>
          <p:nvPr/>
        </p:nvPicPr>
        <p:blipFill>
          <a:blip r:embed="rId2"/>
          <a:srcRect/>
          <a:stretch>
            <a:fillRect/>
          </a:stretch>
        </p:blipFill>
        <p:spPr bwMode="auto">
          <a:xfrm>
            <a:off x="7239000" y="152400"/>
            <a:ext cx="1771650" cy="2979593"/>
          </a:xfrm>
          <a:prstGeom prst="rect">
            <a:avLst/>
          </a:prstGeom>
          <a:noFill/>
          <a:ln w="9525">
            <a:noFill/>
            <a:miter lim="800000"/>
            <a:headEnd/>
            <a:tailEnd/>
          </a:ln>
          <a:effectLst/>
        </p:spPr>
      </p:pic>
    </p:spTree>
    <p:extLst>
      <p:ext uri="{BB962C8B-B14F-4D97-AF65-F5344CB8AC3E}">
        <p14:creationId xmlns:p14="http://schemas.microsoft.com/office/powerpoint/2010/main" val="3155186939"/>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ChangeArrowheads="1"/>
          </p:cNvSpPr>
          <p:nvPr/>
        </p:nvSpPr>
        <p:spPr bwMode="auto">
          <a:xfrm>
            <a:off x="539750" y="4203700"/>
            <a:ext cx="7999413" cy="1400175"/>
          </a:xfrm>
          <a:prstGeom prst="rect">
            <a:avLst/>
          </a:prstGeom>
          <a:gradFill rotWithShape="0">
            <a:gsLst>
              <a:gs pos="0">
                <a:srgbClr val="FFFF99">
                  <a:gamma/>
                  <a:shade val="66667"/>
                  <a:invGamma/>
                </a:srgbClr>
              </a:gs>
              <a:gs pos="50000">
                <a:srgbClr val="FFFF99"/>
              </a:gs>
              <a:gs pos="100000">
                <a:srgbClr val="FFFF99">
                  <a:gamma/>
                  <a:shade val="66667"/>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9587" name="Line 3"/>
          <p:cNvSpPr>
            <a:spLocks noChangeShapeType="1"/>
          </p:cNvSpPr>
          <p:nvPr/>
        </p:nvSpPr>
        <p:spPr bwMode="auto">
          <a:xfrm>
            <a:off x="520700" y="5594350"/>
            <a:ext cx="8077200"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79588" name="Group 4"/>
          <p:cNvGrpSpPr>
            <a:grpSpLocks/>
          </p:cNvGrpSpPr>
          <p:nvPr/>
        </p:nvGrpSpPr>
        <p:grpSpPr bwMode="auto">
          <a:xfrm>
            <a:off x="655638" y="5543550"/>
            <a:ext cx="1071562" cy="36513"/>
            <a:chOff x="325" y="3431"/>
            <a:chExt cx="675" cy="23"/>
          </a:xfrm>
        </p:grpSpPr>
        <p:sp>
          <p:nvSpPr>
            <p:cNvPr id="579589" name="Line 5"/>
            <p:cNvSpPr>
              <a:spLocks noChangeShapeType="1"/>
            </p:cNvSpPr>
            <p:nvPr/>
          </p:nvSpPr>
          <p:spPr bwMode="auto">
            <a:xfrm>
              <a:off x="325"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590" name="Line 6"/>
            <p:cNvSpPr>
              <a:spLocks noChangeShapeType="1"/>
            </p:cNvSpPr>
            <p:nvPr/>
          </p:nvSpPr>
          <p:spPr bwMode="auto">
            <a:xfrm>
              <a:off x="409"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591" name="Line 7"/>
            <p:cNvSpPr>
              <a:spLocks noChangeShapeType="1"/>
            </p:cNvSpPr>
            <p:nvPr/>
          </p:nvSpPr>
          <p:spPr bwMode="auto">
            <a:xfrm>
              <a:off x="494"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592" name="Line 8"/>
            <p:cNvSpPr>
              <a:spLocks noChangeShapeType="1"/>
            </p:cNvSpPr>
            <p:nvPr/>
          </p:nvSpPr>
          <p:spPr bwMode="auto">
            <a:xfrm>
              <a:off x="578"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593" name="Line 9"/>
            <p:cNvSpPr>
              <a:spLocks noChangeShapeType="1"/>
            </p:cNvSpPr>
            <p:nvPr/>
          </p:nvSpPr>
          <p:spPr bwMode="auto">
            <a:xfrm>
              <a:off x="663"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594" name="Line 10"/>
            <p:cNvSpPr>
              <a:spLocks noChangeShapeType="1"/>
            </p:cNvSpPr>
            <p:nvPr/>
          </p:nvSpPr>
          <p:spPr bwMode="auto">
            <a:xfrm>
              <a:off x="746"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595" name="Line 11"/>
            <p:cNvSpPr>
              <a:spLocks noChangeShapeType="1"/>
            </p:cNvSpPr>
            <p:nvPr/>
          </p:nvSpPr>
          <p:spPr bwMode="auto">
            <a:xfrm>
              <a:off x="832"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596" name="Line 12"/>
            <p:cNvSpPr>
              <a:spLocks noChangeShapeType="1"/>
            </p:cNvSpPr>
            <p:nvPr/>
          </p:nvSpPr>
          <p:spPr bwMode="auto">
            <a:xfrm>
              <a:off x="915"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597" name="Line 13"/>
            <p:cNvSpPr>
              <a:spLocks noChangeShapeType="1"/>
            </p:cNvSpPr>
            <p:nvPr/>
          </p:nvSpPr>
          <p:spPr bwMode="auto">
            <a:xfrm>
              <a:off x="1000"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79598" name="Group 14"/>
          <p:cNvGrpSpPr>
            <a:grpSpLocks/>
          </p:cNvGrpSpPr>
          <p:nvPr/>
        </p:nvGrpSpPr>
        <p:grpSpPr bwMode="auto">
          <a:xfrm>
            <a:off x="541338" y="5518150"/>
            <a:ext cx="8031162" cy="73025"/>
            <a:chOff x="240" y="3408"/>
            <a:chExt cx="5059" cy="46"/>
          </a:xfrm>
        </p:grpSpPr>
        <p:sp>
          <p:nvSpPr>
            <p:cNvPr id="579599" name="Line 15"/>
            <p:cNvSpPr>
              <a:spLocks noChangeShapeType="1"/>
            </p:cNvSpPr>
            <p:nvPr/>
          </p:nvSpPr>
          <p:spPr bwMode="auto">
            <a:xfrm>
              <a:off x="240"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00" name="Line 16"/>
            <p:cNvSpPr>
              <a:spLocks noChangeShapeType="1"/>
            </p:cNvSpPr>
            <p:nvPr/>
          </p:nvSpPr>
          <p:spPr bwMode="auto">
            <a:xfrm>
              <a:off x="1084"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01" name="Line 17"/>
            <p:cNvSpPr>
              <a:spLocks noChangeShapeType="1"/>
            </p:cNvSpPr>
            <p:nvPr/>
          </p:nvSpPr>
          <p:spPr bwMode="auto">
            <a:xfrm>
              <a:off x="1928"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02" name="Line 18"/>
            <p:cNvSpPr>
              <a:spLocks noChangeShapeType="1"/>
            </p:cNvSpPr>
            <p:nvPr/>
          </p:nvSpPr>
          <p:spPr bwMode="auto">
            <a:xfrm>
              <a:off x="1084"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03" name="Line 19"/>
            <p:cNvSpPr>
              <a:spLocks noChangeShapeType="1"/>
            </p:cNvSpPr>
            <p:nvPr/>
          </p:nvSpPr>
          <p:spPr bwMode="auto">
            <a:xfrm>
              <a:off x="1928"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04" name="Line 20"/>
            <p:cNvSpPr>
              <a:spLocks noChangeShapeType="1"/>
            </p:cNvSpPr>
            <p:nvPr/>
          </p:nvSpPr>
          <p:spPr bwMode="auto">
            <a:xfrm>
              <a:off x="1925"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05" name="Line 21"/>
            <p:cNvSpPr>
              <a:spLocks noChangeShapeType="1"/>
            </p:cNvSpPr>
            <p:nvPr/>
          </p:nvSpPr>
          <p:spPr bwMode="auto">
            <a:xfrm>
              <a:off x="2770"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06" name="Line 22"/>
            <p:cNvSpPr>
              <a:spLocks noChangeShapeType="1"/>
            </p:cNvSpPr>
            <p:nvPr/>
          </p:nvSpPr>
          <p:spPr bwMode="auto">
            <a:xfrm>
              <a:off x="3614"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07" name="Line 23"/>
            <p:cNvSpPr>
              <a:spLocks noChangeShapeType="1"/>
            </p:cNvSpPr>
            <p:nvPr/>
          </p:nvSpPr>
          <p:spPr bwMode="auto">
            <a:xfrm>
              <a:off x="2770"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08" name="Line 24"/>
            <p:cNvSpPr>
              <a:spLocks noChangeShapeType="1"/>
            </p:cNvSpPr>
            <p:nvPr/>
          </p:nvSpPr>
          <p:spPr bwMode="auto">
            <a:xfrm>
              <a:off x="3614"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09" name="Line 25"/>
            <p:cNvSpPr>
              <a:spLocks noChangeShapeType="1"/>
            </p:cNvSpPr>
            <p:nvPr/>
          </p:nvSpPr>
          <p:spPr bwMode="auto">
            <a:xfrm>
              <a:off x="3611"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10" name="Line 26"/>
            <p:cNvSpPr>
              <a:spLocks noChangeShapeType="1"/>
            </p:cNvSpPr>
            <p:nvPr/>
          </p:nvSpPr>
          <p:spPr bwMode="auto">
            <a:xfrm>
              <a:off x="4455"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11" name="Line 27"/>
            <p:cNvSpPr>
              <a:spLocks noChangeShapeType="1"/>
            </p:cNvSpPr>
            <p:nvPr/>
          </p:nvSpPr>
          <p:spPr bwMode="auto">
            <a:xfrm>
              <a:off x="5299"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12" name="Line 28"/>
            <p:cNvSpPr>
              <a:spLocks noChangeShapeType="1"/>
            </p:cNvSpPr>
            <p:nvPr/>
          </p:nvSpPr>
          <p:spPr bwMode="auto">
            <a:xfrm>
              <a:off x="4455"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13" name="Line 29"/>
            <p:cNvSpPr>
              <a:spLocks noChangeShapeType="1"/>
            </p:cNvSpPr>
            <p:nvPr/>
          </p:nvSpPr>
          <p:spPr bwMode="auto">
            <a:xfrm>
              <a:off x="5299"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79614" name="Group 30"/>
          <p:cNvGrpSpPr>
            <a:grpSpLocks/>
          </p:cNvGrpSpPr>
          <p:nvPr/>
        </p:nvGrpSpPr>
        <p:grpSpPr bwMode="auto">
          <a:xfrm>
            <a:off x="1876425" y="4222750"/>
            <a:ext cx="5351463" cy="1390650"/>
            <a:chOff x="1300" y="960"/>
            <a:chExt cx="2376" cy="1008"/>
          </a:xfrm>
        </p:grpSpPr>
        <p:sp>
          <p:nvSpPr>
            <p:cNvPr id="579615" name="Line 31"/>
            <p:cNvSpPr>
              <a:spLocks noChangeShapeType="1"/>
            </p:cNvSpPr>
            <p:nvPr/>
          </p:nvSpPr>
          <p:spPr bwMode="auto">
            <a:xfrm>
              <a:off x="1300"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16" name="Line 32"/>
            <p:cNvSpPr>
              <a:spLocks noChangeShapeType="1"/>
            </p:cNvSpPr>
            <p:nvPr/>
          </p:nvSpPr>
          <p:spPr bwMode="auto">
            <a:xfrm>
              <a:off x="1894"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17" name="Line 33"/>
            <p:cNvSpPr>
              <a:spLocks noChangeShapeType="1"/>
            </p:cNvSpPr>
            <p:nvPr/>
          </p:nvSpPr>
          <p:spPr bwMode="auto">
            <a:xfrm>
              <a:off x="2488"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18" name="Line 34"/>
            <p:cNvSpPr>
              <a:spLocks noChangeShapeType="1"/>
            </p:cNvSpPr>
            <p:nvPr/>
          </p:nvSpPr>
          <p:spPr bwMode="auto">
            <a:xfrm>
              <a:off x="3082"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19" name="Line 35"/>
            <p:cNvSpPr>
              <a:spLocks noChangeShapeType="1"/>
            </p:cNvSpPr>
            <p:nvPr/>
          </p:nvSpPr>
          <p:spPr bwMode="auto">
            <a:xfrm>
              <a:off x="3676"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79620" name="Group 36"/>
          <p:cNvGrpSpPr>
            <a:grpSpLocks/>
          </p:cNvGrpSpPr>
          <p:nvPr/>
        </p:nvGrpSpPr>
        <p:grpSpPr bwMode="auto">
          <a:xfrm>
            <a:off x="525463" y="4340225"/>
            <a:ext cx="8043862" cy="1117600"/>
            <a:chOff x="720" y="1146"/>
            <a:chExt cx="1155" cy="732"/>
          </a:xfrm>
        </p:grpSpPr>
        <p:sp>
          <p:nvSpPr>
            <p:cNvPr id="579621" name="Line 37"/>
            <p:cNvSpPr>
              <a:spLocks noChangeShapeType="1"/>
            </p:cNvSpPr>
            <p:nvPr/>
          </p:nvSpPr>
          <p:spPr bwMode="auto">
            <a:xfrm>
              <a:off x="723" y="1878"/>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22" name="Line 38"/>
            <p:cNvSpPr>
              <a:spLocks noChangeShapeType="1"/>
            </p:cNvSpPr>
            <p:nvPr/>
          </p:nvSpPr>
          <p:spPr bwMode="auto">
            <a:xfrm>
              <a:off x="720" y="178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23" name="Line 39"/>
            <p:cNvSpPr>
              <a:spLocks noChangeShapeType="1"/>
            </p:cNvSpPr>
            <p:nvPr/>
          </p:nvSpPr>
          <p:spPr bwMode="auto">
            <a:xfrm>
              <a:off x="720" y="169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24" name="Line 40"/>
            <p:cNvSpPr>
              <a:spLocks noChangeShapeType="1"/>
            </p:cNvSpPr>
            <p:nvPr/>
          </p:nvSpPr>
          <p:spPr bwMode="auto">
            <a:xfrm>
              <a:off x="720" y="160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25" name="Line 41"/>
            <p:cNvSpPr>
              <a:spLocks noChangeShapeType="1"/>
            </p:cNvSpPr>
            <p:nvPr/>
          </p:nvSpPr>
          <p:spPr bwMode="auto">
            <a:xfrm>
              <a:off x="720" y="1512"/>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26" name="Line 42"/>
            <p:cNvSpPr>
              <a:spLocks noChangeShapeType="1"/>
            </p:cNvSpPr>
            <p:nvPr/>
          </p:nvSpPr>
          <p:spPr bwMode="auto">
            <a:xfrm>
              <a:off x="720" y="1422"/>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27" name="Line 43"/>
            <p:cNvSpPr>
              <a:spLocks noChangeShapeType="1"/>
            </p:cNvSpPr>
            <p:nvPr/>
          </p:nvSpPr>
          <p:spPr bwMode="auto">
            <a:xfrm>
              <a:off x="720" y="1329"/>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28" name="Line 44"/>
            <p:cNvSpPr>
              <a:spLocks noChangeShapeType="1"/>
            </p:cNvSpPr>
            <p:nvPr/>
          </p:nvSpPr>
          <p:spPr bwMode="auto">
            <a:xfrm>
              <a:off x="720" y="1239"/>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29" name="Line 45"/>
            <p:cNvSpPr>
              <a:spLocks noChangeShapeType="1"/>
            </p:cNvSpPr>
            <p:nvPr/>
          </p:nvSpPr>
          <p:spPr bwMode="auto">
            <a:xfrm>
              <a:off x="720" y="1146"/>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79630" name="Line 46"/>
          <p:cNvSpPr>
            <a:spLocks noChangeShapeType="1"/>
          </p:cNvSpPr>
          <p:nvPr/>
        </p:nvSpPr>
        <p:spPr bwMode="auto">
          <a:xfrm rot="-315134">
            <a:off x="611188" y="4203700"/>
            <a:ext cx="1587"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31" name="Line 47"/>
          <p:cNvSpPr>
            <a:spLocks noChangeShapeType="1"/>
          </p:cNvSpPr>
          <p:nvPr/>
        </p:nvSpPr>
        <p:spPr bwMode="auto">
          <a:xfrm rot="-315134">
            <a:off x="744538" y="4203700"/>
            <a:ext cx="1587"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32" name="Line 48"/>
          <p:cNvSpPr>
            <a:spLocks noChangeShapeType="1"/>
          </p:cNvSpPr>
          <p:nvPr/>
        </p:nvSpPr>
        <p:spPr bwMode="auto">
          <a:xfrm rot="-315134">
            <a:off x="877888" y="4203700"/>
            <a:ext cx="1587"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33" name="Line 49"/>
          <p:cNvSpPr>
            <a:spLocks noChangeShapeType="1"/>
          </p:cNvSpPr>
          <p:nvPr/>
        </p:nvSpPr>
        <p:spPr bwMode="auto">
          <a:xfrm rot="-315134">
            <a:off x="1011238" y="4203700"/>
            <a:ext cx="1587"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34" name="Line 50"/>
          <p:cNvSpPr>
            <a:spLocks noChangeShapeType="1"/>
          </p:cNvSpPr>
          <p:nvPr/>
        </p:nvSpPr>
        <p:spPr bwMode="auto">
          <a:xfrm rot="-315134">
            <a:off x="1146175" y="4203700"/>
            <a:ext cx="1588"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35" name="Line 51"/>
          <p:cNvSpPr>
            <a:spLocks noChangeShapeType="1"/>
          </p:cNvSpPr>
          <p:nvPr/>
        </p:nvSpPr>
        <p:spPr bwMode="auto">
          <a:xfrm rot="-315134">
            <a:off x="1279525" y="4203700"/>
            <a:ext cx="1588"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36" name="Line 52"/>
          <p:cNvSpPr>
            <a:spLocks noChangeShapeType="1"/>
          </p:cNvSpPr>
          <p:nvPr/>
        </p:nvSpPr>
        <p:spPr bwMode="auto">
          <a:xfrm rot="-315134">
            <a:off x="1412875" y="4203700"/>
            <a:ext cx="1588"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37" name="Line 53"/>
          <p:cNvSpPr>
            <a:spLocks noChangeShapeType="1"/>
          </p:cNvSpPr>
          <p:nvPr/>
        </p:nvSpPr>
        <p:spPr bwMode="auto">
          <a:xfrm rot="-315134">
            <a:off x="1546225" y="4203700"/>
            <a:ext cx="1588"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38" name="Line 54"/>
          <p:cNvSpPr>
            <a:spLocks noChangeShapeType="1"/>
          </p:cNvSpPr>
          <p:nvPr/>
        </p:nvSpPr>
        <p:spPr bwMode="auto">
          <a:xfrm rot="-315134">
            <a:off x="1679575" y="4203700"/>
            <a:ext cx="1588"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39" name="Line 55"/>
          <p:cNvSpPr>
            <a:spLocks noChangeShapeType="1"/>
          </p:cNvSpPr>
          <p:nvPr/>
        </p:nvSpPr>
        <p:spPr bwMode="auto">
          <a:xfrm rot="-315134">
            <a:off x="1800225" y="4203700"/>
            <a:ext cx="1588"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40" name="Text Box 56"/>
          <p:cNvSpPr txBox="1">
            <a:spLocks noChangeArrowheads="1"/>
          </p:cNvSpPr>
          <p:nvPr/>
        </p:nvSpPr>
        <p:spPr bwMode="auto">
          <a:xfrm>
            <a:off x="2667000" y="5975350"/>
            <a:ext cx="38258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b="0" smtClean="0">
                <a:solidFill>
                  <a:srgbClr val="000000"/>
                </a:solidFill>
                <a:latin typeface="Times New Roman" panose="02020603050405020304" pitchFamily="18" charset="0"/>
              </a:rPr>
              <a:t>R.F. = 1 / 40,00,000</a:t>
            </a:r>
          </a:p>
          <a:p>
            <a:pPr algn="ctr" eaLnBrk="1" hangingPunct="1"/>
            <a:endParaRPr lang="en-US" altLang="en-US" sz="1400" b="0" smtClean="0">
              <a:solidFill>
                <a:srgbClr val="000000"/>
              </a:solidFill>
              <a:latin typeface="Times New Roman" panose="02020603050405020304" pitchFamily="18" charset="0"/>
            </a:endParaRPr>
          </a:p>
          <a:p>
            <a:pPr algn="ctr" eaLnBrk="1" hangingPunct="1"/>
            <a:r>
              <a:rPr lang="en-US" altLang="en-US" sz="1400" b="0" smtClean="0">
                <a:solidFill>
                  <a:srgbClr val="000000"/>
                </a:solidFill>
                <a:latin typeface="Times New Roman" panose="02020603050405020304" pitchFamily="18" charset="0"/>
              </a:rPr>
              <a:t>DIAGONAL SCALE SHOWING KILOMETERS.</a:t>
            </a:r>
          </a:p>
        </p:txBody>
      </p:sp>
      <p:sp>
        <p:nvSpPr>
          <p:cNvPr id="579641" name="Line 57"/>
          <p:cNvSpPr>
            <a:spLocks noChangeShapeType="1"/>
          </p:cNvSpPr>
          <p:nvPr/>
        </p:nvSpPr>
        <p:spPr bwMode="auto">
          <a:xfrm flipV="1">
            <a:off x="8534400" y="3079750"/>
            <a:ext cx="0" cy="1219200"/>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42" name="Line 58"/>
          <p:cNvSpPr>
            <a:spLocks noChangeShapeType="1"/>
          </p:cNvSpPr>
          <p:nvPr/>
        </p:nvSpPr>
        <p:spPr bwMode="auto">
          <a:xfrm flipV="1">
            <a:off x="7239000" y="3352800"/>
            <a:ext cx="0" cy="1295400"/>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43" name="Line 59"/>
          <p:cNvSpPr>
            <a:spLocks noChangeShapeType="1"/>
          </p:cNvSpPr>
          <p:nvPr/>
        </p:nvSpPr>
        <p:spPr bwMode="auto">
          <a:xfrm flipV="1">
            <a:off x="5886450" y="3613150"/>
            <a:ext cx="0" cy="990600"/>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44" name="Line 60"/>
          <p:cNvSpPr>
            <a:spLocks noChangeShapeType="1"/>
          </p:cNvSpPr>
          <p:nvPr/>
        </p:nvSpPr>
        <p:spPr bwMode="auto">
          <a:xfrm flipV="1">
            <a:off x="4552950" y="3841750"/>
            <a:ext cx="0" cy="762000"/>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79645" name="Group 61"/>
          <p:cNvGrpSpPr>
            <a:grpSpLocks/>
          </p:cNvGrpSpPr>
          <p:nvPr/>
        </p:nvGrpSpPr>
        <p:grpSpPr bwMode="auto">
          <a:xfrm>
            <a:off x="304800" y="5568950"/>
            <a:ext cx="8477250" cy="388938"/>
            <a:chOff x="192" y="2480"/>
            <a:chExt cx="5340" cy="245"/>
          </a:xfrm>
        </p:grpSpPr>
        <p:grpSp>
          <p:nvGrpSpPr>
            <p:cNvPr id="579646" name="Group 62"/>
            <p:cNvGrpSpPr>
              <a:grpSpLocks/>
            </p:cNvGrpSpPr>
            <p:nvPr/>
          </p:nvGrpSpPr>
          <p:grpSpPr bwMode="auto">
            <a:xfrm>
              <a:off x="192" y="2503"/>
              <a:ext cx="5340" cy="222"/>
              <a:chOff x="624" y="3474"/>
              <a:chExt cx="4499" cy="229"/>
            </a:xfrm>
          </p:grpSpPr>
          <p:sp>
            <p:nvSpPr>
              <p:cNvPr id="579647" name="Text Box 63"/>
              <p:cNvSpPr txBox="1">
                <a:spLocks noChangeArrowheads="1"/>
              </p:cNvSpPr>
              <p:nvPr/>
            </p:nvSpPr>
            <p:spPr bwMode="auto">
              <a:xfrm>
                <a:off x="1334" y="3477"/>
                <a:ext cx="15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0</a:t>
                </a:r>
              </a:p>
            </p:txBody>
          </p:sp>
          <p:sp>
            <p:nvSpPr>
              <p:cNvPr id="579648" name="Text Box 64"/>
              <p:cNvSpPr txBox="1">
                <a:spLocks noChangeArrowheads="1"/>
              </p:cNvSpPr>
              <p:nvPr/>
            </p:nvSpPr>
            <p:spPr bwMode="auto">
              <a:xfrm>
                <a:off x="2029" y="3476"/>
                <a:ext cx="260"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100</a:t>
                </a:r>
              </a:p>
            </p:txBody>
          </p:sp>
          <p:sp>
            <p:nvSpPr>
              <p:cNvPr id="579649" name="Text Box 65"/>
              <p:cNvSpPr txBox="1">
                <a:spLocks noChangeArrowheads="1"/>
              </p:cNvSpPr>
              <p:nvPr/>
            </p:nvSpPr>
            <p:spPr bwMode="auto">
              <a:xfrm>
                <a:off x="2724" y="3481"/>
                <a:ext cx="287"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200</a:t>
                </a:r>
              </a:p>
            </p:txBody>
          </p:sp>
          <p:sp>
            <p:nvSpPr>
              <p:cNvPr id="579650" name="Text Box 66"/>
              <p:cNvSpPr txBox="1">
                <a:spLocks noChangeArrowheads="1"/>
              </p:cNvSpPr>
              <p:nvPr/>
            </p:nvSpPr>
            <p:spPr bwMode="auto">
              <a:xfrm>
                <a:off x="3418" y="3480"/>
                <a:ext cx="287"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300</a:t>
                </a:r>
              </a:p>
            </p:txBody>
          </p:sp>
          <p:sp>
            <p:nvSpPr>
              <p:cNvPr id="579651" name="Text Box 67"/>
              <p:cNvSpPr txBox="1">
                <a:spLocks noChangeArrowheads="1"/>
              </p:cNvSpPr>
              <p:nvPr/>
            </p:nvSpPr>
            <p:spPr bwMode="auto">
              <a:xfrm>
                <a:off x="4116" y="3477"/>
                <a:ext cx="313"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400</a:t>
                </a:r>
              </a:p>
            </p:txBody>
          </p:sp>
          <p:sp>
            <p:nvSpPr>
              <p:cNvPr id="579652" name="Text Box 68"/>
              <p:cNvSpPr txBox="1">
                <a:spLocks noChangeArrowheads="1"/>
              </p:cNvSpPr>
              <p:nvPr/>
            </p:nvSpPr>
            <p:spPr bwMode="auto">
              <a:xfrm>
                <a:off x="4810" y="3484"/>
                <a:ext cx="313"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500</a:t>
                </a:r>
              </a:p>
            </p:txBody>
          </p:sp>
          <p:sp>
            <p:nvSpPr>
              <p:cNvPr id="579653" name="Text Box 69"/>
              <p:cNvSpPr txBox="1">
                <a:spLocks noChangeArrowheads="1"/>
              </p:cNvSpPr>
              <p:nvPr/>
            </p:nvSpPr>
            <p:spPr bwMode="auto">
              <a:xfrm>
                <a:off x="624" y="3474"/>
                <a:ext cx="259"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100</a:t>
                </a:r>
              </a:p>
            </p:txBody>
          </p:sp>
        </p:grpSp>
        <p:sp>
          <p:nvSpPr>
            <p:cNvPr id="579654" name="Text Box 70"/>
            <p:cNvSpPr txBox="1">
              <a:spLocks noChangeArrowheads="1"/>
            </p:cNvSpPr>
            <p:nvPr/>
          </p:nvSpPr>
          <p:spPr bwMode="auto">
            <a:xfrm>
              <a:off x="648" y="2480"/>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Times New Roman" panose="02020603050405020304" pitchFamily="18" charset="0"/>
                </a:rPr>
                <a:t>50</a:t>
              </a:r>
            </a:p>
          </p:txBody>
        </p:sp>
      </p:grpSp>
      <p:sp>
        <p:nvSpPr>
          <p:cNvPr id="579655" name="Line 71"/>
          <p:cNvSpPr>
            <a:spLocks noChangeShapeType="1"/>
          </p:cNvSpPr>
          <p:nvPr/>
        </p:nvSpPr>
        <p:spPr bwMode="auto">
          <a:xfrm flipV="1">
            <a:off x="971550" y="3117850"/>
            <a:ext cx="0" cy="1219200"/>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56" name="Line 72"/>
          <p:cNvSpPr>
            <a:spLocks noChangeShapeType="1"/>
          </p:cNvSpPr>
          <p:nvPr/>
        </p:nvSpPr>
        <p:spPr bwMode="auto">
          <a:xfrm flipV="1">
            <a:off x="1104900" y="3451225"/>
            <a:ext cx="0" cy="914400"/>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57" name="Line 73"/>
          <p:cNvSpPr>
            <a:spLocks noChangeShapeType="1"/>
          </p:cNvSpPr>
          <p:nvPr/>
        </p:nvSpPr>
        <p:spPr bwMode="auto">
          <a:xfrm flipV="1">
            <a:off x="1400175" y="3613150"/>
            <a:ext cx="0" cy="1143000"/>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58" name="Line 74"/>
          <p:cNvSpPr>
            <a:spLocks noChangeShapeType="1"/>
          </p:cNvSpPr>
          <p:nvPr/>
        </p:nvSpPr>
        <p:spPr bwMode="auto">
          <a:xfrm flipV="1">
            <a:off x="1590675" y="3870325"/>
            <a:ext cx="0" cy="1447800"/>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59" name="Text Box 75"/>
          <p:cNvSpPr txBox="1">
            <a:spLocks noChangeArrowheads="1"/>
          </p:cNvSpPr>
          <p:nvPr/>
        </p:nvSpPr>
        <p:spPr bwMode="auto">
          <a:xfrm>
            <a:off x="314325" y="4102100"/>
            <a:ext cx="31115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pPr>
            <a:r>
              <a:rPr lang="en-US" altLang="en-US" sz="1000" b="0" smtClean="0">
                <a:solidFill>
                  <a:srgbClr val="000000"/>
                </a:solidFill>
                <a:latin typeface="Times New Roman" panose="02020603050405020304" pitchFamily="18" charset="0"/>
              </a:rPr>
              <a:t>10</a:t>
            </a:r>
          </a:p>
          <a:p>
            <a:pPr eaLnBrk="1" hangingPunct="1">
              <a:lnSpc>
                <a:spcPct val="90000"/>
              </a:lnSpc>
            </a:pPr>
            <a:r>
              <a:rPr lang="en-US" altLang="en-US" sz="1000" b="0" smtClean="0">
                <a:solidFill>
                  <a:srgbClr val="000000"/>
                </a:solidFill>
                <a:latin typeface="Times New Roman" panose="02020603050405020304" pitchFamily="18" charset="0"/>
              </a:rPr>
              <a:t>9</a:t>
            </a:r>
          </a:p>
          <a:p>
            <a:pPr eaLnBrk="1" hangingPunct="1">
              <a:lnSpc>
                <a:spcPct val="90000"/>
              </a:lnSpc>
            </a:pPr>
            <a:r>
              <a:rPr lang="en-US" altLang="en-US" sz="1000" b="0" smtClean="0">
                <a:solidFill>
                  <a:srgbClr val="000000"/>
                </a:solidFill>
                <a:latin typeface="Times New Roman" panose="02020603050405020304" pitchFamily="18" charset="0"/>
              </a:rPr>
              <a:t>8</a:t>
            </a:r>
          </a:p>
          <a:p>
            <a:pPr eaLnBrk="1" hangingPunct="1">
              <a:lnSpc>
                <a:spcPct val="90000"/>
              </a:lnSpc>
            </a:pPr>
            <a:r>
              <a:rPr lang="en-US" altLang="en-US" sz="1000" b="0" smtClean="0">
                <a:solidFill>
                  <a:srgbClr val="000000"/>
                </a:solidFill>
                <a:latin typeface="Times New Roman" panose="02020603050405020304" pitchFamily="18" charset="0"/>
              </a:rPr>
              <a:t>7</a:t>
            </a:r>
          </a:p>
          <a:p>
            <a:pPr eaLnBrk="1" hangingPunct="1">
              <a:lnSpc>
                <a:spcPct val="90000"/>
              </a:lnSpc>
            </a:pPr>
            <a:r>
              <a:rPr lang="en-US" altLang="en-US" sz="1000" b="0" smtClean="0">
                <a:solidFill>
                  <a:srgbClr val="000000"/>
                </a:solidFill>
                <a:latin typeface="Times New Roman" panose="02020603050405020304" pitchFamily="18" charset="0"/>
              </a:rPr>
              <a:t>6</a:t>
            </a:r>
          </a:p>
          <a:p>
            <a:pPr eaLnBrk="1" hangingPunct="1">
              <a:lnSpc>
                <a:spcPct val="90000"/>
              </a:lnSpc>
            </a:pPr>
            <a:r>
              <a:rPr lang="en-US" altLang="en-US" sz="1000" b="0" smtClean="0">
                <a:solidFill>
                  <a:srgbClr val="000000"/>
                </a:solidFill>
                <a:latin typeface="Times New Roman" panose="02020603050405020304" pitchFamily="18" charset="0"/>
              </a:rPr>
              <a:t>5</a:t>
            </a:r>
          </a:p>
          <a:p>
            <a:pPr eaLnBrk="1" hangingPunct="1">
              <a:lnSpc>
                <a:spcPct val="90000"/>
              </a:lnSpc>
            </a:pPr>
            <a:r>
              <a:rPr lang="en-US" altLang="en-US" sz="1000" b="0" smtClean="0">
                <a:solidFill>
                  <a:srgbClr val="000000"/>
                </a:solidFill>
                <a:latin typeface="Times New Roman" panose="02020603050405020304" pitchFamily="18" charset="0"/>
              </a:rPr>
              <a:t>4</a:t>
            </a:r>
          </a:p>
          <a:p>
            <a:pPr eaLnBrk="1" hangingPunct="1">
              <a:lnSpc>
                <a:spcPct val="90000"/>
              </a:lnSpc>
            </a:pPr>
            <a:r>
              <a:rPr lang="en-US" altLang="en-US" sz="1000" b="0" smtClean="0">
                <a:solidFill>
                  <a:srgbClr val="000000"/>
                </a:solidFill>
                <a:latin typeface="Times New Roman" panose="02020603050405020304" pitchFamily="18" charset="0"/>
              </a:rPr>
              <a:t>3</a:t>
            </a:r>
          </a:p>
          <a:p>
            <a:pPr eaLnBrk="1" hangingPunct="1">
              <a:lnSpc>
                <a:spcPct val="90000"/>
              </a:lnSpc>
            </a:pPr>
            <a:r>
              <a:rPr lang="en-US" altLang="en-US" sz="1000" b="0" smtClean="0">
                <a:solidFill>
                  <a:srgbClr val="000000"/>
                </a:solidFill>
                <a:latin typeface="Times New Roman" panose="02020603050405020304" pitchFamily="18" charset="0"/>
              </a:rPr>
              <a:t>2</a:t>
            </a:r>
          </a:p>
          <a:p>
            <a:pPr eaLnBrk="1" hangingPunct="1">
              <a:lnSpc>
                <a:spcPct val="90000"/>
              </a:lnSpc>
            </a:pPr>
            <a:r>
              <a:rPr lang="en-US" altLang="en-US" sz="1000" b="0" smtClean="0">
                <a:solidFill>
                  <a:srgbClr val="000000"/>
                </a:solidFill>
                <a:latin typeface="Times New Roman" panose="02020603050405020304" pitchFamily="18" charset="0"/>
              </a:rPr>
              <a:t>1</a:t>
            </a:r>
          </a:p>
          <a:p>
            <a:pPr eaLnBrk="1" hangingPunct="1">
              <a:lnSpc>
                <a:spcPct val="90000"/>
              </a:lnSpc>
            </a:pPr>
            <a:r>
              <a:rPr lang="en-US" altLang="en-US" sz="1000" b="0" smtClean="0">
                <a:solidFill>
                  <a:srgbClr val="000000"/>
                </a:solidFill>
                <a:latin typeface="Times New Roman" panose="02020603050405020304" pitchFamily="18" charset="0"/>
              </a:rPr>
              <a:t>0</a:t>
            </a:r>
          </a:p>
        </p:txBody>
      </p:sp>
      <p:sp>
        <p:nvSpPr>
          <p:cNvPr id="579660" name="Text Box 76"/>
          <p:cNvSpPr txBox="1">
            <a:spLocks noChangeArrowheads="1"/>
          </p:cNvSpPr>
          <p:nvPr/>
        </p:nvSpPr>
        <p:spPr bwMode="auto">
          <a:xfrm>
            <a:off x="8640763" y="5656263"/>
            <a:ext cx="4476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KM</a:t>
            </a:r>
          </a:p>
        </p:txBody>
      </p:sp>
      <p:sp>
        <p:nvSpPr>
          <p:cNvPr id="579661" name="Text Box 77"/>
          <p:cNvSpPr txBox="1">
            <a:spLocks noChangeArrowheads="1"/>
          </p:cNvSpPr>
          <p:nvPr/>
        </p:nvSpPr>
        <p:spPr bwMode="auto">
          <a:xfrm>
            <a:off x="76200" y="5594350"/>
            <a:ext cx="3889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KM</a:t>
            </a:r>
          </a:p>
        </p:txBody>
      </p:sp>
      <p:sp>
        <p:nvSpPr>
          <p:cNvPr id="579662" name="Text Box 78"/>
          <p:cNvSpPr txBox="1">
            <a:spLocks noChangeArrowheads="1"/>
          </p:cNvSpPr>
          <p:nvPr/>
        </p:nvSpPr>
        <p:spPr bwMode="auto">
          <a:xfrm rot="-5400000">
            <a:off x="80169" y="4752181"/>
            <a:ext cx="3889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KM</a:t>
            </a:r>
          </a:p>
        </p:txBody>
      </p:sp>
      <p:sp>
        <p:nvSpPr>
          <p:cNvPr id="579663" name="Line 79"/>
          <p:cNvSpPr>
            <a:spLocks noChangeShapeType="1"/>
          </p:cNvSpPr>
          <p:nvPr/>
        </p:nvSpPr>
        <p:spPr bwMode="auto">
          <a:xfrm>
            <a:off x="990600" y="3155950"/>
            <a:ext cx="7543800" cy="0"/>
          </a:xfrm>
          <a:prstGeom prst="line">
            <a:avLst/>
          </a:prstGeom>
          <a:noFill/>
          <a:ln w="317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64" name="Line 80"/>
          <p:cNvSpPr>
            <a:spLocks noChangeShapeType="1"/>
          </p:cNvSpPr>
          <p:nvPr/>
        </p:nvSpPr>
        <p:spPr bwMode="auto">
          <a:xfrm>
            <a:off x="1079500" y="3416300"/>
            <a:ext cx="6172200" cy="0"/>
          </a:xfrm>
          <a:prstGeom prst="line">
            <a:avLst/>
          </a:prstGeom>
          <a:noFill/>
          <a:ln w="317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65" name="Line 81"/>
          <p:cNvSpPr>
            <a:spLocks noChangeShapeType="1"/>
          </p:cNvSpPr>
          <p:nvPr/>
        </p:nvSpPr>
        <p:spPr bwMode="auto">
          <a:xfrm>
            <a:off x="1397000" y="3727450"/>
            <a:ext cx="4495800" cy="0"/>
          </a:xfrm>
          <a:prstGeom prst="line">
            <a:avLst/>
          </a:prstGeom>
          <a:noFill/>
          <a:ln w="317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66" name="Line 82"/>
          <p:cNvSpPr>
            <a:spLocks noChangeShapeType="1"/>
          </p:cNvSpPr>
          <p:nvPr/>
        </p:nvSpPr>
        <p:spPr bwMode="auto">
          <a:xfrm>
            <a:off x="1600200" y="4006850"/>
            <a:ext cx="2971800" cy="0"/>
          </a:xfrm>
          <a:prstGeom prst="line">
            <a:avLst/>
          </a:prstGeom>
          <a:noFill/>
          <a:ln w="317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9667" name="Text Box 83"/>
          <p:cNvSpPr txBox="1">
            <a:spLocks noChangeArrowheads="1"/>
          </p:cNvSpPr>
          <p:nvPr/>
        </p:nvSpPr>
        <p:spPr bwMode="auto">
          <a:xfrm>
            <a:off x="4191000" y="2941638"/>
            <a:ext cx="6461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569 km</a:t>
            </a:r>
          </a:p>
        </p:txBody>
      </p:sp>
      <p:sp>
        <p:nvSpPr>
          <p:cNvPr id="579668" name="Text Box 84"/>
          <p:cNvSpPr txBox="1">
            <a:spLocks noChangeArrowheads="1"/>
          </p:cNvSpPr>
          <p:nvPr/>
        </p:nvSpPr>
        <p:spPr bwMode="auto">
          <a:xfrm>
            <a:off x="3629025" y="3243263"/>
            <a:ext cx="6461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459 km</a:t>
            </a:r>
          </a:p>
        </p:txBody>
      </p:sp>
      <p:sp>
        <p:nvSpPr>
          <p:cNvPr id="579669" name="Text Box 85"/>
          <p:cNvSpPr txBox="1">
            <a:spLocks noChangeArrowheads="1"/>
          </p:cNvSpPr>
          <p:nvPr/>
        </p:nvSpPr>
        <p:spPr bwMode="auto">
          <a:xfrm>
            <a:off x="3171825" y="3522663"/>
            <a:ext cx="6461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336 km</a:t>
            </a:r>
          </a:p>
        </p:txBody>
      </p:sp>
      <p:sp>
        <p:nvSpPr>
          <p:cNvPr id="579670" name="Text Box 86"/>
          <p:cNvSpPr txBox="1">
            <a:spLocks noChangeArrowheads="1"/>
          </p:cNvSpPr>
          <p:nvPr/>
        </p:nvSpPr>
        <p:spPr bwMode="auto">
          <a:xfrm>
            <a:off x="2651125" y="3802063"/>
            <a:ext cx="6461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222 km</a:t>
            </a:r>
          </a:p>
        </p:txBody>
      </p:sp>
      <p:grpSp>
        <p:nvGrpSpPr>
          <p:cNvPr id="579671" name="Group 87"/>
          <p:cNvGrpSpPr>
            <a:grpSpLocks/>
          </p:cNvGrpSpPr>
          <p:nvPr/>
        </p:nvGrpSpPr>
        <p:grpSpPr bwMode="auto">
          <a:xfrm>
            <a:off x="0" y="0"/>
            <a:ext cx="9144000" cy="1066800"/>
            <a:chOff x="0" y="0"/>
            <a:chExt cx="5760" cy="672"/>
          </a:xfrm>
        </p:grpSpPr>
        <p:sp>
          <p:nvSpPr>
            <p:cNvPr id="579672" name="Rectangle 88"/>
            <p:cNvSpPr>
              <a:spLocks noChangeArrowheads="1"/>
            </p:cNvSpPr>
            <p:nvPr/>
          </p:nvSpPr>
          <p:spPr bwMode="auto">
            <a:xfrm>
              <a:off x="0" y="0"/>
              <a:ext cx="5760" cy="67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9673" name="Text Box 89"/>
            <p:cNvSpPr txBox="1">
              <a:spLocks noChangeArrowheads="1"/>
            </p:cNvSpPr>
            <p:nvPr/>
          </p:nvSpPr>
          <p:spPr bwMode="auto">
            <a:xfrm>
              <a:off x="288" y="48"/>
              <a:ext cx="3702" cy="594"/>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PROBLEM NO. 4</a:t>
              </a:r>
              <a:r>
                <a:rPr lang="en-US" altLang="en-US" sz="1400" b="0" smtClean="0">
                  <a:solidFill>
                    <a:srgbClr val="000000"/>
                  </a:solidFill>
                  <a:latin typeface="Times New Roman" panose="02020603050405020304" pitchFamily="18" charset="0"/>
                </a:rPr>
                <a:t> : The distance between Delhi and Agra is 200 km.</a:t>
              </a:r>
            </a:p>
            <a:p>
              <a:pPr eaLnBrk="1" hangingPunct="1"/>
              <a:r>
                <a:rPr lang="en-US" altLang="en-US" sz="1400" b="0" smtClean="0">
                  <a:solidFill>
                    <a:srgbClr val="000000"/>
                  </a:solidFill>
                  <a:latin typeface="Times New Roman" panose="02020603050405020304" pitchFamily="18" charset="0"/>
                </a:rPr>
                <a:t>In a railway map it is represented by a line 5 cm long. Find it’s R.F.</a:t>
              </a:r>
            </a:p>
            <a:p>
              <a:pPr eaLnBrk="1" hangingPunct="1"/>
              <a:r>
                <a:rPr lang="en-US" altLang="en-US" sz="1400" b="0" smtClean="0">
                  <a:solidFill>
                    <a:srgbClr val="000000"/>
                  </a:solidFill>
                  <a:latin typeface="Times New Roman" panose="02020603050405020304" pitchFamily="18" charset="0"/>
                </a:rPr>
                <a:t>Draw a diagonal scale to show single km.  And maximum 600 km.</a:t>
              </a:r>
            </a:p>
            <a:p>
              <a:pPr eaLnBrk="1" hangingPunct="1"/>
              <a:r>
                <a:rPr lang="en-US" altLang="en-US" sz="1400" b="0" smtClean="0">
                  <a:solidFill>
                    <a:srgbClr val="000000"/>
                  </a:solidFill>
                  <a:latin typeface="Times New Roman" panose="02020603050405020304" pitchFamily="18" charset="0"/>
                </a:rPr>
                <a:t>Indicate on it following  distances. 1) 222 km  2) 336 km  3) 459 km  4) 569 km</a:t>
              </a:r>
            </a:p>
          </p:txBody>
        </p:sp>
      </p:grpSp>
      <p:grpSp>
        <p:nvGrpSpPr>
          <p:cNvPr id="579674" name="Group 90"/>
          <p:cNvGrpSpPr>
            <a:grpSpLocks/>
          </p:cNvGrpSpPr>
          <p:nvPr/>
        </p:nvGrpSpPr>
        <p:grpSpPr bwMode="auto">
          <a:xfrm>
            <a:off x="0" y="1066800"/>
            <a:ext cx="9144000" cy="762000"/>
            <a:chOff x="0" y="672"/>
            <a:chExt cx="5760" cy="480"/>
          </a:xfrm>
        </p:grpSpPr>
        <p:sp>
          <p:nvSpPr>
            <p:cNvPr id="579675" name="Rectangle 91"/>
            <p:cNvSpPr>
              <a:spLocks noChangeArrowheads="1"/>
            </p:cNvSpPr>
            <p:nvPr/>
          </p:nvSpPr>
          <p:spPr bwMode="auto">
            <a:xfrm>
              <a:off x="0" y="672"/>
              <a:ext cx="5760" cy="4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9676" name="Text Box 92"/>
            <p:cNvSpPr txBox="1">
              <a:spLocks noChangeArrowheads="1"/>
            </p:cNvSpPr>
            <p:nvPr/>
          </p:nvSpPr>
          <p:spPr bwMode="auto">
            <a:xfrm>
              <a:off x="268" y="746"/>
              <a:ext cx="3953"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10000"/>
                </a:lnSpc>
              </a:pPr>
              <a:r>
                <a:rPr lang="en-US" altLang="en-US" sz="1400" smtClean="0">
                  <a:solidFill>
                    <a:srgbClr val="000000"/>
                  </a:solidFill>
                  <a:latin typeface="Times New Roman" panose="02020603050405020304" pitchFamily="18" charset="0"/>
                </a:rPr>
                <a:t>SOLUTION STEPS:</a:t>
              </a:r>
              <a:r>
                <a:rPr lang="en-US" altLang="en-US" sz="1400" b="0" smtClean="0">
                  <a:solidFill>
                    <a:srgbClr val="000000"/>
                  </a:solidFill>
                  <a:latin typeface="Times New Roman" panose="02020603050405020304" pitchFamily="18" charset="0"/>
                </a:rPr>
                <a:t>             RF = 5 cm / 200 km = 1 / 40, 00, 000          </a:t>
              </a:r>
            </a:p>
            <a:p>
              <a:pPr eaLnBrk="1" hangingPunct="1">
                <a:lnSpc>
                  <a:spcPct val="110000"/>
                </a:lnSpc>
              </a:pPr>
              <a:r>
                <a:rPr lang="en-US" altLang="en-US" sz="1400" b="0" smtClean="0">
                  <a:solidFill>
                    <a:srgbClr val="000000"/>
                  </a:solidFill>
                  <a:latin typeface="Times New Roman" panose="02020603050405020304" pitchFamily="18" charset="0"/>
                </a:rPr>
                <a:t>		     Length of scale = 1 / 40, 00, 000  X  600 X  10</a:t>
              </a:r>
              <a:r>
                <a:rPr lang="en-US" altLang="en-US" sz="1400" b="0" baseline="30000" smtClean="0">
                  <a:solidFill>
                    <a:srgbClr val="000000"/>
                  </a:solidFill>
                  <a:latin typeface="Times New Roman" panose="02020603050405020304" pitchFamily="18" charset="0"/>
                </a:rPr>
                <a:t>5 </a:t>
              </a:r>
              <a:r>
                <a:rPr lang="en-US" altLang="en-US" sz="1400" b="0" smtClean="0">
                  <a:solidFill>
                    <a:srgbClr val="000000"/>
                  </a:solidFill>
                  <a:latin typeface="Times New Roman" panose="02020603050405020304" pitchFamily="18" charset="0"/>
                </a:rPr>
                <a:t> = 15 cm</a:t>
              </a:r>
            </a:p>
          </p:txBody>
        </p:sp>
      </p:grpSp>
      <p:grpSp>
        <p:nvGrpSpPr>
          <p:cNvPr id="579677" name="Group 93"/>
          <p:cNvGrpSpPr>
            <a:grpSpLocks/>
          </p:cNvGrpSpPr>
          <p:nvPr/>
        </p:nvGrpSpPr>
        <p:grpSpPr bwMode="auto">
          <a:xfrm>
            <a:off x="0" y="1793875"/>
            <a:ext cx="9144000" cy="1368425"/>
            <a:chOff x="0" y="1130"/>
            <a:chExt cx="5760" cy="862"/>
          </a:xfrm>
        </p:grpSpPr>
        <p:sp>
          <p:nvSpPr>
            <p:cNvPr id="579678" name="Rectangle 94"/>
            <p:cNvSpPr>
              <a:spLocks noChangeArrowheads="1"/>
            </p:cNvSpPr>
            <p:nvPr/>
          </p:nvSpPr>
          <p:spPr bwMode="auto">
            <a:xfrm>
              <a:off x="0" y="1152"/>
              <a:ext cx="5760" cy="672"/>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9679" name="Text Box 95"/>
            <p:cNvSpPr txBox="1">
              <a:spLocks noChangeArrowheads="1"/>
            </p:cNvSpPr>
            <p:nvPr/>
          </p:nvSpPr>
          <p:spPr bwMode="auto">
            <a:xfrm>
              <a:off x="268" y="1130"/>
              <a:ext cx="5207" cy="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smtClean="0">
                  <a:solidFill>
                    <a:srgbClr val="000000"/>
                  </a:solidFill>
                  <a:latin typeface="Times New Roman" panose="02020603050405020304" pitchFamily="18" charset="0"/>
                </a:rPr>
                <a:t>Draw</a:t>
              </a:r>
              <a:r>
                <a:rPr lang="en-US" altLang="en-US" sz="1400" b="0" smtClean="0">
                  <a:solidFill>
                    <a:srgbClr val="000000"/>
                  </a:solidFill>
                  <a:latin typeface="Times New Roman" panose="02020603050405020304" pitchFamily="18" charset="0"/>
                </a:rPr>
                <a:t> a line 15 cm long. It will represent 600 km.Divide it in six equal parts.( each will represent 100 km.)</a:t>
              </a:r>
            </a:p>
            <a:p>
              <a:pPr eaLnBrk="1" hangingPunct="1"/>
              <a:r>
                <a:rPr lang="en-US" altLang="en-US" sz="1400" smtClean="0">
                  <a:solidFill>
                    <a:srgbClr val="000000"/>
                  </a:solidFill>
                  <a:latin typeface="Times New Roman" panose="02020603050405020304" pitchFamily="18" charset="0"/>
                </a:rPr>
                <a:t>Divid</a:t>
              </a:r>
              <a:r>
                <a:rPr lang="en-US" altLang="en-US" sz="1400" b="0" smtClean="0">
                  <a:solidFill>
                    <a:srgbClr val="000000"/>
                  </a:solidFill>
                  <a:latin typeface="Times New Roman" panose="02020603050405020304" pitchFamily="18" charset="0"/>
                </a:rPr>
                <a:t>e first division in ten equal parts.Each will represent 10 km.</a:t>
              </a:r>
              <a:r>
                <a:rPr lang="en-US" altLang="en-US" sz="1400" smtClean="0">
                  <a:solidFill>
                    <a:srgbClr val="000000"/>
                  </a:solidFill>
                  <a:latin typeface="Times New Roman" panose="02020603050405020304" pitchFamily="18" charset="0"/>
                </a:rPr>
                <a:t>Draw</a:t>
              </a:r>
              <a:r>
                <a:rPr lang="en-US" altLang="en-US" sz="1400" b="0" smtClean="0">
                  <a:solidFill>
                    <a:srgbClr val="000000"/>
                  </a:solidFill>
                  <a:latin typeface="Times New Roman" panose="02020603050405020304" pitchFamily="18" charset="0"/>
                </a:rPr>
                <a:t> a line upward from left end and </a:t>
              </a:r>
            </a:p>
            <a:p>
              <a:pPr eaLnBrk="1" hangingPunct="1"/>
              <a:r>
                <a:rPr lang="en-US" altLang="en-US" sz="1400" b="0" smtClean="0">
                  <a:solidFill>
                    <a:srgbClr val="000000"/>
                  </a:solidFill>
                  <a:latin typeface="Times New Roman" panose="02020603050405020304" pitchFamily="18" charset="0"/>
                </a:rPr>
                <a:t>mark 10 parts on it of any distance.  </a:t>
              </a:r>
              <a:r>
                <a:rPr lang="en-US" altLang="en-US" sz="1400" smtClean="0">
                  <a:solidFill>
                    <a:srgbClr val="000000"/>
                  </a:solidFill>
                  <a:latin typeface="Times New Roman" panose="02020603050405020304" pitchFamily="18" charset="0"/>
                </a:rPr>
                <a:t>Name</a:t>
              </a:r>
              <a:r>
                <a:rPr lang="en-US" altLang="en-US" sz="1400" b="0" smtClean="0">
                  <a:solidFill>
                    <a:srgbClr val="000000"/>
                  </a:solidFill>
                  <a:latin typeface="Times New Roman" panose="02020603050405020304" pitchFamily="18" charset="0"/>
                </a:rPr>
                <a:t> those parts  0 to 10 as shown.Join  9</a:t>
              </a:r>
              <a:r>
                <a:rPr lang="en-US" altLang="en-US" sz="1400" b="0" baseline="30000" smtClean="0">
                  <a:solidFill>
                    <a:srgbClr val="000000"/>
                  </a:solidFill>
                  <a:latin typeface="Times New Roman" panose="02020603050405020304" pitchFamily="18" charset="0"/>
                </a:rPr>
                <a:t>th</a:t>
              </a:r>
              <a:r>
                <a:rPr lang="en-US" altLang="en-US" sz="1400" b="0" smtClean="0">
                  <a:solidFill>
                    <a:srgbClr val="000000"/>
                  </a:solidFill>
                  <a:latin typeface="Times New Roman" panose="02020603050405020304" pitchFamily="18" charset="0"/>
                </a:rPr>
                <a:t> sub-division of horizontal scale </a:t>
              </a:r>
            </a:p>
            <a:p>
              <a:pPr eaLnBrk="1" hangingPunct="1"/>
              <a:r>
                <a:rPr lang="en-US" altLang="en-US" sz="1400" b="0" smtClean="0">
                  <a:solidFill>
                    <a:srgbClr val="000000"/>
                  </a:solidFill>
                  <a:latin typeface="Times New Roman" panose="02020603050405020304" pitchFamily="18" charset="0"/>
                </a:rPr>
                <a:t>with 10</a:t>
              </a:r>
              <a:r>
                <a:rPr lang="en-US" altLang="en-US" sz="1400" b="0" baseline="30000" smtClean="0">
                  <a:solidFill>
                    <a:srgbClr val="000000"/>
                  </a:solidFill>
                  <a:latin typeface="Times New Roman" panose="02020603050405020304" pitchFamily="18" charset="0"/>
                </a:rPr>
                <a:t>th</a:t>
              </a:r>
              <a:r>
                <a:rPr lang="en-US" altLang="en-US" sz="1400" b="0" smtClean="0">
                  <a:solidFill>
                    <a:srgbClr val="000000"/>
                  </a:solidFill>
                  <a:latin typeface="Times New Roman" panose="02020603050405020304" pitchFamily="18" charset="0"/>
                </a:rPr>
                <a:t> division of the vertical divisions. </a:t>
              </a:r>
              <a:r>
                <a:rPr lang="en-US" altLang="en-US" sz="1400" smtClean="0">
                  <a:solidFill>
                    <a:srgbClr val="000000"/>
                  </a:solidFill>
                  <a:latin typeface="Times New Roman" panose="02020603050405020304" pitchFamily="18" charset="0"/>
                </a:rPr>
                <a:t>Then</a:t>
              </a:r>
              <a:r>
                <a:rPr lang="en-US" altLang="en-US" sz="1400" b="0" smtClean="0">
                  <a:solidFill>
                    <a:srgbClr val="000000"/>
                  </a:solidFill>
                  <a:latin typeface="Times New Roman" panose="02020603050405020304" pitchFamily="18" charset="0"/>
                </a:rPr>
                <a:t> draw parallel lines to this line from remaining sub divisions and </a:t>
              </a:r>
            </a:p>
            <a:p>
              <a:pPr eaLnBrk="1" hangingPunct="1"/>
              <a:r>
                <a:rPr lang="en-US" altLang="en-US" sz="1400" b="0" smtClean="0">
                  <a:solidFill>
                    <a:srgbClr val="000000"/>
                  </a:solidFill>
                  <a:latin typeface="Times New Roman" panose="02020603050405020304" pitchFamily="18" charset="0"/>
                </a:rPr>
                <a:t>complete diagonal scale.</a:t>
              </a:r>
            </a:p>
            <a:p>
              <a:pPr eaLnBrk="1" hangingPunct="1"/>
              <a:endParaRPr lang="en-US" altLang="en-US" sz="1400" b="0" smtClean="0">
                <a:solidFill>
                  <a:srgbClr val="000000"/>
                </a:solidFill>
                <a:latin typeface="Times New Roman" panose="02020603050405020304" pitchFamily="18" charset="0"/>
              </a:endParaRPr>
            </a:p>
          </p:txBody>
        </p:sp>
      </p:grpSp>
      <p:grpSp>
        <p:nvGrpSpPr>
          <p:cNvPr id="579680" name="Group 96"/>
          <p:cNvGrpSpPr>
            <a:grpSpLocks/>
          </p:cNvGrpSpPr>
          <p:nvPr/>
        </p:nvGrpSpPr>
        <p:grpSpPr bwMode="auto">
          <a:xfrm>
            <a:off x="6934200" y="0"/>
            <a:ext cx="2209800" cy="1295400"/>
            <a:chOff x="4032" y="180"/>
            <a:chExt cx="1392" cy="816"/>
          </a:xfrm>
        </p:grpSpPr>
        <p:sp>
          <p:nvSpPr>
            <p:cNvPr id="579681" name="AutoShape 97"/>
            <p:cNvSpPr>
              <a:spLocks noChangeArrowheads="1"/>
            </p:cNvSpPr>
            <p:nvPr/>
          </p:nvSpPr>
          <p:spPr bwMode="auto">
            <a:xfrm>
              <a:off x="4032" y="180"/>
              <a:ext cx="1392" cy="816"/>
            </a:xfrm>
            <a:prstGeom prst="cloudCallout">
              <a:avLst>
                <a:gd name="adj1" fmla="val -36639"/>
                <a:gd name="adj2" fmla="val 69977"/>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000" b="0" smtClean="0">
                <a:solidFill>
                  <a:srgbClr val="000000"/>
                </a:solidFill>
                <a:latin typeface="Times New Roman" panose="02020603050405020304" pitchFamily="18" charset="0"/>
              </a:endParaRPr>
            </a:p>
          </p:txBody>
        </p:sp>
        <p:sp>
          <p:nvSpPr>
            <p:cNvPr id="579682" name="Text Box 98"/>
            <p:cNvSpPr txBox="1">
              <a:spLocks noChangeArrowheads="1"/>
            </p:cNvSpPr>
            <p:nvPr/>
          </p:nvSpPr>
          <p:spPr bwMode="auto">
            <a:xfrm>
              <a:off x="4239" y="390"/>
              <a:ext cx="105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b="0" smtClean="0">
                  <a:solidFill>
                    <a:srgbClr val="FFFF00"/>
                  </a:solidFill>
                  <a:latin typeface="Arial Black" panose="020B0A04020102020204" pitchFamily="34" charset="0"/>
                </a:rPr>
                <a:t>DIAGONAL</a:t>
              </a:r>
            </a:p>
            <a:p>
              <a:pPr algn="ctr" eaLnBrk="1" hangingPunct="1"/>
              <a:r>
                <a:rPr lang="en-US" altLang="en-US" sz="2000" b="0" smtClean="0">
                  <a:solidFill>
                    <a:srgbClr val="FFFF00"/>
                  </a:solidFill>
                  <a:latin typeface="Arial Black" panose="020B0A04020102020204" pitchFamily="34" charset="0"/>
                </a:rPr>
                <a:t> SCALE </a:t>
              </a:r>
            </a:p>
          </p:txBody>
        </p:sp>
      </p:grpSp>
      <p:sp>
        <p:nvSpPr>
          <p:cNvPr id="579683" name="Oval 99"/>
          <p:cNvSpPr>
            <a:spLocks noChangeArrowheads="1"/>
          </p:cNvSpPr>
          <p:nvPr/>
        </p:nvSpPr>
        <p:spPr bwMode="auto">
          <a:xfrm>
            <a:off x="920750" y="4305300"/>
            <a:ext cx="76200" cy="762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9684" name="Oval 100"/>
          <p:cNvSpPr>
            <a:spLocks noChangeArrowheads="1"/>
          </p:cNvSpPr>
          <p:nvPr/>
        </p:nvSpPr>
        <p:spPr bwMode="auto">
          <a:xfrm>
            <a:off x="1358900" y="4724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9685" name="Oval 101"/>
          <p:cNvSpPr>
            <a:spLocks noChangeArrowheads="1"/>
          </p:cNvSpPr>
          <p:nvPr/>
        </p:nvSpPr>
        <p:spPr bwMode="auto">
          <a:xfrm>
            <a:off x="1543050" y="52705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9686" name="Oval 102"/>
          <p:cNvSpPr>
            <a:spLocks noChangeArrowheads="1"/>
          </p:cNvSpPr>
          <p:nvPr/>
        </p:nvSpPr>
        <p:spPr bwMode="auto">
          <a:xfrm>
            <a:off x="1060450" y="4305300"/>
            <a:ext cx="76200" cy="762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nvGrpSpPr>
          <p:cNvPr id="579694" name="Group 110"/>
          <p:cNvGrpSpPr>
            <a:grpSpLocks/>
          </p:cNvGrpSpPr>
          <p:nvPr/>
        </p:nvGrpSpPr>
        <p:grpSpPr bwMode="auto">
          <a:xfrm>
            <a:off x="8016875" y="46038"/>
            <a:ext cx="1096963" cy="182562"/>
            <a:chOff x="5050" y="29"/>
            <a:chExt cx="691" cy="115"/>
          </a:xfrm>
        </p:grpSpPr>
        <p:sp>
          <p:nvSpPr>
            <p:cNvPr id="579695" name="AutoShape 111">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9696" name="AutoShape 112">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9697" name="AutoShape 113">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9698" name="AutoShape 114">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9699" name="AutoShape 115">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9700" name="AutoShape 116">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2473802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79671"/>
                                        </p:tgtEl>
                                        <p:attrNameLst>
                                          <p:attrName>style.visibility</p:attrName>
                                        </p:attrNameLst>
                                      </p:cBhvr>
                                      <p:to>
                                        <p:strVal val="visible"/>
                                      </p:to>
                                    </p:set>
                                    <p:anim calcmode="lin" valueType="num">
                                      <p:cBhvr additive="base">
                                        <p:cTn id="7" dur="500" fill="hold"/>
                                        <p:tgtEl>
                                          <p:spTgt spid="579671"/>
                                        </p:tgtEl>
                                        <p:attrNameLst>
                                          <p:attrName>ppt_x</p:attrName>
                                        </p:attrNameLst>
                                      </p:cBhvr>
                                      <p:tavLst>
                                        <p:tav tm="0">
                                          <p:val>
                                            <p:strVal val="0-#ppt_w/2"/>
                                          </p:val>
                                        </p:tav>
                                        <p:tav tm="100000">
                                          <p:val>
                                            <p:strVal val="#ppt_x"/>
                                          </p:val>
                                        </p:tav>
                                      </p:tavLst>
                                    </p:anim>
                                    <p:anim calcmode="lin" valueType="num">
                                      <p:cBhvr additive="base">
                                        <p:cTn id="8" dur="500" fill="hold"/>
                                        <p:tgtEl>
                                          <p:spTgt spid="5796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79674"/>
                                        </p:tgtEl>
                                        <p:attrNameLst>
                                          <p:attrName>style.visibility</p:attrName>
                                        </p:attrNameLst>
                                      </p:cBhvr>
                                      <p:to>
                                        <p:strVal val="visible"/>
                                      </p:to>
                                    </p:set>
                                    <p:anim calcmode="lin" valueType="num">
                                      <p:cBhvr additive="base">
                                        <p:cTn id="13" dur="500" fill="hold"/>
                                        <p:tgtEl>
                                          <p:spTgt spid="579674"/>
                                        </p:tgtEl>
                                        <p:attrNameLst>
                                          <p:attrName>ppt_x</p:attrName>
                                        </p:attrNameLst>
                                      </p:cBhvr>
                                      <p:tavLst>
                                        <p:tav tm="0">
                                          <p:val>
                                            <p:strVal val="1+#ppt_w/2"/>
                                          </p:val>
                                        </p:tav>
                                        <p:tav tm="100000">
                                          <p:val>
                                            <p:strVal val="#ppt_x"/>
                                          </p:val>
                                        </p:tav>
                                      </p:tavLst>
                                    </p:anim>
                                    <p:anim calcmode="lin" valueType="num">
                                      <p:cBhvr additive="base">
                                        <p:cTn id="14" dur="500" fill="hold"/>
                                        <p:tgtEl>
                                          <p:spTgt spid="5796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79677"/>
                                        </p:tgtEl>
                                        <p:attrNameLst>
                                          <p:attrName>style.visibility</p:attrName>
                                        </p:attrNameLst>
                                      </p:cBhvr>
                                      <p:to>
                                        <p:strVal val="visible"/>
                                      </p:to>
                                    </p:set>
                                    <p:anim calcmode="lin" valueType="num">
                                      <p:cBhvr additive="base">
                                        <p:cTn id="19" dur="500" fill="hold"/>
                                        <p:tgtEl>
                                          <p:spTgt spid="579677"/>
                                        </p:tgtEl>
                                        <p:attrNameLst>
                                          <p:attrName>ppt_x</p:attrName>
                                        </p:attrNameLst>
                                      </p:cBhvr>
                                      <p:tavLst>
                                        <p:tav tm="0">
                                          <p:val>
                                            <p:strVal val="#ppt_x"/>
                                          </p:val>
                                        </p:tav>
                                        <p:tav tm="100000">
                                          <p:val>
                                            <p:strVal val="#ppt_x"/>
                                          </p:val>
                                        </p:tav>
                                      </p:tavLst>
                                    </p:anim>
                                    <p:anim calcmode="lin" valueType="num">
                                      <p:cBhvr additive="base">
                                        <p:cTn id="20" dur="500" fill="hold"/>
                                        <p:tgtEl>
                                          <p:spTgt spid="57967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579587"/>
                                        </p:tgtEl>
                                        <p:attrNameLst>
                                          <p:attrName>style.visibility</p:attrName>
                                        </p:attrNameLst>
                                      </p:cBhvr>
                                      <p:to>
                                        <p:strVal val="visible"/>
                                      </p:to>
                                    </p:set>
                                    <p:anim calcmode="lin" valueType="num">
                                      <p:cBhvr>
                                        <p:cTn id="25" dur="500" fill="hold"/>
                                        <p:tgtEl>
                                          <p:spTgt spid="579587"/>
                                        </p:tgtEl>
                                        <p:attrNameLst>
                                          <p:attrName>ppt_x</p:attrName>
                                        </p:attrNameLst>
                                      </p:cBhvr>
                                      <p:tavLst>
                                        <p:tav tm="0">
                                          <p:val>
                                            <p:strVal val="#ppt_x-#ppt_w/2"/>
                                          </p:val>
                                        </p:tav>
                                        <p:tav tm="100000">
                                          <p:val>
                                            <p:strVal val="#ppt_x"/>
                                          </p:val>
                                        </p:tav>
                                      </p:tavLst>
                                    </p:anim>
                                    <p:anim calcmode="lin" valueType="num">
                                      <p:cBhvr>
                                        <p:cTn id="26" dur="500" fill="hold"/>
                                        <p:tgtEl>
                                          <p:spTgt spid="579587"/>
                                        </p:tgtEl>
                                        <p:attrNameLst>
                                          <p:attrName>ppt_y</p:attrName>
                                        </p:attrNameLst>
                                      </p:cBhvr>
                                      <p:tavLst>
                                        <p:tav tm="0">
                                          <p:val>
                                            <p:strVal val="#ppt_y"/>
                                          </p:val>
                                        </p:tav>
                                        <p:tav tm="100000">
                                          <p:val>
                                            <p:strVal val="#ppt_y"/>
                                          </p:val>
                                        </p:tav>
                                      </p:tavLst>
                                    </p:anim>
                                    <p:anim calcmode="lin" valueType="num">
                                      <p:cBhvr>
                                        <p:cTn id="27" dur="500" fill="hold"/>
                                        <p:tgtEl>
                                          <p:spTgt spid="579587"/>
                                        </p:tgtEl>
                                        <p:attrNameLst>
                                          <p:attrName>ppt_w</p:attrName>
                                        </p:attrNameLst>
                                      </p:cBhvr>
                                      <p:tavLst>
                                        <p:tav tm="0">
                                          <p:val>
                                            <p:fltVal val="0"/>
                                          </p:val>
                                        </p:tav>
                                        <p:tav tm="100000">
                                          <p:val>
                                            <p:strVal val="#ppt_w"/>
                                          </p:val>
                                        </p:tav>
                                      </p:tavLst>
                                    </p:anim>
                                    <p:anim calcmode="lin" valueType="num">
                                      <p:cBhvr>
                                        <p:cTn id="28" dur="500" fill="hold"/>
                                        <p:tgtEl>
                                          <p:spTgt spid="579587"/>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79598"/>
                                        </p:tgtEl>
                                        <p:attrNameLst>
                                          <p:attrName>style.visibility</p:attrName>
                                        </p:attrNameLst>
                                      </p:cBhvr>
                                      <p:to>
                                        <p:strVal val="visible"/>
                                      </p:to>
                                    </p:set>
                                    <p:anim calcmode="lin" valueType="num">
                                      <p:cBhvr additive="base">
                                        <p:cTn id="33" dur="500" fill="hold"/>
                                        <p:tgtEl>
                                          <p:spTgt spid="579598"/>
                                        </p:tgtEl>
                                        <p:attrNameLst>
                                          <p:attrName>ppt_x</p:attrName>
                                        </p:attrNameLst>
                                      </p:cBhvr>
                                      <p:tavLst>
                                        <p:tav tm="0">
                                          <p:val>
                                            <p:strVal val="#ppt_x"/>
                                          </p:val>
                                        </p:tav>
                                        <p:tav tm="100000">
                                          <p:val>
                                            <p:strVal val="#ppt_x"/>
                                          </p:val>
                                        </p:tav>
                                      </p:tavLst>
                                    </p:anim>
                                    <p:anim calcmode="lin" valueType="num">
                                      <p:cBhvr additive="base">
                                        <p:cTn id="34" dur="500" fill="hold"/>
                                        <p:tgtEl>
                                          <p:spTgt spid="579598"/>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579645"/>
                                        </p:tgtEl>
                                        <p:attrNameLst>
                                          <p:attrName>style.visibility</p:attrName>
                                        </p:attrNameLst>
                                      </p:cBhvr>
                                      <p:to>
                                        <p:strVal val="visible"/>
                                      </p:to>
                                    </p:set>
                                    <p:anim calcmode="lin" valueType="num">
                                      <p:cBhvr additive="base">
                                        <p:cTn id="39" dur="500" fill="hold"/>
                                        <p:tgtEl>
                                          <p:spTgt spid="579645"/>
                                        </p:tgtEl>
                                        <p:attrNameLst>
                                          <p:attrName>ppt_x</p:attrName>
                                        </p:attrNameLst>
                                      </p:cBhvr>
                                      <p:tavLst>
                                        <p:tav tm="0">
                                          <p:val>
                                            <p:strVal val="#ppt_x"/>
                                          </p:val>
                                        </p:tav>
                                        <p:tav tm="100000">
                                          <p:val>
                                            <p:strVal val="#ppt_x"/>
                                          </p:val>
                                        </p:tav>
                                      </p:tavLst>
                                    </p:anim>
                                    <p:anim calcmode="lin" valueType="num">
                                      <p:cBhvr additive="base">
                                        <p:cTn id="40" dur="500" fill="hold"/>
                                        <p:tgtEl>
                                          <p:spTgt spid="579645"/>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579588"/>
                                        </p:tgtEl>
                                        <p:attrNameLst>
                                          <p:attrName>style.visibility</p:attrName>
                                        </p:attrNameLst>
                                      </p:cBhvr>
                                      <p:to>
                                        <p:strVal val="visible"/>
                                      </p:to>
                                    </p:set>
                                    <p:anim calcmode="lin" valueType="num">
                                      <p:cBhvr additive="base">
                                        <p:cTn id="45" dur="500" fill="hold"/>
                                        <p:tgtEl>
                                          <p:spTgt spid="579588"/>
                                        </p:tgtEl>
                                        <p:attrNameLst>
                                          <p:attrName>ppt_x</p:attrName>
                                        </p:attrNameLst>
                                      </p:cBhvr>
                                      <p:tavLst>
                                        <p:tav tm="0">
                                          <p:val>
                                            <p:strVal val="#ppt_x"/>
                                          </p:val>
                                        </p:tav>
                                        <p:tav tm="100000">
                                          <p:val>
                                            <p:strVal val="#ppt_x"/>
                                          </p:val>
                                        </p:tav>
                                      </p:tavLst>
                                    </p:anim>
                                    <p:anim calcmode="lin" valueType="num">
                                      <p:cBhvr additive="base">
                                        <p:cTn id="46" dur="500" fill="hold"/>
                                        <p:tgtEl>
                                          <p:spTgt spid="57958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4" fill="hold" grpId="0" nodeType="clickEffect">
                                  <p:stCondLst>
                                    <p:cond delay="0"/>
                                  </p:stCondLst>
                                  <p:childTnLst>
                                    <p:set>
                                      <p:cBhvr>
                                        <p:cTn id="50" dur="1" fill="hold">
                                          <p:stCondLst>
                                            <p:cond delay="0"/>
                                          </p:stCondLst>
                                        </p:cTn>
                                        <p:tgtEl>
                                          <p:spTgt spid="579586"/>
                                        </p:tgtEl>
                                        <p:attrNameLst>
                                          <p:attrName>style.visibility</p:attrName>
                                        </p:attrNameLst>
                                      </p:cBhvr>
                                      <p:to>
                                        <p:strVal val="visible"/>
                                      </p:to>
                                    </p:set>
                                    <p:anim calcmode="lin" valueType="num">
                                      <p:cBhvr>
                                        <p:cTn id="51" dur="500" fill="hold"/>
                                        <p:tgtEl>
                                          <p:spTgt spid="579586"/>
                                        </p:tgtEl>
                                        <p:attrNameLst>
                                          <p:attrName>ppt_x</p:attrName>
                                        </p:attrNameLst>
                                      </p:cBhvr>
                                      <p:tavLst>
                                        <p:tav tm="0">
                                          <p:val>
                                            <p:strVal val="#ppt_x"/>
                                          </p:val>
                                        </p:tav>
                                        <p:tav tm="100000">
                                          <p:val>
                                            <p:strVal val="#ppt_x"/>
                                          </p:val>
                                        </p:tav>
                                      </p:tavLst>
                                    </p:anim>
                                    <p:anim calcmode="lin" valueType="num">
                                      <p:cBhvr>
                                        <p:cTn id="52" dur="500" fill="hold"/>
                                        <p:tgtEl>
                                          <p:spTgt spid="579586"/>
                                        </p:tgtEl>
                                        <p:attrNameLst>
                                          <p:attrName>ppt_y</p:attrName>
                                        </p:attrNameLst>
                                      </p:cBhvr>
                                      <p:tavLst>
                                        <p:tav tm="0">
                                          <p:val>
                                            <p:strVal val="#ppt_y+#ppt_h/2"/>
                                          </p:val>
                                        </p:tav>
                                        <p:tav tm="100000">
                                          <p:val>
                                            <p:strVal val="#ppt_y"/>
                                          </p:val>
                                        </p:tav>
                                      </p:tavLst>
                                    </p:anim>
                                    <p:anim calcmode="lin" valueType="num">
                                      <p:cBhvr>
                                        <p:cTn id="53" dur="500" fill="hold"/>
                                        <p:tgtEl>
                                          <p:spTgt spid="579586"/>
                                        </p:tgtEl>
                                        <p:attrNameLst>
                                          <p:attrName>ppt_w</p:attrName>
                                        </p:attrNameLst>
                                      </p:cBhvr>
                                      <p:tavLst>
                                        <p:tav tm="0">
                                          <p:val>
                                            <p:strVal val="#ppt_w"/>
                                          </p:val>
                                        </p:tav>
                                        <p:tav tm="100000">
                                          <p:val>
                                            <p:strVal val="#ppt_w"/>
                                          </p:val>
                                        </p:tav>
                                      </p:tavLst>
                                    </p:anim>
                                    <p:anim calcmode="lin" valueType="num">
                                      <p:cBhvr>
                                        <p:cTn id="54" dur="500" fill="hold"/>
                                        <p:tgtEl>
                                          <p:spTgt spid="579586"/>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4" fill="hold" nodeType="clickEffect">
                                  <p:stCondLst>
                                    <p:cond delay="0"/>
                                  </p:stCondLst>
                                  <p:childTnLst>
                                    <p:set>
                                      <p:cBhvr>
                                        <p:cTn id="58" dur="1" fill="hold">
                                          <p:stCondLst>
                                            <p:cond delay="0"/>
                                          </p:stCondLst>
                                        </p:cTn>
                                        <p:tgtEl>
                                          <p:spTgt spid="579614"/>
                                        </p:tgtEl>
                                        <p:attrNameLst>
                                          <p:attrName>style.visibility</p:attrName>
                                        </p:attrNameLst>
                                      </p:cBhvr>
                                      <p:to>
                                        <p:strVal val="visible"/>
                                      </p:to>
                                    </p:set>
                                    <p:anim calcmode="lin" valueType="num">
                                      <p:cBhvr>
                                        <p:cTn id="59" dur="500" fill="hold"/>
                                        <p:tgtEl>
                                          <p:spTgt spid="579614"/>
                                        </p:tgtEl>
                                        <p:attrNameLst>
                                          <p:attrName>ppt_x</p:attrName>
                                        </p:attrNameLst>
                                      </p:cBhvr>
                                      <p:tavLst>
                                        <p:tav tm="0">
                                          <p:val>
                                            <p:strVal val="#ppt_x"/>
                                          </p:val>
                                        </p:tav>
                                        <p:tav tm="100000">
                                          <p:val>
                                            <p:strVal val="#ppt_x"/>
                                          </p:val>
                                        </p:tav>
                                      </p:tavLst>
                                    </p:anim>
                                    <p:anim calcmode="lin" valueType="num">
                                      <p:cBhvr>
                                        <p:cTn id="60" dur="500" fill="hold"/>
                                        <p:tgtEl>
                                          <p:spTgt spid="579614"/>
                                        </p:tgtEl>
                                        <p:attrNameLst>
                                          <p:attrName>ppt_y</p:attrName>
                                        </p:attrNameLst>
                                      </p:cBhvr>
                                      <p:tavLst>
                                        <p:tav tm="0">
                                          <p:val>
                                            <p:strVal val="#ppt_y+#ppt_h/2"/>
                                          </p:val>
                                        </p:tav>
                                        <p:tav tm="100000">
                                          <p:val>
                                            <p:strVal val="#ppt_y"/>
                                          </p:val>
                                        </p:tav>
                                      </p:tavLst>
                                    </p:anim>
                                    <p:anim calcmode="lin" valueType="num">
                                      <p:cBhvr>
                                        <p:cTn id="61" dur="500" fill="hold"/>
                                        <p:tgtEl>
                                          <p:spTgt spid="579614"/>
                                        </p:tgtEl>
                                        <p:attrNameLst>
                                          <p:attrName>ppt_w</p:attrName>
                                        </p:attrNameLst>
                                      </p:cBhvr>
                                      <p:tavLst>
                                        <p:tav tm="0">
                                          <p:val>
                                            <p:strVal val="#ppt_w"/>
                                          </p:val>
                                        </p:tav>
                                        <p:tav tm="100000">
                                          <p:val>
                                            <p:strVal val="#ppt_w"/>
                                          </p:val>
                                        </p:tav>
                                      </p:tavLst>
                                    </p:anim>
                                    <p:anim calcmode="lin" valueType="num">
                                      <p:cBhvr>
                                        <p:cTn id="62" dur="500" fill="hold"/>
                                        <p:tgtEl>
                                          <p:spTgt spid="579614"/>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8" fill="hold" nodeType="clickEffect">
                                  <p:stCondLst>
                                    <p:cond delay="0"/>
                                  </p:stCondLst>
                                  <p:childTnLst>
                                    <p:set>
                                      <p:cBhvr>
                                        <p:cTn id="66" dur="1" fill="hold">
                                          <p:stCondLst>
                                            <p:cond delay="0"/>
                                          </p:stCondLst>
                                        </p:cTn>
                                        <p:tgtEl>
                                          <p:spTgt spid="579620"/>
                                        </p:tgtEl>
                                        <p:attrNameLst>
                                          <p:attrName>style.visibility</p:attrName>
                                        </p:attrNameLst>
                                      </p:cBhvr>
                                      <p:to>
                                        <p:strVal val="visible"/>
                                      </p:to>
                                    </p:set>
                                    <p:anim calcmode="lin" valueType="num">
                                      <p:cBhvr>
                                        <p:cTn id="67" dur="500" fill="hold"/>
                                        <p:tgtEl>
                                          <p:spTgt spid="579620"/>
                                        </p:tgtEl>
                                        <p:attrNameLst>
                                          <p:attrName>ppt_x</p:attrName>
                                        </p:attrNameLst>
                                      </p:cBhvr>
                                      <p:tavLst>
                                        <p:tav tm="0">
                                          <p:val>
                                            <p:strVal val="#ppt_x-#ppt_w/2"/>
                                          </p:val>
                                        </p:tav>
                                        <p:tav tm="100000">
                                          <p:val>
                                            <p:strVal val="#ppt_x"/>
                                          </p:val>
                                        </p:tav>
                                      </p:tavLst>
                                    </p:anim>
                                    <p:anim calcmode="lin" valueType="num">
                                      <p:cBhvr>
                                        <p:cTn id="68" dur="500" fill="hold"/>
                                        <p:tgtEl>
                                          <p:spTgt spid="579620"/>
                                        </p:tgtEl>
                                        <p:attrNameLst>
                                          <p:attrName>ppt_y</p:attrName>
                                        </p:attrNameLst>
                                      </p:cBhvr>
                                      <p:tavLst>
                                        <p:tav tm="0">
                                          <p:val>
                                            <p:strVal val="#ppt_y"/>
                                          </p:val>
                                        </p:tav>
                                        <p:tav tm="100000">
                                          <p:val>
                                            <p:strVal val="#ppt_y"/>
                                          </p:val>
                                        </p:tav>
                                      </p:tavLst>
                                    </p:anim>
                                    <p:anim calcmode="lin" valueType="num">
                                      <p:cBhvr>
                                        <p:cTn id="69" dur="500" fill="hold"/>
                                        <p:tgtEl>
                                          <p:spTgt spid="579620"/>
                                        </p:tgtEl>
                                        <p:attrNameLst>
                                          <p:attrName>ppt_w</p:attrName>
                                        </p:attrNameLst>
                                      </p:cBhvr>
                                      <p:tavLst>
                                        <p:tav tm="0">
                                          <p:val>
                                            <p:fltVal val="0"/>
                                          </p:val>
                                        </p:tav>
                                        <p:tav tm="100000">
                                          <p:val>
                                            <p:strVal val="#ppt_w"/>
                                          </p:val>
                                        </p:tav>
                                      </p:tavLst>
                                    </p:anim>
                                    <p:anim calcmode="lin" valueType="num">
                                      <p:cBhvr>
                                        <p:cTn id="70" dur="500" fill="hold"/>
                                        <p:tgtEl>
                                          <p:spTgt spid="579620"/>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4" fill="hold" grpId="0" nodeType="clickEffect">
                                  <p:stCondLst>
                                    <p:cond delay="0"/>
                                  </p:stCondLst>
                                  <p:childTnLst>
                                    <p:set>
                                      <p:cBhvr>
                                        <p:cTn id="74" dur="1" fill="hold">
                                          <p:stCondLst>
                                            <p:cond delay="0"/>
                                          </p:stCondLst>
                                        </p:cTn>
                                        <p:tgtEl>
                                          <p:spTgt spid="579659"/>
                                        </p:tgtEl>
                                        <p:attrNameLst>
                                          <p:attrName>style.visibility</p:attrName>
                                        </p:attrNameLst>
                                      </p:cBhvr>
                                      <p:to>
                                        <p:strVal val="visible"/>
                                      </p:to>
                                    </p:set>
                                    <p:anim calcmode="lin" valueType="num">
                                      <p:cBhvr>
                                        <p:cTn id="75" dur="500" fill="hold"/>
                                        <p:tgtEl>
                                          <p:spTgt spid="579659"/>
                                        </p:tgtEl>
                                        <p:attrNameLst>
                                          <p:attrName>ppt_x</p:attrName>
                                        </p:attrNameLst>
                                      </p:cBhvr>
                                      <p:tavLst>
                                        <p:tav tm="0">
                                          <p:val>
                                            <p:strVal val="#ppt_x"/>
                                          </p:val>
                                        </p:tav>
                                        <p:tav tm="100000">
                                          <p:val>
                                            <p:strVal val="#ppt_x"/>
                                          </p:val>
                                        </p:tav>
                                      </p:tavLst>
                                    </p:anim>
                                    <p:anim calcmode="lin" valueType="num">
                                      <p:cBhvr>
                                        <p:cTn id="76" dur="500" fill="hold"/>
                                        <p:tgtEl>
                                          <p:spTgt spid="579659"/>
                                        </p:tgtEl>
                                        <p:attrNameLst>
                                          <p:attrName>ppt_y</p:attrName>
                                        </p:attrNameLst>
                                      </p:cBhvr>
                                      <p:tavLst>
                                        <p:tav tm="0">
                                          <p:val>
                                            <p:strVal val="#ppt_y+#ppt_h/2"/>
                                          </p:val>
                                        </p:tav>
                                        <p:tav tm="100000">
                                          <p:val>
                                            <p:strVal val="#ppt_y"/>
                                          </p:val>
                                        </p:tav>
                                      </p:tavLst>
                                    </p:anim>
                                    <p:anim calcmode="lin" valueType="num">
                                      <p:cBhvr>
                                        <p:cTn id="77" dur="500" fill="hold"/>
                                        <p:tgtEl>
                                          <p:spTgt spid="579659"/>
                                        </p:tgtEl>
                                        <p:attrNameLst>
                                          <p:attrName>ppt_w</p:attrName>
                                        </p:attrNameLst>
                                      </p:cBhvr>
                                      <p:tavLst>
                                        <p:tav tm="0">
                                          <p:val>
                                            <p:strVal val="#ppt_w"/>
                                          </p:val>
                                        </p:tav>
                                        <p:tav tm="100000">
                                          <p:val>
                                            <p:strVal val="#ppt_w"/>
                                          </p:val>
                                        </p:tav>
                                      </p:tavLst>
                                    </p:anim>
                                    <p:anim calcmode="lin" valueType="num">
                                      <p:cBhvr>
                                        <p:cTn id="78" dur="500" fill="hold"/>
                                        <p:tgtEl>
                                          <p:spTgt spid="579659"/>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32" fill="hold" grpId="0" nodeType="clickEffect">
                                  <p:stCondLst>
                                    <p:cond delay="0"/>
                                  </p:stCondLst>
                                  <p:childTnLst>
                                    <p:set>
                                      <p:cBhvr>
                                        <p:cTn id="82" dur="1" fill="hold">
                                          <p:stCondLst>
                                            <p:cond delay="0"/>
                                          </p:stCondLst>
                                        </p:cTn>
                                        <p:tgtEl>
                                          <p:spTgt spid="579660"/>
                                        </p:tgtEl>
                                        <p:attrNameLst>
                                          <p:attrName>style.visibility</p:attrName>
                                        </p:attrNameLst>
                                      </p:cBhvr>
                                      <p:to>
                                        <p:strVal val="visible"/>
                                      </p:to>
                                    </p:set>
                                    <p:anim calcmode="lin" valueType="num">
                                      <p:cBhvr>
                                        <p:cTn id="83" dur="500" fill="hold"/>
                                        <p:tgtEl>
                                          <p:spTgt spid="579660"/>
                                        </p:tgtEl>
                                        <p:attrNameLst>
                                          <p:attrName>ppt_w</p:attrName>
                                        </p:attrNameLst>
                                      </p:cBhvr>
                                      <p:tavLst>
                                        <p:tav tm="0">
                                          <p:val>
                                            <p:strVal val="4*#ppt_w"/>
                                          </p:val>
                                        </p:tav>
                                        <p:tav tm="100000">
                                          <p:val>
                                            <p:strVal val="#ppt_w"/>
                                          </p:val>
                                        </p:tav>
                                      </p:tavLst>
                                    </p:anim>
                                    <p:anim calcmode="lin" valueType="num">
                                      <p:cBhvr>
                                        <p:cTn id="84" dur="500" fill="hold"/>
                                        <p:tgtEl>
                                          <p:spTgt spid="579660"/>
                                        </p:tgtEl>
                                        <p:attrNameLst>
                                          <p:attrName>ppt_h</p:attrName>
                                        </p:attrNameLst>
                                      </p:cBhvr>
                                      <p:tavLst>
                                        <p:tav tm="0">
                                          <p:val>
                                            <p:strVal val="4*#ppt_h"/>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3" presetClass="entr" presetSubtype="32" fill="hold" grpId="0" nodeType="clickEffect">
                                  <p:stCondLst>
                                    <p:cond delay="0"/>
                                  </p:stCondLst>
                                  <p:childTnLst>
                                    <p:set>
                                      <p:cBhvr>
                                        <p:cTn id="88" dur="1" fill="hold">
                                          <p:stCondLst>
                                            <p:cond delay="0"/>
                                          </p:stCondLst>
                                        </p:cTn>
                                        <p:tgtEl>
                                          <p:spTgt spid="579661"/>
                                        </p:tgtEl>
                                        <p:attrNameLst>
                                          <p:attrName>style.visibility</p:attrName>
                                        </p:attrNameLst>
                                      </p:cBhvr>
                                      <p:to>
                                        <p:strVal val="visible"/>
                                      </p:to>
                                    </p:set>
                                    <p:anim calcmode="lin" valueType="num">
                                      <p:cBhvr>
                                        <p:cTn id="89" dur="500" fill="hold"/>
                                        <p:tgtEl>
                                          <p:spTgt spid="579661"/>
                                        </p:tgtEl>
                                        <p:attrNameLst>
                                          <p:attrName>ppt_w</p:attrName>
                                        </p:attrNameLst>
                                      </p:cBhvr>
                                      <p:tavLst>
                                        <p:tav tm="0">
                                          <p:val>
                                            <p:strVal val="4*#ppt_w"/>
                                          </p:val>
                                        </p:tav>
                                        <p:tav tm="100000">
                                          <p:val>
                                            <p:strVal val="#ppt_w"/>
                                          </p:val>
                                        </p:tav>
                                      </p:tavLst>
                                    </p:anim>
                                    <p:anim calcmode="lin" valueType="num">
                                      <p:cBhvr>
                                        <p:cTn id="90" dur="500" fill="hold"/>
                                        <p:tgtEl>
                                          <p:spTgt spid="579661"/>
                                        </p:tgtEl>
                                        <p:attrNameLst>
                                          <p:attrName>ppt_h</p:attrName>
                                        </p:attrNameLst>
                                      </p:cBhvr>
                                      <p:tavLst>
                                        <p:tav tm="0">
                                          <p:val>
                                            <p:strVal val="4*#ppt_h"/>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3" presetClass="entr" presetSubtype="32" fill="hold" grpId="0" nodeType="clickEffect">
                                  <p:stCondLst>
                                    <p:cond delay="0"/>
                                  </p:stCondLst>
                                  <p:childTnLst>
                                    <p:set>
                                      <p:cBhvr>
                                        <p:cTn id="94" dur="1" fill="hold">
                                          <p:stCondLst>
                                            <p:cond delay="0"/>
                                          </p:stCondLst>
                                        </p:cTn>
                                        <p:tgtEl>
                                          <p:spTgt spid="579662"/>
                                        </p:tgtEl>
                                        <p:attrNameLst>
                                          <p:attrName>style.visibility</p:attrName>
                                        </p:attrNameLst>
                                      </p:cBhvr>
                                      <p:to>
                                        <p:strVal val="visible"/>
                                      </p:to>
                                    </p:set>
                                    <p:anim calcmode="lin" valueType="num">
                                      <p:cBhvr>
                                        <p:cTn id="95" dur="500" fill="hold"/>
                                        <p:tgtEl>
                                          <p:spTgt spid="579662"/>
                                        </p:tgtEl>
                                        <p:attrNameLst>
                                          <p:attrName>ppt_w</p:attrName>
                                        </p:attrNameLst>
                                      </p:cBhvr>
                                      <p:tavLst>
                                        <p:tav tm="0">
                                          <p:val>
                                            <p:strVal val="4*#ppt_w"/>
                                          </p:val>
                                        </p:tav>
                                        <p:tav tm="100000">
                                          <p:val>
                                            <p:strVal val="#ppt_w"/>
                                          </p:val>
                                        </p:tav>
                                      </p:tavLst>
                                    </p:anim>
                                    <p:anim calcmode="lin" valueType="num">
                                      <p:cBhvr>
                                        <p:cTn id="96" dur="500" fill="hold"/>
                                        <p:tgtEl>
                                          <p:spTgt spid="579662"/>
                                        </p:tgtEl>
                                        <p:attrNameLst>
                                          <p:attrName>ppt_h</p:attrName>
                                        </p:attrNameLst>
                                      </p:cBhvr>
                                      <p:tavLst>
                                        <p:tav tm="0">
                                          <p:val>
                                            <p:strVal val="4*#ppt_h"/>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8" presetClass="entr" presetSubtype="9" fill="hold" grpId="0" nodeType="clickEffect">
                                  <p:stCondLst>
                                    <p:cond delay="0"/>
                                  </p:stCondLst>
                                  <p:childTnLst>
                                    <p:set>
                                      <p:cBhvr>
                                        <p:cTn id="100" dur="1" fill="hold">
                                          <p:stCondLst>
                                            <p:cond delay="0"/>
                                          </p:stCondLst>
                                        </p:cTn>
                                        <p:tgtEl>
                                          <p:spTgt spid="579630"/>
                                        </p:tgtEl>
                                        <p:attrNameLst>
                                          <p:attrName>style.visibility</p:attrName>
                                        </p:attrNameLst>
                                      </p:cBhvr>
                                      <p:to>
                                        <p:strVal val="visible"/>
                                      </p:to>
                                    </p:set>
                                    <p:animEffect transition="in" filter="strips(upLeft)">
                                      <p:cBhvr>
                                        <p:cTn id="101" dur="500"/>
                                        <p:tgtEl>
                                          <p:spTgt spid="57963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8" presetClass="entr" presetSubtype="9" fill="hold" grpId="0" nodeType="clickEffect">
                                  <p:stCondLst>
                                    <p:cond delay="0"/>
                                  </p:stCondLst>
                                  <p:childTnLst>
                                    <p:set>
                                      <p:cBhvr>
                                        <p:cTn id="105" dur="1" fill="hold">
                                          <p:stCondLst>
                                            <p:cond delay="0"/>
                                          </p:stCondLst>
                                        </p:cTn>
                                        <p:tgtEl>
                                          <p:spTgt spid="579631"/>
                                        </p:tgtEl>
                                        <p:attrNameLst>
                                          <p:attrName>style.visibility</p:attrName>
                                        </p:attrNameLst>
                                      </p:cBhvr>
                                      <p:to>
                                        <p:strVal val="visible"/>
                                      </p:to>
                                    </p:set>
                                    <p:animEffect transition="in" filter="strips(upLeft)">
                                      <p:cBhvr>
                                        <p:cTn id="106" dur="500"/>
                                        <p:tgtEl>
                                          <p:spTgt spid="57963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8" presetClass="entr" presetSubtype="9" fill="hold" grpId="0" nodeType="clickEffect">
                                  <p:stCondLst>
                                    <p:cond delay="0"/>
                                  </p:stCondLst>
                                  <p:childTnLst>
                                    <p:set>
                                      <p:cBhvr>
                                        <p:cTn id="110" dur="1" fill="hold">
                                          <p:stCondLst>
                                            <p:cond delay="0"/>
                                          </p:stCondLst>
                                        </p:cTn>
                                        <p:tgtEl>
                                          <p:spTgt spid="579632"/>
                                        </p:tgtEl>
                                        <p:attrNameLst>
                                          <p:attrName>style.visibility</p:attrName>
                                        </p:attrNameLst>
                                      </p:cBhvr>
                                      <p:to>
                                        <p:strVal val="visible"/>
                                      </p:to>
                                    </p:set>
                                    <p:animEffect transition="in" filter="strips(upLeft)">
                                      <p:cBhvr>
                                        <p:cTn id="111" dur="500"/>
                                        <p:tgtEl>
                                          <p:spTgt spid="57963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8" presetClass="entr" presetSubtype="9" fill="hold" grpId="0" nodeType="clickEffect">
                                  <p:stCondLst>
                                    <p:cond delay="0"/>
                                  </p:stCondLst>
                                  <p:childTnLst>
                                    <p:set>
                                      <p:cBhvr>
                                        <p:cTn id="115" dur="1" fill="hold">
                                          <p:stCondLst>
                                            <p:cond delay="0"/>
                                          </p:stCondLst>
                                        </p:cTn>
                                        <p:tgtEl>
                                          <p:spTgt spid="579633"/>
                                        </p:tgtEl>
                                        <p:attrNameLst>
                                          <p:attrName>style.visibility</p:attrName>
                                        </p:attrNameLst>
                                      </p:cBhvr>
                                      <p:to>
                                        <p:strVal val="visible"/>
                                      </p:to>
                                    </p:set>
                                    <p:animEffect transition="in" filter="strips(upLeft)">
                                      <p:cBhvr>
                                        <p:cTn id="116" dur="500"/>
                                        <p:tgtEl>
                                          <p:spTgt spid="579633"/>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8" presetClass="entr" presetSubtype="9" fill="hold" grpId="0" nodeType="clickEffect">
                                  <p:stCondLst>
                                    <p:cond delay="0"/>
                                  </p:stCondLst>
                                  <p:childTnLst>
                                    <p:set>
                                      <p:cBhvr>
                                        <p:cTn id="120" dur="1" fill="hold">
                                          <p:stCondLst>
                                            <p:cond delay="0"/>
                                          </p:stCondLst>
                                        </p:cTn>
                                        <p:tgtEl>
                                          <p:spTgt spid="579634"/>
                                        </p:tgtEl>
                                        <p:attrNameLst>
                                          <p:attrName>style.visibility</p:attrName>
                                        </p:attrNameLst>
                                      </p:cBhvr>
                                      <p:to>
                                        <p:strVal val="visible"/>
                                      </p:to>
                                    </p:set>
                                    <p:animEffect transition="in" filter="strips(upLeft)">
                                      <p:cBhvr>
                                        <p:cTn id="121" dur="500"/>
                                        <p:tgtEl>
                                          <p:spTgt spid="579634"/>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8" presetClass="entr" presetSubtype="9" fill="hold" grpId="0" nodeType="clickEffect">
                                  <p:stCondLst>
                                    <p:cond delay="0"/>
                                  </p:stCondLst>
                                  <p:childTnLst>
                                    <p:set>
                                      <p:cBhvr>
                                        <p:cTn id="125" dur="1" fill="hold">
                                          <p:stCondLst>
                                            <p:cond delay="0"/>
                                          </p:stCondLst>
                                        </p:cTn>
                                        <p:tgtEl>
                                          <p:spTgt spid="579635"/>
                                        </p:tgtEl>
                                        <p:attrNameLst>
                                          <p:attrName>style.visibility</p:attrName>
                                        </p:attrNameLst>
                                      </p:cBhvr>
                                      <p:to>
                                        <p:strVal val="visible"/>
                                      </p:to>
                                    </p:set>
                                    <p:animEffect transition="in" filter="strips(upLeft)">
                                      <p:cBhvr>
                                        <p:cTn id="126" dur="500"/>
                                        <p:tgtEl>
                                          <p:spTgt spid="579635"/>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8" presetClass="entr" presetSubtype="9" fill="hold" grpId="0" nodeType="clickEffect">
                                  <p:stCondLst>
                                    <p:cond delay="0"/>
                                  </p:stCondLst>
                                  <p:childTnLst>
                                    <p:set>
                                      <p:cBhvr>
                                        <p:cTn id="130" dur="1" fill="hold">
                                          <p:stCondLst>
                                            <p:cond delay="0"/>
                                          </p:stCondLst>
                                        </p:cTn>
                                        <p:tgtEl>
                                          <p:spTgt spid="579636"/>
                                        </p:tgtEl>
                                        <p:attrNameLst>
                                          <p:attrName>style.visibility</p:attrName>
                                        </p:attrNameLst>
                                      </p:cBhvr>
                                      <p:to>
                                        <p:strVal val="visible"/>
                                      </p:to>
                                    </p:set>
                                    <p:animEffect transition="in" filter="strips(upLeft)">
                                      <p:cBhvr>
                                        <p:cTn id="131" dur="500"/>
                                        <p:tgtEl>
                                          <p:spTgt spid="579636"/>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8" presetClass="entr" presetSubtype="9" fill="hold" grpId="0" nodeType="clickEffect">
                                  <p:stCondLst>
                                    <p:cond delay="0"/>
                                  </p:stCondLst>
                                  <p:childTnLst>
                                    <p:set>
                                      <p:cBhvr>
                                        <p:cTn id="135" dur="1" fill="hold">
                                          <p:stCondLst>
                                            <p:cond delay="0"/>
                                          </p:stCondLst>
                                        </p:cTn>
                                        <p:tgtEl>
                                          <p:spTgt spid="579637"/>
                                        </p:tgtEl>
                                        <p:attrNameLst>
                                          <p:attrName>style.visibility</p:attrName>
                                        </p:attrNameLst>
                                      </p:cBhvr>
                                      <p:to>
                                        <p:strVal val="visible"/>
                                      </p:to>
                                    </p:set>
                                    <p:animEffect transition="in" filter="strips(upLeft)">
                                      <p:cBhvr>
                                        <p:cTn id="136" dur="500"/>
                                        <p:tgtEl>
                                          <p:spTgt spid="579637"/>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8" presetClass="entr" presetSubtype="9" fill="hold" grpId="0" nodeType="clickEffect">
                                  <p:stCondLst>
                                    <p:cond delay="0"/>
                                  </p:stCondLst>
                                  <p:childTnLst>
                                    <p:set>
                                      <p:cBhvr>
                                        <p:cTn id="140" dur="1" fill="hold">
                                          <p:stCondLst>
                                            <p:cond delay="0"/>
                                          </p:stCondLst>
                                        </p:cTn>
                                        <p:tgtEl>
                                          <p:spTgt spid="579638"/>
                                        </p:tgtEl>
                                        <p:attrNameLst>
                                          <p:attrName>style.visibility</p:attrName>
                                        </p:attrNameLst>
                                      </p:cBhvr>
                                      <p:to>
                                        <p:strVal val="visible"/>
                                      </p:to>
                                    </p:set>
                                    <p:animEffect transition="in" filter="strips(upLeft)">
                                      <p:cBhvr>
                                        <p:cTn id="141" dur="500"/>
                                        <p:tgtEl>
                                          <p:spTgt spid="579638"/>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8" presetClass="entr" presetSubtype="9" fill="hold" grpId="0" nodeType="clickEffect">
                                  <p:stCondLst>
                                    <p:cond delay="0"/>
                                  </p:stCondLst>
                                  <p:childTnLst>
                                    <p:set>
                                      <p:cBhvr>
                                        <p:cTn id="145" dur="1" fill="hold">
                                          <p:stCondLst>
                                            <p:cond delay="0"/>
                                          </p:stCondLst>
                                        </p:cTn>
                                        <p:tgtEl>
                                          <p:spTgt spid="579639"/>
                                        </p:tgtEl>
                                        <p:attrNameLst>
                                          <p:attrName>style.visibility</p:attrName>
                                        </p:attrNameLst>
                                      </p:cBhvr>
                                      <p:to>
                                        <p:strVal val="visible"/>
                                      </p:to>
                                    </p:set>
                                    <p:animEffect transition="in" filter="strips(upLeft)">
                                      <p:cBhvr>
                                        <p:cTn id="146" dur="500"/>
                                        <p:tgtEl>
                                          <p:spTgt spid="579639"/>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579640"/>
                                        </p:tgtEl>
                                        <p:attrNameLst>
                                          <p:attrName>style.visibility</p:attrName>
                                        </p:attrNameLst>
                                      </p:cBhvr>
                                      <p:to>
                                        <p:strVal val="visible"/>
                                      </p:to>
                                    </p:set>
                                    <p:anim calcmode="lin" valueType="num">
                                      <p:cBhvr additive="base">
                                        <p:cTn id="151" dur="500" fill="hold"/>
                                        <p:tgtEl>
                                          <p:spTgt spid="579640"/>
                                        </p:tgtEl>
                                        <p:attrNameLst>
                                          <p:attrName>ppt_x</p:attrName>
                                        </p:attrNameLst>
                                      </p:cBhvr>
                                      <p:tavLst>
                                        <p:tav tm="0">
                                          <p:val>
                                            <p:strVal val="#ppt_x"/>
                                          </p:val>
                                        </p:tav>
                                        <p:tav tm="100000">
                                          <p:val>
                                            <p:strVal val="#ppt_x"/>
                                          </p:val>
                                        </p:tav>
                                      </p:tavLst>
                                    </p:anim>
                                    <p:anim calcmode="lin" valueType="num">
                                      <p:cBhvr additive="base">
                                        <p:cTn id="152" dur="500" fill="hold"/>
                                        <p:tgtEl>
                                          <p:spTgt spid="579640"/>
                                        </p:tgtEl>
                                        <p:attrNameLst>
                                          <p:attrName>ppt_y</p:attrName>
                                        </p:attrNameLst>
                                      </p:cBhvr>
                                      <p:tavLst>
                                        <p:tav tm="0">
                                          <p:val>
                                            <p:strVal val="1+#ppt_h/2"/>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7" presetClass="entr" presetSubtype="4" fill="hold" grpId="0" nodeType="clickEffect">
                                  <p:stCondLst>
                                    <p:cond delay="0"/>
                                  </p:stCondLst>
                                  <p:childTnLst>
                                    <p:set>
                                      <p:cBhvr>
                                        <p:cTn id="156" dur="1" fill="hold">
                                          <p:stCondLst>
                                            <p:cond delay="0"/>
                                          </p:stCondLst>
                                        </p:cTn>
                                        <p:tgtEl>
                                          <p:spTgt spid="579641"/>
                                        </p:tgtEl>
                                        <p:attrNameLst>
                                          <p:attrName>style.visibility</p:attrName>
                                        </p:attrNameLst>
                                      </p:cBhvr>
                                      <p:to>
                                        <p:strVal val="visible"/>
                                      </p:to>
                                    </p:set>
                                    <p:anim calcmode="lin" valueType="num">
                                      <p:cBhvr>
                                        <p:cTn id="157" dur="500" fill="hold"/>
                                        <p:tgtEl>
                                          <p:spTgt spid="579641"/>
                                        </p:tgtEl>
                                        <p:attrNameLst>
                                          <p:attrName>ppt_x</p:attrName>
                                        </p:attrNameLst>
                                      </p:cBhvr>
                                      <p:tavLst>
                                        <p:tav tm="0">
                                          <p:val>
                                            <p:strVal val="#ppt_x"/>
                                          </p:val>
                                        </p:tav>
                                        <p:tav tm="100000">
                                          <p:val>
                                            <p:strVal val="#ppt_x"/>
                                          </p:val>
                                        </p:tav>
                                      </p:tavLst>
                                    </p:anim>
                                    <p:anim calcmode="lin" valueType="num">
                                      <p:cBhvr>
                                        <p:cTn id="158" dur="500" fill="hold"/>
                                        <p:tgtEl>
                                          <p:spTgt spid="579641"/>
                                        </p:tgtEl>
                                        <p:attrNameLst>
                                          <p:attrName>ppt_y</p:attrName>
                                        </p:attrNameLst>
                                      </p:cBhvr>
                                      <p:tavLst>
                                        <p:tav tm="0">
                                          <p:val>
                                            <p:strVal val="#ppt_y+#ppt_h/2"/>
                                          </p:val>
                                        </p:tav>
                                        <p:tav tm="100000">
                                          <p:val>
                                            <p:strVal val="#ppt_y"/>
                                          </p:val>
                                        </p:tav>
                                      </p:tavLst>
                                    </p:anim>
                                    <p:anim calcmode="lin" valueType="num">
                                      <p:cBhvr>
                                        <p:cTn id="159" dur="500" fill="hold"/>
                                        <p:tgtEl>
                                          <p:spTgt spid="579641"/>
                                        </p:tgtEl>
                                        <p:attrNameLst>
                                          <p:attrName>ppt_w</p:attrName>
                                        </p:attrNameLst>
                                      </p:cBhvr>
                                      <p:tavLst>
                                        <p:tav tm="0">
                                          <p:val>
                                            <p:strVal val="#ppt_w"/>
                                          </p:val>
                                        </p:tav>
                                        <p:tav tm="100000">
                                          <p:val>
                                            <p:strVal val="#ppt_w"/>
                                          </p:val>
                                        </p:tav>
                                      </p:tavLst>
                                    </p:anim>
                                    <p:anim calcmode="lin" valueType="num">
                                      <p:cBhvr>
                                        <p:cTn id="160" dur="500" fill="hold"/>
                                        <p:tgtEl>
                                          <p:spTgt spid="579641"/>
                                        </p:tgtEl>
                                        <p:attrNameLst>
                                          <p:attrName>ppt_h</p:attrName>
                                        </p:attrNameLst>
                                      </p:cBhvr>
                                      <p:tavLst>
                                        <p:tav tm="0">
                                          <p:val>
                                            <p:fltVal val="0"/>
                                          </p:val>
                                        </p:tav>
                                        <p:tav tm="100000">
                                          <p:val>
                                            <p:strVal val="#ppt_h"/>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3" presetClass="entr" presetSubtype="32" fill="hold" grpId="0" nodeType="clickEffect">
                                  <p:stCondLst>
                                    <p:cond delay="0"/>
                                  </p:stCondLst>
                                  <p:childTnLst>
                                    <p:set>
                                      <p:cBhvr>
                                        <p:cTn id="164" dur="1" fill="hold">
                                          <p:stCondLst>
                                            <p:cond delay="0"/>
                                          </p:stCondLst>
                                        </p:cTn>
                                        <p:tgtEl>
                                          <p:spTgt spid="579683"/>
                                        </p:tgtEl>
                                        <p:attrNameLst>
                                          <p:attrName>style.visibility</p:attrName>
                                        </p:attrNameLst>
                                      </p:cBhvr>
                                      <p:to>
                                        <p:strVal val="visible"/>
                                      </p:to>
                                    </p:set>
                                    <p:anim calcmode="lin" valueType="num">
                                      <p:cBhvr>
                                        <p:cTn id="165" dur="500" fill="hold"/>
                                        <p:tgtEl>
                                          <p:spTgt spid="579683"/>
                                        </p:tgtEl>
                                        <p:attrNameLst>
                                          <p:attrName>ppt_w</p:attrName>
                                        </p:attrNameLst>
                                      </p:cBhvr>
                                      <p:tavLst>
                                        <p:tav tm="0">
                                          <p:val>
                                            <p:strVal val="4*#ppt_w"/>
                                          </p:val>
                                        </p:tav>
                                        <p:tav tm="100000">
                                          <p:val>
                                            <p:strVal val="#ppt_w"/>
                                          </p:val>
                                        </p:tav>
                                      </p:tavLst>
                                    </p:anim>
                                    <p:anim calcmode="lin" valueType="num">
                                      <p:cBhvr>
                                        <p:cTn id="166" dur="500" fill="hold"/>
                                        <p:tgtEl>
                                          <p:spTgt spid="579683"/>
                                        </p:tgtEl>
                                        <p:attrNameLst>
                                          <p:attrName>ppt_h</p:attrName>
                                        </p:attrNameLst>
                                      </p:cBhvr>
                                      <p:tavLst>
                                        <p:tav tm="0">
                                          <p:val>
                                            <p:strVal val="4*#ppt_h"/>
                                          </p:val>
                                        </p:tav>
                                        <p:tav tm="100000">
                                          <p:val>
                                            <p:strVal val="#ppt_h"/>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7" presetClass="entr" presetSubtype="4" fill="hold" grpId="0" nodeType="clickEffect">
                                  <p:stCondLst>
                                    <p:cond delay="0"/>
                                  </p:stCondLst>
                                  <p:childTnLst>
                                    <p:set>
                                      <p:cBhvr>
                                        <p:cTn id="170" dur="1" fill="hold">
                                          <p:stCondLst>
                                            <p:cond delay="0"/>
                                          </p:stCondLst>
                                        </p:cTn>
                                        <p:tgtEl>
                                          <p:spTgt spid="579655"/>
                                        </p:tgtEl>
                                        <p:attrNameLst>
                                          <p:attrName>style.visibility</p:attrName>
                                        </p:attrNameLst>
                                      </p:cBhvr>
                                      <p:to>
                                        <p:strVal val="visible"/>
                                      </p:to>
                                    </p:set>
                                    <p:anim calcmode="lin" valueType="num">
                                      <p:cBhvr>
                                        <p:cTn id="171" dur="500" fill="hold"/>
                                        <p:tgtEl>
                                          <p:spTgt spid="579655"/>
                                        </p:tgtEl>
                                        <p:attrNameLst>
                                          <p:attrName>ppt_x</p:attrName>
                                        </p:attrNameLst>
                                      </p:cBhvr>
                                      <p:tavLst>
                                        <p:tav tm="0">
                                          <p:val>
                                            <p:strVal val="#ppt_x"/>
                                          </p:val>
                                        </p:tav>
                                        <p:tav tm="100000">
                                          <p:val>
                                            <p:strVal val="#ppt_x"/>
                                          </p:val>
                                        </p:tav>
                                      </p:tavLst>
                                    </p:anim>
                                    <p:anim calcmode="lin" valueType="num">
                                      <p:cBhvr>
                                        <p:cTn id="172" dur="500" fill="hold"/>
                                        <p:tgtEl>
                                          <p:spTgt spid="579655"/>
                                        </p:tgtEl>
                                        <p:attrNameLst>
                                          <p:attrName>ppt_y</p:attrName>
                                        </p:attrNameLst>
                                      </p:cBhvr>
                                      <p:tavLst>
                                        <p:tav tm="0">
                                          <p:val>
                                            <p:strVal val="#ppt_y+#ppt_h/2"/>
                                          </p:val>
                                        </p:tav>
                                        <p:tav tm="100000">
                                          <p:val>
                                            <p:strVal val="#ppt_y"/>
                                          </p:val>
                                        </p:tav>
                                      </p:tavLst>
                                    </p:anim>
                                    <p:anim calcmode="lin" valueType="num">
                                      <p:cBhvr>
                                        <p:cTn id="173" dur="500" fill="hold"/>
                                        <p:tgtEl>
                                          <p:spTgt spid="579655"/>
                                        </p:tgtEl>
                                        <p:attrNameLst>
                                          <p:attrName>ppt_w</p:attrName>
                                        </p:attrNameLst>
                                      </p:cBhvr>
                                      <p:tavLst>
                                        <p:tav tm="0">
                                          <p:val>
                                            <p:strVal val="#ppt_w"/>
                                          </p:val>
                                        </p:tav>
                                        <p:tav tm="100000">
                                          <p:val>
                                            <p:strVal val="#ppt_w"/>
                                          </p:val>
                                        </p:tav>
                                      </p:tavLst>
                                    </p:anim>
                                    <p:anim calcmode="lin" valueType="num">
                                      <p:cBhvr>
                                        <p:cTn id="174" dur="500" fill="hold"/>
                                        <p:tgtEl>
                                          <p:spTgt spid="579655"/>
                                        </p:tgtEl>
                                        <p:attrNameLst>
                                          <p:attrName>ppt_h</p:attrName>
                                        </p:attrNameLst>
                                      </p:cBhvr>
                                      <p:tavLst>
                                        <p:tav tm="0">
                                          <p:val>
                                            <p:fltVal val="0"/>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7" presetClass="entr" presetSubtype="10" fill="hold" grpId="0" nodeType="clickEffect">
                                  <p:stCondLst>
                                    <p:cond delay="0"/>
                                  </p:stCondLst>
                                  <p:childTnLst>
                                    <p:set>
                                      <p:cBhvr>
                                        <p:cTn id="178" dur="1" fill="hold">
                                          <p:stCondLst>
                                            <p:cond delay="0"/>
                                          </p:stCondLst>
                                        </p:cTn>
                                        <p:tgtEl>
                                          <p:spTgt spid="579663"/>
                                        </p:tgtEl>
                                        <p:attrNameLst>
                                          <p:attrName>style.visibility</p:attrName>
                                        </p:attrNameLst>
                                      </p:cBhvr>
                                      <p:to>
                                        <p:strVal val="visible"/>
                                      </p:to>
                                    </p:set>
                                    <p:anim calcmode="lin" valueType="num">
                                      <p:cBhvr>
                                        <p:cTn id="179" dur="500" fill="hold"/>
                                        <p:tgtEl>
                                          <p:spTgt spid="579663"/>
                                        </p:tgtEl>
                                        <p:attrNameLst>
                                          <p:attrName>ppt_w</p:attrName>
                                        </p:attrNameLst>
                                      </p:cBhvr>
                                      <p:tavLst>
                                        <p:tav tm="0">
                                          <p:val>
                                            <p:fltVal val="0"/>
                                          </p:val>
                                        </p:tav>
                                        <p:tav tm="100000">
                                          <p:val>
                                            <p:strVal val="#ppt_w"/>
                                          </p:val>
                                        </p:tav>
                                      </p:tavLst>
                                    </p:anim>
                                    <p:anim calcmode="lin" valueType="num">
                                      <p:cBhvr>
                                        <p:cTn id="180" dur="500" fill="hold"/>
                                        <p:tgtEl>
                                          <p:spTgt spid="579663"/>
                                        </p:tgtEl>
                                        <p:attrNameLst>
                                          <p:attrName>ppt_h</p:attrName>
                                        </p:attrNameLst>
                                      </p:cBhvr>
                                      <p:tavLst>
                                        <p:tav tm="0">
                                          <p:val>
                                            <p:strVal val="#ppt_h"/>
                                          </p:val>
                                        </p:tav>
                                        <p:tav tm="100000">
                                          <p:val>
                                            <p:strVal val="#ppt_h"/>
                                          </p:val>
                                        </p:tav>
                                      </p:tavLst>
                                    </p:anim>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7" presetClass="entr" presetSubtype="10" fill="hold" grpId="0" nodeType="clickEffect">
                                  <p:stCondLst>
                                    <p:cond delay="0"/>
                                  </p:stCondLst>
                                  <p:childTnLst>
                                    <p:set>
                                      <p:cBhvr>
                                        <p:cTn id="184" dur="1" fill="hold">
                                          <p:stCondLst>
                                            <p:cond delay="0"/>
                                          </p:stCondLst>
                                        </p:cTn>
                                        <p:tgtEl>
                                          <p:spTgt spid="579667"/>
                                        </p:tgtEl>
                                        <p:attrNameLst>
                                          <p:attrName>style.visibility</p:attrName>
                                        </p:attrNameLst>
                                      </p:cBhvr>
                                      <p:to>
                                        <p:strVal val="visible"/>
                                      </p:to>
                                    </p:set>
                                    <p:anim calcmode="lin" valueType="num">
                                      <p:cBhvr>
                                        <p:cTn id="185" dur="500" fill="hold"/>
                                        <p:tgtEl>
                                          <p:spTgt spid="579667"/>
                                        </p:tgtEl>
                                        <p:attrNameLst>
                                          <p:attrName>ppt_w</p:attrName>
                                        </p:attrNameLst>
                                      </p:cBhvr>
                                      <p:tavLst>
                                        <p:tav tm="0">
                                          <p:val>
                                            <p:fltVal val="0"/>
                                          </p:val>
                                        </p:tav>
                                        <p:tav tm="100000">
                                          <p:val>
                                            <p:strVal val="#ppt_w"/>
                                          </p:val>
                                        </p:tav>
                                      </p:tavLst>
                                    </p:anim>
                                    <p:anim calcmode="lin" valueType="num">
                                      <p:cBhvr>
                                        <p:cTn id="186" dur="500" fill="hold"/>
                                        <p:tgtEl>
                                          <p:spTgt spid="579667"/>
                                        </p:tgtEl>
                                        <p:attrNameLst>
                                          <p:attrName>ppt_h</p:attrName>
                                        </p:attrNameLst>
                                      </p:cBhvr>
                                      <p:tavLst>
                                        <p:tav tm="0">
                                          <p:val>
                                            <p:strVal val="#ppt_h"/>
                                          </p:val>
                                        </p:tav>
                                        <p:tav tm="100000">
                                          <p:val>
                                            <p:strVal val="#ppt_h"/>
                                          </p:val>
                                        </p:tav>
                                      </p:tavLst>
                                    </p:anim>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7" presetClass="entr" presetSubtype="4" fill="hold" grpId="0" nodeType="clickEffect">
                                  <p:stCondLst>
                                    <p:cond delay="0"/>
                                  </p:stCondLst>
                                  <p:childTnLst>
                                    <p:set>
                                      <p:cBhvr>
                                        <p:cTn id="190" dur="1" fill="hold">
                                          <p:stCondLst>
                                            <p:cond delay="0"/>
                                          </p:stCondLst>
                                        </p:cTn>
                                        <p:tgtEl>
                                          <p:spTgt spid="579642"/>
                                        </p:tgtEl>
                                        <p:attrNameLst>
                                          <p:attrName>style.visibility</p:attrName>
                                        </p:attrNameLst>
                                      </p:cBhvr>
                                      <p:to>
                                        <p:strVal val="visible"/>
                                      </p:to>
                                    </p:set>
                                    <p:anim calcmode="lin" valueType="num">
                                      <p:cBhvr>
                                        <p:cTn id="191" dur="500" fill="hold"/>
                                        <p:tgtEl>
                                          <p:spTgt spid="579642"/>
                                        </p:tgtEl>
                                        <p:attrNameLst>
                                          <p:attrName>ppt_x</p:attrName>
                                        </p:attrNameLst>
                                      </p:cBhvr>
                                      <p:tavLst>
                                        <p:tav tm="0">
                                          <p:val>
                                            <p:strVal val="#ppt_x"/>
                                          </p:val>
                                        </p:tav>
                                        <p:tav tm="100000">
                                          <p:val>
                                            <p:strVal val="#ppt_x"/>
                                          </p:val>
                                        </p:tav>
                                      </p:tavLst>
                                    </p:anim>
                                    <p:anim calcmode="lin" valueType="num">
                                      <p:cBhvr>
                                        <p:cTn id="192" dur="500" fill="hold"/>
                                        <p:tgtEl>
                                          <p:spTgt spid="579642"/>
                                        </p:tgtEl>
                                        <p:attrNameLst>
                                          <p:attrName>ppt_y</p:attrName>
                                        </p:attrNameLst>
                                      </p:cBhvr>
                                      <p:tavLst>
                                        <p:tav tm="0">
                                          <p:val>
                                            <p:strVal val="#ppt_y+#ppt_h/2"/>
                                          </p:val>
                                        </p:tav>
                                        <p:tav tm="100000">
                                          <p:val>
                                            <p:strVal val="#ppt_y"/>
                                          </p:val>
                                        </p:tav>
                                      </p:tavLst>
                                    </p:anim>
                                    <p:anim calcmode="lin" valueType="num">
                                      <p:cBhvr>
                                        <p:cTn id="193" dur="500" fill="hold"/>
                                        <p:tgtEl>
                                          <p:spTgt spid="579642"/>
                                        </p:tgtEl>
                                        <p:attrNameLst>
                                          <p:attrName>ppt_w</p:attrName>
                                        </p:attrNameLst>
                                      </p:cBhvr>
                                      <p:tavLst>
                                        <p:tav tm="0">
                                          <p:val>
                                            <p:strVal val="#ppt_w"/>
                                          </p:val>
                                        </p:tav>
                                        <p:tav tm="100000">
                                          <p:val>
                                            <p:strVal val="#ppt_w"/>
                                          </p:val>
                                        </p:tav>
                                      </p:tavLst>
                                    </p:anim>
                                    <p:anim calcmode="lin" valueType="num">
                                      <p:cBhvr>
                                        <p:cTn id="194" dur="500" fill="hold"/>
                                        <p:tgtEl>
                                          <p:spTgt spid="579642"/>
                                        </p:tgtEl>
                                        <p:attrNameLst>
                                          <p:attrName>ppt_h</p:attrName>
                                        </p:attrNameLst>
                                      </p:cBhvr>
                                      <p:tavLst>
                                        <p:tav tm="0">
                                          <p:val>
                                            <p:fltVal val="0"/>
                                          </p:val>
                                        </p:tav>
                                        <p:tav tm="100000">
                                          <p:val>
                                            <p:strVal val="#ppt_h"/>
                                          </p:val>
                                        </p:tav>
                                      </p:tavLst>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3" presetClass="entr" presetSubtype="32" fill="hold" grpId="0" nodeType="clickEffect">
                                  <p:stCondLst>
                                    <p:cond delay="0"/>
                                  </p:stCondLst>
                                  <p:childTnLst>
                                    <p:set>
                                      <p:cBhvr>
                                        <p:cTn id="198" dur="1" fill="hold">
                                          <p:stCondLst>
                                            <p:cond delay="0"/>
                                          </p:stCondLst>
                                        </p:cTn>
                                        <p:tgtEl>
                                          <p:spTgt spid="579686"/>
                                        </p:tgtEl>
                                        <p:attrNameLst>
                                          <p:attrName>style.visibility</p:attrName>
                                        </p:attrNameLst>
                                      </p:cBhvr>
                                      <p:to>
                                        <p:strVal val="visible"/>
                                      </p:to>
                                    </p:set>
                                    <p:anim calcmode="lin" valueType="num">
                                      <p:cBhvr>
                                        <p:cTn id="199" dur="500" fill="hold"/>
                                        <p:tgtEl>
                                          <p:spTgt spid="579686"/>
                                        </p:tgtEl>
                                        <p:attrNameLst>
                                          <p:attrName>ppt_w</p:attrName>
                                        </p:attrNameLst>
                                      </p:cBhvr>
                                      <p:tavLst>
                                        <p:tav tm="0">
                                          <p:val>
                                            <p:strVal val="4*#ppt_w"/>
                                          </p:val>
                                        </p:tav>
                                        <p:tav tm="100000">
                                          <p:val>
                                            <p:strVal val="#ppt_w"/>
                                          </p:val>
                                        </p:tav>
                                      </p:tavLst>
                                    </p:anim>
                                    <p:anim calcmode="lin" valueType="num">
                                      <p:cBhvr>
                                        <p:cTn id="200" dur="500" fill="hold"/>
                                        <p:tgtEl>
                                          <p:spTgt spid="579686"/>
                                        </p:tgtEl>
                                        <p:attrNameLst>
                                          <p:attrName>ppt_h</p:attrName>
                                        </p:attrNameLst>
                                      </p:cBhvr>
                                      <p:tavLst>
                                        <p:tav tm="0">
                                          <p:val>
                                            <p:strVal val="4*#ppt_h"/>
                                          </p:val>
                                        </p:tav>
                                        <p:tav tm="100000">
                                          <p:val>
                                            <p:strVal val="#ppt_h"/>
                                          </p:val>
                                        </p:tav>
                                      </p:tavLst>
                                    </p:anim>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7" presetClass="entr" presetSubtype="4" fill="hold" grpId="0" nodeType="clickEffect">
                                  <p:stCondLst>
                                    <p:cond delay="0"/>
                                  </p:stCondLst>
                                  <p:childTnLst>
                                    <p:set>
                                      <p:cBhvr>
                                        <p:cTn id="204" dur="1" fill="hold">
                                          <p:stCondLst>
                                            <p:cond delay="0"/>
                                          </p:stCondLst>
                                        </p:cTn>
                                        <p:tgtEl>
                                          <p:spTgt spid="579656"/>
                                        </p:tgtEl>
                                        <p:attrNameLst>
                                          <p:attrName>style.visibility</p:attrName>
                                        </p:attrNameLst>
                                      </p:cBhvr>
                                      <p:to>
                                        <p:strVal val="visible"/>
                                      </p:to>
                                    </p:set>
                                    <p:anim calcmode="lin" valueType="num">
                                      <p:cBhvr>
                                        <p:cTn id="205" dur="500" fill="hold"/>
                                        <p:tgtEl>
                                          <p:spTgt spid="579656"/>
                                        </p:tgtEl>
                                        <p:attrNameLst>
                                          <p:attrName>ppt_x</p:attrName>
                                        </p:attrNameLst>
                                      </p:cBhvr>
                                      <p:tavLst>
                                        <p:tav tm="0">
                                          <p:val>
                                            <p:strVal val="#ppt_x"/>
                                          </p:val>
                                        </p:tav>
                                        <p:tav tm="100000">
                                          <p:val>
                                            <p:strVal val="#ppt_x"/>
                                          </p:val>
                                        </p:tav>
                                      </p:tavLst>
                                    </p:anim>
                                    <p:anim calcmode="lin" valueType="num">
                                      <p:cBhvr>
                                        <p:cTn id="206" dur="500" fill="hold"/>
                                        <p:tgtEl>
                                          <p:spTgt spid="579656"/>
                                        </p:tgtEl>
                                        <p:attrNameLst>
                                          <p:attrName>ppt_y</p:attrName>
                                        </p:attrNameLst>
                                      </p:cBhvr>
                                      <p:tavLst>
                                        <p:tav tm="0">
                                          <p:val>
                                            <p:strVal val="#ppt_y+#ppt_h/2"/>
                                          </p:val>
                                        </p:tav>
                                        <p:tav tm="100000">
                                          <p:val>
                                            <p:strVal val="#ppt_y"/>
                                          </p:val>
                                        </p:tav>
                                      </p:tavLst>
                                    </p:anim>
                                    <p:anim calcmode="lin" valueType="num">
                                      <p:cBhvr>
                                        <p:cTn id="207" dur="500" fill="hold"/>
                                        <p:tgtEl>
                                          <p:spTgt spid="579656"/>
                                        </p:tgtEl>
                                        <p:attrNameLst>
                                          <p:attrName>ppt_w</p:attrName>
                                        </p:attrNameLst>
                                      </p:cBhvr>
                                      <p:tavLst>
                                        <p:tav tm="0">
                                          <p:val>
                                            <p:strVal val="#ppt_w"/>
                                          </p:val>
                                        </p:tav>
                                        <p:tav tm="100000">
                                          <p:val>
                                            <p:strVal val="#ppt_w"/>
                                          </p:val>
                                        </p:tav>
                                      </p:tavLst>
                                    </p:anim>
                                    <p:anim calcmode="lin" valueType="num">
                                      <p:cBhvr>
                                        <p:cTn id="208" dur="500" fill="hold"/>
                                        <p:tgtEl>
                                          <p:spTgt spid="579656"/>
                                        </p:tgtEl>
                                        <p:attrNameLst>
                                          <p:attrName>ppt_h</p:attrName>
                                        </p:attrNameLst>
                                      </p:cBhvr>
                                      <p:tavLst>
                                        <p:tav tm="0">
                                          <p:val>
                                            <p:fltVal val="0"/>
                                          </p:val>
                                        </p:tav>
                                        <p:tav tm="100000">
                                          <p:val>
                                            <p:strVal val="#ppt_h"/>
                                          </p:val>
                                        </p:tav>
                                      </p:tavLst>
                                    </p:anim>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7" presetClass="entr" presetSubtype="10" fill="hold" grpId="0" nodeType="clickEffect">
                                  <p:stCondLst>
                                    <p:cond delay="0"/>
                                  </p:stCondLst>
                                  <p:childTnLst>
                                    <p:set>
                                      <p:cBhvr>
                                        <p:cTn id="212" dur="1" fill="hold">
                                          <p:stCondLst>
                                            <p:cond delay="0"/>
                                          </p:stCondLst>
                                        </p:cTn>
                                        <p:tgtEl>
                                          <p:spTgt spid="579664"/>
                                        </p:tgtEl>
                                        <p:attrNameLst>
                                          <p:attrName>style.visibility</p:attrName>
                                        </p:attrNameLst>
                                      </p:cBhvr>
                                      <p:to>
                                        <p:strVal val="visible"/>
                                      </p:to>
                                    </p:set>
                                    <p:anim calcmode="lin" valueType="num">
                                      <p:cBhvr>
                                        <p:cTn id="213" dur="500" fill="hold"/>
                                        <p:tgtEl>
                                          <p:spTgt spid="579664"/>
                                        </p:tgtEl>
                                        <p:attrNameLst>
                                          <p:attrName>ppt_w</p:attrName>
                                        </p:attrNameLst>
                                      </p:cBhvr>
                                      <p:tavLst>
                                        <p:tav tm="0">
                                          <p:val>
                                            <p:fltVal val="0"/>
                                          </p:val>
                                        </p:tav>
                                        <p:tav tm="100000">
                                          <p:val>
                                            <p:strVal val="#ppt_w"/>
                                          </p:val>
                                        </p:tav>
                                      </p:tavLst>
                                    </p:anim>
                                    <p:anim calcmode="lin" valueType="num">
                                      <p:cBhvr>
                                        <p:cTn id="214" dur="500" fill="hold"/>
                                        <p:tgtEl>
                                          <p:spTgt spid="579664"/>
                                        </p:tgtEl>
                                        <p:attrNameLst>
                                          <p:attrName>ppt_h</p:attrName>
                                        </p:attrNameLst>
                                      </p:cBhvr>
                                      <p:tavLst>
                                        <p:tav tm="0">
                                          <p:val>
                                            <p:strVal val="#ppt_h"/>
                                          </p:val>
                                        </p:tav>
                                        <p:tav tm="100000">
                                          <p:val>
                                            <p:strVal val="#ppt_h"/>
                                          </p:val>
                                        </p:tav>
                                      </p:tavLst>
                                    </p:anim>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7" presetClass="entr" presetSubtype="10" fill="hold" grpId="0" nodeType="clickEffect">
                                  <p:stCondLst>
                                    <p:cond delay="0"/>
                                  </p:stCondLst>
                                  <p:childTnLst>
                                    <p:set>
                                      <p:cBhvr>
                                        <p:cTn id="218" dur="1" fill="hold">
                                          <p:stCondLst>
                                            <p:cond delay="0"/>
                                          </p:stCondLst>
                                        </p:cTn>
                                        <p:tgtEl>
                                          <p:spTgt spid="579668"/>
                                        </p:tgtEl>
                                        <p:attrNameLst>
                                          <p:attrName>style.visibility</p:attrName>
                                        </p:attrNameLst>
                                      </p:cBhvr>
                                      <p:to>
                                        <p:strVal val="visible"/>
                                      </p:to>
                                    </p:set>
                                    <p:anim calcmode="lin" valueType="num">
                                      <p:cBhvr>
                                        <p:cTn id="219" dur="500" fill="hold"/>
                                        <p:tgtEl>
                                          <p:spTgt spid="579668"/>
                                        </p:tgtEl>
                                        <p:attrNameLst>
                                          <p:attrName>ppt_w</p:attrName>
                                        </p:attrNameLst>
                                      </p:cBhvr>
                                      <p:tavLst>
                                        <p:tav tm="0">
                                          <p:val>
                                            <p:fltVal val="0"/>
                                          </p:val>
                                        </p:tav>
                                        <p:tav tm="100000">
                                          <p:val>
                                            <p:strVal val="#ppt_w"/>
                                          </p:val>
                                        </p:tav>
                                      </p:tavLst>
                                    </p:anim>
                                    <p:anim calcmode="lin" valueType="num">
                                      <p:cBhvr>
                                        <p:cTn id="220" dur="500" fill="hold"/>
                                        <p:tgtEl>
                                          <p:spTgt spid="579668"/>
                                        </p:tgtEl>
                                        <p:attrNameLst>
                                          <p:attrName>ppt_h</p:attrName>
                                        </p:attrNameLst>
                                      </p:cBhvr>
                                      <p:tavLst>
                                        <p:tav tm="0">
                                          <p:val>
                                            <p:strVal val="#ppt_h"/>
                                          </p:val>
                                        </p:tav>
                                        <p:tav tm="100000">
                                          <p:val>
                                            <p:strVal val="#ppt_h"/>
                                          </p:val>
                                        </p:tav>
                                      </p:tavLst>
                                    </p:anim>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7" presetClass="entr" presetSubtype="4" fill="hold" grpId="0" nodeType="clickEffect">
                                  <p:stCondLst>
                                    <p:cond delay="0"/>
                                  </p:stCondLst>
                                  <p:childTnLst>
                                    <p:set>
                                      <p:cBhvr>
                                        <p:cTn id="224" dur="1" fill="hold">
                                          <p:stCondLst>
                                            <p:cond delay="0"/>
                                          </p:stCondLst>
                                        </p:cTn>
                                        <p:tgtEl>
                                          <p:spTgt spid="579643"/>
                                        </p:tgtEl>
                                        <p:attrNameLst>
                                          <p:attrName>style.visibility</p:attrName>
                                        </p:attrNameLst>
                                      </p:cBhvr>
                                      <p:to>
                                        <p:strVal val="visible"/>
                                      </p:to>
                                    </p:set>
                                    <p:anim calcmode="lin" valueType="num">
                                      <p:cBhvr>
                                        <p:cTn id="225" dur="500" fill="hold"/>
                                        <p:tgtEl>
                                          <p:spTgt spid="579643"/>
                                        </p:tgtEl>
                                        <p:attrNameLst>
                                          <p:attrName>ppt_x</p:attrName>
                                        </p:attrNameLst>
                                      </p:cBhvr>
                                      <p:tavLst>
                                        <p:tav tm="0">
                                          <p:val>
                                            <p:strVal val="#ppt_x"/>
                                          </p:val>
                                        </p:tav>
                                        <p:tav tm="100000">
                                          <p:val>
                                            <p:strVal val="#ppt_x"/>
                                          </p:val>
                                        </p:tav>
                                      </p:tavLst>
                                    </p:anim>
                                    <p:anim calcmode="lin" valueType="num">
                                      <p:cBhvr>
                                        <p:cTn id="226" dur="500" fill="hold"/>
                                        <p:tgtEl>
                                          <p:spTgt spid="579643"/>
                                        </p:tgtEl>
                                        <p:attrNameLst>
                                          <p:attrName>ppt_y</p:attrName>
                                        </p:attrNameLst>
                                      </p:cBhvr>
                                      <p:tavLst>
                                        <p:tav tm="0">
                                          <p:val>
                                            <p:strVal val="#ppt_y+#ppt_h/2"/>
                                          </p:val>
                                        </p:tav>
                                        <p:tav tm="100000">
                                          <p:val>
                                            <p:strVal val="#ppt_y"/>
                                          </p:val>
                                        </p:tav>
                                      </p:tavLst>
                                    </p:anim>
                                    <p:anim calcmode="lin" valueType="num">
                                      <p:cBhvr>
                                        <p:cTn id="227" dur="500" fill="hold"/>
                                        <p:tgtEl>
                                          <p:spTgt spid="579643"/>
                                        </p:tgtEl>
                                        <p:attrNameLst>
                                          <p:attrName>ppt_w</p:attrName>
                                        </p:attrNameLst>
                                      </p:cBhvr>
                                      <p:tavLst>
                                        <p:tav tm="0">
                                          <p:val>
                                            <p:strVal val="#ppt_w"/>
                                          </p:val>
                                        </p:tav>
                                        <p:tav tm="100000">
                                          <p:val>
                                            <p:strVal val="#ppt_w"/>
                                          </p:val>
                                        </p:tav>
                                      </p:tavLst>
                                    </p:anim>
                                    <p:anim calcmode="lin" valueType="num">
                                      <p:cBhvr>
                                        <p:cTn id="228" dur="500" fill="hold"/>
                                        <p:tgtEl>
                                          <p:spTgt spid="579643"/>
                                        </p:tgtEl>
                                        <p:attrNameLst>
                                          <p:attrName>ppt_h</p:attrName>
                                        </p:attrNameLst>
                                      </p:cBhvr>
                                      <p:tavLst>
                                        <p:tav tm="0">
                                          <p:val>
                                            <p:fltVal val="0"/>
                                          </p:val>
                                        </p:tav>
                                        <p:tav tm="100000">
                                          <p:val>
                                            <p:strVal val="#ppt_h"/>
                                          </p:val>
                                        </p:tav>
                                      </p:tavLst>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3" presetClass="entr" presetSubtype="32" fill="hold" grpId="0" nodeType="clickEffect">
                                  <p:stCondLst>
                                    <p:cond delay="0"/>
                                  </p:stCondLst>
                                  <p:childTnLst>
                                    <p:set>
                                      <p:cBhvr>
                                        <p:cTn id="232" dur="1" fill="hold">
                                          <p:stCondLst>
                                            <p:cond delay="0"/>
                                          </p:stCondLst>
                                        </p:cTn>
                                        <p:tgtEl>
                                          <p:spTgt spid="579684"/>
                                        </p:tgtEl>
                                        <p:attrNameLst>
                                          <p:attrName>style.visibility</p:attrName>
                                        </p:attrNameLst>
                                      </p:cBhvr>
                                      <p:to>
                                        <p:strVal val="visible"/>
                                      </p:to>
                                    </p:set>
                                    <p:anim calcmode="lin" valueType="num">
                                      <p:cBhvr>
                                        <p:cTn id="233" dur="500" fill="hold"/>
                                        <p:tgtEl>
                                          <p:spTgt spid="579684"/>
                                        </p:tgtEl>
                                        <p:attrNameLst>
                                          <p:attrName>ppt_w</p:attrName>
                                        </p:attrNameLst>
                                      </p:cBhvr>
                                      <p:tavLst>
                                        <p:tav tm="0">
                                          <p:val>
                                            <p:strVal val="4*#ppt_w"/>
                                          </p:val>
                                        </p:tav>
                                        <p:tav tm="100000">
                                          <p:val>
                                            <p:strVal val="#ppt_w"/>
                                          </p:val>
                                        </p:tav>
                                      </p:tavLst>
                                    </p:anim>
                                    <p:anim calcmode="lin" valueType="num">
                                      <p:cBhvr>
                                        <p:cTn id="234" dur="500" fill="hold"/>
                                        <p:tgtEl>
                                          <p:spTgt spid="579684"/>
                                        </p:tgtEl>
                                        <p:attrNameLst>
                                          <p:attrName>ppt_h</p:attrName>
                                        </p:attrNameLst>
                                      </p:cBhvr>
                                      <p:tavLst>
                                        <p:tav tm="0">
                                          <p:val>
                                            <p:strVal val="4*#ppt_h"/>
                                          </p:val>
                                        </p:tav>
                                        <p:tav tm="100000">
                                          <p:val>
                                            <p:strVal val="#ppt_h"/>
                                          </p:val>
                                        </p:tav>
                                      </p:tavLst>
                                    </p:anim>
                                  </p:childTnLst>
                                </p:cTn>
                              </p:par>
                            </p:childTnLst>
                          </p:cTn>
                        </p:par>
                      </p:childTnLst>
                    </p:cTn>
                  </p:par>
                  <p:par>
                    <p:cTn id="235" fill="hold" nodeType="clickPar">
                      <p:stCondLst>
                        <p:cond delay="indefinite"/>
                      </p:stCondLst>
                      <p:childTnLst>
                        <p:par>
                          <p:cTn id="236" fill="hold" nodeType="withGroup">
                            <p:stCondLst>
                              <p:cond delay="0"/>
                            </p:stCondLst>
                            <p:childTnLst>
                              <p:par>
                                <p:cTn id="237" presetID="17" presetClass="entr" presetSubtype="4" fill="hold" grpId="0" nodeType="clickEffect">
                                  <p:stCondLst>
                                    <p:cond delay="0"/>
                                  </p:stCondLst>
                                  <p:childTnLst>
                                    <p:set>
                                      <p:cBhvr>
                                        <p:cTn id="238" dur="1" fill="hold">
                                          <p:stCondLst>
                                            <p:cond delay="0"/>
                                          </p:stCondLst>
                                        </p:cTn>
                                        <p:tgtEl>
                                          <p:spTgt spid="579657"/>
                                        </p:tgtEl>
                                        <p:attrNameLst>
                                          <p:attrName>style.visibility</p:attrName>
                                        </p:attrNameLst>
                                      </p:cBhvr>
                                      <p:to>
                                        <p:strVal val="visible"/>
                                      </p:to>
                                    </p:set>
                                    <p:anim calcmode="lin" valueType="num">
                                      <p:cBhvr>
                                        <p:cTn id="239" dur="500" fill="hold"/>
                                        <p:tgtEl>
                                          <p:spTgt spid="579657"/>
                                        </p:tgtEl>
                                        <p:attrNameLst>
                                          <p:attrName>ppt_x</p:attrName>
                                        </p:attrNameLst>
                                      </p:cBhvr>
                                      <p:tavLst>
                                        <p:tav tm="0">
                                          <p:val>
                                            <p:strVal val="#ppt_x"/>
                                          </p:val>
                                        </p:tav>
                                        <p:tav tm="100000">
                                          <p:val>
                                            <p:strVal val="#ppt_x"/>
                                          </p:val>
                                        </p:tav>
                                      </p:tavLst>
                                    </p:anim>
                                    <p:anim calcmode="lin" valueType="num">
                                      <p:cBhvr>
                                        <p:cTn id="240" dur="500" fill="hold"/>
                                        <p:tgtEl>
                                          <p:spTgt spid="579657"/>
                                        </p:tgtEl>
                                        <p:attrNameLst>
                                          <p:attrName>ppt_y</p:attrName>
                                        </p:attrNameLst>
                                      </p:cBhvr>
                                      <p:tavLst>
                                        <p:tav tm="0">
                                          <p:val>
                                            <p:strVal val="#ppt_y+#ppt_h/2"/>
                                          </p:val>
                                        </p:tav>
                                        <p:tav tm="100000">
                                          <p:val>
                                            <p:strVal val="#ppt_y"/>
                                          </p:val>
                                        </p:tav>
                                      </p:tavLst>
                                    </p:anim>
                                    <p:anim calcmode="lin" valueType="num">
                                      <p:cBhvr>
                                        <p:cTn id="241" dur="500" fill="hold"/>
                                        <p:tgtEl>
                                          <p:spTgt spid="579657"/>
                                        </p:tgtEl>
                                        <p:attrNameLst>
                                          <p:attrName>ppt_w</p:attrName>
                                        </p:attrNameLst>
                                      </p:cBhvr>
                                      <p:tavLst>
                                        <p:tav tm="0">
                                          <p:val>
                                            <p:strVal val="#ppt_w"/>
                                          </p:val>
                                        </p:tav>
                                        <p:tav tm="100000">
                                          <p:val>
                                            <p:strVal val="#ppt_w"/>
                                          </p:val>
                                        </p:tav>
                                      </p:tavLst>
                                    </p:anim>
                                    <p:anim calcmode="lin" valueType="num">
                                      <p:cBhvr>
                                        <p:cTn id="242" dur="500" fill="hold"/>
                                        <p:tgtEl>
                                          <p:spTgt spid="579657"/>
                                        </p:tgtEl>
                                        <p:attrNameLst>
                                          <p:attrName>ppt_h</p:attrName>
                                        </p:attrNameLst>
                                      </p:cBhvr>
                                      <p:tavLst>
                                        <p:tav tm="0">
                                          <p:val>
                                            <p:fltVal val="0"/>
                                          </p:val>
                                        </p:tav>
                                        <p:tav tm="100000">
                                          <p:val>
                                            <p:strVal val="#ppt_h"/>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17" presetClass="entr" presetSubtype="4" fill="hold" grpId="0" nodeType="clickEffect">
                                  <p:stCondLst>
                                    <p:cond delay="0"/>
                                  </p:stCondLst>
                                  <p:childTnLst>
                                    <p:set>
                                      <p:cBhvr>
                                        <p:cTn id="246" dur="1" fill="hold">
                                          <p:stCondLst>
                                            <p:cond delay="0"/>
                                          </p:stCondLst>
                                        </p:cTn>
                                        <p:tgtEl>
                                          <p:spTgt spid="579665"/>
                                        </p:tgtEl>
                                        <p:attrNameLst>
                                          <p:attrName>style.visibility</p:attrName>
                                        </p:attrNameLst>
                                      </p:cBhvr>
                                      <p:to>
                                        <p:strVal val="visible"/>
                                      </p:to>
                                    </p:set>
                                    <p:anim calcmode="lin" valueType="num">
                                      <p:cBhvr>
                                        <p:cTn id="247" dur="500" fill="hold"/>
                                        <p:tgtEl>
                                          <p:spTgt spid="579665"/>
                                        </p:tgtEl>
                                        <p:attrNameLst>
                                          <p:attrName>ppt_x</p:attrName>
                                        </p:attrNameLst>
                                      </p:cBhvr>
                                      <p:tavLst>
                                        <p:tav tm="0">
                                          <p:val>
                                            <p:strVal val="#ppt_x"/>
                                          </p:val>
                                        </p:tav>
                                        <p:tav tm="100000">
                                          <p:val>
                                            <p:strVal val="#ppt_x"/>
                                          </p:val>
                                        </p:tav>
                                      </p:tavLst>
                                    </p:anim>
                                    <p:anim calcmode="lin" valueType="num">
                                      <p:cBhvr>
                                        <p:cTn id="248" dur="500" fill="hold"/>
                                        <p:tgtEl>
                                          <p:spTgt spid="579665"/>
                                        </p:tgtEl>
                                        <p:attrNameLst>
                                          <p:attrName>ppt_y</p:attrName>
                                        </p:attrNameLst>
                                      </p:cBhvr>
                                      <p:tavLst>
                                        <p:tav tm="0">
                                          <p:val>
                                            <p:strVal val="#ppt_y+#ppt_h/2"/>
                                          </p:val>
                                        </p:tav>
                                        <p:tav tm="100000">
                                          <p:val>
                                            <p:strVal val="#ppt_y"/>
                                          </p:val>
                                        </p:tav>
                                      </p:tavLst>
                                    </p:anim>
                                    <p:anim calcmode="lin" valueType="num">
                                      <p:cBhvr>
                                        <p:cTn id="249" dur="500" fill="hold"/>
                                        <p:tgtEl>
                                          <p:spTgt spid="579665"/>
                                        </p:tgtEl>
                                        <p:attrNameLst>
                                          <p:attrName>ppt_w</p:attrName>
                                        </p:attrNameLst>
                                      </p:cBhvr>
                                      <p:tavLst>
                                        <p:tav tm="0">
                                          <p:val>
                                            <p:strVal val="#ppt_w"/>
                                          </p:val>
                                        </p:tav>
                                        <p:tav tm="100000">
                                          <p:val>
                                            <p:strVal val="#ppt_w"/>
                                          </p:val>
                                        </p:tav>
                                      </p:tavLst>
                                    </p:anim>
                                    <p:anim calcmode="lin" valueType="num">
                                      <p:cBhvr>
                                        <p:cTn id="250" dur="500" fill="hold"/>
                                        <p:tgtEl>
                                          <p:spTgt spid="579665"/>
                                        </p:tgtEl>
                                        <p:attrNameLst>
                                          <p:attrName>ppt_h</p:attrName>
                                        </p:attrNameLst>
                                      </p:cBhvr>
                                      <p:tavLst>
                                        <p:tav tm="0">
                                          <p:val>
                                            <p:fltVal val="0"/>
                                          </p:val>
                                        </p:tav>
                                        <p:tav tm="100000">
                                          <p:val>
                                            <p:strVal val="#ppt_h"/>
                                          </p:val>
                                        </p:tav>
                                      </p:tavLst>
                                    </p:anim>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7" presetClass="entr" presetSubtype="4" fill="hold" grpId="0" nodeType="clickEffect">
                                  <p:stCondLst>
                                    <p:cond delay="0"/>
                                  </p:stCondLst>
                                  <p:childTnLst>
                                    <p:set>
                                      <p:cBhvr>
                                        <p:cTn id="254" dur="1" fill="hold">
                                          <p:stCondLst>
                                            <p:cond delay="0"/>
                                          </p:stCondLst>
                                        </p:cTn>
                                        <p:tgtEl>
                                          <p:spTgt spid="579669"/>
                                        </p:tgtEl>
                                        <p:attrNameLst>
                                          <p:attrName>style.visibility</p:attrName>
                                        </p:attrNameLst>
                                      </p:cBhvr>
                                      <p:to>
                                        <p:strVal val="visible"/>
                                      </p:to>
                                    </p:set>
                                    <p:anim calcmode="lin" valueType="num">
                                      <p:cBhvr>
                                        <p:cTn id="255" dur="500" fill="hold"/>
                                        <p:tgtEl>
                                          <p:spTgt spid="579669"/>
                                        </p:tgtEl>
                                        <p:attrNameLst>
                                          <p:attrName>ppt_x</p:attrName>
                                        </p:attrNameLst>
                                      </p:cBhvr>
                                      <p:tavLst>
                                        <p:tav tm="0">
                                          <p:val>
                                            <p:strVal val="#ppt_x"/>
                                          </p:val>
                                        </p:tav>
                                        <p:tav tm="100000">
                                          <p:val>
                                            <p:strVal val="#ppt_x"/>
                                          </p:val>
                                        </p:tav>
                                      </p:tavLst>
                                    </p:anim>
                                    <p:anim calcmode="lin" valueType="num">
                                      <p:cBhvr>
                                        <p:cTn id="256" dur="500" fill="hold"/>
                                        <p:tgtEl>
                                          <p:spTgt spid="579669"/>
                                        </p:tgtEl>
                                        <p:attrNameLst>
                                          <p:attrName>ppt_y</p:attrName>
                                        </p:attrNameLst>
                                      </p:cBhvr>
                                      <p:tavLst>
                                        <p:tav tm="0">
                                          <p:val>
                                            <p:strVal val="#ppt_y+#ppt_h/2"/>
                                          </p:val>
                                        </p:tav>
                                        <p:tav tm="100000">
                                          <p:val>
                                            <p:strVal val="#ppt_y"/>
                                          </p:val>
                                        </p:tav>
                                      </p:tavLst>
                                    </p:anim>
                                    <p:anim calcmode="lin" valueType="num">
                                      <p:cBhvr>
                                        <p:cTn id="257" dur="500" fill="hold"/>
                                        <p:tgtEl>
                                          <p:spTgt spid="579669"/>
                                        </p:tgtEl>
                                        <p:attrNameLst>
                                          <p:attrName>ppt_w</p:attrName>
                                        </p:attrNameLst>
                                      </p:cBhvr>
                                      <p:tavLst>
                                        <p:tav tm="0">
                                          <p:val>
                                            <p:strVal val="#ppt_w"/>
                                          </p:val>
                                        </p:tav>
                                        <p:tav tm="100000">
                                          <p:val>
                                            <p:strVal val="#ppt_w"/>
                                          </p:val>
                                        </p:tav>
                                      </p:tavLst>
                                    </p:anim>
                                    <p:anim calcmode="lin" valueType="num">
                                      <p:cBhvr>
                                        <p:cTn id="258" dur="500" fill="hold"/>
                                        <p:tgtEl>
                                          <p:spTgt spid="579669"/>
                                        </p:tgtEl>
                                        <p:attrNameLst>
                                          <p:attrName>ppt_h</p:attrName>
                                        </p:attrNameLst>
                                      </p:cBhvr>
                                      <p:tavLst>
                                        <p:tav tm="0">
                                          <p:val>
                                            <p:fltVal val="0"/>
                                          </p:val>
                                        </p:tav>
                                        <p:tav tm="100000">
                                          <p:val>
                                            <p:strVal val="#ppt_h"/>
                                          </p:val>
                                        </p:tav>
                                      </p:tavLst>
                                    </p:anim>
                                  </p:childTnLst>
                                </p:cTn>
                              </p:par>
                            </p:childTnLst>
                          </p:cTn>
                        </p:par>
                      </p:childTnLst>
                    </p:cTn>
                  </p:par>
                  <p:par>
                    <p:cTn id="259" fill="hold" nodeType="clickPar">
                      <p:stCondLst>
                        <p:cond delay="indefinite"/>
                      </p:stCondLst>
                      <p:childTnLst>
                        <p:par>
                          <p:cTn id="260" fill="hold" nodeType="withGroup">
                            <p:stCondLst>
                              <p:cond delay="0"/>
                            </p:stCondLst>
                            <p:childTnLst>
                              <p:par>
                                <p:cTn id="261" presetID="17" presetClass="entr" presetSubtype="4" fill="hold" grpId="0" nodeType="clickEffect">
                                  <p:stCondLst>
                                    <p:cond delay="0"/>
                                  </p:stCondLst>
                                  <p:childTnLst>
                                    <p:set>
                                      <p:cBhvr>
                                        <p:cTn id="262" dur="1" fill="hold">
                                          <p:stCondLst>
                                            <p:cond delay="0"/>
                                          </p:stCondLst>
                                        </p:cTn>
                                        <p:tgtEl>
                                          <p:spTgt spid="579644"/>
                                        </p:tgtEl>
                                        <p:attrNameLst>
                                          <p:attrName>style.visibility</p:attrName>
                                        </p:attrNameLst>
                                      </p:cBhvr>
                                      <p:to>
                                        <p:strVal val="visible"/>
                                      </p:to>
                                    </p:set>
                                    <p:anim calcmode="lin" valueType="num">
                                      <p:cBhvr>
                                        <p:cTn id="263" dur="500" fill="hold"/>
                                        <p:tgtEl>
                                          <p:spTgt spid="579644"/>
                                        </p:tgtEl>
                                        <p:attrNameLst>
                                          <p:attrName>ppt_x</p:attrName>
                                        </p:attrNameLst>
                                      </p:cBhvr>
                                      <p:tavLst>
                                        <p:tav tm="0">
                                          <p:val>
                                            <p:strVal val="#ppt_x"/>
                                          </p:val>
                                        </p:tav>
                                        <p:tav tm="100000">
                                          <p:val>
                                            <p:strVal val="#ppt_x"/>
                                          </p:val>
                                        </p:tav>
                                      </p:tavLst>
                                    </p:anim>
                                    <p:anim calcmode="lin" valueType="num">
                                      <p:cBhvr>
                                        <p:cTn id="264" dur="500" fill="hold"/>
                                        <p:tgtEl>
                                          <p:spTgt spid="579644"/>
                                        </p:tgtEl>
                                        <p:attrNameLst>
                                          <p:attrName>ppt_y</p:attrName>
                                        </p:attrNameLst>
                                      </p:cBhvr>
                                      <p:tavLst>
                                        <p:tav tm="0">
                                          <p:val>
                                            <p:strVal val="#ppt_y+#ppt_h/2"/>
                                          </p:val>
                                        </p:tav>
                                        <p:tav tm="100000">
                                          <p:val>
                                            <p:strVal val="#ppt_y"/>
                                          </p:val>
                                        </p:tav>
                                      </p:tavLst>
                                    </p:anim>
                                    <p:anim calcmode="lin" valueType="num">
                                      <p:cBhvr>
                                        <p:cTn id="265" dur="500" fill="hold"/>
                                        <p:tgtEl>
                                          <p:spTgt spid="579644"/>
                                        </p:tgtEl>
                                        <p:attrNameLst>
                                          <p:attrName>ppt_w</p:attrName>
                                        </p:attrNameLst>
                                      </p:cBhvr>
                                      <p:tavLst>
                                        <p:tav tm="0">
                                          <p:val>
                                            <p:strVal val="#ppt_w"/>
                                          </p:val>
                                        </p:tav>
                                        <p:tav tm="100000">
                                          <p:val>
                                            <p:strVal val="#ppt_w"/>
                                          </p:val>
                                        </p:tav>
                                      </p:tavLst>
                                    </p:anim>
                                    <p:anim calcmode="lin" valueType="num">
                                      <p:cBhvr>
                                        <p:cTn id="266" dur="500" fill="hold"/>
                                        <p:tgtEl>
                                          <p:spTgt spid="579644"/>
                                        </p:tgtEl>
                                        <p:attrNameLst>
                                          <p:attrName>ppt_h</p:attrName>
                                        </p:attrNameLst>
                                      </p:cBhvr>
                                      <p:tavLst>
                                        <p:tav tm="0">
                                          <p:val>
                                            <p:fltVal val="0"/>
                                          </p:val>
                                        </p:tav>
                                        <p:tav tm="100000">
                                          <p:val>
                                            <p:strVal val="#ppt_h"/>
                                          </p:val>
                                        </p:tav>
                                      </p:tavLst>
                                    </p:anim>
                                  </p:childTnLst>
                                </p:cTn>
                              </p:par>
                            </p:childTnLst>
                          </p:cTn>
                        </p:par>
                      </p:childTnLst>
                    </p:cTn>
                  </p:par>
                  <p:par>
                    <p:cTn id="267" fill="hold" nodeType="clickPar">
                      <p:stCondLst>
                        <p:cond delay="indefinite"/>
                      </p:stCondLst>
                      <p:childTnLst>
                        <p:par>
                          <p:cTn id="268" fill="hold" nodeType="withGroup">
                            <p:stCondLst>
                              <p:cond delay="0"/>
                            </p:stCondLst>
                            <p:childTnLst>
                              <p:par>
                                <p:cTn id="269" presetID="23" presetClass="entr" presetSubtype="32" fill="hold" grpId="0" nodeType="clickEffect">
                                  <p:stCondLst>
                                    <p:cond delay="0"/>
                                  </p:stCondLst>
                                  <p:childTnLst>
                                    <p:set>
                                      <p:cBhvr>
                                        <p:cTn id="270" dur="1" fill="hold">
                                          <p:stCondLst>
                                            <p:cond delay="0"/>
                                          </p:stCondLst>
                                        </p:cTn>
                                        <p:tgtEl>
                                          <p:spTgt spid="579685"/>
                                        </p:tgtEl>
                                        <p:attrNameLst>
                                          <p:attrName>style.visibility</p:attrName>
                                        </p:attrNameLst>
                                      </p:cBhvr>
                                      <p:to>
                                        <p:strVal val="visible"/>
                                      </p:to>
                                    </p:set>
                                    <p:anim calcmode="lin" valueType="num">
                                      <p:cBhvr>
                                        <p:cTn id="271" dur="500" fill="hold"/>
                                        <p:tgtEl>
                                          <p:spTgt spid="579685"/>
                                        </p:tgtEl>
                                        <p:attrNameLst>
                                          <p:attrName>ppt_w</p:attrName>
                                        </p:attrNameLst>
                                      </p:cBhvr>
                                      <p:tavLst>
                                        <p:tav tm="0">
                                          <p:val>
                                            <p:strVal val="4*#ppt_w"/>
                                          </p:val>
                                        </p:tav>
                                        <p:tav tm="100000">
                                          <p:val>
                                            <p:strVal val="#ppt_w"/>
                                          </p:val>
                                        </p:tav>
                                      </p:tavLst>
                                    </p:anim>
                                    <p:anim calcmode="lin" valueType="num">
                                      <p:cBhvr>
                                        <p:cTn id="272" dur="500" fill="hold"/>
                                        <p:tgtEl>
                                          <p:spTgt spid="579685"/>
                                        </p:tgtEl>
                                        <p:attrNameLst>
                                          <p:attrName>ppt_h</p:attrName>
                                        </p:attrNameLst>
                                      </p:cBhvr>
                                      <p:tavLst>
                                        <p:tav tm="0">
                                          <p:val>
                                            <p:strVal val="4*#ppt_h"/>
                                          </p:val>
                                        </p:tav>
                                        <p:tav tm="100000">
                                          <p:val>
                                            <p:strVal val="#ppt_h"/>
                                          </p:val>
                                        </p:tav>
                                      </p:tavLst>
                                    </p:anim>
                                  </p:childTnLst>
                                </p:cTn>
                              </p:par>
                            </p:childTnLst>
                          </p:cTn>
                        </p:par>
                      </p:childTnLst>
                    </p:cTn>
                  </p:par>
                  <p:par>
                    <p:cTn id="273" fill="hold" nodeType="clickPar">
                      <p:stCondLst>
                        <p:cond delay="indefinite"/>
                      </p:stCondLst>
                      <p:childTnLst>
                        <p:par>
                          <p:cTn id="274" fill="hold" nodeType="withGroup">
                            <p:stCondLst>
                              <p:cond delay="0"/>
                            </p:stCondLst>
                            <p:childTnLst>
                              <p:par>
                                <p:cTn id="275" presetID="17" presetClass="entr" presetSubtype="4" fill="hold" grpId="0" nodeType="clickEffect">
                                  <p:stCondLst>
                                    <p:cond delay="0"/>
                                  </p:stCondLst>
                                  <p:childTnLst>
                                    <p:set>
                                      <p:cBhvr>
                                        <p:cTn id="276" dur="1" fill="hold">
                                          <p:stCondLst>
                                            <p:cond delay="0"/>
                                          </p:stCondLst>
                                        </p:cTn>
                                        <p:tgtEl>
                                          <p:spTgt spid="579658"/>
                                        </p:tgtEl>
                                        <p:attrNameLst>
                                          <p:attrName>style.visibility</p:attrName>
                                        </p:attrNameLst>
                                      </p:cBhvr>
                                      <p:to>
                                        <p:strVal val="visible"/>
                                      </p:to>
                                    </p:set>
                                    <p:anim calcmode="lin" valueType="num">
                                      <p:cBhvr>
                                        <p:cTn id="277" dur="500" fill="hold"/>
                                        <p:tgtEl>
                                          <p:spTgt spid="579658"/>
                                        </p:tgtEl>
                                        <p:attrNameLst>
                                          <p:attrName>ppt_x</p:attrName>
                                        </p:attrNameLst>
                                      </p:cBhvr>
                                      <p:tavLst>
                                        <p:tav tm="0">
                                          <p:val>
                                            <p:strVal val="#ppt_x"/>
                                          </p:val>
                                        </p:tav>
                                        <p:tav tm="100000">
                                          <p:val>
                                            <p:strVal val="#ppt_x"/>
                                          </p:val>
                                        </p:tav>
                                      </p:tavLst>
                                    </p:anim>
                                    <p:anim calcmode="lin" valueType="num">
                                      <p:cBhvr>
                                        <p:cTn id="278" dur="500" fill="hold"/>
                                        <p:tgtEl>
                                          <p:spTgt spid="579658"/>
                                        </p:tgtEl>
                                        <p:attrNameLst>
                                          <p:attrName>ppt_y</p:attrName>
                                        </p:attrNameLst>
                                      </p:cBhvr>
                                      <p:tavLst>
                                        <p:tav tm="0">
                                          <p:val>
                                            <p:strVal val="#ppt_y+#ppt_h/2"/>
                                          </p:val>
                                        </p:tav>
                                        <p:tav tm="100000">
                                          <p:val>
                                            <p:strVal val="#ppt_y"/>
                                          </p:val>
                                        </p:tav>
                                      </p:tavLst>
                                    </p:anim>
                                    <p:anim calcmode="lin" valueType="num">
                                      <p:cBhvr>
                                        <p:cTn id="279" dur="500" fill="hold"/>
                                        <p:tgtEl>
                                          <p:spTgt spid="579658"/>
                                        </p:tgtEl>
                                        <p:attrNameLst>
                                          <p:attrName>ppt_w</p:attrName>
                                        </p:attrNameLst>
                                      </p:cBhvr>
                                      <p:tavLst>
                                        <p:tav tm="0">
                                          <p:val>
                                            <p:strVal val="#ppt_w"/>
                                          </p:val>
                                        </p:tav>
                                        <p:tav tm="100000">
                                          <p:val>
                                            <p:strVal val="#ppt_w"/>
                                          </p:val>
                                        </p:tav>
                                      </p:tavLst>
                                    </p:anim>
                                    <p:anim calcmode="lin" valueType="num">
                                      <p:cBhvr>
                                        <p:cTn id="280" dur="500" fill="hold"/>
                                        <p:tgtEl>
                                          <p:spTgt spid="579658"/>
                                        </p:tgtEl>
                                        <p:attrNameLst>
                                          <p:attrName>ppt_h</p:attrName>
                                        </p:attrNameLst>
                                      </p:cBhvr>
                                      <p:tavLst>
                                        <p:tav tm="0">
                                          <p:val>
                                            <p:fltVal val="0"/>
                                          </p:val>
                                        </p:tav>
                                        <p:tav tm="100000">
                                          <p:val>
                                            <p:strVal val="#ppt_h"/>
                                          </p:val>
                                        </p:tav>
                                      </p:tavLst>
                                    </p:anim>
                                  </p:childTnLst>
                                </p:cTn>
                              </p:par>
                            </p:childTnLst>
                          </p:cTn>
                        </p:par>
                      </p:childTnLst>
                    </p:cTn>
                  </p:par>
                  <p:par>
                    <p:cTn id="281" fill="hold" nodeType="clickPar">
                      <p:stCondLst>
                        <p:cond delay="indefinite"/>
                      </p:stCondLst>
                      <p:childTnLst>
                        <p:par>
                          <p:cTn id="282" fill="hold" nodeType="withGroup">
                            <p:stCondLst>
                              <p:cond delay="0"/>
                            </p:stCondLst>
                            <p:childTnLst>
                              <p:par>
                                <p:cTn id="283" presetID="17" presetClass="entr" presetSubtype="4" fill="hold" grpId="0" nodeType="clickEffect">
                                  <p:stCondLst>
                                    <p:cond delay="0"/>
                                  </p:stCondLst>
                                  <p:childTnLst>
                                    <p:set>
                                      <p:cBhvr>
                                        <p:cTn id="284" dur="1" fill="hold">
                                          <p:stCondLst>
                                            <p:cond delay="0"/>
                                          </p:stCondLst>
                                        </p:cTn>
                                        <p:tgtEl>
                                          <p:spTgt spid="579666"/>
                                        </p:tgtEl>
                                        <p:attrNameLst>
                                          <p:attrName>style.visibility</p:attrName>
                                        </p:attrNameLst>
                                      </p:cBhvr>
                                      <p:to>
                                        <p:strVal val="visible"/>
                                      </p:to>
                                    </p:set>
                                    <p:anim calcmode="lin" valueType="num">
                                      <p:cBhvr>
                                        <p:cTn id="285" dur="500" fill="hold"/>
                                        <p:tgtEl>
                                          <p:spTgt spid="579666"/>
                                        </p:tgtEl>
                                        <p:attrNameLst>
                                          <p:attrName>ppt_x</p:attrName>
                                        </p:attrNameLst>
                                      </p:cBhvr>
                                      <p:tavLst>
                                        <p:tav tm="0">
                                          <p:val>
                                            <p:strVal val="#ppt_x"/>
                                          </p:val>
                                        </p:tav>
                                        <p:tav tm="100000">
                                          <p:val>
                                            <p:strVal val="#ppt_x"/>
                                          </p:val>
                                        </p:tav>
                                      </p:tavLst>
                                    </p:anim>
                                    <p:anim calcmode="lin" valueType="num">
                                      <p:cBhvr>
                                        <p:cTn id="286" dur="500" fill="hold"/>
                                        <p:tgtEl>
                                          <p:spTgt spid="579666"/>
                                        </p:tgtEl>
                                        <p:attrNameLst>
                                          <p:attrName>ppt_y</p:attrName>
                                        </p:attrNameLst>
                                      </p:cBhvr>
                                      <p:tavLst>
                                        <p:tav tm="0">
                                          <p:val>
                                            <p:strVal val="#ppt_y+#ppt_h/2"/>
                                          </p:val>
                                        </p:tav>
                                        <p:tav tm="100000">
                                          <p:val>
                                            <p:strVal val="#ppt_y"/>
                                          </p:val>
                                        </p:tav>
                                      </p:tavLst>
                                    </p:anim>
                                    <p:anim calcmode="lin" valueType="num">
                                      <p:cBhvr>
                                        <p:cTn id="287" dur="500" fill="hold"/>
                                        <p:tgtEl>
                                          <p:spTgt spid="579666"/>
                                        </p:tgtEl>
                                        <p:attrNameLst>
                                          <p:attrName>ppt_w</p:attrName>
                                        </p:attrNameLst>
                                      </p:cBhvr>
                                      <p:tavLst>
                                        <p:tav tm="0">
                                          <p:val>
                                            <p:strVal val="#ppt_w"/>
                                          </p:val>
                                        </p:tav>
                                        <p:tav tm="100000">
                                          <p:val>
                                            <p:strVal val="#ppt_w"/>
                                          </p:val>
                                        </p:tav>
                                      </p:tavLst>
                                    </p:anim>
                                    <p:anim calcmode="lin" valueType="num">
                                      <p:cBhvr>
                                        <p:cTn id="288" dur="500" fill="hold"/>
                                        <p:tgtEl>
                                          <p:spTgt spid="579666"/>
                                        </p:tgtEl>
                                        <p:attrNameLst>
                                          <p:attrName>ppt_h</p:attrName>
                                        </p:attrNameLst>
                                      </p:cBhvr>
                                      <p:tavLst>
                                        <p:tav tm="0">
                                          <p:val>
                                            <p:fltVal val="0"/>
                                          </p:val>
                                        </p:tav>
                                        <p:tav tm="100000">
                                          <p:val>
                                            <p:strVal val="#ppt_h"/>
                                          </p:val>
                                        </p:tav>
                                      </p:tavLst>
                                    </p:anim>
                                  </p:childTnLst>
                                </p:cTn>
                              </p:par>
                            </p:childTnLst>
                          </p:cTn>
                        </p:par>
                      </p:childTnLst>
                    </p:cTn>
                  </p:par>
                  <p:par>
                    <p:cTn id="289" fill="hold" nodeType="clickPar">
                      <p:stCondLst>
                        <p:cond delay="indefinite"/>
                      </p:stCondLst>
                      <p:childTnLst>
                        <p:par>
                          <p:cTn id="290" fill="hold" nodeType="withGroup">
                            <p:stCondLst>
                              <p:cond delay="0"/>
                            </p:stCondLst>
                            <p:childTnLst>
                              <p:par>
                                <p:cTn id="291" presetID="17" presetClass="entr" presetSubtype="4" fill="hold" grpId="0" nodeType="clickEffect">
                                  <p:stCondLst>
                                    <p:cond delay="0"/>
                                  </p:stCondLst>
                                  <p:childTnLst>
                                    <p:set>
                                      <p:cBhvr>
                                        <p:cTn id="292" dur="1" fill="hold">
                                          <p:stCondLst>
                                            <p:cond delay="0"/>
                                          </p:stCondLst>
                                        </p:cTn>
                                        <p:tgtEl>
                                          <p:spTgt spid="579670"/>
                                        </p:tgtEl>
                                        <p:attrNameLst>
                                          <p:attrName>style.visibility</p:attrName>
                                        </p:attrNameLst>
                                      </p:cBhvr>
                                      <p:to>
                                        <p:strVal val="visible"/>
                                      </p:to>
                                    </p:set>
                                    <p:anim calcmode="lin" valueType="num">
                                      <p:cBhvr>
                                        <p:cTn id="293" dur="500" fill="hold"/>
                                        <p:tgtEl>
                                          <p:spTgt spid="579670"/>
                                        </p:tgtEl>
                                        <p:attrNameLst>
                                          <p:attrName>ppt_x</p:attrName>
                                        </p:attrNameLst>
                                      </p:cBhvr>
                                      <p:tavLst>
                                        <p:tav tm="0">
                                          <p:val>
                                            <p:strVal val="#ppt_x"/>
                                          </p:val>
                                        </p:tav>
                                        <p:tav tm="100000">
                                          <p:val>
                                            <p:strVal val="#ppt_x"/>
                                          </p:val>
                                        </p:tav>
                                      </p:tavLst>
                                    </p:anim>
                                    <p:anim calcmode="lin" valueType="num">
                                      <p:cBhvr>
                                        <p:cTn id="294" dur="500" fill="hold"/>
                                        <p:tgtEl>
                                          <p:spTgt spid="579670"/>
                                        </p:tgtEl>
                                        <p:attrNameLst>
                                          <p:attrName>ppt_y</p:attrName>
                                        </p:attrNameLst>
                                      </p:cBhvr>
                                      <p:tavLst>
                                        <p:tav tm="0">
                                          <p:val>
                                            <p:strVal val="#ppt_y+#ppt_h/2"/>
                                          </p:val>
                                        </p:tav>
                                        <p:tav tm="100000">
                                          <p:val>
                                            <p:strVal val="#ppt_y"/>
                                          </p:val>
                                        </p:tav>
                                      </p:tavLst>
                                    </p:anim>
                                    <p:anim calcmode="lin" valueType="num">
                                      <p:cBhvr>
                                        <p:cTn id="295" dur="500" fill="hold"/>
                                        <p:tgtEl>
                                          <p:spTgt spid="579670"/>
                                        </p:tgtEl>
                                        <p:attrNameLst>
                                          <p:attrName>ppt_w</p:attrName>
                                        </p:attrNameLst>
                                      </p:cBhvr>
                                      <p:tavLst>
                                        <p:tav tm="0">
                                          <p:val>
                                            <p:strVal val="#ppt_w"/>
                                          </p:val>
                                        </p:tav>
                                        <p:tav tm="100000">
                                          <p:val>
                                            <p:strVal val="#ppt_w"/>
                                          </p:val>
                                        </p:tav>
                                      </p:tavLst>
                                    </p:anim>
                                    <p:anim calcmode="lin" valueType="num">
                                      <p:cBhvr>
                                        <p:cTn id="296" dur="500" fill="hold"/>
                                        <p:tgtEl>
                                          <p:spTgt spid="5796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6" grpId="0" animBg="1"/>
      <p:bldP spid="579587" grpId="0" animBg="1"/>
      <p:bldP spid="579630" grpId="0" animBg="1"/>
      <p:bldP spid="579631" grpId="0" animBg="1"/>
      <p:bldP spid="579632" grpId="0" animBg="1"/>
      <p:bldP spid="579633" grpId="0" animBg="1"/>
      <p:bldP spid="579634" grpId="0" animBg="1"/>
      <p:bldP spid="579635" grpId="0" animBg="1"/>
      <p:bldP spid="579636" grpId="0" animBg="1"/>
      <p:bldP spid="579637" grpId="0" animBg="1"/>
      <p:bldP spid="579638" grpId="0" animBg="1"/>
      <p:bldP spid="579639" grpId="0" animBg="1"/>
      <p:bldP spid="579640" grpId="0" autoUpdateAnimBg="0"/>
      <p:bldP spid="579641" grpId="0" animBg="1"/>
      <p:bldP spid="579642" grpId="0" animBg="1"/>
      <p:bldP spid="579643" grpId="0" animBg="1"/>
      <p:bldP spid="579644" grpId="0" animBg="1"/>
      <p:bldP spid="579655" grpId="0" animBg="1"/>
      <p:bldP spid="579656" grpId="0" animBg="1"/>
      <p:bldP spid="579657" grpId="0" animBg="1"/>
      <p:bldP spid="579658" grpId="0" animBg="1"/>
      <p:bldP spid="579659" grpId="0" autoUpdateAnimBg="0"/>
      <p:bldP spid="579660" grpId="0" autoUpdateAnimBg="0"/>
      <p:bldP spid="579661" grpId="0" autoUpdateAnimBg="0"/>
      <p:bldP spid="579662" grpId="0" autoUpdateAnimBg="0"/>
      <p:bldP spid="579663" grpId="0" animBg="1"/>
      <p:bldP spid="579664" grpId="0" animBg="1"/>
      <p:bldP spid="579665" grpId="0" animBg="1"/>
      <p:bldP spid="579666" grpId="0" animBg="1"/>
      <p:bldP spid="579667" grpId="0" autoUpdateAnimBg="0"/>
      <p:bldP spid="579668" grpId="0" autoUpdateAnimBg="0"/>
      <p:bldP spid="579669" grpId="0" autoUpdateAnimBg="0"/>
      <p:bldP spid="579670" grpId="0" autoUpdateAnimBg="0"/>
      <p:bldP spid="579683" grpId="0" animBg="1"/>
      <p:bldP spid="579684" grpId="0" animBg="1"/>
      <p:bldP spid="579685" grpId="0" animBg="1"/>
      <p:bldP spid="5796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0610" name="Group 2"/>
          <p:cNvGrpSpPr>
            <a:grpSpLocks/>
          </p:cNvGrpSpPr>
          <p:nvPr/>
        </p:nvGrpSpPr>
        <p:grpSpPr bwMode="auto">
          <a:xfrm>
            <a:off x="0" y="0"/>
            <a:ext cx="9144000" cy="7010400"/>
            <a:chOff x="0" y="96"/>
            <a:chExt cx="5760" cy="336"/>
          </a:xfrm>
        </p:grpSpPr>
        <p:sp>
          <p:nvSpPr>
            <p:cNvPr id="580611" name="Rectangle 3"/>
            <p:cNvSpPr>
              <a:spLocks noChangeArrowheads="1"/>
            </p:cNvSpPr>
            <p:nvPr/>
          </p:nvSpPr>
          <p:spPr bwMode="auto">
            <a:xfrm>
              <a:off x="0" y="96"/>
              <a:ext cx="5760" cy="33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0612" name="Text Box 4"/>
            <p:cNvSpPr txBox="1">
              <a:spLocks noChangeArrowheads="1"/>
            </p:cNvSpPr>
            <p:nvPr/>
          </p:nvSpPr>
          <p:spPr bwMode="auto">
            <a:xfrm>
              <a:off x="96" y="96"/>
              <a:ext cx="5367" cy="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PROBLEM NO.5:</a:t>
              </a:r>
              <a:r>
                <a:rPr lang="en-US" altLang="en-US" sz="1400" b="0" smtClean="0">
                  <a:solidFill>
                    <a:srgbClr val="000000"/>
                  </a:solidFill>
                  <a:latin typeface="Times New Roman" panose="02020603050405020304" pitchFamily="18" charset="0"/>
                </a:rPr>
                <a:t> A rectangular plot of land measuring 1.28 hectors is represented on a map by a similar rectangle </a:t>
              </a:r>
            </a:p>
            <a:p>
              <a:pPr eaLnBrk="1" hangingPunct="1"/>
              <a:r>
                <a:rPr lang="en-US" altLang="en-US" sz="1400" b="0" smtClean="0">
                  <a:solidFill>
                    <a:srgbClr val="000000"/>
                  </a:solidFill>
                  <a:latin typeface="Times New Roman" panose="02020603050405020304" pitchFamily="18" charset="0"/>
                </a:rPr>
                <a:t>of 8 sq. cm. Calculate RF of the scale. Draw a diagonal scale to read single meter. Show a distance of 438 m on it.</a:t>
              </a:r>
            </a:p>
          </p:txBody>
        </p:sp>
      </p:grpSp>
      <p:grpSp>
        <p:nvGrpSpPr>
          <p:cNvPr id="580613" name="Group 5"/>
          <p:cNvGrpSpPr>
            <a:grpSpLocks/>
          </p:cNvGrpSpPr>
          <p:nvPr/>
        </p:nvGrpSpPr>
        <p:grpSpPr bwMode="auto">
          <a:xfrm>
            <a:off x="3933825" y="1066800"/>
            <a:ext cx="5029200" cy="2667000"/>
            <a:chOff x="2400" y="624"/>
            <a:chExt cx="3168" cy="1680"/>
          </a:xfrm>
        </p:grpSpPr>
        <p:sp>
          <p:nvSpPr>
            <p:cNvPr id="580614" name="Rectangle 6"/>
            <p:cNvSpPr>
              <a:spLocks noChangeArrowheads="1"/>
            </p:cNvSpPr>
            <p:nvPr/>
          </p:nvSpPr>
          <p:spPr bwMode="auto">
            <a:xfrm>
              <a:off x="2400" y="624"/>
              <a:ext cx="3168" cy="168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0615" name="Text Box 7"/>
            <p:cNvSpPr txBox="1">
              <a:spLocks noChangeArrowheads="1"/>
            </p:cNvSpPr>
            <p:nvPr/>
          </p:nvSpPr>
          <p:spPr bwMode="auto">
            <a:xfrm>
              <a:off x="2400" y="772"/>
              <a:ext cx="3094" cy="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smtClean="0">
                  <a:solidFill>
                    <a:srgbClr val="000000"/>
                  </a:solidFill>
                  <a:latin typeface="Times New Roman" panose="02020603050405020304" pitchFamily="18" charset="0"/>
                </a:rPr>
                <a:t>Draw</a:t>
              </a:r>
              <a:r>
                <a:rPr lang="en-US" altLang="en-US" sz="1400" b="0" smtClean="0">
                  <a:solidFill>
                    <a:srgbClr val="000000"/>
                  </a:solidFill>
                  <a:latin typeface="Times New Roman" panose="02020603050405020304" pitchFamily="18" charset="0"/>
                </a:rPr>
                <a:t> a line 15 cm long. </a:t>
              </a:r>
            </a:p>
            <a:p>
              <a:pPr eaLnBrk="1" hangingPunct="1"/>
              <a:r>
                <a:rPr lang="en-US" altLang="en-US" sz="1400" b="0" smtClean="0">
                  <a:solidFill>
                    <a:srgbClr val="000000"/>
                  </a:solidFill>
                  <a:latin typeface="Times New Roman" panose="02020603050405020304" pitchFamily="18" charset="0"/>
                </a:rPr>
                <a:t>It will represent 600 m.Divide it in six equal parts.</a:t>
              </a:r>
            </a:p>
            <a:p>
              <a:pPr eaLnBrk="1" hangingPunct="1"/>
              <a:r>
                <a:rPr lang="en-US" altLang="en-US" sz="1400" b="0" smtClean="0">
                  <a:solidFill>
                    <a:srgbClr val="000000"/>
                  </a:solidFill>
                  <a:latin typeface="Times New Roman" panose="02020603050405020304" pitchFamily="18" charset="0"/>
                </a:rPr>
                <a:t>( each will represent 100 m.)</a:t>
              </a:r>
            </a:p>
            <a:p>
              <a:pPr eaLnBrk="1" hangingPunct="1"/>
              <a:r>
                <a:rPr lang="en-US" altLang="en-US" sz="1400" smtClean="0">
                  <a:solidFill>
                    <a:srgbClr val="000000"/>
                  </a:solidFill>
                  <a:latin typeface="Times New Roman" panose="02020603050405020304" pitchFamily="18" charset="0"/>
                </a:rPr>
                <a:t>Divid</a:t>
              </a:r>
              <a:r>
                <a:rPr lang="en-US" altLang="en-US" sz="1400" b="0" smtClean="0">
                  <a:solidFill>
                    <a:srgbClr val="000000"/>
                  </a:solidFill>
                  <a:latin typeface="Times New Roman" panose="02020603050405020304" pitchFamily="18" charset="0"/>
                </a:rPr>
                <a:t>e first division in ten equal parts.Each will </a:t>
              </a:r>
            </a:p>
            <a:p>
              <a:pPr eaLnBrk="1" hangingPunct="1"/>
              <a:r>
                <a:rPr lang="en-US" altLang="en-US" sz="1400" b="0" smtClean="0">
                  <a:solidFill>
                    <a:srgbClr val="000000"/>
                  </a:solidFill>
                  <a:latin typeface="Times New Roman" panose="02020603050405020304" pitchFamily="18" charset="0"/>
                </a:rPr>
                <a:t>represent 10 m.</a:t>
              </a:r>
            </a:p>
            <a:p>
              <a:pPr eaLnBrk="1" hangingPunct="1"/>
              <a:r>
                <a:rPr lang="en-US" altLang="en-US" sz="1400" smtClean="0">
                  <a:solidFill>
                    <a:srgbClr val="000000"/>
                  </a:solidFill>
                  <a:latin typeface="Times New Roman" panose="02020603050405020304" pitchFamily="18" charset="0"/>
                </a:rPr>
                <a:t>Draw</a:t>
              </a:r>
              <a:r>
                <a:rPr lang="en-US" altLang="en-US" sz="1400" b="0" smtClean="0">
                  <a:solidFill>
                    <a:srgbClr val="000000"/>
                  </a:solidFill>
                  <a:latin typeface="Times New Roman" panose="02020603050405020304" pitchFamily="18" charset="0"/>
                </a:rPr>
                <a:t> a line upward from left end and </a:t>
              </a:r>
            </a:p>
            <a:p>
              <a:pPr eaLnBrk="1" hangingPunct="1"/>
              <a:r>
                <a:rPr lang="en-US" altLang="en-US" sz="1400" b="0" smtClean="0">
                  <a:solidFill>
                    <a:srgbClr val="000000"/>
                  </a:solidFill>
                  <a:latin typeface="Times New Roman" panose="02020603050405020304" pitchFamily="18" charset="0"/>
                </a:rPr>
                <a:t>mark 10 parts on it of any distance.  </a:t>
              </a:r>
            </a:p>
            <a:p>
              <a:pPr eaLnBrk="1" hangingPunct="1"/>
              <a:r>
                <a:rPr lang="en-US" altLang="en-US" sz="1400" smtClean="0">
                  <a:solidFill>
                    <a:srgbClr val="000000"/>
                  </a:solidFill>
                  <a:latin typeface="Times New Roman" panose="02020603050405020304" pitchFamily="18" charset="0"/>
                </a:rPr>
                <a:t>Name</a:t>
              </a:r>
              <a:r>
                <a:rPr lang="en-US" altLang="en-US" sz="1400" b="0" smtClean="0">
                  <a:solidFill>
                    <a:srgbClr val="000000"/>
                  </a:solidFill>
                  <a:latin typeface="Times New Roman" panose="02020603050405020304" pitchFamily="18" charset="0"/>
                </a:rPr>
                <a:t> those parts  0 to 10 as shown.Join  9</a:t>
              </a:r>
              <a:r>
                <a:rPr lang="en-US" altLang="en-US" sz="1400" b="0" baseline="30000" smtClean="0">
                  <a:solidFill>
                    <a:srgbClr val="000000"/>
                  </a:solidFill>
                  <a:latin typeface="Times New Roman" panose="02020603050405020304" pitchFamily="18" charset="0"/>
                </a:rPr>
                <a:t>th</a:t>
              </a:r>
              <a:r>
                <a:rPr lang="en-US" altLang="en-US" sz="1400" b="0" smtClean="0">
                  <a:solidFill>
                    <a:srgbClr val="000000"/>
                  </a:solidFill>
                  <a:latin typeface="Times New Roman" panose="02020603050405020304" pitchFamily="18" charset="0"/>
                </a:rPr>
                <a:t> sub-division</a:t>
              </a:r>
            </a:p>
            <a:p>
              <a:pPr eaLnBrk="1" hangingPunct="1"/>
              <a:r>
                <a:rPr lang="en-US" altLang="en-US" sz="1400" b="0" smtClean="0">
                  <a:solidFill>
                    <a:srgbClr val="000000"/>
                  </a:solidFill>
                  <a:latin typeface="Times New Roman" panose="02020603050405020304" pitchFamily="18" charset="0"/>
                </a:rPr>
                <a:t>of horizontal scale with 10</a:t>
              </a:r>
              <a:r>
                <a:rPr lang="en-US" altLang="en-US" sz="1400" b="0" baseline="30000" smtClean="0">
                  <a:solidFill>
                    <a:srgbClr val="000000"/>
                  </a:solidFill>
                  <a:latin typeface="Times New Roman" panose="02020603050405020304" pitchFamily="18" charset="0"/>
                </a:rPr>
                <a:t>th</a:t>
              </a:r>
              <a:r>
                <a:rPr lang="en-US" altLang="en-US" sz="1400" b="0" smtClean="0">
                  <a:solidFill>
                    <a:srgbClr val="000000"/>
                  </a:solidFill>
                  <a:latin typeface="Times New Roman" panose="02020603050405020304" pitchFamily="18" charset="0"/>
                </a:rPr>
                <a:t> division of the vertical divisions. </a:t>
              </a:r>
            </a:p>
            <a:p>
              <a:pPr eaLnBrk="1" hangingPunct="1"/>
              <a:r>
                <a:rPr lang="en-US" altLang="en-US" sz="1400" smtClean="0">
                  <a:solidFill>
                    <a:srgbClr val="000000"/>
                  </a:solidFill>
                  <a:latin typeface="Times New Roman" panose="02020603050405020304" pitchFamily="18" charset="0"/>
                </a:rPr>
                <a:t>Then</a:t>
              </a:r>
              <a:r>
                <a:rPr lang="en-US" altLang="en-US" sz="1400" b="0" smtClean="0">
                  <a:solidFill>
                    <a:srgbClr val="000000"/>
                  </a:solidFill>
                  <a:latin typeface="Times New Roman" panose="02020603050405020304" pitchFamily="18" charset="0"/>
                </a:rPr>
                <a:t> draw parallel lines to this line from remaining sub divisions </a:t>
              </a:r>
            </a:p>
            <a:p>
              <a:pPr eaLnBrk="1" hangingPunct="1"/>
              <a:r>
                <a:rPr lang="en-US" altLang="en-US" sz="1400" b="0" smtClean="0">
                  <a:solidFill>
                    <a:srgbClr val="000000"/>
                  </a:solidFill>
                  <a:latin typeface="Times New Roman" panose="02020603050405020304" pitchFamily="18" charset="0"/>
                </a:rPr>
                <a:t>and complete diagonal scale.</a:t>
              </a:r>
            </a:p>
          </p:txBody>
        </p:sp>
      </p:grpSp>
      <p:grpSp>
        <p:nvGrpSpPr>
          <p:cNvPr id="580616" name="Group 8"/>
          <p:cNvGrpSpPr>
            <a:grpSpLocks/>
          </p:cNvGrpSpPr>
          <p:nvPr/>
        </p:nvGrpSpPr>
        <p:grpSpPr bwMode="auto">
          <a:xfrm>
            <a:off x="7296150" y="609600"/>
            <a:ext cx="1828800" cy="990600"/>
            <a:chOff x="4512" y="432"/>
            <a:chExt cx="1152" cy="624"/>
          </a:xfrm>
        </p:grpSpPr>
        <p:sp>
          <p:nvSpPr>
            <p:cNvPr id="580617" name="AutoShape 9"/>
            <p:cNvSpPr>
              <a:spLocks noChangeArrowheads="1"/>
            </p:cNvSpPr>
            <p:nvPr/>
          </p:nvSpPr>
          <p:spPr bwMode="auto">
            <a:xfrm>
              <a:off x="4512" y="432"/>
              <a:ext cx="1152" cy="624"/>
            </a:xfrm>
            <a:prstGeom prst="cloudCallout">
              <a:avLst>
                <a:gd name="adj1" fmla="val -33852"/>
                <a:gd name="adj2" fmla="val 83815"/>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000" b="0" smtClean="0">
                <a:solidFill>
                  <a:srgbClr val="000000"/>
                </a:solidFill>
                <a:latin typeface="Times New Roman" panose="02020603050405020304" pitchFamily="18" charset="0"/>
              </a:endParaRPr>
            </a:p>
          </p:txBody>
        </p:sp>
        <p:sp>
          <p:nvSpPr>
            <p:cNvPr id="580618" name="Text Box 10"/>
            <p:cNvSpPr txBox="1">
              <a:spLocks noChangeArrowheads="1"/>
            </p:cNvSpPr>
            <p:nvPr/>
          </p:nvSpPr>
          <p:spPr bwMode="auto">
            <a:xfrm>
              <a:off x="4656" y="513"/>
              <a:ext cx="9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800" b="0" smtClean="0">
                  <a:solidFill>
                    <a:srgbClr val="FFFF00"/>
                  </a:solidFill>
                  <a:latin typeface="Arial Black" panose="020B0A04020102020204" pitchFamily="34" charset="0"/>
                </a:rPr>
                <a:t>DIAGONAL</a:t>
              </a:r>
            </a:p>
            <a:p>
              <a:pPr algn="ctr" eaLnBrk="1" hangingPunct="1"/>
              <a:r>
                <a:rPr lang="en-US" altLang="en-US" sz="1800" b="0" smtClean="0">
                  <a:solidFill>
                    <a:srgbClr val="FFFF00"/>
                  </a:solidFill>
                  <a:latin typeface="Arial Black" panose="020B0A04020102020204" pitchFamily="34" charset="0"/>
                </a:rPr>
                <a:t> SCALE </a:t>
              </a:r>
            </a:p>
          </p:txBody>
        </p:sp>
      </p:grpSp>
      <p:grpSp>
        <p:nvGrpSpPr>
          <p:cNvPr id="580619" name="Group 11"/>
          <p:cNvGrpSpPr>
            <a:grpSpLocks/>
          </p:cNvGrpSpPr>
          <p:nvPr/>
        </p:nvGrpSpPr>
        <p:grpSpPr bwMode="auto">
          <a:xfrm>
            <a:off x="0" y="874713"/>
            <a:ext cx="3867150" cy="2871787"/>
            <a:chOff x="134" y="551"/>
            <a:chExt cx="2436" cy="1809"/>
          </a:xfrm>
        </p:grpSpPr>
        <p:sp>
          <p:nvSpPr>
            <p:cNvPr id="580620" name="Text Box 12"/>
            <p:cNvSpPr txBox="1">
              <a:spLocks noChangeArrowheads="1"/>
            </p:cNvSpPr>
            <p:nvPr/>
          </p:nvSpPr>
          <p:spPr bwMode="auto">
            <a:xfrm>
              <a:off x="134" y="551"/>
              <a:ext cx="2048" cy="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SOLUTION :</a:t>
              </a:r>
            </a:p>
            <a:p>
              <a:pPr eaLnBrk="1" hangingPunct="1"/>
              <a:r>
                <a:rPr lang="en-US" altLang="en-US" sz="1200" b="0" smtClean="0">
                  <a:solidFill>
                    <a:srgbClr val="000000"/>
                  </a:solidFill>
                  <a:latin typeface="Times New Roman" panose="02020603050405020304" pitchFamily="18" charset="0"/>
                </a:rPr>
                <a:t>1 hector = 10, 000 sq. meters</a:t>
              </a:r>
            </a:p>
            <a:p>
              <a:pPr eaLnBrk="1" hangingPunct="1"/>
              <a:r>
                <a:rPr lang="en-US" altLang="en-US" sz="1200" b="0" smtClean="0">
                  <a:solidFill>
                    <a:srgbClr val="000000"/>
                  </a:solidFill>
                  <a:latin typeface="Times New Roman" panose="02020603050405020304" pitchFamily="18" charset="0"/>
                </a:rPr>
                <a:t>1.28 hectors = 1.28 X  10, 000 sq. meters</a:t>
              </a:r>
            </a:p>
            <a:p>
              <a:pPr eaLnBrk="1" hangingPunct="1"/>
              <a:r>
                <a:rPr lang="en-US" altLang="en-US" sz="1200" b="0" smtClean="0">
                  <a:solidFill>
                    <a:srgbClr val="000000"/>
                  </a:solidFill>
                  <a:latin typeface="Times New Roman" panose="02020603050405020304" pitchFamily="18" charset="0"/>
                </a:rPr>
                <a:t>                    = 1.28 X 10</a:t>
              </a:r>
              <a:r>
                <a:rPr lang="en-US" altLang="en-US" sz="1200" b="0" baseline="30000" smtClean="0">
                  <a:solidFill>
                    <a:srgbClr val="000000"/>
                  </a:solidFill>
                  <a:latin typeface="Times New Roman" panose="02020603050405020304" pitchFamily="18" charset="0"/>
                </a:rPr>
                <a:t>4 </a:t>
              </a:r>
              <a:r>
                <a:rPr lang="en-US" altLang="en-US" sz="1200" b="0" smtClean="0">
                  <a:solidFill>
                    <a:srgbClr val="000000"/>
                  </a:solidFill>
                  <a:latin typeface="Times New Roman" panose="02020603050405020304" pitchFamily="18" charset="0"/>
                </a:rPr>
                <a:t>X  10</a:t>
              </a:r>
              <a:r>
                <a:rPr lang="en-US" altLang="en-US" sz="1200" b="0" baseline="30000" smtClean="0">
                  <a:solidFill>
                    <a:srgbClr val="000000"/>
                  </a:solidFill>
                  <a:latin typeface="Times New Roman" panose="02020603050405020304" pitchFamily="18" charset="0"/>
                </a:rPr>
                <a:t>4 </a:t>
              </a:r>
              <a:r>
                <a:rPr lang="en-US" altLang="en-US" sz="1200" b="0" smtClean="0">
                  <a:solidFill>
                    <a:srgbClr val="000000"/>
                  </a:solidFill>
                  <a:latin typeface="Times New Roman" panose="02020603050405020304" pitchFamily="18" charset="0"/>
                </a:rPr>
                <a:t>sq. cm</a:t>
              </a:r>
            </a:p>
            <a:p>
              <a:pPr eaLnBrk="1" hangingPunct="1"/>
              <a:r>
                <a:rPr lang="en-US" altLang="en-US" sz="1200" b="0" smtClean="0">
                  <a:solidFill>
                    <a:srgbClr val="000000"/>
                  </a:solidFill>
                  <a:latin typeface="Times New Roman" panose="02020603050405020304" pitchFamily="18" charset="0"/>
                </a:rPr>
                <a:t>8 sq. cm area on map represents</a:t>
              </a:r>
            </a:p>
            <a:p>
              <a:pPr eaLnBrk="1" hangingPunct="1"/>
              <a:r>
                <a:rPr lang="en-US" altLang="en-US" sz="1200" b="0" smtClean="0">
                  <a:solidFill>
                    <a:srgbClr val="000000"/>
                  </a:solidFill>
                  <a:latin typeface="Times New Roman" panose="02020603050405020304" pitchFamily="18" charset="0"/>
                </a:rPr>
                <a:t>                    = 1.28 X 10</a:t>
              </a:r>
              <a:r>
                <a:rPr lang="en-US" altLang="en-US" sz="1200" b="0" baseline="30000" smtClean="0">
                  <a:solidFill>
                    <a:srgbClr val="000000"/>
                  </a:solidFill>
                  <a:latin typeface="Times New Roman" panose="02020603050405020304" pitchFamily="18" charset="0"/>
                </a:rPr>
                <a:t>4 </a:t>
              </a:r>
              <a:r>
                <a:rPr lang="en-US" altLang="en-US" sz="1200" b="0" smtClean="0">
                  <a:solidFill>
                    <a:srgbClr val="000000"/>
                  </a:solidFill>
                  <a:latin typeface="Times New Roman" panose="02020603050405020304" pitchFamily="18" charset="0"/>
                </a:rPr>
                <a:t>X  10</a:t>
              </a:r>
              <a:r>
                <a:rPr lang="en-US" altLang="en-US" sz="1200" b="0" baseline="30000" smtClean="0">
                  <a:solidFill>
                    <a:srgbClr val="000000"/>
                  </a:solidFill>
                  <a:latin typeface="Times New Roman" panose="02020603050405020304" pitchFamily="18" charset="0"/>
                </a:rPr>
                <a:t>4 </a:t>
              </a:r>
              <a:r>
                <a:rPr lang="en-US" altLang="en-US" sz="1200" b="0" smtClean="0">
                  <a:solidFill>
                    <a:srgbClr val="000000"/>
                  </a:solidFill>
                  <a:latin typeface="Times New Roman" panose="02020603050405020304" pitchFamily="18" charset="0"/>
                </a:rPr>
                <a:t>sq. cm on land</a:t>
              </a:r>
            </a:p>
            <a:p>
              <a:pPr eaLnBrk="1" hangingPunct="1"/>
              <a:r>
                <a:rPr lang="en-US" altLang="en-US" sz="1200" b="0" smtClean="0">
                  <a:solidFill>
                    <a:srgbClr val="000000"/>
                  </a:solidFill>
                  <a:latin typeface="Times New Roman" panose="02020603050405020304" pitchFamily="18" charset="0"/>
                </a:rPr>
                <a:t>1 cm sq. on map represents</a:t>
              </a:r>
            </a:p>
            <a:p>
              <a:pPr eaLnBrk="1" hangingPunct="1"/>
              <a:r>
                <a:rPr lang="en-US" altLang="en-US" sz="1200" b="0" smtClean="0">
                  <a:solidFill>
                    <a:srgbClr val="000000"/>
                  </a:solidFill>
                  <a:latin typeface="Times New Roman" panose="02020603050405020304" pitchFamily="18" charset="0"/>
                </a:rPr>
                <a:t>                    = 1.28 X 10</a:t>
              </a:r>
              <a:r>
                <a:rPr lang="en-US" altLang="en-US" sz="1200" b="0" baseline="30000" smtClean="0">
                  <a:solidFill>
                    <a:srgbClr val="000000"/>
                  </a:solidFill>
                  <a:latin typeface="Times New Roman" panose="02020603050405020304" pitchFamily="18" charset="0"/>
                </a:rPr>
                <a:t> 4</a:t>
              </a:r>
              <a:r>
                <a:rPr lang="en-US" altLang="en-US" sz="1200" b="0" smtClean="0">
                  <a:solidFill>
                    <a:srgbClr val="000000"/>
                  </a:solidFill>
                  <a:latin typeface="Times New Roman" panose="02020603050405020304" pitchFamily="18" charset="0"/>
                </a:rPr>
                <a:t> X  10</a:t>
              </a:r>
              <a:r>
                <a:rPr lang="en-US" altLang="en-US" sz="1200" b="0" baseline="30000" smtClean="0">
                  <a:solidFill>
                    <a:srgbClr val="000000"/>
                  </a:solidFill>
                  <a:latin typeface="Times New Roman" panose="02020603050405020304" pitchFamily="18" charset="0"/>
                </a:rPr>
                <a:t>4 </a:t>
              </a:r>
              <a:r>
                <a:rPr lang="en-US" altLang="en-US" sz="1200" b="0" smtClean="0">
                  <a:solidFill>
                    <a:srgbClr val="000000"/>
                  </a:solidFill>
                  <a:latin typeface="Times New Roman" panose="02020603050405020304" pitchFamily="18" charset="0"/>
                </a:rPr>
                <a:t>/ 8 sq cm on land</a:t>
              </a:r>
            </a:p>
            <a:p>
              <a:pPr eaLnBrk="1" hangingPunct="1"/>
              <a:r>
                <a:rPr lang="en-US" altLang="en-US" sz="1200" b="0" smtClean="0">
                  <a:solidFill>
                    <a:srgbClr val="000000"/>
                  </a:solidFill>
                  <a:latin typeface="Times New Roman" panose="02020603050405020304" pitchFamily="18" charset="0"/>
                </a:rPr>
                <a:t>1 cm on map represent</a:t>
              </a:r>
            </a:p>
            <a:p>
              <a:pPr eaLnBrk="1" hangingPunct="1"/>
              <a:r>
                <a:rPr lang="en-US" altLang="en-US" sz="1200" b="0" smtClean="0">
                  <a:solidFill>
                    <a:srgbClr val="000000"/>
                  </a:solidFill>
                  <a:latin typeface="Times New Roman" panose="02020603050405020304" pitchFamily="18" charset="0"/>
                </a:rPr>
                <a:t>                    </a:t>
              </a:r>
            </a:p>
            <a:p>
              <a:pPr eaLnBrk="1" hangingPunct="1"/>
              <a:r>
                <a:rPr lang="en-US" altLang="en-US" sz="1200" b="0" smtClean="0">
                  <a:solidFill>
                    <a:srgbClr val="000000"/>
                  </a:solidFill>
                  <a:latin typeface="Times New Roman" panose="02020603050405020304" pitchFamily="18" charset="0"/>
                </a:rPr>
                <a:t>                    =</a:t>
              </a:r>
            </a:p>
          </p:txBody>
        </p:sp>
        <p:grpSp>
          <p:nvGrpSpPr>
            <p:cNvPr id="580621" name="Group 13"/>
            <p:cNvGrpSpPr>
              <a:grpSpLocks/>
            </p:cNvGrpSpPr>
            <p:nvPr/>
          </p:nvGrpSpPr>
          <p:grpSpPr bwMode="auto">
            <a:xfrm>
              <a:off x="696" y="1688"/>
              <a:ext cx="991" cy="311"/>
              <a:chOff x="1488" y="2208"/>
              <a:chExt cx="991" cy="311"/>
            </a:xfrm>
          </p:grpSpPr>
          <p:sp>
            <p:nvSpPr>
              <p:cNvPr id="580622" name="Text Box 14"/>
              <p:cNvSpPr txBox="1">
                <a:spLocks noChangeArrowheads="1"/>
              </p:cNvSpPr>
              <p:nvPr/>
            </p:nvSpPr>
            <p:spPr bwMode="auto">
              <a:xfrm>
                <a:off x="1526" y="2231"/>
                <a:ext cx="9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1.28 X 10</a:t>
                </a:r>
                <a:r>
                  <a:rPr lang="en-US" altLang="en-US" sz="1200" b="0" baseline="30000" smtClean="0">
                    <a:solidFill>
                      <a:srgbClr val="000000"/>
                    </a:solidFill>
                    <a:latin typeface="Times New Roman" panose="02020603050405020304" pitchFamily="18" charset="0"/>
                  </a:rPr>
                  <a:t> 4</a:t>
                </a:r>
                <a:r>
                  <a:rPr lang="en-US" altLang="en-US" sz="1200" b="0" smtClean="0">
                    <a:solidFill>
                      <a:srgbClr val="000000"/>
                    </a:solidFill>
                    <a:latin typeface="Times New Roman" panose="02020603050405020304" pitchFamily="18" charset="0"/>
                  </a:rPr>
                  <a:t> X  10</a:t>
                </a:r>
                <a:r>
                  <a:rPr lang="en-US" altLang="en-US" sz="1200" b="0" baseline="30000" smtClean="0">
                    <a:solidFill>
                      <a:srgbClr val="000000"/>
                    </a:solidFill>
                    <a:latin typeface="Times New Roman" panose="02020603050405020304" pitchFamily="18" charset="0"/>
                  </a:rPr>
                  <a:t>4 </a:t>
                </a:r>
                <a:r>
                  <a:rPr lang="en-US" altLang="en-US" sz="1200" b="0" smtClean="0">
                    <a:solidFill>
                      <a:srgbClr val="000000"/>
                    </a:solidFill>
                    <a:latin typeface="Times New Roman" panose="02020603050405020304" pitchFamily="18" charset="0"/>
                  </a:rPr>
                  <a:t>/ 8 </a:t>
                </a:r>
              </a:p>
              <a:p>
                <a:pPr eaLnBrk="1" hangingPunct="1"/>
                <a:endParaRPr lang="en-US" altLang="en-US" sz="1200" b="0" smtClean="0">
                  <a:solidFill>
                    <a:srgbClr val="000000"/>
                  </a:solidFill>
                  <a:latin typeface="Times New Roman" panose="02020603050405020304" pitchFamily="18" charset="0"/>
                </a:endParaRPr>
              </a:p>
            </p:txBody>
          </p:sp>
          <p:sp>
            <p:nvSpPr>
              <p:cNvPr id="580623" name="Line 15"/>
              <p:cNvSpPr>
                <a:spLocks noChangeShapeType="1"/>
              </p:cNvSpPr>
              <p:nvPr/>
            </p:nvSpPr>
            <p:spPr bwMode="auto">
              <a:xfrm>
                <a:off x="1488" y="2352"/>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24" name="Line 16"/>
              <p:cNvSpPr>
                <a:spLocks noChangeShapeType="1"/>
              </p:cNvSpPr>
              <p:nvPr/>
            </p:nvSpPr>
            <p:spPr bwMode="auto">
              <a:xfrm flipV="1">
                <a:off x="1536" y="2208"/>
                <a:ext cx="4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25" name="Line 17"/>
              <p:cNvSpPr>
                <a:spLocks noChangeShapeType="1"/>
              </p:cNvSpPr>
              <p:nvPr/>
            </p:nvSpPr>
            <p:spPr bwMode="auto">
              <a:xfrm>
                <a:off x="1584" y="220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0626" name="Text Box 18"/>
            <p:cNvSpPr txBox="1">
              <a:spLocks noChangeArrowheads="1"/>
            </p:cNvSpPr>
            <p:nvPr/>
          </p:nvSpPr>
          <p:spPr bwMode="auto">
            <a:xfrm>
              <a:off x="1648" y="1712"/>
              <a:ext cx="2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cm</a:t>
              </a:r>
            </a:p>
          </p:txBody>
        </p:sp>
        <p:sp>
          <p:nvSpPr>
            <p:cNvPr id="580627" name="Text Box 19"/>
            <p:cNvSpPr txBox="1">
              <a:spLocks noChangeArrowheads="1"/>
            </p:cNvSpPr>
            <p:nvPr/>
          </p:nvSpPr>
          <p:spPr bwMode="auto">
            <a:xfrm>
              <a:off x="614" y="1958"/>
              <a:ext cx="4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 4, 000 cm</a:t>
              </a:r>
            </a:p>
            <a:p>
              <a:pPr eaLnBrk="1" hangingPunct="1"/>
              <a:endParaRPr lang="en-US" altLang="en-US" sz="1000" b="0" smtClean="0">
                <a:solidFill>
                  <a:srgbClr val="000000"/>
                </a:solidFill>
                <a:latin typeface="Times New Roman" panose="02020603050405020304" pitchFamily="18" charset="0"/>
              </a:endParaRPr>
            </a:p>
          </p:txBody>
        </p:sp>
        <p:sp>
          <p:nvSpPr>
            <p:cNvPr id="580628" name="Text Box 20"/>
            <p:cNvSpPr txBox="1">
              <a:spLocks noChangeArrowheads="1"/>
            </p:cNvSpPr>
            <p:nvPr/>
          </p:nvSpPr>
          <p:spPr bwMode="auto">
            <a:xfrm>
              <a:off x="136" y="2072"/>
              <a:ext cx="24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1 cm on drawing represent 4, 000 cm,  Means RF = 1 / 4000</a:t>
              </a:r>
            </a:p>
            <a:p>
              <a:pPr eaLnBrk="1" hangingPunct="1"/>
              <a:r>
                <a:rPr lang="en-US" altLang="en-US" sz="1200" b="0" smtClean="0">
                  <a:solidFill>
                    <a:srgbClr val="000000"/>
                  </a:solidFill>
                  <a:latin typeface="Times New Roman" panose="02020603050405020304" pitchFamily="18" charset="0"/>
                </a:rPr>
                <a:t>Assuming length of scale 15 cm, it will represent 600 m.</a:t>
              </a:r>
            </a:p>
          </p:txBody>
        </p:sp>
      </p:grpSp>
      <p:sp>
        <p:nvSpPr>
          <p:cNvPr id="580629" name="Rectangle 21"/>
          <p:cNvSpPr>
            <a:spLocks noChangeArrowheads="1"/>
          </p:cNvSpPr>
          <p:nvPr/>
        </p:nvSpPr>
        <p:spPr bwMode="auto">
          <a:xfrm>
            <a:off x="539750" y="4216400"/>
            <a:ext cx="7999413" cy="1400175"/>
          </a:xfrm>
          <a:prstGeom prst="rect">
            <a:avLst/>
          </a:prstGeom>
          <a:gradFill rotWithShape="0">
            <a:gsLst>
              <a:gs pos="0">
                <a:srgbClr val="00FFCC"/>
              </a:gs>
              <a:gs pos="100000">
                <a:srgbClr val="00FFCC">
                  <a:gamma/>
                  <a:shade val="60784"/>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0630" name="Line 22"/>
          <p:cNvSpPr>
            <a:spLocks noChangeShapeType="1"/>
          </p:cNvSpPr>
          <p:nvPr/>
        </p:nvSpPr>
        <p:spPr bwMode="auto">
          <a:xfrm>
            <a:off x="520700" y="5607050"/>
            <a:ext cx="8077200"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0631" name="Group 23"/>
          <p:cNvGrpSpPr>
            <a:grpSpLocks/>
          </p:cNvGrpSpPr>
          <p:nvPr/>
        </p:nvGrpSpPr>
        <p:grpSpPr bwMode="auto">
          <a:xfrm>
            <a:off x="655638" y="5556250"/>
            <a:ext cx="1071562" cy="36513"/>
            <a:chOff x="325" y="3431"/>
            <a:chExt cx="675" cy="23"/>
          </a:xfrm>
        </p:grpSpPr>
        <p:sp>
          <p:nvSpPr>
            <p:cNvPr id="580632" name="Line 24"/>
            <p:cNvSpPr>
              <a:spLocks noChangeShapeType="1"/>
            </p:cNvSpPr>
            <p:nvPr/>
          </p:nvSpPr>
          <p:spPr bwMode="auto">
            <a:xfrm>
              <a:off x="325"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33" name="Line 25"/>
            <p:cNvSpPr>
              <a:spLocks noChangeShapeType="1"/>
            </p:cNvSpPr>
            <p:nvPr/>
          </p:nvSpPr>
          <p:spPr bwMode="auto">
            <a:xfrm>
              <a:off x="409"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34" name="Line 26"/>
            <p:cNvSpPr>
              <a:spLocks noChangeShapeType="1"/>
            </p:cNvSpPr>
            <p:nvPr/>
          </p:nvSpPr>
          <p:spPr bwMode="auto">
            <a:xfrm>
              <a:off x="494"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35" name="Line 27"/>
            <p:cNvSpPr>
              <a:spLocks noChangeShapeType="1"/>
            </p:cNvSpPr>
            <p:nvPr/>
          </p:nvSpPr>
          <p:spPr bwMode="auto">
            <a:xfrm>
              <a:off x="578"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36" name="Line 28"/>
            <p:cNvSpPr>
              <a:spLocks noChangeShapeType="1"/>
            </p:cNvSpPr>
            <p:nvPr/>
          </p:nvSpPr>
          <p:spPr bwMode="auto">
            <a:xfrm>
              <a:off x="663"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37" name="Line 29"/>
            <p:cNvSpPr>
              <a:spLocks noChangeShapeType="1"/>
            </p:cNvSpPr>
            <p:nvPr/>
          </p:nvSpPr>
          <p:spPr bwMode="auto">
            <a:xfrm>
              <a:off x="746"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38" name="Line 30"/>
            <p:cNvSpPr>
              <a:spLocks noChangeShapeType="1"/>
            </p:cNvSpPr>
            <p:nvPr/>
          </p:nvSpPr>
          <p:spPr bwMode="auto">
            <a:xfrm>
              <a:off x="832"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39" name="Line 31"/>
            <p:cNvSpPr>
              <a:spLocks noChangeShapeType="1"/>
            </p:cNvSpPr>
            <p:nvPr/>
          </p:nvSpPr>
          <p:spPr bwMode="auto">
            <a:xfrm>
              <a:off x="915"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40" name="Line 32"/>
            <p:cNvSpPr>
              <a:spLocks noChangeShapeType="1"/>
            </p:cNvSpPr>
            <p:nvPr/>
          </p:nvSpPr>
          <p:spPr bwMode="auto">
            <a:xfrm>
              <a:off x="1000"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0641" name="Group 33"/>
          <p:cNvGrpSpPr>
            <a:grpSpLocks/>
          </p:cNvGrpSpPr>
          <p:nvPr/>
        </p:nvGrpSpPr>
        <p:grpSpPr bwMode="auto">
          <a:xfrm>
            <a:off x="541338" y="5530850"/>
            <a:ext cx="8031162" cy="73025"/>
            <a:chOff x="240" y="3408"/>
            <a:chExt cx="5059" cy="46"/>
          </a:xfrm>
        </p:grpSpPr>
        <p:sp>
          <p:nvSpPr>
            <p:cNvPr id="580642" name="Line 34"/>
            <p:cNvSpPr>
              <a:spLocks noChangeShapeType="1"/>
            </p:cNvSpPr>
            <p:nvPr/>
          </p:nvSpPr>
          <p:spPr bwMode="auto">
            <a:xfrm>
              <a:off x="240"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43" name="Line 35"/>
            <p:cNvSpPr>
              <a:spLocks noChangeShapeType="1"/>
            </p:cNvSpPr>
            <p:nvPr/>
          </p:nvSpPr>
          <p:spPr bwMode="auto">
            <a:xfrm>
              <a:off x="1084"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44" name="Line 36"/>
            <p:cNvSpPr>
              <a:spLocks noChangeShapeType="1"/>
            </p:cNvSpPr>
            <p:nvPr/>
          </p:nvSpPr>
          <p:spPr bwMode="auto">
            <a:xfrm>
              <a:off x="1928"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45" name="Line 37"/>
            <p:cNvSpPr>
              <a:spLocks noChangeShapeType="1"/>
            </p:cNvSpPr>
            <p:nvPr/>
          </p:nvSpPr>
          <p:spPr bwMode="auto">
            <a:xfrm>
              <a:off x="1084"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46" name="Line 38"/>
            <p:cNvSpPr>
              <a:spLocks noChangeShapeType="1"/>
            </p:cNvSpPr>
            <p:nvPr/>
          </p:nvSpPr>
          <p:spPr bwMode="auto">
            <a:xfrm>
              <a:off x="1928"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47" name="Line 39"/>
            <p:cNvSpPr>
              <a:spLocks noChangeShapeType="1"/>
            </p:cNvSpPr>
            <p:nvPr/>
          </p:nvSpPr>
          <p:spPr bwMode="auto">
            <a:xfrm>
              <a:off x="1925"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48" name="Line 40"/>
            <p:cNvSpPr>
              <a:spLocks noChangeShapeType="1"/>
            </p:cNvSpPr>
            <p:nvPr/>
          </p:nvSpPr>
          <p:spPr bwMode="auto">
            <a:xfrm>
              <a:off x="2770"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49" name="Line 41"/>
            <p:cNvSpPr>
              <a:spLocks noChangeShapeType="1"/>
            </p:cNvSpPr>
            <p:nvPr/>
          </p:nvSpPr>
          <p:spPr bwMode="auto">
            <a:xfrm>
              <a:off x="3614"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50" name="Line 42"/>
            <p:cNvSpPr>
              <a:spLocks noChangeShapeType="1"/>
            </p:cNvSpPr>
            <p:nvPr/>
          </p:nvSpPr>
          <p:spPr bwMode="auto">
            <a:xfrm>
              <a:off x="2770"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51" name="Line 43"/>
            <p:cNvSpPr>
              <a:spLocks noChangeShapeType="1"/>
            </p:cNvSpPr>
            <p:nvPr/>
          </p:nvSpPr>
          <p:spPr bwMode="auto">
            <a:xfrm>
              <a:off x="3614"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52" name="Line 44"/>
            <p:cNvSpPr>
              <a:spLocks noChangeShapeType="1"/>
            </p:cNvSpPr>
            <p:nvPr/>
          </p:nvSpPr>
          <p:spPr bwMode="auto">
            <a:xfrm>
              <a:off x="3611"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53" name="Line 45"/>
            <p:cNvSpPr>
              <a:spLocks noChangeShapeType="1"/>
            </p:cNvSpPr>
            <p:nvPr/>
          </p:nvSpPr>
          <p:spPr bwMode="auto">
            <a:xfrm>
              <a:off x="4455"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54" name="Line 46"/>
            <p:cNvSpPr>
              <a:spLocks noChangeShapeType="1"/>
            </p:cNvSpPr>
            <p:nvPr/>
          </p:nvSpPr>
          <p:spPr bwMode="auto">
            <a:xfrm>
              <a:off x="5299" y="3431"/>
              <a:ext cx="0" cy="23"/>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55" name="Line 47"/>
            <p:cNvSpPr>
              <a:spLocks noChangeShapeType="1"/>
            </p:cNvSpPr>
            <p:nvPr/>
          </p:nvSpPr>
          <p:spPr bwMode="auto">
            <a:xfrm>
              <a:off x="4455"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56" name="Line 48"/>
            <p:cNvSpPr>
              <a:spLocks noChangeShapeType="1"/>
            </p:cNvSpPr>
            <p:nvPr/>
          </p:nvSpPr>
          <p:spPr bwMode="auto">
            <a:xfrm>
              <a:off x="5299" y="3408"/>
              <a:ext cx="0" cy="4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0657" name="Group 49"/>
          <p:cNvGrpSpPr>
            <a:grpSpLocks/>
          </p:cNvGrpSpPr>
          <p:nvPr/>
        </p:nvGrpSpPr>
        <p:grpSpPr bwMode="auto">
          <a:xfrm>
            <a:off x="1876425" y="4235450"/>
            <a:ext cx="5351463" cy="1390650"/>
            <a:chOff x="1300" y="960"/>
            <a:chExt cx="2376" cy="1008"/>
          </a:xfrm>
        </p:grpSpPr>
        <p:sp>
          <p:nvSpPr>
            <p:cNvPr id="580658" name="Line 50"/>
            <p:cNvSpPr>
              <a:spLocks noChangeShapeType="1"/>
            </p:cNvSpPr>
            <p:nvPr/>
          </p:nvSpPr>
          <p:spPr bwMode="auto">
            <a:xfrm>
              <a:off x="1300"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59" name="Line 51"/>
            <p:cNvSpPr>
              <a:spLocks noChangeShapeType="1"/>
            </p:cNvSpPr>
            <p:nvPr/>
          </p:nvSpPr>
          <p:spPr bwMode="auto">
            <a:xfrm>
              <a:off x="1894"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60" name="Line 52"/>
            <p:cNvSpPr>
              <a:spLocks noChangeShapeType="1"/>
            </p:cNvSpPr>
            <p:nvPr/>
          </p:nvSpPr>
          <p:spPr bwMode="auto">
            <a:xfrm>
              <a:off x="2488"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61" name="Line 53"/>
            <p:cNvSpPr>
              <a:spLocks noChangeShapeType="1"/>
            </p:cNvSpPr>
            <p:nvPr/>
          </p:nvSpPr>
          <p:spPr bwMode="auto">
            <a:xfrm>
              <a:off x="3082"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62" name="Line 54"/>
            <p:cNvSpPr>
              <a:spLocks noChangeShapeType="1"/>
            </p:cNvSpPr>
            <p:nvPr/>
          </p:nvSpPr>
          <p:spPr bwMode="auto">
            <a:xfrm>
              <a:off x="3676"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0663" name="Group 55"/>
          <p:cNvGrpSpPr>
            <a:grpSpLocks/>
          </p:cNvGrpSpPr>
          <p:nvPr/>
        </p:nvGrpSpPr>
        <p:grpSpPr bwMode="auto">
          <a:xfrm>
            <a:off x="525463" y="4352925"/>
            <a:ext cx="8043862" cy="1117600"/>
            <a:chOff x="720" y="1146"/>
            <a:chExt cx="1155" cy="732"/>
          </a:xfrm>
        </p:grpSpPr>
        <p:sp>
          <p:nvSpPr>
            <p:cNvPr id="580664" name="Line 56"/>
            <p:cNvSpPr>
              <a:spLocks noChangeShapeType="1"/>
            </p:cNvSpPr>
            <p:nvPr/>
          </p:nvSpPr>
          <p:spPr bwMode="auto">
            <a:xfrm>
              <a:off x="723" y="1878"/>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65" name="Line 57"/>
            <p:cNvSpPr>
              <a:spLocks noChangeShapeType="1"/>
            </p:cNvSpPr>
            <p:nvPr/>
          </p:nvSpPr>
          <p:spPr bwMode="auto">
            <a:xfrm>
              <a:off x="720" y="178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66" name="Line 58"/>
            <p:cNvSpPr>
              <a:spLocks noChangeShapeType="1"/>
            </p:cNvSpPr>
            <p:nvPr/>
          </p:nvSpPr>
          <p:spPr bwMode="auto">
            <a:xfrm>
              <a:off x="720" y="169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67" name="Line 59"/>
            <p:cNvSpPr>
              <a:spLocks noChangeShapeType="1"/>
            </p:cNvSpPr>
            <p:nvPr/>
          </p:nvSpPr>
          <p:spPr bwMode="auto">
            <a:xfrm>
              <a:off x="720" y="160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68" name="Line 60"/>
            <p:cNvSpPr>
              <a:spLocks noChangeShapeType="1"/>
            </p:cNvSpPr>
            <p:nvPr/>
          </p:nvSpPr>
          <p:spPr bwMode="auto">
            <a:xfrm>
              <a:off x="720" y="1512"/>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69" name="Line 61"/>
            <p:cNvSpPr>
              <a:spLocks noChangeShapeType="1"/>
            </p:cNvSpPr>
            <p:nvPr/>
          </p:nvSpPr>
          <p:spPr bwMode="auto">
            <a:xfrm>
              <a:off x="720" y="1422"/>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70" name="Line 62"/>
            <p:cNvSpPr>
              <a:spLocks noChangeShapeType="1"/>
            </p:cNvSpPr>
            <p:nvPr/>
          </p:nvSpPr>
          <p:spPr bwMode="auto">
            <a:xfrm>
              <a:off x="720" y="1329"/>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71" name="Line 63"/>
            <p:cNvSpPr>
              <a:spLocks noChangeShapeType="1"/>
            </p:cNvSpPr>
            <p:nvPr/>
          </p:nvSpPr>
          <p:spPr bwMode="auto">
            <a:xfrm>
              <a:off x="720" y="1239"/>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72" name="Line 64"/>
            <p:cNvSpPr>
              <a:spLocks noChangeShapeType="1"/>
            </p:cNvSpPr>
            <p:nvPr/>
          </p:nvSpPr>
          <p:spPr bwMode="auto">
            <a:xfrm>
              <a:off x="720" y="1146"/>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0673" name="Line 65"/>
          <p:cNvSpPr>
            <a:spLocks noChangeShapeType="1"/>
          </p:cNvSpPr>
          <p:nvPr/>
        </p:nvSpPr>
        <p:spPr bwMode="auto">
          <a:xfrm rot="-315134">
            <a:off x="611188" y="4216400"/>
            <a:ext cx="1587"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74" name="Line 66"/>
          <p:cNvSpPr>
            <a:spLocks noChangeShapeType="1"/>
          </p:cNvSpPr>
          <p:nvPr/>
        </p:nvSpPr>
        <p:spPr bwMode="auto">
          <a:xfrm rot="-315134">
            <a:off x="744538" y="4216400"/>
            <a:ext cx="1587"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75" name="Line 67"/>
          <p:cNvSpPr>
            <a:spLocks noChangeShapeType="1"/>
          </p:cNvSpPr>
          <p:nvPr/>
        </p:nvSpPr>
        <p:spPr bwMode="auto">
          <a:xfrm rot="-315134">
            <a:off x="877888" y="4216400"/>
            <a:ext cx="1587"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76" name="Line 68"/>
          <p:cNvSpPr>
            <a:spLocks noChangeShapeType="1"/>
          </p:cNvSpPr>
          <p:nvPr/>
        </p:nvSpPr>
        <p:spPr bwMode="auto">
          <a:xfrm rot="-315134">
            <a:off x="1011238" y="4216400"/>
            <a:ext cx="1587"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77" name="Line 69"/>
          <p:cNvSpPr>
            <a:spLocks noChangeShapeType="1"/>
          </p:cNvSpPr>
          <p:nvPr/>
        </p:nvSpPr>
        <p:spPr bwMode="auto">
          <a:xfrm rot="-315134">
            <a:off x="1146175" y="4216400"/>
            <a:ext cx="1588"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78" name="Line 70"/>
          <p:cNvSpPr>
            <a:spLocks noChangeShapeType="1"/>
          </p:cNvSpPr>
          <p:nvPr/>
        </p:nvSpPr>
        <p:spPr bwMode="auto">
          <a:xfrm rot="-315134">
            <a:off x="1279525" y="4216400"/>
            <a:ext cx="1588"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79" name="Line 71"/>
          <p:cNvSpPr>
            <a:spLocks noChangeShapeType="1"/>
          </p:cNvSpPr>
          <p:nvPr/>
        </p:nvSpPr>
        <p:spPr bwMode="auto">
          <a:xfrm rot="-315134">
            <a:off x="1412875" y="4216400"/>
            <a:ext cx="1588"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80" name="Line 72"/>
          <p:cNvSpPr>
            <a:spLocks noChangeShapeType="1"/>
          </p:cNvSpPr>
          <p:nvPr/>
        </p:nvSpPr>
        <p:spPr bwMode="auto">
          <a:xfrm rot="-315134">
            <a:off x="1546225" y="4216400"/>
            <a:ext cx="1588"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81" name="Line 73"/>
          <p:cNvSpPr>
            <a:spLocks noChangeShapeType="1"/>
          </p:cNvSpPr>
          <p:nvPr/>
        </p:nvSpPr>
        <p:spPr bwMode="auto">
          <a:xfrm rot="-315134">
            <a:off x="1679575" y="4216400"/>
            <a:ext cx="1588"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82" name="Line 74"/>
          <p:cNvSpPr>
            <a:spLocks noChangeShapeType="1"/>
          </p:cNvSpPr>
          <p:nvPr/>
        </p:nvSpPr>
        <p:spPr bwMode="auto">
          <a:xfrm rot="-315134">
            <a:off x="1800225" y="4216400"/>
            <a:ext cx="1588" cy="140176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0683" name="Group 75"/>
          <p:cNvGrpSpPr>
            <a:grpSpLocks/>
          </p:cNvGrpSpPr>
          <p:nvPr/>
        </p:nvGrpSpPr>
        <p:grpSpPr bwMode="auto">
          <a:xfrm>
            <a:off x="304800" y="5581650"/>
            <a:ext cx="8477250" cy="388938"/>
            <a:chOff x="192" y="2480"/>
            <a:chExt cx="5340" cy="245"/>
          </a:xfrm>
        </p:grpSpPr>
        <p:grpSp>
          <p:nvGrpSpPr>
            <p:cNvPr id="580684" name="Group 76"/>
            <p:cNvGrpSpPr>
              <a:grpSpLocks/>
            </p:cNvGrpSpPr>
            <p:nvPr/>
          </p:nvGrpSpPr>
          <p:grpSpPr bwMode="auto">
            <a:xfrm>
              <a:off x="192" y="2503"/>
              <a:ext cx="5340" cy="222"/>
              <a:chOff x="624" y="3474"/>
              <a:chExt cx="4499" cy="229"/>
            </a:xfrm>
          </p:grpSpPr>
          <p:sp>
            <p:nvSpPr>
              <p:cNvPr id="580685" name="Text Box 77"/>
              <p:cNvSpPr txBox="1">
                <a:spLocks noChangeArrowheads="1"/>
              </p:cNvSpPr>
              <p:nvPr/>
            </p:nvSpPr>
            <p:spPr bwMode="auto">
              <a:xfrm>
                <a:off x="1334" y="3477"/>
                <a:ext cx="15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0</a:t>
                </a:r>
              </a:p>
            </p:txBody>
          </p:sp>
          <p:sp>
            <p:nvSpPr>
              <p:cNvPr id="580686" name="Text Box 78"/>
              <p:cNvSpPr txBox="1">
                <a:spLocks noChangeArrowheads="1"/>
              </p:cNvSpPr>
              <p:nvPr/>
            </p:nvSpPr>
            <p:spPr bwMode="auto">
              <a:xfrm>
                <a:off x="2029" y="3476"/>
                <a:ext cx="260"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100</a:t>
                </a:r>
              </a:p>
            </p:txBody>
          </p:sp>
          <p:sp>
            <p:nvSpPr>
              <p:cNvPr id="580687" name="Text Box 79"/>
              <p:cNvSpPr txBox="1">
                <a:spLocks noChangeArrowheads="1"/>
              </p:cNvSpPr>
              <p:nvPr/>
            </p:nvSpPr>
            <p:spPr bwMode="auto">
              <a:xfrm>
                <a:off x="2724" y="3481"/>
                <a:ext cx="287"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200</a:t>
                </a:r>
              </a:p>
            </p:txBody>
          </p:sp>
          <p:sp>
            <p:nvSpPr>
              <p:cNvPr id="580688" name="Text Box 80"/>
              <p:cNvSpPr txBox="1">
                <a:spLocks noChangeArrowheads="1"/>
              </p:cNvSpPr>
              <p:nvPr/>
            </p:nvSpPr>
            <p:spPr bwMode="auto">
              <a:xfrm>
                <a:off x="3418" y="3480"/>
                <a:ext cx="287"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300</a:t>
                </a:r>
              </a:p>
            </p:txBody>
          </p:sp>
          <p:sp>
            <p:nvSpPr>
              <p:cNvPr id="580689" name="Text Box 81"/>
              <p:cNvSpPr txBox="1">
                <a:spLocks noChangeArrowheads="1"/>
              </p:cNvSpPr>
              <p:nvPr/>
            </p:nvSpPr>
            <p:spPr bwMode="auto">
              <a:xfrm>
                <a:off x="4116" y="3477"/>
                <a:ext cx="313"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400</a:t>
                </a:r>
              </a:p>
            </p:txBody>
          </p:sp>
          <p:sp>
            <p:nvSpPr>
              <p:cNvPr id="580690" name="Text Box 82"/>
              <p:cNvSpPr txBox="1">
                <a:spLocks noChangeArrowheads="1"/>
              </p:cNvSpPr>
              <p:nvPr/>
            </p:nvSpPr>
            <p:spPr bwMode="auto">
              <a:xfrm>
                <a:off x="4810" y="3484"/>
                <a:ext cx="313"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500</a:t>
                </a:r>
              </a:p>
            </p:txBody>
          </p:sp>
          <p:sp>
            <p:nvSpPr>
              <p:cNvPr id="580691" name="Text Box 83"/>
              <p:cNvSpPr txBox="1">
                <a:spLocks noChangeArrowheads="1"/>
              </p:cNvSpPr>
              <p:nvPr/>
            </p:nvSpPr>
            <p:spPr bwMode="auto">
              <a:xfrm>
                <a:off x="624" y="3474"/>
                <a:ext cx="259"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100</a:t>
                </a:r>
              </a:p>
            </p:txBody>
          </p:sp>
        </p:grpSp>
        <p:sp>
          <p:nvSpPr>
            <p:cNvPr id="580692" name="Text Box 84"/>
            <p:cNvSpPr txBox="1">
              <a:spLocks noChangeArrowheads="1"/>
            </p:cNvSpPr>
            <p:nvPr/>
          </p:nvSpPr>
          <p:spPr bwMode="auto">
            <a:xfrm>
              <a:off x="648" y="2480"/>
              <a:ext cx="2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Times New Roman" panose="02020603050405020304" pitchFamily="18" charset="0"/>
                </a:rPr>
                <a:t>50</a:t>
              </a:r>
            </a:p>
          </p:txBody>
        </p:sp>
      </p:grpSp>
      <p:sp>
        <p:nvSpPr>
          <p:cNvPr id="580693" name="Text Box 85"/>
          <p:cNvSpPr txBox="1">
            <a:spLocks noChangeArrowheads="1"/>
          </p:cNvSpPr>
          <p:nvPr/>
        </p:nvSpPr>
        <p:spPr bwMode="auto">
          <a:xfrm>
            <a:off x="314325" y="4114800"/>
            <a:ext cx="31115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pPr>
            <a:r>
              <a:rPr lang="en-US" altLang="en-US" sz="1000" b="0" smtClean="0">
                <a:solidFill>
                  <a:srgbClr val="000000"/>
                </a:solidFill>
                <a:latin typeface="Times New Roman" panose="02020603050405020304" pitchFamily="18" charset="0"/>
              </a:rPr>
              <a:t>10</a:t>
            </a:r>
          </a:p>
          <a:p>
            <a:pPr eaLnBrk="1" hangingPunct="1">
              <a:lnSpc>
                <a:spcPct val="90000"/>
              </a:lnSpc>
            </a:pPr>
            <a:r>
              <a:rPr lang="en-US" altLang="en-US" sz="1000" b="0" smtClean="0">
                <a:solidFill>
                  <a:srgbClr val="000000"/>
                </a:solidFill>
                <a:latin typeface="Times New Roman" panose="02020603050405020304" pitchFamily="18" charset="0"/>
              </a:rPr>
              <a:t>9</a:t>
            </a:r>
          </a:p>
          <a:p>
            <a:pPr eaLnBrk="1" hangingPunct="1">
              <a:lnSpc>
                <a:spcPct val="90000"/>
              </a:lnSpc>
            </a:pPr>
            <a:r>
              <a:rPr lang="en-US" altLang="en-US" sz="1000" b="0" smtClean="0">
                <a:solidFill>
                  <a:srgbClr val="000000"/>
                </a:solidFill>
                <a:latin typeface="Times New Roman" panose="02020603050405020304" pitchFamily="18" charset="0"/>
              </a:rPr>
              <a:t>8</a:t>
            </a:r>
          </a:p>
          <a:p>
            <a:pPr eaLnBrk="1" hangingPunct="1">
              <a:lnSpc>
                <a:spcPct val="90000"/>
              </a:lnSpc>
            </a:pPr>
            <a:r>
              <a:rPr lang="en-US" altLang="en-US" sz="1000" b="0" smtClean="0">
                <a:solidFill>
                  <a:srgbClr val="000000"/>
                </a:solidFill>
                <a:latin typeface="Times New Roman" panose="02020603050405020304" pitchFamily="18" charset="0"/>
              </a:rPr>
              <a:t>7</a:t>
            </a:r>
          </a:p>
          <a:p>
            <a:pPr eaLnBrk="1" hangingPunct="1">
              <a:lnSpc>
                <a:spcPct val="90000"/>
              </a:lnSpc>
            </a:pPr>
            <a:r>
              <a:rPr lang="en-US" altLang="en-US" sz="1000" b="0" smtClean="0">
                <a:solidFill>
                  <a:srgbClr val="000000"/>
                </a:solidFill>
                <a:latin typeface="Times New Roman" panose="02020603050405020304" pitchFamily="18" charset="0"/>
              </a:rPr>
              <a:t>6</a:t>
            </a:r>
          </a:p>
          <a:p>
            <a:pPr eaLnBrk="1" hangingPunct="1">
              <a:lnSpc>
                <a:spcPct val="90000"/>
              </a:lnSpc>
            </a:pPr>
            <a:r>
              <a:rPr lang="en-US" altLang="en-US" sz="1000" b="0" smtClean="0">
                <a:solidFill>
                  <a:srgbClr val="000000"/>
                </a:solidFill>
                <a:latin typeface="Times New Roman" panose="02020603050405020304" pitchFamily="18" charset="0"/>
              </a:rPr>
              <a:t>5</a:t>
            </a:r>
          </a:p>
          <a:p>
            <a:pPr eaLnBrk="1" hangingPunct="1">
              <a:lnSpc>
                <a:spcPct val="90000"/>
              </a:lnSpc>
            </a:pPr>
            <a:r>
              <a:rPr lang="en-US" altLang="en-US" sz="1000" b="0" smtClean="0">
                <a:solidFill>
                  <a:srgbClr val="000000"/>
                </a:solidFill>
                <a:latin typeface="Times New Roman" panose="02020603050405020304" pitchFamily="18" charset="0"/>
              </a:rPr>
              <a:t>4</a:t>
            </a:r>
          </a:p>
          <a:p>
            <a:pPr eaLnBrk="1" hangingPunct="1">
              <a:lnSpc>
                <a:spcPct val="90000"/>
              </a:lnSpc>
            </a:pPr>
            <a:r>
              <a:rPr lang="en-US" altLang="en-US" sz="1000" b="0" smtClean="0">
                <a:solidFill>
                  <a:srgbClr val="000000"/>
                </a:solidFill>
                <a:latin typeface="Times New Roman" panose="02020603050405020304" pitchFamily="18" charset="0"/>
              </a:rPr>
              <a:t>3</a:t>
            </a:r>
          </a:p>
          <a:p>
            <a:pPr eaLnBrk="1" hangingPunct="1">
              <a:lnSpc>
                <a:spcPct val="90000"/>
              </a:lnSpc>
            </a:pPr>
            <a:r>
              <a:rPr lang="en-US" altLang="en-US" sz="1000" b="0" smtClean="0">
                <a:solidFill>
                  <a:srgbClr val="000000"/>
                </a:solidFill>
                <a:latin typeface="Times New Roman" panose="02020603050405020304" pitchFamily="18" charset="0"/>
              </a:rPr>
              <a:t>2</a:t>
            </a:r>
          </a:p>
          <a:p>
            <a:pPr eaLnBrk="1" hangingPunct="1">
              <a:lnSpc>
                <a:spcPct val="90000"/>
              </a:lnSpc>
            </a:pPr>
            <a:r>
              <a:rPr lang="en-US" altLang="en-US" sz="1000" b="0" smtClean="0">
                <a:solidFill>
                  <a:srgbClr val="000000"/>
                </a:solidFill>
                <a:latin typeface="Times New Roman" panose="02020603050405020304" pitchFamily="18" charset="0"/>
              </a:rPr>
              <a:t>1</a:t>
            </a:r>
          </a:p>
          <a:p>
            <a:pPr eaLnBrk="1" hangingPunct="1">
              <a:lnSpc>
                <a:spcPct val="90000"/>
              </a:lnSpc>
            </a:pPr>
            <a:r>
              <a:rPr lang="en-US" altLang="en-US" sz="1000" b="0" smtClean="0">
                <a:solidFill>
                  <a:srgbClr val="000000"/>
                </a:solidFill>
                <a:latin typeface="Times New Roman" panose="02020603050405020304" pitchFamily="18" charset="0"/>
              </a:rPr>
              <a:t>0</a:t>
            </a:r>
          </a:p>
        </p:txBody>
      </p:sp>
      <p:sp>
        <p:nvSpPr>
          <p:cNvPr id="580694" name="Text Box 86"/>
          <p:cNvSpPr txBox="1">
            <a:spLocks noChangeArrowheads="1"/>
          </p:cNvSpPr>
          <p:nvPr/>
        </p:nvSpPr>
        <p:spPr bwMode="auto">
          <a:xfrm>
            <a:off x="8640763" y="5668963"/>
            <a:ext cx="3286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M</a:t>
            </a:r>
          </a:p>
        </p:txBody>
      </p:sp>
      <p:sp>
        <p:nvSpPr>
          <p:cNvPr id="580695" name="Text Box 87"/>
          <p:cNvSpPr txBox="1">
            <a:spLocks noChangeArrowheads="1"/>
          </p:cNvSpPr>
          <p:nvPr/>
        </p:nvSpPr>
        <p:spPr bwMode="auto">
          <a:xfrm rot="-5400000">
            <a:off x="124620" y="4809331"/>
            <a:ext cx="2968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M</a:t>
            </a:r>
          </a:p>
        </p:txBody>
      </p:sp>
      <p:sp>
        <p:nvSpPr>
          <p:cNvPr id="580696" name="Text Box 88"/>
          <p:cNvSpPr txBox="1">
            <a:spLocks noChangeArrowheads="1"/>
          </p:cNvSpPr>
          <p:nvPr/>
        </p:nvSpPr>
        <p:spPr bwMode="auto">
          <a:xfrm>
            <a:off x="115888" y="5653088"/>
            <a:ext cx="3286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M</a:t>
            </a:r>
          </a:p>
        </p:txBody>
      </p:sp>
      <p:grpSp>
        <p:nvGrpSpPr>
          <p:cNvPr id="580697" name="Group 89"/>
          <p:cNvGrpSpPr>
            <a:grpSpLocks/>
          </p:cNvGrpSpPr>
          <p:nvPr/>
        </p:nvGrpSpPr>
        <p:grpSpPr bwMode="auto">
          <a:xfrm>
            <a:off x="1343025" y="3924300"/>
            <a:ext cx="5895975" cy="752475"/>
            <a:chOff x="668" y="2112"/>
            <a:chExt cx="3900" cy="816"/>
          </a:xfrm>
        </p:grpSpPr>
        <p:sp>
          <p:nvSpPr>
            <p:cNvPr id="580698" name="Line 90"/>
            <p:cNvSpPr>
              <a:spLocks noChangeShapeType="1"/>
            </p:cNvSpPr>
            <p:nvPr/>
          </p:nvSpPr>
          <p:spPr bwMode="auto">
            <a:xfrm flipV="1">
              <a:off x="4560" y="2112"/>
              <a:ext cx="0" cy="816"/>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699" name="Line 91"/>
            <p:cNvSpPr>
              <a:spLocks noChangeShapeType="1"/>
            </p:cNvSpPr>
            <p:nvPr/>
          </p:nvSpPr>
          <p:spPr bwMode="auto">
            <a:xfrm flipV="1">
              <a:off x="696" y="2174"/>
              <a:ext cx="0" cy="576"/>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700" name="Line 92"/>
            <p:cNvSpPr>
              <a:spLocks noChangeShapeType="1"/>
            </p:cNvSpPr>
            <p:nvPr/>
          </p:nvSpPr>
          <p:spPr bwMode="auto">
            <a:xfrm>
              <a:off x="680" y="2152"/>
              <a:ext cx="3888" cy="0"/>
            </a:xfrm>
            <a:prstGeom prst="line">
              <a:avLst/>
            </a:prstGeom>
            <a:noFill/>
            <a:ln w="317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0701" name="Oval 93"/>
            <p:cNvSpPr>
              <a:spLocks noChangeArrowheads="1"/>
            </p:cNvSpPr>
            <p:nvPr/>
          </p:nvSpPr>
          <p:spPr bwMode="auto">
            <a:xfrm>
              <a:off x="668" y="2712"/>
              <a:ext cx="48" cy="4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
        <p:nvSpPr>
          <p:cNvPr id="580702" name="Text Box 94"/>
          <p:cNvSpPr txBox="1">
            <a:spLocks noChangeArrowheads="1"/>
          </p:cNvSpPr>
          <p:nvPr/>
        </p:nvSpPr>
        <p:spPr bwMode="auto">
          <a:xfrm>
            <a:off x="4095750" y="3762375"/>
            <a:ext cx="7461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438 meters</a:t>
            </a:r>
          </a:p>
        </p:txBody>
      </p:sp>
      <p:sp>
        <p:nvSpPr>
          <p:cNvPr id="580703" name="Text Box 95"/>
          <p:cNvSpPr txBox="1">
            <a:spLocks noChangeArrowheads="1"/>
          </p:cNvSpPr>
          <p:nvPr/>
        </p:nvSpPr>
        <p:spPr bwMode="auto">
          <a:xfrm>
            <a:off x="2878138" y="5975350"/>
            <a:ext cx="340201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b="0" smtClean="0">
                <a:solidFill>
                  <a:srgbClr val="000000"/>
                </a:solidFill>
                <a:latin typeface="Times New Roman" panose="02020603050405020304" pitchFamily="18" charset="0"/>
              </a:rPr>
              <a:t>R.F. = 1 / 4000</a:t>
            </a:r>
          </a:p>
          <a:p>
            <a:pPr algn="ctr" eaLnBrk="1" hangingPunct="1"/>
            <a:endParaRPr lang="en-US" altLang="en-US" sz="1400" b="0" smtClean="0">
              <a:solidFill>
                <a:srgbClr val="000000"/>
              </a:solidFill>
              <a:latin typeface="Times New Roman" panose="02020603050405020304" pitchFamily="18" charset="0"/>
            </a:endParaRPr>
          </a:p>
          <a:p>
            <a:pPr algn="ctr" eaLnBrk="1" hangingPunct="1"/>
            <a:r>
              <a:rPr lang="en-US" altLang="en-US" sz="1400" b="0" smtClean="0">
                <a:solidFill>
                  <a:srgbClr val="000000"/>
                </a:solidFill>
                <a:latin typeface="Times New Roman" panose="02020603050405020304" pitchFamily="18" charset="0"/>
              </a:rPr>
              <a:t>DIAGONAL SCALE SHOWING METERS.</a:t>
            </a:r>
          </a:p>
        </p:txBody>
      </p:sp>
      <p:grpSp>
        <p:nvGrpSpPr>
          <p:cNvPr id="580711" name="Group 103"/>
          <p:cNvGrpSpPr>
            <a:grpSpLocks/>
          </p:cNvGrpSpPr>
          <p:nvPr/>
        </p:nvGrpSpPr>
        <p:grpSpPr bwMode="auto">
          <a:xfrm>
            <a:off x="8016875" y="6751638"/>
            <a:ext cx="1096963" cy="182562"/>
            <a:chOff x="5050" y="29"/>
            <a:chExt cx="691" cy="115"/>
          </a:xfrm>
        </p:grpSpPr>
        <p:sp>
          <p:nvSpPr>
            <p:cNvPr id="580712" name="AutoShape 104">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0713" name="AutoShape 105">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0714" name="AutoShape 106">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0715" name="AutoShape 107">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0716" name="AutoShape 108">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0717" name="AutoShape 109">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1633728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80610"/>
                                        </p:tgtEl>
                                        <p:attrNameLst>
                                          <p:attrName>style.visibility</p:attrName>
                                        </p:attrNameLst>
                                      </p:cBhvr>
                                      <p:to>
                                        <p:strVal val="visible"/>
                                      </p:to>
                                    </p:set>
                                    <p:anim calcmode="lin" valueType="num">
                                      <p:cBhvr additive="base">
                                        <p:cTn id="7" dur="500" fill="hold"/>
                                        <p:tgtEl>
                                          <p:spTgt spid="580610"/>
                                        </p:tgtEl>
                                        <p:attrNameLst>
                                          <p:attrName>ppt_x</p:attrName>
                                        </p:attrNameLst>
                                      </p:cBhvr>
                                      <p:tavLst>
                                        <p:tav tm="0">
                                          <p:val>
                                            <p:strVal val="0-#ppt_w/2"/>
                                          </p:val>
                                        </p:tav>
                                        <p:tav tm="100000">
                                          <p:val>
                                            <p:strVal val="#ppt_x"/>
                                          </p:val>
                                        </p:tav>
                                      </p:tavLst>
                                    </p:anim>
                                    <p:anim calcmode="lin" valueType="num">
                                      <p:cBhvr additive="base">
                                        <p:cTn id="8" dur="500" fill="hold"/>
                                        <p:tgtEl>
                                          <p:spTgt spid="5806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4" fill="hold" nodeType="clickEffect">
                                  <p:stCondLst>
                                    <p:cond delay="0"/>
                                  </p:stCondLst>
                                  <p:childTnLst>
                                    <p:set>
                                      <p:cBhvr>
                                        <p:cTn id="12" dur="1" fill="hold">
                                          <p:stCondLst>
                                            <p:cond delay="0"/>
                                          </p:stCondLst>
                                        </p:cTn>
                                        <p:tgtEl>
                                          <p:spTgt spid="580619"/>
                                        </p:tgtEl>
                                        <p:attrNameLst>
                                          <p:attrName>style.visibility</p:attrName>
                                        </p:attrNameLst>
                                      </p:cBhvr>
                                      <p:to>
                                        <p:strVal val="visible"/>
                                      </p:to>
                                    </p:set>
                                    <p:anim calcmode="lin" valueType="num">
                                      <p:cBhvr>
                                        <p:cTn id="13" dur="500" fill="hold"/>
                                        <p:tgtEl>
                                          <p:spTgt spid="580619"/>
                                        </p:tgtEl>
                                        <p:attrNameLst>
                                          <p:attrName>ppt_x</p:attrName>
                                        </p:attrNameLst>
                                      </p:cBhvr>
                                      <p:tavLst>
                                        <p:tav tm="0">
                                          <p:val>
                                            <p:strVal val="#ppt_x"/>
                                          </p:val>
                                        </p:tav>
                                        <p:tav tm="100000">
                                          <p:val>
                                            <p:strVal val="#ppt_x"/>
                                          </p:val>
                                        </p:tav>
                                      </p:tavLst>
                                    </p:anim>
                                    <p:anim calcmode="lin" valueType="num">
                                      <p:cBhvr>
                                        <p:cTn id="14" dur="500" fill="hold"/>
                                        <p:tgtEl>
                                          <p:spTgt spid="580619"/>
                                        </p:tgtEl>
                                        <p:attrNameLst>
                                          <p:attrName>ppt_y</p:attrName>
                                        </p:attrNameLst>
                                      </p:cBhvr>
                                      <p:tavLst>
                                        <p:tav tm="0">
                                          <p:val>
                                            <p:strVal val="#ppt_y+#ppt_h/2"/>
                                          </p:val>
                                        </p:tav>
                                        <p:tav tm="100000">
                                          <p:val>
                                            <p:strVal val="#ppt_y"/>
                                          </p:val>
                                        </p:tav>
                                      </p:tavLst>
                                    </p:anim>
                                    <p:anim calcmode="lin" valueType="num">
                                      <p:cBhvr>
                                        <p:cTn id="15" dur="500" fill="hold"/>
                                        <p:tgtEl>
                                          <p:spTgt spid="580619"/>
                                        </p:tgtEl>
                                        <p:attrNameLst>
                                          <p:attrName>ppt_w</p:attrName>
                                        </p:attrNameLst>
                                      </p:cBhvr>
                                      <p:tavLst>
                                        <p:tav tm="0">
                                          <p:val>
                                            <p:strVal val="#ppt_w"/>
                                          </p:val>
                                        </p:tav>
                                        <p:tav tm="100000">
                                          <p:val>
                                            <p:strVal val="#ppt_w"/>
                                          </p:val>
                                        </p:tav>
                                      </p:tavLst>
                                    </p:anim>
                                    <p:anim calcmode="lin" valueType="num">
                                      <p:cBhvr>
                                        <p:cTn id="16" dur="500" fill="hold"/>
                                        <p:tgtEl>
                                          <p:spTgt spid="580619"/>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580613"/>
                                        </p:tgtEl>
                                        <p:attrNameLst>
                                          <p:attrName>style.visibility</p:attrName>
                                        </p:attrNameLst>
                                      </p:cBhvr>
                                      <p:to>
                                        <p:strVal val="visible"/>
                                      </p:to>
                                    </p:set>
                                    <p:anim calcmode="lin" valueType="num">
                                      <p:cBhvr additive="base">
                                        <p:cTn id="21" dur="500" fill="hold"/>
                                        <p:tgtEl>
                                          <p:spTgt spid="580613"/>
                                        </p:tgtEl>
                                        <p:attrNameLst>
                                          <p:attrName>ppt_x</p:attrName>
                                        </p:attrNameLst>
                                      </p:cBhvr>
                                      <p:tavLst>
                                        <p:tav tm="0">
                                          <p:val>
                                            <p:strVal val="#ppt_x"/>
                                          </p:val>
                                        </p:tav>
                                        <p:tav tm="100000">
                                          <p:val>
                                            <p:strVal val="#ppt_x"/>
                                          </p:val>
                                        </p:tav>
                                      </p:tavLst>
                                    </p:anim>
                                    <p:anim calcmode="lin" valueType="num">
                                      <p:cBhvr additive="base">
                                        <p:cTn id="22" dur="500" fill="hold"/>
                                        <p:tgtEl>
                                          <p:spTgt spid="58061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580630"/>
                                        </p:tgtEl>
                                        <p:attrNameLst>
                                          <p:attrName>style.visibility</p:attrName>
                                        </p:attrNameLst>
                                      </p:cBhvr>
                                      <p:to>
                                        <p:strVal val="visible"/>
                                      </p:to>
                                    </p:set>
                                    <p:anim calcmode="lin" valueType="num">
                                      <p:cBhvr>
                                        <p:cTn id="27" dur="500" fill="hold"/>
                                        <p:tgtEl>
                                          <p:spTgt spid="580630"/>
                                        </p:tgtEl>
                                        <p:attrNameLst>
                                          <p:attrName>ppt_x</p:attrName>
                                        </p:attrNameLst>
                                      </p:cBhvr>
                                      <p:tavLst>
                                        <p:tav tm="0">
                                          <p:val>
                                            <p:strVal val="#ppt_x-#ppt_w/2"/>
                                          </p:val>
                                        </p:tav>
                                        <p:tav tm="100000">
                                          <p:val>
                                            <p:strVal val="#ppt_x"/>
                                          </p:val>
                                        </p:tav>
                                      </p:tavLst>
                                    </p:anim>
                                    <p:anim calcmode="lin" valueType="num">
                                      <p:cBhvr>
                                        <p:cTn id="28" dur="500" fill="hold"/>
                                        <p:tgtEl>
                                          <p:spTgt spid="580630"/>
                                        </p:tgtEl>
                                        <p:attrNameLst>
                                          <p:attrName>ppt_y</p:attrName>
                                        </p:attrNameLst>
                                      </p:cBhvr>
                                      <p:tavLst>
                                        <p:tav tm="0">
                                          <p:val>
                                            <p:strVal val="#ppt_y"/>
                                          </p:val>
                                        </p:tav>
                                        <p:tav tm="100000">
                                          <p:val>
                                            <p:strVal val="#ppt_y"/>
                                          </p:val>
                                        </p:tav>
                                      </p:tavLst>
                                    </p:anim>
                                    <p:anim calcmode="lin" valueType="num">
                                      <p:cBhvr>
                                        <p:cTn id="29" dur="500" fill="hold"/>
                                        <p:tgtEl>
                                          <p:spTgt spid="580630"/>
                                        </p:tgtEl>
                                        <p:attrNameLst>
                                          <p:attrName>ppt_w</p:attrName>
                                        </p:attrNameLst>
                                      </p:cBhvr>
                                      <p:tavLst>
                                        <p:tav tm="0">
                                          <p:val>
                                            <p:fltVal val="0"/>
                                          </p:val>
                                        </p:tav>
                                        <p:tav tm="100000">
                                          <p:val>
                                            <p:strVal val="#ppt_w"/>
                                          </p:val>
                                        </p:tav>
                                      </p:tavLst>
                                    </p:anim>
                                    <p:anim calcmode="lin" valueType="num">
                                      <p:cBhvr>
                                        <p:cTn id="30" dur="500" fill="hold"/>
                                        <p:tgtEl>
                                          <p:spTgt spid="580630"/>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80641"/>
                                        </p:tgtEl>
                                        <p:attrNameLst>
                                          <p:attrName>style.visibility</p:attrName>
                                        </p:attrNameLst>
                                      </p:cBhvr>
                                      <p:to>
                                        <p:strVal val="visible"/>
                                      </p:to>
                                    </p:set>
                                    <p:anim calcmode="lin" valueType="num">
                                      <p:cBhvr additive="base">
                                        <p:cTn id="35" dur="500" fill="hold"/>
                                        <p:tgtEl>
                                          <p:spTgt spid="580641"/>
                                        </p:tgtEl>
                                        <p:attrNameLst>
                                          <p:attrName>ppt_x</p:attrName>
                                        </p:attrNameLst>
                                      </p:cBhvr>
                                      <p:tavLst>
                                        <p:tav tm="0">
                                          <p:val>
                                            <p:strVal val="#ppt_x"/>
                                          </p:val>
                                        </p:tav>
                                        <p:tav tm="100000">
                                          <p:val>
                                            <p:strVal val="#ppt_x"/>
                                          </p:val>
                                        </p:tav>
                                      </p:tavLst>
                                    </p:anim>
                                    <p:anim calcmode="lin" valueType="num">
                                      <p:cBhvr additive="base">
                                        <p:cTn id="36" dur="500" fill="hold"/>
                                        <p:tgtEl>
                                          <p:spTgt spid="58064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80683"/>
                                        </p:tgtEl>
                                        <p:attrNameLst>
                                          <p:attrName>style.visibility</p:attrName>
                                        </p:attrNameLst>
                                      </p:cBhvr>
                                      <p:to>
                                        <p:strVal val="visible"/>
                                      </p:to>
                                    </p:set>
                                    <p:anim calcmode="lin" valueType="num">
                                      <p:cBhvr additive="base">
                                        <p:cTn id="41" dur="500" fill="hold"/>
                                        <p:tgtEl>
                                          <p:spTgt spid="580683"/>
                                        </p:tgtEl>
                                        <p:attrNameLst>
                                          <p:attrName>ppt_x</p:attrName>
                                        </p:attrNameLst>
                                      </p:cBhvr>
                                      <p:tavLst>
                                        <p:tav tm="0">
                                          <p:val>
                                            <p:strVal val="#ppt_x"/>
                                          </p:val>
                                        </p:tav>
                                        <p:tav tm="100000">
                                          <p:val>
                                            <p:strVal val="#ppt_x"/>
                                          </p:val>
                                        </p:tav>
                                      </p:tavLst>
                                    </p:anim>
                                    <p:anim calcmode="lin" valueType="num">
                                      <p:cBhvr additive="base">
                                        <p:cTn id="42" dur="500" fill="hold"/>
                                        <p:tgtEl>
                                          <p:spTgt spid="580683"/>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80631"/>
                                        </p:tgtEl>
                                        <p:attrNameLst>
                                          <p:attrName>style.visibility</p:attrName>
                                        </p:attrNameLst>
                                      </p:cBhvr>
                                      <p:to>
                                        <p:strVal val="visible"/>
                                      </p:to>
                                    </p:set>
                                    <p:anim calcmode="lin" valueType="num">
                                      <p:cBhvr additive="base">
                                        <p:cTn id="47" dur="500" fill="hold"/>
                                        <p:tgtEl>
                                          <p:spTgt spid="580631"/>
                                        </p:tgtEl>
                                        <p:attrNameLst>
                                          <p:attrName>ppt_x</p:attrName>
                                        </p:attrNameLst>
                                      </p:cBhvr>
                                      <p:tavLst>
                                        <p:tav tm="0">
                                          <p:val>
                                            <p:strVal val="#ppt_x"/>
                                          </p:val>
                                        </p:tav>
                                        <p:tav tm="100000">
                                          <p:val>
                                            <p:strVal val="#ppt_x"/>
                                          </p:val>
                                        </p:tav>
                                      </p:tavLst>
                                    </p:anim>
                                    <p:anim calcmode="lin" valueType="num">
                                      <p:cBhvr additive="base">
                                        <p:cTn id="48" dur="500" fill="hold"/>
                                        <p:tgtEl>
                                          <p:spTgt spid="580631"/>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4" fill="hold" grpId="0" nodeType="clickEffect">
                                  <p:stCondLst>
                                    <p:cond delay="0"/>
                                  </p:stCondLst>
                                  <p:childTnLst>
                                    <p:set>
                                      <p:cBhvr>
                                        <p:cTn id="52" dur="1" fill="hold">
                                          <p:stCondLst>
                                            <p:cond delay="0"/>
                                          </p:stCondLst>
                                        </p:cTn>
                                        <p:tgtEl>
                                          <p:spTgt spid="580629"/>
                                        </p:tgtEl>
                                        <p:attrNameLst>
                                          <p:attrName>style.visibility</p:attrName>
                                        </p:attrNameLst>
                                      </p:cBhvr>
                                      <p:to>
                                        <p:strVal val="visible"/>
                                      </p:to>
                                    </p:set>
                                    <p:anim calcmode="lin" valueType="num">
                                      <p:cBhvr>
                                        <p:cTn id="53" dur="500" fill="hold"/>
                                        <p:tgtEl>
                                          <p:spTgt spid="580629"/>
                                        </p:tgtEl>
                                        <p:attrNameLst>
                                          <p:attrName>ppt_x</p:attrName>
                                        </p:attrNameLst>
                                      </p:cBhvr>
                                      <p:tavLst>
                                        <p:tav tm="0">
                                          <p:val>
                                            <p:strVal val="#ppt_x"/>
                                          </p:val>
                                        </p:tav>
                                        <p:tav tm="100000">
                                          <p:val>
                                            <p:strVal val="#ppt_x"/>
                                          </p:val>
                                        </p:tav>
                                      </p:tavLst>
                                    </p:anim>
                                    <p:anim calcmode="lin" valueType="num">
                                      <p:cBhvr>
                                        <p:cTn id="54" dur="500" fill="hold"/>
                                        <p:tgtEl>
                                          <p:spTgt spid="580629"/>
                                        </p:tgtEl>
                                        <p:attrNameLst>
                                          <p:attrName>ppt_y</p:attrName>
                                        </p:attrNameLst>
                                      </p:cBhvr>
                                      <p:tavLst>
                                        <p:tav tm="0">
                                          <p:val>
                                            <p:strVal val="#ppt_y+#ppt_h/2"/>
                                          </p:val>
                                        </p:tav>
                                        <p:tav tm="100000">
                                          <p:val>
                                            <p:strVal val="#ppt_y"/>
                                          </p:val>
                                        </p:tav>
                                      </p:tavLst>
                                    </p:anim>
                                    <p:anim calcmode="lin" valueType="num">
                                      <p:cBhvr>
                                        <p:cTn id="55" dur="500" fill="hold"/>
                                        <p:tgtEl>
                                          <p:spTgt spid="580629"/>
                                        </p:tgtEl>
                                        <p:attrNameLst>
                                          <p:attrName>ppt_w</p:attrName>
                                        </p:attrNameLst>
                                      </p:cBhvr>
                                      <p:tavLst>
                                        <p:tav tm="0">
                                          <p:val>
                                            <p:strVal val="#ppt_w"/>
                                          </p:val>
                                        </p:tav>
                                        <p:tav tm="100000">
                                          <p:val>
                                            <p:strVal val="#ppt_w"/>
                                          </p:val>
                                        </p:tav>
                                      </p:tavLst>
                                    </p:anim>
                                    <p:anim calcmode="lin" valueType="num">
                                      <p:cBhvr>
                                        <p:cTn id="56" dur="500" fill="hold"/>
                                        <p:tgtEl>
                                          <p:spTgt spid="580629"/>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4" fill="hold" nodeType="clickEffect">
                                  <p:stCondLst>
                                    <p:cond delay="0"/>
                                  </p:stCondLst>
                                  <p:childTnLst>
                                    <p:set>
                                      <p:cBhvr>
                                        <p:cTn id="60" dur="1" fill="hold">
                                          <p:stCondLst>
                                            <p:cond delay="0"/>
                                          </p:stCondLst>
                                        </p:cTn>
                                        <p:tgtEl>
                                          <p:spTgt spid="580657"/>
                                        </p:tgtEl>
                                        <p:attrNameLst>
                                          <p:attrName>style.visibility</p:attrName>
                                        </p:attrNameLst>
                                      </p:cBhvr>
                                      <p:to>
                                        <p:strVal val="visible"/>
                                      </p:to>
                                    </p:set>
                                    <p:anim calcmode="lin" valueType="num">
                                      <p:cBhvr>
                                        <p:cTn id="61" dur="500" fill="hold"/>
                                        <p:tgtEl>
                                          <p:spTgt spid="580657"/>
                                        </p:tgtEl>
                                        <p:attrNameLst>
                                          <p:attrName>ppt_x</p:attrName>
                                        </p:attrNameLst>
                                      </p:cBhvr>
                                      <p:tavLst>
                                        <p:tav tm="0">
                                          <p:val>
                                            <p:strVal val="#ppt_x"/>
                                          </p:val>
                                        </p:tav>
                                        <p:tav tm="100000">
                                          <p:val>
                                            <p:strVal val="#ppt_x"/>
                                          </p:val>
                                        </p:tav>
                                      </p:tavLst>
                                    </p:anim>
                                    <p:anim calcmode="lin" valueType="num">
                                      <p:cBhvr>
                                        <p:cTn id="62" dur="500" fill="hold"/>
                                        <p:tgtEl>
                                          <p:spTgt spid="580657"/>
                                        </p:tgtEl>
                                        <p:attrNameLst>
                                          <p:attrName>ppt_y</p:attrName>
                                        </p:attrNameLst>
                                      </p:cBhvr>
                                      <p:tavLst>
                                        <p:tav tm="0">
                                          <p:val>
                                            <p:strVal val="#ppt_y+#ppt_h/2"/>
                                          </p:val>
                                        </p:tav>
                                        <p:tav tm="100000">
                                          <p:val>
                                            <p:strVal val="#ppt_y"/>
                                          </p:val>
                                        </p:tav>
                                      </p:tavLst>
                                    </p:anim>
                                    <p:anim calcmode="lin" valueType="num">
                                      <p:cBhvr>
                                        <p:cTn id="63" dur="500" fill="hold"/>
                                        <p:tgtEl>
                                          <p:spTgt spid="580657"/>
                                        </p:tgtEl>
                                        <p:attrNameLst>
                                          <p:attrName>ppt_w</p:attrName>
                                        </p:attrNameLst>
                                      </p:cBhvr>
                                      <p:tavLst>
                                        <p:tav tm="0">
                                          <p:val>
                                            <p:strVal val="#ppt_w"/>
                                          </p:val>
                                        </p:tav>
                                        <p:tav tm="100000">
                                          <p:val>
                                            <p:strVal val="#ppt_w"/>
                                          </p:val>
                                        </p:tav>
                                      </p:tavLst>
                                    </p:anim>
                                    <p:anim calcmode="lin" valueType="num">
                                      <p:cBhvr>
                                        <p:cTn id="64" dur="500" fill="hold"/>
                                        <p:tgtEl>
                                          <p:spTgt spid="580657"/>
                                        </p:tgtEl>
                                        <p:attrNameLst>
                                          <p:attrName>ppt_h</p:attrName>
                                        </p:attrNameLst>
                                      </p:cBhvr>
                                      <p:tavLst>
                                        <p:tav tm="0">
                                          <p:val>
                                            <p:fltVal val="0"/>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8" fill="hold" nodeType="clickEffect">
                                  <p:stCondLst>
                                    <p:cond delay="0"/>
                                  </p:stCondLst>
                                  <p:childTnLst>
                                    <p:set>
                                      <p:cBhvr>
                                        <p:cTn id="68" dur="1" fill="hold">
                                          <p:stCondLst>
                                            <p:cond delay="0"/>
                                          </p:stCondLst>
                                        </p:cTn>
                                        <p:tgtEl>
                                          <p:spTgt spid="580663"/>
                                        </p:tgtEl>
                                        <p:attrNameLst>
                                          <p:attrName>style.visibility</p:attrName>
                                        </p:attrNameLst>
                                      </p:cBhvr>
                                      <p:to>
                                        <p:strVal val="visible"/>
                                      </p:to>
                                    </p:set>
                                    <p:anim calcmode="lin" valueType="num">
                                      <p:cBhvr>
                                        <p:cTn id="69" dur="500" fill="hold"/>
                                        <p:tgtEl>
                                          <p:spTgt spid="580663"/>
                                        </p:tgtEl>
                                        <p:attrNameLst>
                                          <p:attrName>ppt_x</p:attrName>
                                        </p:attrNameLst>
                                      </p:cBhvr>
                                      <p:tavLst>
                                        <p:tav tm="0">
                                          <p:val>
                                            <p:strVal val="#ppt_x-#ppt_w/2"/>
                                          </p:val>
                                        </p:tav>
                                        <p:tav tm="100000">
                                          <p:val>
                                            <p:strVal val="#ppt_x"/>
                                          </p:val>
                                        </p:tav>
                                      </p:tavLst>
                                    </p:anim>
                                    <p:anim calcmode="lin" valueType="num">
                                      <p:cBhvr>
                                        <p:cTn id="70" dur="500" fill="hold"/>
                                        <p:tgtEl>
                                          <p:spTgt spid="580663"/>
                                        </p:tgtEl>
                                        <p:attrNameLst>
                                          <p:attrName>ppt_y</p:attrName>
                                        </p:attrNameLst>
                                      </p:cBhvr>
                                      <p:tavLst>
                                        <p:tav tm="0">
                                          <p:val>
                                            <p:strVal val="#ppt_y"/>
                                          </p:val>
                                        </p:tav>
                                        <p:tav tm="100000">
                                          <p:val>
                                            <p:strVal val="#ppt_y"/>
                                          </p:val>
                                        </p:tav>
                                      </p:tavLst>
                                    </p:anim>
                                    <p:anim calcmode="lin" valueType="num">
                                      <p:cBhvr>
                                        <p:cTn id="71" dur="500" fill="hold"/>
                                        <p:tgtEl>
                                          <p:spTgt spid="580663"/>
                                        </p:tgtEl>
                                        <p:attrNameLst>
                                          <p:attrName>ppt_w</p:attrName>
                                        </p:attrNameLst>
                                      </p:cBhvr>
                                      <p:tavLst>
                                        <p:tav tm="0">
                                          <p:val>
                                            <p:fltVal val="0"/>
                                          </p:val>
                                        </p:tav>
                                        <p:tav tm="100000">
                                          <p:val>
                                            <p:strVal val="#ppt_w"/>
                                          </p:val>
                                        </p:tav>
                                      </p:tavLst>
                                    </p:anim>
                                    <p:anim calcmode="lin" valueType="num">
                                      <p:cBhvr>
                                        <p:cTn id="72" dur="500" fill="hold"/>
                                        <p:tgtEl>
                                          <p:spTgt spid="580663"/>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4" fill="hold" grpId="0" nodeType="clickEffect">
                                  <p:stCondLst>
                                    <p:cond delay="0"/>
                                  </p:stCondLst>
                                  <p:childTnLst>
                                    <p:set>
                                      <p:cBhvr>
                                        <p:cTn id="76" dur="1" fill="hold">
                                          <p:stCondLst>
                                            <p:cond delay="0"/>
                                          </p:stCondLst>
                                        </p:cTn>
                                        <p:tgtEl>
                                          <p:spTgt spid="580693"/>
                                        </p:tgtEl>
                                        <p:attrNameLst>
                                          <p:attrName>style.visibility</p:attrName>
                                        </p:attrNameLst>
                                      </p:cBhvr>
                                      <p:to>
                                        <p:strVal val="visible"/>
                                      </p:to>
                                    </p:set>
                                    <p:anim calcmode="lin" valueType="num">
                                      <p:cBhvr>
                                        <p:cTn id="77" dur="500" fill="hold"/>
                                        <p:tgtEl>
                                          <p:spTgt spid="580693"/>
                                        </p:tgtEl>
                                        <p:attrNameLst>
                                          <p:attrName>ppt_x</p:attrName>
                                        </p:attrNameLst>
                                      </p:cBhvr>
                                      <p:tavLst>
                                        <p:tav tm="0">
                                          <p:val>
                                            <p:strVal val="#ppt_x"/>
                                          </p:val>
                                        </p:tav>
                                        <p:tav tm="100000">
                                          <p:val>
                                            <p:strVal val="#ppt_x"/>
                                          </p:val>
                                        </p:tav>
                                      </p:tavLst>
                                    </p:anim>
                                    <p:anim calcmode="lin" valueType="num">
                                      <p:cBhvr>
                                        <p:cTn id="78" dur="500" fill="hold"/>
                                        <p:tgtEl>
                                          <p:spTgt spid="580693"/>
                                        </p:tgtEl>
                                        <p:attrNameLst>
                                          <p:attrName>ppt_y</p:attrName>
                                        </p:attrNameLst>
                                      </p:cBhvr>
                                      <p:tavLst>
                                        <p:tav tm="0">
                                          <p:val>
                                            <p:strVal val="#ppt_y+#ppt_h/2"/>
                                          </p:val>
                                        </p:tav>
                                        <p:tav tm="100000">
                                          <p:val>
                                            <p:strVal val="#ppt_y"/>
                                          </p:val>
                                        </p:tav>
                                      </p:tavLst>
                                    </p:anim>
                                    <p:anim calcmode="lin" valueType="num">
                                      <p:cBhvr>
                                        <p:cTn id="79" dur="500" fill="hold"/>
                                        <p:tgtEl>
                                          <p:spTgt spid="580693"/>
                                        </p:tgtEl>
                                        <p:attrNameLst>
                                          <p:attrName>ppt_w</p:attrName>
                                        </p:attrNameLst>
                                      </p:cBhvr>
                                      <p:tavLst>
                                        <p:tav tm="0">
                                          <p:val>
                                            <p:strVal val="#ppt_w"/>
                                          </p:val>
                                        </p:tav>
                                        <p:tav tm="100000">
                                          <p:val>
                                            <p:strVal val="#ppt_w"/>
                                          </p:val>
                                        </p:tav>
                                      </p:tavLst>
                                    </p:anim>
                                    <p:anim calcmode="lin" valueType="num">
                                      <p:cBhvr>
                                        <p:cTn id="80" dur="500" fill="hold"/>
                                        <p:tgtEl>
                                          <p:spTgt spid="580693"/>
                                        </p:tgtEl>
                                        <p:attrNameLst>
                                          <p:attrName>ppt_h</p:attrName>
                                        </p:attrNameLst>
                                      </p:cBhvr>
                                      <p:tavLst>
                                        <p:tav tm="0">
                                          <p:val>
                                            <p:fltVal val="0"/>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32" fill="hold" grpId="0" nodeType="clickEffect">
                                  <p:stCondLst>
                                    <p:cond delay="0"/>
                                  </p:stCondLst>
                                  <p:childTnLst>
                                    <p:set>
                                      <p:cBhvr>
                                        <p:cTn id="84" dur="1" fill="hold">
                                          <p:stCondLst>
                                            <p:cond delay="0"/>
                                          </p:stCondLst>
                                        </p:cTn>
                                        <p:tgtEl>
                                          <p:spTgt spid="580694"/>
                                        </p:tgtEl>
                                        <p:attrNameLst>
                                          <p:attrName>style.visibility</p:attrName>
                                        </p:attrNameLst>
                                      </p:cBhvr>
                                      <p:to>
                                        <p:strVal val="visible"/>
                                      </p:to>
                                    </p:set>
                                    <p:anim calcmode="lin" valueType="num">
                                      <p:cBhvr>
                                        <p:cTn id="85" dur="500" fill="hold"/>
                                        <p:tgtEl>
                                          <p:spTgt spid="580694"/>
                                        </p:tgtEl>
                                        <p:attrNameLst>
                                          <p:attrName>ppt_w</p:attrName>
                                        </p:attrNameLst>
                                      </p:cBhvr>
                                      <p:tavLst>
                                        <p:tav tm="0">
                                          <p:val>
                                            <p:strVal val="4*#ppt_w"/>
                                          </p:val>
                                        </p:tav>
                                        <p:tav tm="100000">
                                          <p:val>
                                            <p:strVal val="#ppt_w"/>
                                          </p:val>
                                        </p:tav>
                                      </p:tavLst>
                                    </p:anim>
                                    <p:anim calcmode="lin" valueType="num">
                                      <p:cBhvr>
                                        <p:cTn id="86" dur="500" fill="hold"/>
                                        <p:tgtEl>
                                          <p:spTgt spid="580694"/>
                                        </p:tgtEl>
                                        <p:attrNameLst>
                                          <p:attrName>ppt_h</p:attrName>
                                        </p:attrNameLst>
                                      </p:cBhvr>
                                      <p:tavLst>
                                        <p:tav tm="0">
                                          <p:val>
                                            <p:strVal val="4*#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3" presetClass="entr" presetSubtype="32" fill="hold" grpId="0" nodeType="clickEffect">
                                  <p:stCondLst>
                                    <p:cond delay="0"/>
                                  </p:stCondLst>
                                  <p:childTnLst>
                                    <p:set>
                                      <p:cBhvr>
                                        <p:cTn id="90" dur="1" fill="hold">
                                          <p:stCondLst>
                                            <p:cond delay="0"/>
                                          </p:stCondLst>
                                        </p:cTn>
                                        <p:tgtEl>
                                          <p:spTgt spid="580696"/>
                                        </p:tgtEl>
                                        <p:attrNameLst>
                                          <p:attrName>style.visibility</p:attrName>
                                        </p:attrNameLst>
                                      </p:cBhvr>
                                      <p:to>
                                        <p:strVal val="visible"/>
                                      </p:to>
                                    </p:set>
                                    <p:anim calcmode="lin" valueType="num">
                                      <p:cBhvr>
                                        <p:cTn id="91" dur="500" fill="hold"/>
                                        <p:tgtEl>
                                          <p:spTgt spid="580696"/>
                                        </p:tgtEl>
                                        <p:attrNameLst>
                                          <p:attrName>ppt_w</p:attrName>
                                        </p:attrNameLst>
                                      </p:cBhvr>
                                      <p:tavLst>
                                        <p:tav tm="0">
                                          <p:val>
                                            <p:strVal val="4*#ppt_w"/>
                                          </p:val>
                                        </p:tav>
                                        <p:tav tm="100000">
                                          <p:val>
                                            <p:strVal val="#ppt_w"/>
                                          </p:val>
                                        </p:tav>
                                      </p:tavLst>
                                    </p:anim>
                                    <p:anim calcmode="lin" valueType="num">
                                      <p:cBhvr>
                                        <p:cTn id="92" dur="500" fill="hold"/>
                                        <p:tgtEl>
                                          <p:spTgt spid="580696"/>
                                        </p:tgtEl>
                                        <p:attrNameLst>
                                          <p:attrName>ppt_h</p:attrName>
                                        </p:attrNameLst>
                                      </p:cBhvr>
                                      <p:tavLst>
                                        <p:tav tm="0">
                                          <p:val>
                                            <p:strVal val="4*#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32" fill="hold" grpId="0" nodeType="clickEffect">
                                  <p:stCondLst>
                                    <p:cond delay="0"/>
                                  </p:stCondLst>
                                  <p:childTnLst>
                                    <p:set>
                                      <p:cBhvr>
                                        <p:cTn id="96" dur="1" fill="hold">
                                          <p:stCondLst>
                                            <p:cond delay="0"/>
                                          </p:stCondLst>
                                        </p:cTn>
                                        <p:tgtEl>
                                          <p:spTgt spid="580695"/>
                                        </p:tgtEl>
                                        <p:attrNameLst>
                                          <p:attrName>style.visibility</p:attrName>
                                        </p:attrNameLst>
                                      </p:cBhvr>
                                      <p:to>
                                        <p:strVal val="visible"/>
                                      </p:to>
                                    </p:set>
                                    <p:anim calcmode="lin" valueType="num">
                                      <p:cBhvr>
                                        <p:cTn id="97" dur="500" fill="hold"/>
                                        <p:tgtEl>
                                          <p:spTgt spid="580695"/>
                                        </p:tgtEl>
                                        <p:attrNameLst>
                                          <p:attrName>ppt_w</p:attrName>
                                        </p:attrNameLst>
                                      </p:cBhvr>
                                      <p:tavLst>
                                        <p:tav tm="0">
                                          <p:val>
                                            <p:strVal val="4*#ppt_w"/>
                                          </p:val>
                                        </p:tav>
                                        <p:tav tm="100000">
                                          <p:val>
                                            <p:strVal val="#ppt_w"/>
                                          </p:val>
                                        </p:tav>
                                      </p:tavLst>
                                    </p:anim>
                                    <p:anim calcmode="lin" valueType="num">
                                      <p:cBhvr>
                                        <p:cTn id="98" dur="500" fill="hold"/>
                                        <p:tgtEl>
                                          <p:spTgt spid="580695"/>
                                        </p:tgtEl>
                                        <p:attrNameLst>
                                          <p:attrName>ppt_h</p:attrName>
                                        </p:attrNameLst>
                                      </p:cBhvr>
                                      <p:tavLst>
                                        <p:tav tm="0">
                                          <p:val>
                                            <p:strVal val="4*#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8" presetClass="entr" presetSubtype="9" fill="hold" grpId="0" nodeType="clickEffect">
                                  <p:stCondLst>
                                    <p:cond delay="0"/>
                                  </p:stCondLst>
                                  <p:childTnLst>
                                    <p:set>
                                      <p:cBhvr>
                                        <p:cTn id="102" dur="1" fill="hold">
                                          <p:stCondLst>
                                            <p:cond delay="0"/>
                                          </p:stCondLst>
                                        </p:cTn>
                                        <p:tgtEl>
                                          <p:spTgt spid="580673"/>
                                        </p:tgtEl>
                                        <p:attrNameLst>
                                          <p:attrName>style.visibility</p:attrName>
                                        </p:attrNameLst>
                                      </p:cBhvr>
                                      <p:to>
                                        <p:strVal val="visible"/>
                                      </p:to>
                                    </p:set>
                                    <p:animEffect transition="in" filter="strips(upLeft)">
                                      <p:cBhvr>
                                        <p:cTn id="103" dur="500"/>
                                        <p:tgtEl>
                                          <p:spTgt spid="58067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8" presetClass="entr" presetSubtype="9" fill="hold" grpId="0" nodeType="clickEffect">
                                  <p:stCondLst>
                                    <p:cond delay="0"/>
                                  </p:stCondLst>
                                  <p:childTnLst>
                                    <p:set>
                                      <p:cBhvr>
                                        <p:cTn id="107" dur="1" fill="hold">
                                          <p:stCondLst>
                                            <p:cond delay="0"/>
                                          </p:stCondLst>
                                        </p:cTn>
                                        <p:tgtEl>
                                          <p:spTgt spid="580674"/>
                                        </p:tgtEl>
                                        <p:attrNameLst>
                                          <p:attrName>style.visibility</p:attrName>
                                        </p:attrNameLst>
                                      </p:cBhvr>
                                      <p:to>
                                        <p:strVal val="visible"/>
                                      </p:to>
                                    </p:set>
                                    <p:animEffect transition="in" filter="strips(upLeft)">
                                      <p:cBhvr>
                                        <p:cTn id="108" dur="500"/>
                                        <p:tgtEl>
                                          <p:spTgt spid="580674"/>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8" presetClass="entr" presetSubtype="9" fill="hold" grpId="0" nodeType="clickEffect">
                                  <p:stCondLst>
                                    <p:cond delay="0"/>
                                  </p:stCondLst>
                                  <p:childTnLst>
                                    <p:set>
                                      <p:cBhvr>
                                        <p:cTn id="112" dur="1" fill="hold">
                                          <p:stCondLst>
                                            <p:cond delay="0"/>
                                          </p:stCondLst>
                                        </p:cTn>
                                        <p:tgtEl>
                                          <p:spTgt spid="580675"/>
                                        </p:tgtEl>
                                        <p:attrNameLst>
                                          <p:attrName>style.visibility</p:attrName>
                                        </p:attrNameLst>
                                      </p:cBhvr>
                                      <p:to>
                                        <p:strVal val="visible"/>
                                      </p:to>
                                    </p:set>
                                    <p:animEffect transition="in" filter="strips(upLeft)">
                                      <p:cBhvr>
                                        <p:cTn id="113" dur="500"/>
                                        <p:tgtEl>
                                          <p:spTgt spid="580675"/>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8" presetClass="entr" presetSubtype="9" fill="hold" grpId="0" nodeType="clickEffect">
                                  <p:stCondLst>
                                    <p:cond delay="0"/>
                                  </p:stCondLst>
                                  <p:childTnLst>
                                    <p:set>
                                      <p:cBhvr>
                                        <p:cTn id="117" dur="1" fill="hold">
                                          <p:stCondLst>
                                            <p:cond delay="0"/>
                                          </p:stCondLst>
                                        </p:cTn>
                                        <p:tgtEl>
                                          <p:spTgt spid="580676"/>
                                        </p:tgtEl>
                                        <p:attrNameLst>
                                          <p:attrName>style.visibility</p:attrName>
                                        </p:attrNameLst>
                                      </p:cBhvr>
                                      <p:to>
                                        <p:strVal val="visible"/>
                                      </p:to>
                                    </p:set>
                                    <p:animEffect transition="in" filter="strips(upLeft)">
                                      <p:cBhvr>
                                        <p:cTn id="118" dur="500"/>
                                        <p:tgtEl>
                                          <p:spTgt spid="580676"/>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8" presetClass="entr" presetSubtype="9" fill="hold" grpId="0" nodeType="clickEffect">
                                  <p:stCondLst>
                                    <p:cond delay="0"/>
                                  </p:stCondLst>
                                  <p:childTnLst>
                                    <p:set>
                                      <p:cBhvr>
                                        <p:cTn id="122" dur="1" fill="hold">
                                          <p:stCondLst>
                                            <p:cond delay="0"/>
                                          </p:stCondLst>
                                        </p:cTn>
                                        <p:tgtEl>
                                          <p:spTgt spid="580677"/>
                                        </p:tgtEl>
                                        <p:attrNameLst>
                                          <p:attrName>style.visibility</p:attrName>
                                        </p:attrNameLst>
                                      </p:cBhvr>
                                      <p:to>
                                        <p:strVal val="visible"/>
                                      </p:to>
                                    </p:set>
                                    <p:animEffect transition="in" filter="strips(upLeft)">
                                      <p:cBhvr>
                                        <p:cTn id="123" dur="500"/>
                                        <p:tgtEl>
                                          <p:spTgt spid="580677"/>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8" presetClass="entr" presetSubtype="9" fill="hold" grpId="0" nodeType="clickEffect">
                                  <p:stCondLst>
                                    <p:cond delay="0"/>
                                  </p:stCondLst>
                                  <p:childTnLst>
                                    <p:set>
                                      <p:cBhvr>
                                        <p:cTn id="127" dur="1" fill="hold">
                                          <p:stCondLst>
                                            <p:cond delay="0"/>
                                          </p:stCondLst>
                                        </p:cTn>
                                        <p:tgtEl>
                                          <p:spTgt spid="580678"/>
                                        </p:tgtEl>
                                        <p:attrNameLst>
                                          <p:attrName>style.visibility</p:attrName>
                                        </p:attrNameLst>
                                      </p:cBhvr>
                                      <p:to>
                                        <p:strVal val="visible"/>
                                      </p:to>
                                    </p:set>
                                    <p:animEffect transition="in" filter="strips(upLeft)">
                                      <p:cBhvr>
                                        <p:cTn id="128" dur="500"/>
                                        <p:tgtEl>
                                          <p:spTgt spid="58067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8" presetClass="entr" presetSubtype="9" fill="hold" grpId="0" nodeType="clickEffect">
                                  <p:stCondLst>
                                    <p:cond delay="0"/>
                                  </p:stCondLst>
                                  <p:childTnLst>
                                    <p:set>
                                      <p:cBhvr>
                                        <p:cTn id="132" dur="1" fill="hold">
                                          <p:stCondLst>
                                            <p:cond delay="0"/>
                                          </p:stCondLst>
                                        </p:cTn>
                                        <p:tgtEl>
                                          <p:spTgt spid="580679"/>
                                        </p:tgtEl>
                                        <p:attrNameLst>
                                          <p:attrName>style.visibility</p:attrName>
                                        </p:attrNameLst>
                                      </p:cBhvr>
                                      <p:to>
                                        <p:strVal val="visible"/>
                                      </p:to>
                                    </p:set>
                                    <p:animEffect transition="in" filter="strips(upLeft)">
                                      <p:cBhvr>
                                        <p:cTn id="133" dur="500"/>
                                        <p:tgtEl>
                                          <p:spTgt spid="58067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8" presetClass="entr" presetSubtype="9" fill="hold" grpId="0" nodeType="clickEffect">
                                  <p:stCondLst>
                                    <p:cond delay="0"/>
                                  </p:stCondLst>
                                  <p:childTnLst>
                                    <p:set>
                                      <p:cBhvr>
                                        <p:cTn id="137" dur="1" fill="hold">
                                          <p:stCondLst>
                                            <p:cond delay="0"/>
                                          </p:stCondLst>
                                        </p:cTn>
                                        <p:tgtEl>
                                          <p:spTgt spid="580680"/>
                                        </p:tgtEl>
                                        <p:attrNameLst>
                                          <p:attrName>style.visibility</p:attrName>
                                        </p:attrNameLst>
                                      </p:cBhvr>
                                      <p:to>
                                        <p:strVal val="visible"/>
                                      </p:to>
                                    </p:set>
                                    <p:animEffect transition="in" filter="strips(upLeft)">
                                      <p:cBhvr>
                                        <p:cTn id="138" dur="500"/>
                                        <p:tgtEl>
                                          <p:spTgt spid="580680"/>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8" presetClass="entr" presetSubtype="9" fill="hold" grpId="0" nodeType="clickEffect">
                                  <p:stCondLst>
                                    <p:cond delay="0"/>
                                  </p:stCondLst>
                                  <p:childTnLst>
                                    <p:set>
                                      <p:cBhvr>
                                        <p:cTn id="142" dur="1" fill="hold">
                                          <p:stCondLst>
                                            <p:cond delay="0"/>
                                          </p:stCondLst>
                                        </p:cTn>
                                        <p:tgtEl>
                                          <p:spTgt spid="580681"/>
                                        </p:tgtEl>
                                        <p:attrNameLst>
                                          <p:attrName>style.visibility</p:attrName>
                                        </p:attrNameLst>
                                      </p:cBhvr>
                                      <p:to>
                                        <p:strVal val="visible"/>
                                      </p:to>
                                    </p:set>
                                    <p:animEffect transition="in" filter="strips(upLeft)">
                                      <p:cBhvr>
                                        <p:cTn id="143" dur="500"/>
                                        <p:tgtEl>
                                          <p:spTgt spid="580681"/>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8" presetClass="entr" presetSubtype="9" fill="hold" grpId="0" nodeType="clickEffect">
                                  <p:stCondLst>
                                    <p:cond delay="0"/>
                                  </p:stCondLst>
                                  <p:childTnLst>
                                    <p:set>
                                      <p:cBhvr>
                                        <p:cTn id="147" dur="1" fill="hold">
                                          <p:stCondLst>
                                            <p:cond delay="0"/>
                                          </p:stCondLst>
                                        </p:cTn>
                                        <p:tgtEl>
                                          <p:spTgt spid="580682"/>
                                        </p:tgtEl>
                                        <p:attrNameLst>
                                          <p:attrName>style.visibility</p:attrName>
                                        </p:attrNameLst>
                                      </p:cBhvr>
                                      <p:to>
                                        <p:strVal val="visible"/>
                                      </p:to>
                                    </p:set>
                                    <p:animEffect transition="in" filter="strips(upLeft)">
                                      <p:cBhvr>
                                        <p:cTn id="148" dur="500"/>
                                        <p:tgtEl>
                                          <p:spTgt spid="580682"/>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7" presetClass="entr" presetSubtype="4" fill="hold" nodeType="clickEffect">
                                  <p:stCondLst>
                                    <p:cond delay="0"/>
                                  </p:stCondLst>
                                  <p:childTnLst>
                                    <p:set>
                                      <p:cBhvr>
                                        <p:cTn id="152" dur="1" fill="hold">
                                          <p:stCondLst>
                                            <p:cond delay="0"/>
                                          </p:stCondLst>
                                        </p:cTn>
                                        <p:tgtEl>
                                          <p:spTgt spid="580697"/>
                                        </p:tgtEl>
                                        <p:attrNameLst>
                                          <p:attrName>style.visibility</p:attrName>
                                        </p:attrNameLst>
                                      </p:cBhvr>
                                      <p:to>
                                        <p:strVal val="visible"/>
                                      </p:to>
                                    </p:set>
                                    <p:anim calcmode="lin" valueType="num">
                                      <p:cBhvr>
                                        <p:cTn id="153" dur="500" fill="hold"/>
                                        <p:tgtEl>
                                          <p:spTgt spid="580697"/>
                                        </p:tgtEl>
                                        <p:attrNameLst>
                                          <p:attrName>ppt_x</p:attrName>
                                        </p:attrNameLst>
                                      </p:cBhvr>
                                      <p:tavLst>
                                        <p:tav tm="0">
                                          <p:val>
                                            <p:strVal val="#ppt_x"/>
                                          </p:val>
                                        </p:tav>
                                        <p:tav tm="100000">
                                          <p:val>
                                            <p:strVal val="#ppt_x"/>
                                          </p:val>
                                        </p:tav>
                                      </p:tavLst>
                                    </p:anim>
                                    <p:anim calcmode="lin" valueType="num">
                                      <p:cBhvr>
                                        <p:cTn id="154" dur="500" fill="hold"/>
                                        <p:tgtEl>
                                          <p:spTgt spid="580697"/>
                                        </p:tgtEl>
                                        <p:attrNameLst>
                                          <p:attrName>ppt_y</p:attrName>
                                        </p:attrNameLst>
                                      </p:cBhvr>
                                      <p:tavLst>
                                        <p:tav tm="0">
                                          <p:val>
                                            <p:strVal val="#ppt_y+#ppt_h/2"/>
                                          </p:val>
                                        </p:tav>
                                        <p:tav tm="100000">
                                          <p:val>
                                            <p:strVal val="#ppt_y"/>
                                          </p:val>
                                        </p:tav>
                                      </p:tavLst>
                                    </p:anim>
                                    <p:anim calcmode="lin" valueType="num">
                                      <p:cBhvr>
                                        <p:cTn id="155" dur="500" fill="hold"/>
                                        <p:tgtEl>
                                          <p:spTgt spid="580697"/>
                                        </p:tgtEl>
                                        <p:attrNameLst>
                                          <p:attrName>ppt_w</p:attrName>
                                        </p:attrNameLst>
                                      </p:cBhvr>
                                      <p:tavLst>
                                        <p:tav tm="0">
                                          <p:val>
                                            <p:strVal val="#ppt_w"/>
                                          </p:val>
                                        </p:tav>
                                        <p:tav tm="100000">
                                          <p:val>
                                            <p:strVal val="#ppt_w"/>
                                          </p:val>
                                        </p:tav>
                                      </p:tavLst>
                                    </p:anim>
                                    <p:anim calcmode="lin" valueType="num">
                                      <p:cBhvr>
                                        <p:cTn id="156" dur="500" fill="hold"/>
                                        <p:tgtEl>
                                          <p:spTgt spid="580697"/>
                                        </p:tgtEl>
                                        <p:attrNameLst>
                                          <p:attrName>ppt_h</p:attrName>
                                        </p:attrNameLst>
                                      </p:cBhvr>
                                      <p:tavLst>
                                        <p:tav tm="0">
                                          <p:val>
                                            <p:fltVal val="0"/>
                                          </p:val>
                                        </p:tav>
                                        <p:tav tm="100000">
                                          <p:val>
                                            <p:strVal val="#ppt_h"/>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580703"/>
                                        </p:tgtEl>
                                        <p:attrNameLst>
                                          <p:attrName>style.visibility</p:attrName>
                                        </p:attrNameLst>
                                      </p:cBhvr>
                                      <p:to>
                                        <p:strVal val="visible"/>
                                      </p:to>
                                    </p:set>
                                    <p:anim calcmode="lin" valueType="num">
                                      <p:cBhvr additive="base">
                                        <p:cTn id="161" dur="500" fill="hold"/>
                                        <p:tgtEl>
                                          <p:spTgt spid="580703"/>
                                        </p:tgtEl>
                                        <p:attrNameLst>
                                          <p:attrName>ppt_x</p:attrName>
                                        </p:attrNameLst>
                                      </p:cBhvr>
                                      <p:tavLst>
                                        <p:tav tm="0">
                                          <p:val>
                                            <p:strVal val="#ppt_x"/>
                                          </p:val>
                                        </p:tav>
                                        <p:tav tm="100000">
                                          <p:val>
                                            <p:strVal val="#ppt_x"/>
                                          </p:val>
                                        </p:tav>
                                      </p:tavLst>
                                    </p:anim>
                                    <p:anim calcmode="lin" valueType="num">
                                      <p:cBhvr additive="base">
                                        <p:cTn id="162" dur="500" fill="hold"/>
                                        <p:tgtEl>
                                          <p:spTgt spid="580703"/>
                                        </p:tgtEl>
                                        <p:attrNameLst>
                                          <p:attrName>ppt_y</p:attrName>
                                        </p:attrNameLst>
                                      </p:cBhvr>
                                      <p:tavLst>
                                        <p:tav tm="0">
                                          <p:val>
                                            <p:strVal val="1+#ppt_h/2"/>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7" presetClass="entr" presetSubtype="4" fill="hold" grpId="0" nodeType="clickEffect">
                                  <p:stCondLst>
                                    <p:cond delay="0"/>
                                  </p:stCondLst>
                                  <p:childTnLst>
                                    <p:set>
                                      <p:cBhvr>
                                        <p:cTn id="166" dur="1" fill="hold">
                                          <p:stCondLst>
                                            <p:cond delay="0"/>
                                          </p:stCondLst>
                                        </p:cTn>
                                        <p:tgtEl>
                                          <p:spTgt spid="580702"/>
                                        </p:tgtEl>
                                        <p:attrNameLst>
                                          <p:attrName>style.visibility</p:attrName>
                                        </p:attrNameLst>
                                      </p:cBhvr>
                                      <p:to>
                                        <p:strVal val="visible"/>
                                      </p:to>
                                    </p:set>
                                    <p:anim calcmode="lin" valueType="num">
                                      <p:cBhvr>
                                        <p:cTn id="167" dur="500" fill="hold"/>
                                        <p:tgtEl>
                                          <p:spTgt spid="580702"/>
                                        </p:tgtEl>
                                        <p:attrNameLst>
                                          <p:attrName>ppt_x</p:attrName>
                                        </p:attrNameLst>
                                      </p:cBhvr>
                                      <p:tavLst>
                                        <p:tav tm="0">
                                          <p:val>
                                            <p:strVal val="#ppt_x"/>
                                          </p:val>
                                        </p:tav>
                                        <p:tav tm="100000">
                                          <p:val>
                                            <p:strVal val="#ppt_x"/>
                                          </p:val>
                                        </p:tav>
                                      </p:tavLst>
                                    </p:anim>
                                    <p:anim calcmode="lin" valueType="num">
                                      <p:cBhvr>
                                        <p:cTn id="168" dur="500" fill="hold"/>
                                        <p:tgtEl>
                                          <p:spTgt spid="580702"/>
                                        </p:tgtEl>
                                        <p:attrNameLst>
                                          <p:attrName>ppt_y</p:attrName>
                                        </p:attrNameLst>
                                      </p:cBhvr>
                                      <p:tavLst>
                                        <p:tav tm="0">
                                          <p:val>
                                            <p:strVal val="#ppt_y+#ppt_h/2"/>
                                          </p:val>
                                        </p:tav>
                                        <p:tav tm="100000">
                                          <p:val>
                                            <p:strVal val="#ppt_y"/>
                                          </p:val>
                                        </p:tav>
                                      </p:tavLst>
                                    </p:anim>
                                    <p:anim calcmode="lin" valueType="num">
                                      <p:cBhvr>
                                        <p:cTn id="169" dur="500" fill="hold"/>
                                        <p:tgtEl>
                                          <p:spTgt spid="580702"/>
                                        </p:tgtEl>
                                        <p:attrNameLst>
                                          <p:attrName>ppt_w</p:attrName>
                                        </p:attrNameLst>
                                      </p:cBhvr>
                                      <p:tavLst>
                                        <p:tav tm="0">
                                          <p:val>
                                            <p:strVal val="#ppt_w"/>
                                          </p:val>
                                        </p:tav>
                                        <p:tav tm="100000">
                                          <p:val>
                                            <p:strVal val="#ppt_w"/>
                                          </p:val>
                                        </p:tav>
                                      </p:tavLst>
                                    </p:anim>
                                    <p:anim calcmode="lin" valueType="num">
                                      <p:cBhvr>
                                        <p:cTn id="170" dur="500" fill="hold"/>
                                        <p:tgtEl>
                                          <p:spTgt spid="5807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29" grpId="0" animBg="1"/>
      <p:bldP spid="580630" grpId="0" animBg="1"/>
      <p:bldP spid="580673" grpId="0" animBg="1"/>
      <p:bldP spid="580674" grpId="0" animBg="1"/>
      <p:bldP spid="580675" grpId="0" animBg="1"/>
      <p:bldP spid="580676" grpId="0" animBg="1"/>
      <p:bldP spid="580677" grpId="0" animBg="1"/>
      <p:bldP spid="580678" grpId="0" animBg="1"/>
      <p:bldP spid="580679" grpId="0" animBg="1"/>
      <p:bldP spid="580680" grpId="0" animBg="1"/>
      <p:bldP spid="580681" grpId="0" animBg="1"/>
      <p:bldP spid="580682" grpId="0" animBg="1"/>
      <p:bldP spid="580693" grpId="0" autoUpdateAnimBg="0"/>
      <p:bldP spid="580694" grpId="0" autoUpdateAnimBg="0"/>
      <p:bldP spid="580695" grpId="0" autoUpdateAnimBg="0"/>
      <p:bldP spid="580696" grpId="0" autoUpdateAnimBg="0"/>
      <p:bldP spid="580702" grpId="0" autoUpdateAnimBg="0"/>
      <p:bldP spid="58070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ChangeArrowheads="1"/>
          </p:cNvSpPr>
          <p:nvPr/>
        </p:nvSpPr>
        <p:spPr bwMode="auto">
          <a:xfrm>
            <a:off x="1755775" y="4095750"/>
            <a:ext cx="5327650" cy="1400175"/>
          </a:xfrm>
          <a:prstGeom prst="rect">
            <a:avLst/>
          </a:prstGeom>
          <a:gradFill rotWithShape="0">
            <a:gsLst>
              <a:gs pos="0">
                <a:srgbClr val="00FFCC"/>
              </a:gs>
              <a:gs pos="100000">
                <a:srgbClr val="00FFCC">
                  <a:gamma/>
                  <a:shade val="80784"/>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1635" name="Line 3"/>
          <p:cNvSpPr>
            <a:spLocks noChangeShapeType="1"/>
          </p:cNvSpPr>
          <p:nvPr/>
        </p:nvSpPr>
        <p:spPr bwMode="auto">
          <a:xfrm>
            <a:off x="1727200" y="5486400"/>
            <a:ext cx="5346700" cy="158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1636" name="Group 4"/>
          <p:cNvGrpSpPr>
            <a:grpSpLocks/>
          </p:cNvGrpSpPr>
          <p:nvPr/>
        </p:nvGrpSpPr>
        <p:grpSpPr bwMode="auto">
          <a:xfrm>
            <a:off x="2006600" y="5411788"/>
            <a:ext cx="1071563" cy="106362"/>
            <a:chOff x="413" y="3312"/>
            <a:chExt cx="675" cy="48"/>
          </a:xfrm>
        </p:grpSpPr>
        <p:sp>
          <p:nvSpPr>
            <p:cNvPr id="581637" name="Line 5"/>
            <p:cNvSpPr>
              <a:spLocks noChangeShapeType="1"/>
            </p:cNvSpPr>
            <p:nvPr/>
          </p:nvSpPr>
          <p:spPr bwMode="auto">
            <a:xfrm>
              <a:off x="413" y="3312"/>
              <a:ext cx="0" cy="4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38" name="Line 6"/>
            <p:cNvSpPr>
              <a:spLocks noChangeShapeType="1"/>
            </p:cNvSpPr>
            <p:nvPr/>
          </p:nvSpPr>
          <p:spPr bwMode="auto">
            <a:xfrm>
              <a:off x="582" y="3312"/>
              <a:ext cx="0" cy="4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39" name="Line 7"/>
            <p:cNvSpPr>
              <a:spLocks noChangeShapeType="1"/>
            </p:cNvSpPr>
            <p:nvPr/>
          </p:nvSpPr>
          <p:spPr bwMode="auto">
            <a:xfrm>
              <a:off x="751" y="3312"/>
              <a:ext cx="0" cy="4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40" name="Line 8"/>
            <p:cNvSpPr>
              <a:spLocks noChangeShapeType="1"/>
            </p:cNvSpPr>
            <p:nvPr/>
          </p:nvSpPr>
          <p:spPr bwMode="auto">
            <a:xfrm>
              <a:off x="920" y="3312"/>
              <a:ext cx="0" cy="4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41" name="Line 9"/>
            <p:cNvSpPr>
              <a:spLocks noChangeShapeType="1"/>
            </p:cNvSpPr>
            <p:nvPr/>
          </p:nvSpPr>
          <p:spPr bwMode="auto">
            <a:xfrm>
              <a:off x="1088" y="3312"/>
              <a:ext cx="0" cy="48"/>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1642" name="Group 10"/>
          <p:cNvGrpSpPr>
            <a:grpSpLocks/>
          </p:cNvGrpSpPr>
          <p:nvPr/>
        </p:nvGrpSpPr>
        <p:grpSpPr bwMode="auto">
          <a:xfrm>
            <a:off x="1739900" y="5407025"/>
            <a:ext cx="5356225" cy="101600"/>
            <a:chOff x="384" y="1680"/>
            <a:chExt cx="3374" cy="46"/>
          </a:xfrm>
        </p:grpSpPr>
        <p:sp>
          <p:nvSpPr>
            <p:cNvPr id="581643" name="Line 11"/>
            <p:cNvSpPr>
              <a:spLocks noChangeShapeType="1"/>
            </p:cNvSpPr>
            <p:nvPr/>
          </p:nvSpPr>
          <p:spPr bwMode="auto">
            <a:xfrm>
              <a:off x="384" y="1680"/>
              <a:ext cx="0" cy="46"/>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44" name="Line 12"/>
            <p:cNvSpPr>
              <a:spLocks noChangeShapeType="1"/>
            </p:cNvSpPr>
            <p:nvPr/>
          </p:nvSpPr>
          <p:spPr bwMode="auto">
            <a:xfrm>
              <a:off x="1228" y="1703"/>
              <a:ext cx="0" cy="23"/>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45" name="Line 13"/>
            <p:cNvSpPr>
              <a:spLocks noChangeShapeType="1"/>
            </p:cNvSpPr>
            <p:nvPr/>
          </p:nvSpPr>
          <p:spPr bwMode="auto">
            <a:xfrm>
              <a:off x="2072" y="1703"/>
              <a:ext cx="0" cy="23"/>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46" name="Line 14"/>
            <p:cNvSpPr>
              <a:spLocks noChangeShapeType="1"/>
            </p:cNvSpPr>
            <p:nvPr/>
          </p:nvSpPr>
          <p:spPr bwMode="auto">
            <a:xfrm>
              <a:off x="1228" y="1680"/>
              <a:ext cx="0" cy="46"/>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47" name="Line 15"/>
            <p:cNvSpPr>
              <a:spLocks noChangeShapeType="1"/>
            </p:cNvSpPr>
            <p:nvPr/>
          </p:nvSpPr>
          <p:spPr bwMode="auto">
            <a:xfrm>
              <a:off x="2072" y="1680"/>
              <a:ext cx="0" cy="46"/>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48" name="Line 16"/>
            <p:cNvSpPr>
              <a:spLocks noChangeShapeType="1"/>
            </p:cNvSpPr>
            <p:nvPr/>
          </p:nvSpPr>
          <p:spPr bwMode="auto">
            <a:xfrm>
              <a:off x="2069" y="1680"/>
              <a:ext cx="0" cy="46"/>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49" name="Line 17"/>
            <p:cNvSpPr>
              <a:spLocks noChangeShapeType="1"/>
            </p:cNvSpPr>
            <p:nvPr/>
          </p:nvSpPr>
          <p:spPr bwMode="auto">
            <a:xfrm>
              <a:off x="2914" y="1703"/>
              <a:ext cx="0" cy="23"/>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50" name="Line 18"/>
            <p:cNvSpPr>
              <a:spLocks noChangeShapeType="1"/>
            </p:cNvSpPr>
            <p:nvPr/>
          </p:nvSpPr>
          <p:spPr bwMode="auto">
            <a:xfrm>
              <a:off x="3758" y="1703"/>
              <a:ext cx="0" cy="23"/>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51" name="Line 19"/>
            <p:cNvSpPr>
              <a:spLocks noChangeShapeType="1"/>
            </p:cNvSpPr>
            <p:nvPr/>
          </p:nvSpPr>
          <p:spPr bwMode="auto">
            <a:xfrm>
              <a:off x="2914" y="1680"/>
              <a:ext cx="0" cy="46"/>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52" name="Line 20"/>
            <p:cNvSpPr>
              <a:spLocks noChangeShapeType="1"/>
            </p:cNvSpPr>
            <p:nvPr/>
          </p:nvSpPr>
          <p:spPr bwMode="auto">
            <a:xfrm>
              <a:off x="3758" y="1680"/>
              <a:ext cx="0" cy="46"/>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53" name="Line 21"/>
            <p:cNvSpPr>
              <a:spLocks noChangeShapeType="1"/>
            </p:cNvSpPr>
            <p:nvPr/>
          </p:nvSpPr>
          <p:spPr bwMode="auto">
            <a:xfrm>
              <a:off x="3755" y="1680"/>
              <a:ext cx="0" cy="46"/>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1654" name="Group 22"/>
          <p:cNvGrpSpPr>
            <a:grpSpLocks/>
          </p:cNvGrpSpPr>
          <p:nvPr/>
        </p:nvGrpSpPr>
        <p:grpSpPr bwMode="auto">
          <a:xfrm>
            <a:off x="3082925" y="4114800"/>
            <a:ext cx="4013200" cy="1390650"/>
            <a:chOff x="1182" y="2140"/>
            <a:chExt cx="2528" cy="876"/>
          </a:xfrm>
        </p:grpSpPr>
        <p:sp>
          <p:nvSpPr>
            <p:cNvPr id="581655" name="Line 23"/>
            <p:cNvSpPr>
              <a:spLocks noChangeShapeType="1"/>
            </p:cNvSpPr>
            <p:nvPr/>
          </p:nvSpPr>
          <p:spPr bwMode="auto">
            <a:xfrm>
              <a:off x="1182" y="2140"/>
              <a:ext cx="0" cy="87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56" name="Line 24"/>
            <p:cNvSpPr>
              <a:spLocks noChangeShapeType="1"/>
            </p:cNvSpPr>
            <p:nvPr/>
          </p:nvSpPr>
          <p:spPr bwMode="auto">
            <a:xfrm>
              <a:off x="2025" y="2140"/>
              <a:ext cx="0" cy="87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57" name="Line 25"/>
            <p:cNvSpPr>
              <a:spLocks noChangeShapeType="1"/>
            </p:cNvSpPr>
            <p:nvPr/>
          </p:nvSpPr>
          <p:spPr bwMode="auto">
            <a:xfrm>
              <a:off x="2868" y="2140"/>
              <a:ext cx="0" cy="87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58" name="Line 26"/>
            <p:cNvSpPr>
              <a:spLocks noChangeShapeType="1"/>
            </p:cNvSpPr>
            <p:nvPr/>
          </p:nvSpPr>
          <p:spPr bwMode="auto">
            <a:xfrm>
              <a:off x="3710" y="2140"/>
              <a:ext cx="0" cy="876"/>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1659" name="Group 27"/>
          <p:cNvGrpSpPr>
            <a:grpSpLocks/>
          </p:cNvGrpSpPr>
          <p:nvPr/>
        </p:nvGrpSpPr>
        <p:grpSpPr bwMode="auto">
          <a:xfrm>
            <a:off x="1760538" y="4232275"/>
            <a:ext cx="5341937" cy="1117600"/>
            <a:chOff x="720" y="1146"/>
            <a:chExt cx="1155" cy="732"/>
          </a:xfrm>
        </p:grpSpPr>
        <p:sp>
          <p:nvSpPr>
            <p:cNvPr id="581660" name="Line 28"/>
            <p:cNvSpPr>
              <a:spLocks noChangeShapeType="1"/>
            </p:cNvSpPr>
            <p:nvPr/>
          </p:nvSpPr>
          <p:spPr bwMode="auto">
            <a:xfrm>
              <a:off x="723" y="1878"/>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61" name="Line 29"/>
            <p:cNvSpPr>
              <a:spLocks noChangeShapeType="1"/>
            </p:cNvSpPr>
            <p:nvPr/>
          </p:nvSpPr>
          <p:spPr bwMode="auto">
            <a:xfrm>
              <a:off x="720" y="178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62" name="Line 30"/>
            <p:cNvSpPr>
              <a:spLocks noChangeShapeType="1"/>
            </p:cNvSpPr>
            <p:nvPr/>
          </p:nvSpPr>
          <p:spPr bwMode="auto">
            <a:xfrm>
              <a:off x="720" y="169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63" name="Line 31"/>
            <p:cNvSpPr>
              <a:spLocks noChangeShapeType="1"/>
            </p:cNvSpPr>
            <p:nvPr/>
          </p:nvSpPr>
          <p:spPr bwMode="auto">
            <a:xfrm>
              <a:off x="720" y="160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64" name="Line 32"/>
            <p:cNvSpPr>
              <a:spLocks noChangeShapeType="1"/>
            </p:cNvSpPr>
            <p:nvPr/>
          </p:nvSpPr>
          <p:spPr bwMode="auto">
            <a:xfrm>
              <a:off x="720" y="1512"/>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65" name="Line 33"/>
            <p:cNvSpPr>
              <a:spLocks noChangeShapeType="1"/>
            </p:cNvSpPr>
            <p:nvPr/>
          </p:nvSpPr>
          <p:spPr bwMode="auto">
            <a:xfrm>
              <a:off x="720" y="1422"/>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66" name="Line 34"/>
            <p:cNvSpPr>
              <a:spLocks noChangeShapeType="1"/>
            </p:cNvSpPr>
            <p:nvPr/>
          </p:nvSpPr>
          <p:spPr bwMode="auto">
            <a:xfrm>
              <a:off x="720" y="1329"/>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67" name="Line 35"/>
            <p:cNvSpPr>
              <a:spLocks noChangeShapeType="1"/>
            </p:cNvSpPr>
            <p:nvPr/>
          </p:nvSpPr>
          <p:spPr bwMode="auto">
            <a:xfrm>
              <a:off x="720" y="1239"/>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68" name="Line 36"/>
            <p:cNvSpPr>
              <a:spLocks noChangeShapeType="1"/>
            </p:cNvSpPr>
            <p:nvPr/>
          </p:nvSpPr>
          <p:spPr bwMode="auto">
            <a:xfrm>
              <a:off x="720" y="1146"/>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1669" name="Line 37"/>
          <p:cNvSpPr>
            <a:spLocks noChangeShapeType="1"/>
          </p:cNvSpPr>
          <p:nvPr/>
        </p:nvSpPr>
        <p:spPr bwMode="auto">
          <a:xfrm rot="-609760">
            <a:off x="1879600" y="4081463"/>
            <a:ext cx="1588" cy="140176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70" name="Line 38"/>
          <p:cNvSpPr>
            <a:spLocks noChangeShapeType="1"/>
          </p:cNvSpPr>
          <p:nvPr/>
        </p:nvSpPr>
        <p:spPr bwMode="auto">
          <a:xfrm rot="-609760">
            <a:off x="2146300" y="4081463"/>
            <a:ext cx="1588" cy="140176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71" name="Line 39"/>
          <p:cNvSpPr>
            <a:spLocks noChangeShapeType="1"/>
          </p:cNvSpPr>
          <p:nvPr/>
        </p:nvSpPr>
        <p:spPr bwMode="auto">
          <a:xfrm rot="-609760">
            <a:off x="2414588" y="4081463"/>
            <a:ext cx="1587" cy="140176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72" name="Line 40"/>
          <p:cNvSpPr>
            <a:spLocks noChangeShapeType="1"/>
          </p:cNvSpPr>
          <p:nvPr/>
        </p:nvSpPr>
        <p:spPr bwMode="auto">
          <a:xfrm rot="-609760">
            <a:off x="2681288" y="4081463"/>
            <a:ext cx="1587" cy="140176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73" name="Line 41"/>
          <p:cNvSpPr>
            <a:spLocks noChangeShapeType="1"/>
          </p:cNvSpPr>
          <p:nvPr/>
        </p:nvSpPr>
        <p:spPr bwMode="auto">
          <a:xfrm rot="-609760">
            <a:off x="2935288" y="4081463"/>
            <a:ext cx="1587" cy="1401762"/>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674" name="Text Box 42"/>
          <p:cNvSpPr txBox="1">
            <a:spLocks noChangeArrowheads="1"/>
          </p:cNvSpPr>
          <p:nvPr/>
        </p:nvSpPr>
        <p:spPr bwMode="auto">
          <a:xfrm>
            <a:off x="8094663" y="2098675"/>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a:t>
            </a:r>
          </a:p>
        </p:txBody>
      </p:sp>
      <p:sp>
        <p:nvSpPr>
          <p:cNvPr id="581675" name="Text Box 43"/>
          <p:cNvSpPr txBox="1">
            <a:spLocks noChangeArrowheads="1"/>
          </p:cNvSpPr>
          <p:nvPr/>
        </p:nvSpPr>
        <p:spPr bwMode="auto">
          <a:xfrm>
            <a:off x="9391650" y="2109788"/>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a:t>
            </a:r>
          </a:p>
        </p:txBody>
      </p:sp>
      <p:sp>
        <p:nvSpPr>
          <p:cNvPr id="581676" name="Text Box 44"/>
          <p:cNvSpPr txBox="1">
            <a:spLocks noChangeArrowheads="1"/>
          </p:cNvSpPr>
          <p:nvPr/>
        </p:nvSpPr>
        <p:spPr bwMode="auto">
          <a:xfrm>
            <a:off x="1520825" y="3994150"/>
            <a:ext cx="31115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pPr>
            <a:r>
              <a:rPr lang="en-US" altLang="en-US" sz="1000" b="0" smtClean="0">
                <a:solidFill>
                  <a:srgbClr val="000000"/>
                </a:solidFill>
                <a:latin typeface="Times New Roman" panose="02020603050405020304" pitchFamily="18" charset="0"/>
              </a:rPr>
              <a:t>10</a:t>
            </a:r>
          </a:p>
          <a:p>
            <a:pPr eaLnBrk="1" hangingPunct="1">
              <a:lnSpc>
                <a:spcPct val="90000"/>
              </a:lnSpc>
            </a:pPr>
            <a:r>
              <a:rPr lang="en-US" altLang="en-US" sz="1000" b="0" smtClean="0">
                <a:solidFill>
                  <a:srgbClr val="000000"/>
                </a:solidFill>
                <a:latin typeface="Times New Roman" panose="02020603050405020304" pitchFamily="18" charset="0"/>
              </a:rPr>
              <a:t>9</a:t>
            </a:r>
          </a:p>
          <a:p>
            <a:pPr eaLnBrk="1" hangingPunct="1">
              <a:lnSpc>
                <a:spcPct val="90000"/>
              </a:lnSpc>
            </a:pPr>
            <a:r>
              <a:rPr lang="en-US" altLang="en-US" sz="1000" b="0" smtClean="0">
                <a:solidFill>
                  <a:srgbClr val="000000"/>
                </a:solidFill>
                <a:latin typeface="Times New Roman" panose="02020603050405020304" pitchFamily="18" charset="0"/>
              </a:rPr>
              <a:t>8</a:t>
            </a:r>
          </a:p>
          <a:p>
            <a:pPr eaLnBrk="1" hangingPunct="1">
              <a:lnSpc>
                <a:spcPct val="90000"/>
              </a:lnSpc>
            </a:pPr>
            <a:r>
              <a:rPr lang="en-US" altLang="en-US" sz="1000" b="0" smtClean="0">
                <a:solidFill>
                  <a:srgbClr val="000000"/>
                </a:solidFill>
                <a:latin typeface="Times New Roman" panose="02020603050405020304" pitchFamily="18" charset="0"/>
              </a:rPr>
              <a:t>7</a:t>
            </a:r>
          </a:p>
          <a:p>
            <a:pPr eaLnBrk="1" hangingPunct="1">
              <a:lnSpc>
                <a:spcPct val="90000"/>
              </a:lnSpc>
            </a:pPr>
            <a:r>
              <a:rPr lang="en-US" altLang="en-US" sz="1000" b="0" smtClean="0">
                <a:solidFill>
                  <a:srgbClr val="000000"/>
                </a:solidFill>
                <a:latin typeface="Times New Roman" panose="02020603050405020304" pitchFamily="18" charset="0"/>
              </a:rPr>
              <a:t>6</a:t>
            </a:r>
          </a:p>
          <a:p>
            <a:pPr eaLnBrk="1" hangingPunct="1">
              <a:lnSpc>
                <a:spcPct val="90000"/>
              </a:lnSpc>
            </a:pPr>
            <a:r>
              <a:rPr lang="en-US" altLang="en-US" sz="1000" b="0" smtClean="0">
                <a:solidFill>
                  <a:srgbClr val="000000"/>
                </a:solidFill>
                <a:latin typeface="Times New Roman" panose="02020603050405020304" pitchFamily="18" charset="0"/>
              </a:rPr>
              <a:t>5</a:t>
            </a:r>
          </a:p>
          <a:p>
            <a:pPr eaLnBrk="1" hangingPunct="1">
              <a:lnSpc>
                <a:spcPct val="90000"/>
              </a:lnSpc>
            </a:pPr>
            <a:r>
              <a:rPr lang="en-US" altLang="en-US" sz="1000" b="0" smtClean="0">
                <a:solidFill>
                  <a:srgbClr val="000000"/>
                </a:solidFill>
                <a:latin typeface="Times New Roman" panose="02020603050405020304" pitchFamily="18" charset="0"/>
              </a:rPr>
              <a:t>4</a:t>
            </a:r>
          </a:p>
          <a:p>
            <a:pPr eaLnBrk="1" hangingPunct="1">
              <a:lnSpc>
                <a:spcPct val="90000"/>
              </a:lnSpc>
            </a:pPr>
            <a:r>
              <a:rPr lang="en-US" altLang="en-US" sz="1000" b="0" smtClean="0">
                <a:solidFill>
                  <a:srgbClr val="000000"/>
                </a:solidFill>
                <a:latin typeface="Times New Roman" panose="02020603050405020304" pitchFamily="18" charset="0"/>
              </a:rPr>
              <a:t>3</a:t>
            </a:r>
          </a:p>
          <a:p>
            <a:pPr eaLnBrk="1" hangingPunct="1">
              <a:lnSpc>
                <a:spcPct val="90000"/>
              </a:lnSpc>
            </a:pPr>
            <a:r>
              <a:rPr lang="en-US" altLang="en-US" sz="1000" b="0" smtClean="0">
                <a:solidFill>
                  <a:srgbClr val="000000"/>
                </a:solidFill>
                <a:latin typeface="Times New Roman" panose="02020603050405020304" pitchFamily="18" charset="0"/>
              </a:rPr>
              <a:t>2</a:t>
            </a:r>
          </a:p>
          <a:p>
            <a:pPr eaLnBrk="1" hangingPunct="1">
              <a:lnSpc>
                <a:spcPct val="90000"/>
              </a:lnSpc>
            </a:pPr>
            <a:r>
              <a:rPr lang="en-US" altLang="en-US" sz="1000" b="0" smtClean="0">
                <a:solidFill>
                  <a:srgbClr val="000000"/>
                </a:solidFill>
                <a:latin typeface="Times New Roman" panose="02020603050405020304" pitchFamily="18" charset="0"/>
              </a:rPr>
              <a:t>1</a:t>
            </a:r>
          </a:p>
          <a:p>
            <a:pPr eaLnBrk="1" hangingPunct="1">
              <a:lnSpc>
                <a:spcPct val="90000"/>
              </a:lnSpc>
            </a:pPr>
            <a:r>
              <a:rPr lang="en-US" altLang="en-US" sz="1000" b="0" smtClean="0">
                <a:solidFill>
                  <a:srgbClr val="000000"/>
                </a:solidFill>
                <a:latin typeface="Times New Roman" panose="02020603050405020304" pitchFamily="18" charset="0"/>
              </a:rPr>
              <a:t>0</a:t>
            </a:r>
          </a:p>
        </p:txBody>
      </p:sp>
      <p:sp>
        <p:nvSpPr>
          <p:cNvPr id="581677" name="Text Box 45"/>
          <p:cNvSpPr txBox="1">
            <a:spLocks noChangeArrowheads="1"/>
          </p:cNvSpPr>
          <p:nvPr/>
        </p:nvSpPr>
        <p:spPr bwMode="auto">
          <a:xfrm>
            <a:off x="7302500" y="5518150"/>
            <a:ext cx="1308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CENTIMETRES</a:t>
            </a:r>
          </a:p>
        </p:txBody>
      </p:sp>
      <p:sp>
        <p:nvSpPr>
          <p:cNvPr id="581678" name="Text Box 46"/>
          <p:cNvSpPr txBox="1">
            <a:spLocks noChangeArrowheads="1"/>
          </p:cNvSpPr>
          <p:nvPr/>
        </p:nvSpPr>
        <p:spPr bwMode="auto">
          <a:xfrm rot="-5400000">
            <a:off x="1273175" y="4630738"/>
            <a:ext cx="409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MM</a:t>
            </a:r>
          </a:p>
        </p:txBody>
      </p:sp>
      <p:sp>
        <p:nvSpPr>
          <p:cNvPr id="581679" name="Text Box 47"/>
          <p:cNvSpPr txBox="1">
            <a:spLocks noChangeArrowheads="1"/>
          </p:cNvSpPr>
          <p:nvPr/>
        </p:nvSpPr>
        <p:spPr bwMode="auto">
          <a:xfrm>
            <a:off x="1217613" y="5532438"/>
            <a:ext cx="438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CM</a:t>
            </a:r>
          </a:p>
        </p:txBody>
      </p:sp>
      <p:sp>
        <p:nvSpPr>
          <p:cNvPr id="581680" name="Text Box 48"/>
          <p:cNvSpPr txBox="1">
            <a:spLocks noChangeArrowheads="1"/>
          </p:cNvSpPr>
          <p:nvPr/>
        </p:nvSpPr>
        <p:spPr bwMode="auto">
          <a:xfrm>
            <a:off x="2332038" y="5943600"/>
            <a:ext cx="39243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b="0" smtClean="0">
                <a:solidFill>
                  <a:srgbClr val="000000"/>
                </a:solidFill>
                <a:latin typeface="Times New Roman" panose="02020603050405020304" pitchFamily="18" charset="0"/>
              </a:rPr>
              <a:t>R.F. = 1 / 2.5</a:t>
            </a:r>
          </a:p>
          <a:p>
            <a:pPr algn="ctr" eaLnBrk="1" hangingPunct="1"/>
            <a:r>
              <a:rPr lang="en-US" altLang="en-US" sz="1400" b="0" smtClean="0">
                <a:solidFill>
                  <a:srgbClr val="000000"/>
                </a:solidFill>
                <a:latin typeface="Times New Roman" panose="02020603050405020304" pitchFamily="18" charset="0"/>
              </a:rPr>
              <a:t>DIAGONAL SCALE SHOWING CENTIMETERS.</a:t>
            </a:r>
          </a:p>
        </p:txBody>
      </p:sp>
      <p:grpSp>
        <p:nvGrpSpPr>
          <p:cNvPr id="581681" name="Group 49"/>
          <p:cNvGrpSpPr>
            <a:grpSpLocks/>
          </p:cNvGrpSpPr>
          <p:nvPr/>
        </p:nvGrpSpPr>
        <p:grpSpPr bwMode="auto">
          <a:xfrm>
            <a:off x="1614488" y="5446713"/>
            <a:ext cx="5657850" cy="354012"/>
            <a:chOff x="991" y="1317"/>
            <a:chExt cx="3564" cy="223"/>
          </a:xfrm>
        </p:grpSpPr>
        <p:sp>
          <p:nvSpPr>
            <p:cNvPr id="581682" name="Text Box 50"/>
            <p:cNvSpPr txBox="1">
              <a:spLocks noChangeArrowheads="1"/>
            </p:cNvSpPr>
            <p:nvPr/>
          </p:nvSpPr>
          <p:spPr bwMode="auto">
            <a:xfrm>
              <a:off x="1826" y="1322"/>
              <a:ext cx="1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0</a:t>
              </a:r>
            </a:p>
          </p:txBody>
        </p:sp>
        <p:sp>
          <p:nvSpPr>
            <p:cNvPr id="581683" name="Text Box 51"/>
            <p:cNvSpPr txBox="1">
              <a:spLocks noChangeArrowheads="1"/>
            </p:cNvSpPr>
            <p:nvPr/>
          </p:nvSpPr>
          <p:spPr bwMode="auto">
            <a:xfrm>
              <a:off x="2644" y="1321"/>
              <a:ext cx="1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5</a:t>
              </a:r>
            </a:p>
          </p:txBody>
        </p:sp>
        <p:sp>
          <p:nvSpPr>
            <p:cNvPr id="581684" name="Text Box 52"/>
            <p:cNvSpPr txBox="1">
              <a:spLocks noChangeArrowheads="1"/>
            </p:cNvSpPr>
            <p:nvPr/>
          </p:nvSpPr>
          <p:spPr bwMode="auto">
            <a:xfrm>
              <a:off x="3461" y="1326"/>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10</a:t>
              </a:r>
            </a:p>
          </p:txBody>
        </p:sp>
        <p:sp>
          <p:nvSpPr>
            <p:cNvPr id="581685" name="Text Box 53"/>
            <p:cNvSpPr txBox="1">
              <a:spLocks noChangeArrowheads="1"/>
            </p:cNvSpPr>
            <p:nvPr/>
          </p:nvSpPr>
          <p:spPr bwMode="auto">
            <a:xfrm>
              <a:off x="4278" y="1325"/>
              <a:ext cx="2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15</a:t>
              </a:r>
            </a:p>
          </p:txBody>
        </p:sp>
        <p:sp>
          <p:nvSpPr>
            <p:cNvPr id="581686" name="Text Box 54"/>
            <p:cNvSpPr txBox="1">
              <a:spLocks noChangeArrowheads="1"/>
            </p:cNvSpPr>
            <p:nvPr/>
          </p:nvSpPr>
          <p:spPr bwMode="auto">
            <a:xfrm>
              <a:off x="991" y="1328"/>
              <a:ext cx="1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5</a:t>
              </a:r>
            </a:p>
          </p:txBody>
        </p:sp>
        <p:sp>
          <p:nvSpPr>
            <p:cNvPr id="581687" name="Text Box 55"/>
            <p:cNvSpPr txBox="1">
              <a:spLocks noChangeArrowheads="1"/>
            </p:cNvSpPr>
            <p:nvPr/>
          </p:nvSpPr>
          <p:spPr bwMode="auto">
            <a:xfrm>
              <a:off x="1159" y="132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4</a:t>
              </a:r>
            </a:p>
          </p:txBody>
        </p:sp>
        <p:sp>
          <p:nvSpPr>
            <p:cNvPr id="581688" name="Text Box 56"/>
            <p:cNvSpPr txBox="1">
              <a:spLocks noChangeArrowheads="1"/>
            </p:cNvSpPr>
            <p:nvPr/>
          </p:nvSpPr>
          <p:spPr bwMode="auto">
            <a:xfrm>
              <a:off x="1309" y="1324"/>
              <a:ext cx="1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3</a:t>
              </a:r>
            </a:p>
          </p:txBody>
        </p:sp>
        <p:sp>
          <p:nvSpPr>
            <p:cNvPr id="581689" name="Text Box 57"/>
            <p:cNvSpPr txBox="1">
              <a:spLocks noChangeArrowheads="1"/>
            </p:cNvSpPr>
            <p:nvPr/>
          </p:nvSpPr>
          <p:spPr bwMode="auto">
            <a:xfrm>
              <a:off x="1488" y="1317"/>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2</a:t>
              </a:r>
            </a:p>
          </p:txBody>
        </p:sp>
        <p:sp>
          <p:nvSpPr>
            <p:cNvPr id="581690" name="Text Box 58"/>
            <p:cNvSpPr txBox="1">
              <a:spLocks noChangeArrowheads="1"/>
            </p:cNvSpPr>
            <p:nvPr/>
          </p:nvSpPr>
          <p:spPr bwMode="auto">
            <a:xfrm>
              <a:off x="1668" y="1323"/>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1</a:t>
              </a:r>
            </a:p>
          </p:txBody>
        </p:sp>
      </p:grpSp>
      <p:grpSp>
        <p:nvGrpSpPr>
          <p:cNvPr id="581691" name="Group 59"/>
          <p:cNvGrpSpPr>
            <a:grpSpLocks/>
          </p:cNvGrpSpPr>
          <p:nvPr/>
        </p:nvGrpSpPr>
        <p:grpSpPr bwMode="auto">
          <a:xfrm>
            <a:off x="0" y="0"/>
            <a:ext cx="9144000" cy="685800"/>
            <a:chOff x="0" y="0"/>
            <a:chExt cx="5760" cy="432"/>
          </a:xfrm>
        </p:grpSpPr>
        <p:sp>
          <p:nvSpPr>
            <p:cNvPr id="581692" name="Rectangle 60"/>
            <p:cNvSpPr>
              <a:spLocks noChangeArrowheads="1"/>
            </p:cNvSpPr>
            <p:nvPr/>
          </p:nvSpPr>
          <p:spPr bwMode="auto">
            <a:xfrm>
              <a:off x="0" y="0"/>
              <a:ext cx="5760" cy="432"/>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1693" name="Text Box 61"/>
            <p:cNvSpPr txBox="1">
              <a:spLocks noChangeArrowheads="1"/>
            </p:cNvSpPr>
            <p:nvPr/>
          </p:nvSpPr>
          <p:spPr bwMode="auto">
            <a:xfrm>
              <a:off x="96" y="72"/>
              <a:ext cx="368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PROBLEM NO.6:</a:t>
              </a:r>
              <a:r>
                <a:rPr lang="en-US" altLang="en-US" sz="1400" b="0" smtClean="0">
                  <a:solidFill>
                    <a:srgbClr val="000000"/>
                  </a:solidFill>
                  <a:latin typeface="Times New Roman" panose="02020603050405020304" pitchFamily="18" charset="0"/>
                </a:rPr>
                <a:t>. Draw a diagonal scale of R.F. 1: 2.5, showing centimeters </a:t>
              </a:r>
            </a:p>
            <a:p>
              <a:pPr eaLnBrk="1" hangingPunct="1"/>
              <a:r>
                <a:rPr lang="en-US" altLang="en-US" sz="1400" b="0" smtClean="0">
                  <a:solidFill>
                    <a:srgbClr val="000000"/>
                  </a:solidFill>
                  <a:latin typeface="Times New Roman" panose="02020603050405020304" pitchFamily="18" charset="0"/>
                </a:rPr>
                <a:t>and millimeters and long enough to measure up to 20 centimeters.</a:t>
              </a:r>
            </a:p>
          </p:txBody>
        </p:sp>
      </p:grpSp>
      <p:grpSp>
        <p:nvGrpSpPr>
          <p:cNvPr id="581694" name="Group 62"/>
          <p:cNvGrpSpPr>
            <a:grpSpLocks/>
          </p:cNvGrpSpPr>
          <p:nvPr/>
        </p:nvGrpSpPr>
        <p:grpSpPr bwMode="auto">
          <a:xfrm>
            <a:off x="0" y="685800"/>
            <a:ext cx="9144000" cy="2819400"/>
            <a:chOff x="0" y="432"/>
            <a:chExt cx="5760" cy="1776"/>
          </a:xfrm>
        </p:grpSpPr>
        <p:sp>
          <p:nvSpPr>
            <p:cNvPr id="581695" name="Rectangle 63"/>
            <p:cNvSpPr>
              <a:spLocks noChangeArrowheads="1"/>
            </p:cNvSpPr>
            <p:nvPr/>
          </p:nvSpPr>
          <p:spPr bwMode="auto">
            <a:xfrm>
              <a:off x="0" y="432"/>
              <a:ext cx="5760" cy="177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1696" name="Text Box 64"/>
            <p:cNvSpPr txBox="1">
              <a:spLocks noChangeArrowheads="1"/>
            </p:cNvSpPr>
            <p:nvPr/>
          </p:nvSpPr>
          <p:spPr bwMode="auto">
            <a:xfrm>
              <a:off x="192" y="528"/>
              <a:ext cx="2927" cy="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1" hangingPunct="1"/>
              <a:r>
                <a:rPr lang="en-US" altLang="en-US" sz="1400" smtClean="0">
                  <a:solidFill>
                    <a:srgbClr val="000000"/>
                  </a:solidFill>
                  <a:latin typeface="Arial" panose="020B0604020202020204" pitchFamily="34" charset="0"/>
                </a:rPr>
                <a:t>SOLUTION STEPS:</a:t>
              </a:r>
            </a:p>
            <a:p>
              <a:pPr algn="just" eaLnBrk="1" hangingPunct="1"/>
              <a:r>
                <a:rPr lang="en-US" altLang="en-US" sz="1400" b="0" smtClean="0">
                  <a:solidFill>
                    <a:srgbClr val="000000"/>
                  </a:solidFill>
                  <a:latin typeface="Arial" panose="020B0604020202020204" pitchFamily="34" charset="0"/>
                </a:rPr>
                <a:t>R.F. = 1 / 2.5 </a:t>
              </a:r>
            </a:p>
            <a:p>
              <a:pPr algn="just" eaLnBrk="1" hangingPunct="1"/>
              <a:r>
                <a:rPr lang="en-US" altLang="en-US" sz="1400" b="0" smtClean="0">
                  <a:solidFill>
                    <a:srgbClr val="000000"/>
                  </a:solidFill>
                  <a:latin typeface="Arial" panose="020B0604020202020204" pitchFamily="34" charset="0"/>
                </a:rPr>
                <a:t>Length of scale = 1 / 2.5 X 20 cm.</a:t>
              </a:r>
            </a:p>
            <a:p>
              <a:pPr algn="just" eaLnBrk="1" hangingPunct="1"/>
              <a:r>
                <a:rPr lang="en-US" altLang="en-US" sz="1400" b="0" smtClean="0">
                  <a:solidFill>
                    <a:srgbClr val="000000"/>
                  </a:solidFill>
                  <a:latin typeface="Arial" panose="020B0604020202020204" pitchFamily="34" charset="0"/>
                </a:rPr>
                <a:t>                          = 8 cm.</a:t>
              </a:r>
            </a:p>
            <a:p>
              <a:pPr algn="just" eaLnBrk="1" hangingPunct="1"/>
              <a:r>
                <a:rPr lang="en-US" altLang="en-US" sz="1400" b="0" smtClean="0">
                  <a:solidFill>
                    <a:srgbClr val="000000"/>
                  </a:solidFill>
                  <a:latin typeface="Arial" panose="020B0604020202020204" pitchFamily="34" charset="0"/>
                </a:rPr>
                <a:t>1.Draw a line 8 cm long and divide it in to 4 equal parts. </a:t>
              </a:r>
            </a:p>
            <a:p>
              <a:pPr algn="just" eaLnBrk="1" hangingPunct="1"/>
              <a:r>
                <a:rPr lang="en-US" altLang="en-US" sz="1400" b="0" smtClean="0">
                  <a:solidFill>
                    <a:srgbClr val="000000"/>
                  </a:solidFill>
                  <a:latin typeface="Arial" panose="020B0604020202020204" pitchFamily="34" charset="0"/>
                </a:rPr>
                <a:t>   (Each part will represent a length of 5 cm.)</a:t>
              </a:r>
            </a:p>
            <a:p>
              <a:pPr algn="just" eaLnBrk="1" hangingPunct="1"/>
              <a:r>
                <a:rPr lang="en-US" altLang="en-US" sz="1400" b="0" smtClean="0">
                  <a:solidFill>
                    <a:srgbClr val="000000"/>
                  </a:solidFill>
                  <a:latin typeface="Arial" panose="020B0604020202020204" pitchFamily="34" charset="0"/>
                </a:rPr>
                <a:t>2.Divide the first part into 5 equal divisions. </a:t>
              </a:r>
            </a:p>
            <a:p>
              <a:pPr algn="just" eaLnBrk="1" hangingPunct="1"/>
              <a:r>
                <a:rPr lang="en-US" altLang="en-US" sz="1400" b="0" smtClean="0">
                  <a:solidFill>
                    <a:srgbClr val="000000"/>
                  </a:solidFill>
                  <a:latin typeface="Arial" panose="020B0604020202020204" pitchFamily="34" charset="0"/>
                </a:rPr>
                <a:t>   (Each will show 1 cm.)</a:t>
              </a:r>
            </a:p>
            <a:p>
              <a:pPr algn="just" eaLnBrk="1" hangingPunct="1"/>
              <a:r>
                <a:rPr lang="en-US" altLang="en-US" sz="1400" b="0" smtClean="0">
                  <a:solidFill>
                    <a:srgbClr val="000000"/>
                  </a:solidFill>
                  <a:latin typeface="Arial" panose="020B0604020202020204" pitchFamily="34" charset="0"/>
                </a:rPr>
                <a:t>3.At the left hand end of the line, draw a vertical line and </a:t>
              </a:r>
            </a:p>
            <a:p>
              <a:pPr algn="just" eaLnBrk="1" hangingPunct="1"/>
              <a:r>
                <a:rPr lang="en-US" altLang="en-US" sz="1400" b="0" smtClean="0">
                  <a:solidFill>
                    <a:srgbClr val="000000"/>
                  </a:solidFill>
                  <a:latin typeface="Arial" panose="020B0604020202020204" pitchFamily="34" charset="0"/>
                </a:rPr>
                <a:t>   on it step-off 10 equal divisions of any length.</a:t>
              </a:r>
            </a:p>
            <a:p>
              <a:pPr algn="just" eaLnBrk="1" hangingPunct="1"/>
              <a:r>
                <a:rPr lang="en-US" altLang="en-US" sz="1400" b="0" smtClean="0">
                  <a:solidFill>
                    <a:srgbClr val="000000"/>
                  </a:solidFill>
                  <a:latin typeface="Arial" panose="020B0604020202020204" pitchFamily="34" charset="0"/>
                </a:rPr>
                <a:t>4.Complete the scale as explained in previous problems.</a:t>
              </a:r>
            </a:p>
            <a:p>
              <a:pPr algn="just" eaLnBrk="1" hangingPunct="1"/>
              <a:r>
                <a:rPr lang="en-US" altLang="en-US" sz="1400" b="0" smtClean="0">
                  <a:solidFill>
                    <a:srgbClr val="000000"/>
                  </a:solidFill>
                  <a:latin typeface="Arial" panose="020B0604020202020204" pitchFamily="34" charset="0"/>
                </a:rPr>
                <a:t>   Show the distance  13.4 cm on it.</a:t>
              </a:r>
            </a:p>
          </p:txBody>
        </p:sp>
      </p:grpSp>
      <p:sp>
        <p:nvSpPr>
          <p:cNvPr id="581697" name="Oval 65"/>
          <p:cNvSpPr>
            <a:spLocks noChangeArrowheads="1"/>
          </p:cNvSpPr>
          <p:nvPr/>
        </p:nvSpPr>
        <p:spPr bwMode="auto">
          <a:xfrm>
            <a:off x="2133600" y="4876800"/>
            <a:ext cx="76200" cy="762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nvGrpSpPr>
          <p:cNvPr id="581698" name="Group 66"/>
          <p:cNvGrpSpPr>
            <a:grpSpLocks/>
          </p:cNvGrpSpPr>
          <p:nvPr/>
        </p:nvGrpSpPr>
        <p:grpSpPr bwMode="auto">
          <a:xfrm>
            <a:off x="2190750" y="3581400"/>
            <a:ext cx="3562350" cy="1333500"/>
            <a:chOff x="1380" y="2256"/>
            <a:chExt cx="2244" cy="840"/>
          </a:xfrm>
        </p:grpSpPr>
        <p:sp>
          <p:nvSpPr>
            <p:cNvPr id="581699" name="Line 67"/>
            <p:cNvSpPr>
              <a:spLocks noChangeShapeType="1"/>
            </p:cNvSpPr>
            <p:nvPr/>
          </p:nvSpPr>
          <p:spPr bwMode="auto">
            <a:xfrm flipV="1">
              <a:off x="1380" y="2280"/>
              <a:ext cx="0" cy="81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700" name="Line 68"/>
            <p:cNvSpPr>
              <a:spLocks noChangeShapeType="1"/>
            </p:cNvSpPr>
            <p:nvPr/>
          </p:nvSpPr>
          <p:spPr bwMode="auto">
            <a:xfrm flipV="1">
              <a:off x="3624" y="2256"/>
              <a:ext cx="0" cy="81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1701" name="Group 69"/>
          <p:cNvGrpSpPr>
            <a:grpSpLocks/>
          </p:cNvGrpSpPr>
          <p:nvPr/>
        </p:nvGrpSpPr>
        <p:grpSpPr bwMode="auto">
          <a:xfrm>
            <a:off x="2209800" y="3554413"/>
            <a:ext cx="3581400" cy="304800"/>
            <a:chOff x="1392" y="2239"/>
            <a:chExt cx="2256" cy="192"/>
          </a:xfrm>
        </p:grpSpPr>
        <p:sp>
          <p:nvSpPr>
            <p:cNvPr id="581702" name="Line 70"/>
            <p:cNvSpPr>
              <a:spLocks noChangeShapeType="1"/>
            </p:cNvSpPr>
            <p:nvPr/>
          </p:nvSpPr>
          <p:spPr bwMode="auto">
            <a:xfrm>
              <a:off x="1392" y="2400"/>
              <a:ext cx="2256"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1703" name="Text Box 71"/>
            <p:cNvSpPr txBox="1">
              <a:spLocks noChangeArrowheads="1"/>
            </p:cNvSpPr>
            <p:nvPr/>
          </p:nvSpPr>
          <p:spPr bwMode="auto">
            <a:xfrm>
              <a:off x="2198" y="2239"/>
              <a:ext cx="54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Times New Roman" panose="02020603050405020304" pitchFamily="18" charset="0"/>
                </a:rPr>
                <a:t>13 .4 CM</a:t>
              </a:r>
            </a:p>
          </p:txBody>
        </p:sp>
      </p:grpSp>
      <p:grpSp>
        <p:nvGrpSpPr>
          <p:cNvPr id="581704" name="Group 72"/>
          <p:cNvGrpSpPr>
            <a:grpSpLocks/>
          </p:cNvGrpSpPr>
          <p:nvPr/>
        </p:nvGrpSpPr>
        <p:grpSpPr bwMode="auto">
          <a:xfrm>
            <a:off x="7010400" y="609600"/>
            <a:ext cx="2114550" cy="1143000"/>
            <a:chOff x="4512" y="432"/>
            <a:chExt cx="1152" cy="624"/>
          </a:xfrm>
        </p:grpSpPr>
        <p:sp>
          <p:nvSpPr>
            <p:cNvPr id="581705" name="AutoShape 73"/>
            <p:cNvSpPr>
              <a:spLocks noChangeArrowheads="1"/>
            </p:cNvSpPr>
            <p:nvPr/>
          </p:nvSpPr>
          <p:spPr bwMode="auto">
            <a:xfrm>
              <a:off x="4512" y="432"/>
              <a:ext cx="1152" cy="624"/>
            </a:xfrm>
            <a:prstGeom prst="cloudCallout">
              <a:avLst>
                <a:gd name="adj1" fmla="val -33852"/>
                <a:gd name="adj2" fmla="val 83815"/>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000" b="0" smtClean="0">
                <a:solidFill>
                  <a:srgbClr val="000000"/>
                </a:solidFill>
                <a:latin typeface="Times New Roman" panose="02020603050405020304" pitchFamily="18" charset="0"/>
              </a:endParaRPr>
            </a:p>
          </p:txBody>
        </p:sp>
        <p:sp>
          <p:nvSpPr>
            <p:cNvPr id="581706" name="Text Box 74"/>
            <p:cNvSpPr txBox="1">
              <a:spLocks noChangeArrowheads="1"/>
            </p:cNvSpPr>
            <p:nvPr/>
          </p:nvSpPr>
          <p:spPr bwMode="auto">
            <a:xfrm>
              <a:off x="4721" y="513"/>
              <a:ext cx="834"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800" b="0" smtClean="0">
                  <a:solidFill>
                    <a:srgbClr val="FFFF00"/>
                  </a:solidFill>
                  <a:latin typeface="Arial Black" panose="020B0A04020102020204" pitchFamily="34" charset="0"/>
                </a:rPr>
                <a:t>DIAGONAL</a:t>
              </a:r>
            </a:p>
            <a:p>
              <a:pPr algn="ctr" eaLnBrk="1" hangingPunct="1"/>
              <a:r>
                <a:rPr lang="en-US" altLang="en-US" sz="1800" b="0" smtClean="0">
                  <a:solidFill>
                    <a:srgbClr val="FFFF00"/>
                  </a:solidFill>
                  <a:latin typeface="Arial Black" panose="020B0A04020102020204" pitchFamily="34" charset="0"/>
                </a:rPr>
                <a:t> SCALE </a:t>
              </a:r>
            </a:p>
          </p:txBody>
        </p:sp>
      </p:grpSp>
      <p:grpSp>
        <p:nvGrpSpPr>
          <p:cNvPr id="581714" name="Group 82"/>
          <p:cNvGrpSpPr>
            <a:grpSpLocks/>
          </p:cNvGrpSpPr>
          <p:nvPr/>
        </p:nvGrpSpPr>
        <p:grpSpPr bwMode="auto">
          <a:xfrm>
            <a:off x="8016875" y="46038"/>
            <a:ext cx="1096963" cy="182562"/>
            <a:chOff x="5050" y="29"/>
            <a:chExt cx="691" cy="115"/>
          </a:xfrm>
        </p:grpSpPr>
        <p:sp>
          <p:nvSpPr>
            <p:cNvPr id="581715" name="AutoShape 83">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1716" name="AutoShape 84">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1717" name="AutoShape 85">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1718" name="AutoShape 86">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1719" name="AutoShape 87">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1720" name="AutoShape 88">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3915068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581694"/>
                                        </p:tgtEl>
                                        <p:attrNameLst>
                                          <p:attrName>style.visibility</p:attrName>
                                        </p:attrNameLst>
                                      </p:cBhvr>
                                      <p:to>
                                        <p:strVal val="visible"/>
                                      </p:to>
                                    </p:set>
                                    <p:anim calcmode="lin" valueType="num">
                                      <p:cBhvr>
                                        <p:cTn id="7" dur="500" fill="hold"/>
                                        <p:tgtEl>
                                          <p:spTgt spid="581694"/>
                                        </p:tgtEl>
                                        <p:attrNameLst>
                                          <p:attrName>ppt_x</p:attrName>
                                        </p:attrNameLst>
                                      </p:cBhvr>
                                      <p:tavLst>
                                        <p:tav tm="0">
                                          <p:val>
                                            <p:strVal val="#ppt_x+#ppt_w/2"/>
                                          </p:val>
                                        </p:tav>
                                        <p:tav tm="100000">
                                          <p:val>
                                            <p:strVal val="#ppt_x"/>
                                          </p:val>
                                        </p:tav>
                                      </p:tavLst>
                                    </p:anim>
                                    <p:anim calcmode="lin" valueType="num">
                                      <p:cBhvr>
                                        <p:cTn id="8" dur="500" fill="hold"/>
                                        <p:tgtEl>
                                          <p:spTgt spid="581694"/>
                                        </p:tgtEl>
                                        <p:attrNameLst>
                                          <p:attrName>ppt_y</p:attrName>
                                        </p:attrNameLst>
                                      </p:cBhvr>
                                      <p:tavLst>
                                        <p:tav tm="0">
                                          <p:val>
                                            <p:strVal val="#ppt_y"/>
                                          </p:val>
                                        </p:tav>
                                        <p:tav tm="100000">
                                          <p:val>
                                            <p:strVal val="#ppt_y"/>
                                          </p:val>
                                        </p:tav>
                                      </p:tavLst>
                                    </p:anim>
                                    <p:anim calcmode="lin" valueType="num">
                                      <p:cBhvr>
                                        <p:cTn id="9" dur="500" fill="hold"/>
                                        <p:tgtEl>
                                          <p:spTgt spid="581694"/>
                                        </p:tgtEl>
                                        <p:attrNameLst>
                                          <p:attrName>ppt_w</p:attrName>
                                        </p:attrNameLst>
                                      </p:cBhvr>
                                      <p:tavLst>
                                        <p:tav tm="0">
                                          <p:val>
                                            <p:fltVal val="0"/>
                                          </p:val>
                                        </p:tav>
                                        <p:tav tm="100000">
                                          <p:val>
                                            <p:strVal val="#ppt_w"/>
                                          </p:val>
                                        </p:tav>
                                      </p:tavLst>
                                    </p:anim>
                                    <p:anim calcmode="lin" valueType="num">
                                      <p:cBhvr>
                                        <p:cTn id="10" dur="500" fill="hold"/>
                                        <p:tgtEl>
                                          <p:spTgt spid="58169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581691"/>
                                        </p:tgtEl>
                                        <p:attrNameLst>
                                          <p:attrName>style.visibility</p:attrName>
                                        </p:attrNameLst>
                                      </p:cBhvr>
                                      <p:to>
                                        <p:strVal val="visible"/>
                                      </p:to>
                                    </p:set>
                                    <p:anim calcmode="lin" valueType="num">
                                      <p:cBhvr>
                                        <p:cTn id="15" dur="500" fill="hold"/>
                                        <p:tgtEl>
                                          <p:spTgt spid="581691"/>
                                        </p:tgtEl>
                                        <p:attrNameLst>
                                          <p:attrName>ppt_x</p:attrName>
                                        </p:attrNameLst>
                                      </p:cBhvr>
                                      <p:tavLst>
                                        <p:tav tm="0">
                                          <p:val>
                                            <p:strVal val="#ppt_x-#ppt_w/2"/>
                                          </p:val>
                                        </p:tav>
                                        <p:tav tm="100000">
                                          <p:val>
                                            <p:strVal val="#ppt_x"/>
                                          </p:val>
                                        </p:tav>
                                      </p:tavLst>
                                    </p:anim>
                                    <p:anim calcmode="lin" valueType="num">
                                      <p:cBhvr>
                                        <p:cTn id="16" dur="500" fill="hold"/>
                                        <p:tgtEl>
                                          <p:spTgt spid="581691"/>
                                        </p:tgtEl>
                                        <p:attrNameLst>
                                          <p:attrName>ppt_y</p:attrName>
                                        </p:attrNameLst>
                                      </p:cBhvr>
                                      <p:tavLst>
                                        <p:tav tm="0">
                                          <p:val>
                                            <p:strVal val="#ppt_y"/>
                                          </p:val>
                                        </p:tav>
                                        <p:tav tm="100000">
                                          <p:val>
                                            <p:strVal val="#ppt_y"/>
                                          </p:val>
                                        </p:tav>
                                      </p:tavLst>
                                    </p:anim>
                                    <p:anim calcmode="lin" valueType="num">
                                      <p:cBhvr>
                                        <p:cTn id="17" dur="500" fill="hold"/>
                                        <p:tgtEl>
                                          <p:spTgt spid="581691"/>
                                        </p:tgtEl>
                                        <p:attrNameLst>
                                          <p:attrName>ppt_w</p:attrName>
                                        </p:attrNameLst>
                                      </p:cBhvr>
                                      <p:tavLst>
                                        <p:tav tm="0">
                                          <p:val>
                                            <p:fltVal val="0"/>
                                          </p:val>
                                        </p:tav>
                                        <p:tav tm="100000">
                                          <p:val>
                                            <p:strVal val="#ppt_w"/>
                                          </p:val>
                                        </p:tav>
                                      </p:tavLst>
                                    </p:anim>
                                    <p:anim calcmode="lin" valueType="num">
                                      <p:cBhvr>
                                        <p:cTn id="18" dur="500" fill="hold"/>
                                        <p:tgtEl>
                                          <p:spTgt spid="581691"/>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581635"/>
                                        </p:tgtEl>
                                        <p:attrNameLst>
                                          <p:attrName>style.visibility</p:attrName>
                                        </p:attrNameLst>
                                      </p:cBhvr>
                                      <p:to>
                                        <p:strVal val="visible"/>
                                      </p:to>
                                    </p:set>
                                    <p:anim calcmode="lin" valueType="num">
                                      <p:cBhvr>
                                        <p:cTn id="23" dur="500" fill="hold"/>
                                        <p:tgtEl>
                                          <p:spTgt spid="581635"/>
                                        </p:tgtEl>
                                        <p:attrNameLst>
                                          <p:attrName>ppt_x</p:attrName>
                                        </p:attrNameLst>
                                      </p:cBhvr>
                                      <p:tavLst>
                                        <p:tav tm="0">
                                          <p:val>
                                            <p:strVal val="#ppt_x-#ppt_w/2"/>
                                          </p:val>
                                        </p:tav>
                                        <p:tav tm="100000">
                                          <p:val>
                                            <p:strVal val="#ppt_x"/>
                                          </p:val>
                                        </p:tav>
                                      </p:tavLst>
                                    </p:anim>
                                    <p:anim calcmode="lin" valueType="num">
                                      <p:cBhvr>
                                        <p:cTn id="24" dur="500" fill="hold"/>
                                        <p:tgtEl>
                                          <p:spTgt spid="581635"/>
                                        </p:tgtEl>
                                        <p:attrNameLst>
                                          <p:attrName>ppt_y</p:attrName>
                                        </p:attrNameLst>
                                      </p:cBhvr>
                                      <p:tavLst>
                                        <p:tav tm="0">
                                          <p:val>
                                            <p:strVal val="#ppt_y"/>
                                          </p:val>
                                        </p:tav>
                                        <p:tav tm="100000">
                                          <p:val>
                                            <p:strVal val="#ppt_y"/>
                                          </p:val>
                                        </p:tav>
                                      </p:tavLst>
                                    </p:anim>
                                    <p:anim calcmode="lin" valueType="num">
                                      <p:cBhvr>
                                        <p:cTn id="25" dur="500" fill="hold"/>
                                        <p:tgtEl>
                                          <p:spTgt spid="581635"/>
                                        </p:tgtEl>
                                        <p:attrNameLst>
                                          <p:attrName>ppt_w</p:attrName>
                                        </p:attrNameLst>
                                      </p:cBhvr>
                                      <p:tavLst>
                                        <p:tav tm="0">
                                          <p:val>
                                            <p:fltVal val="0"/>
                                          </p:val>
                                        </p:tav>
                                        <p:tav tm="100000">
                                          <p:val>
                                            <p:strVal val="#ppt_w"/>
                                          </p:val>
                                        </p:tav>
                                      </p:tavLst>
                                    </p:anim>
                                    <p:anim calcmode="lin" valueType="num">
                                      <p:cBhvr>
                                        <p:cTn id="26" dur="500" fill="hold"/>
                                        <p:tgtEl>
                                          <p:spTgt spid="58163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581642"/>
                                        </p:tgtEl>
                                        <p:attrNameLst>
                                          <p:attrName>style.visibility</p:attrName>
                                        </p:attrNameLst>
                                      </p:cBhvr>
                                      <p:to>
                                        <p:strVal val="visible"/>
                                      </p:to>
                                    </p:set>
                                    <p:anim calcmode="lin" valueType="num">
                                      <p:cBhvr>
                                        <p:cTn id="31" dur="500" fill="hold"/>
                                        <p:tgtEl>
                                          <p:spTgt spid="581642"/>
                                        </p:tgtEl>
                                        <p:attrNameLst>
                                          <p:attrName>ppt_x</p:attrName>
                                        </p:attrNameLst>
                                      </p:cBhvr>
                                      <p:tavLst>
                                        <p:tav tm="0">
                                          <p:val>
                                            <p:strVal val="#ppt_x-#ppt_w/2"/>
                                          </p:val>
                                        </p:tav>
                                        <p:tav tm="100000">
                                          <p:val>
                                            <p:strVal val="#ppt_x"/>
                                          </p:val>
                                        </p:tav>
                                      </p:tavLst>
                                    </p:anim>
                                    <p:anim calcmode="lin" valueType="num">
                                      <p:cBhvr>
                                        <p:cTn id="32" dur="500" fill="hold"/>
                                        <p:tgtEl>
                                          <p:spTgt spid="581642"/>
                                        </p:tgtEl>
                                        <p:attrNameLst>
                                          <p:attrName>ppt_y</p:attrName>
                                        </p:attrNameLst>
                                      </p:cBhvr>
                                      <p:tavLst>
                                        <p:tav tm="0">
                                          <p:val>
                                            <p:strVal val="#ppt_y"/>
                                          </p:val>
                                        </p:tav>
                                        <p:tav tm="100000">
                                          <p:val>
                                            <p:strVal val="#ppt_y"/>
                                          </p:val>
                                        </p:tav>
                                      </p:tavLst>
                                    </p:anim>
                                    <p:anim calcmode="lin" valueType="num">
                                      <p:cBhvr>
                                        <p:cTn id="33" dur="500" fill="hold"/>
                                        <p:tgtEl>
                                          <p:spTgt spid="581642"/>
                                        </p:tgtEl>
                                        <p:attrNameLst>
                                          <p:attrName>ppt_w</p:attrName>
                                        </p:attrNameLst>
                                      </p:cBhvr>
                                      <p:tavLst>
                                        <p:tav tm="0">
                                          <p:val>
                                            <p:fltVal val="0"/>
                                          </p:val>
                                        </p:tav>
                                        <p:tav tm="100000">
                                          <p:val>
                                            <p:strVal val="#ppt_w"/>
                                          </p:val>
                                        </p:tav>
                                      </p:tavLst>
                                    </p:anim>
                                    <p:anim calcmode="lin" valueType="num">
                                      <p:cBhvr>
                                        <p:cTn id="34" dur="500" fill="hold"/>
                                        <p:tgtEl>
                                          <p:spTgt spid="581642"/>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nodeType="clickEffect">
                                  <p:stCondLst>
                                    <p:cond delay="0"/>
                                  </p:stCondLst>
                                  <p:childTnLst>
                                    <p:set>
                                      <p:cBhvr>
                                        <p:cTn id="38" dur="1" fill="hold">
                                          <p:stCondLst>
                                            <p:cond delay="0"/>
                                          </p:stCondLst>
                                        </p:cTn>
                                        <p:tgtEl>
                                          <p:spTgt spid="581636"/>
                                        </p:tgtEl>
                                        <p:attrNameLst>
                                          <p:attrName>style.visibility</p:attrName>
                                        </p:attrNameLst>
                                      </p:cBhvr>
                                      <p:to>
                                        <p:strVal val="visible"/>
                                      </p:to>
                                    </p:set>
                                    <p:anim calcmode="lin" valueType="num">
                                      <p:cBhvr additive="base">
                                        <p:cTn id="39" dur="500" fill="hold"/>
                                        <p:tgtEl>
                                          <p:spTgt spid="581636"/>
                                        </p:tgtEl>
                                        <p:attrNameLst>
                                          <p:attrName>ppt_x</p:attrName>
                                        </p:attrNameLst>
                                      </p:cBhvr>
                                      <p:tavLst>
                                        <p:tav tm="0">
                                          <p:val>
                                            <p:strVal val="#ppt_x"/>
                                          </p:val>
                                        </p:tav>
                                        <p:tav tm="100000">
                                          <p:val>
                                            <p:strVal val="#ppt_x"/>
                                          </p:val>
                                        </p:tav>
                                      </p:tavLst>
                                    </p:anim>
                                    <p:anim calcmode="lin" valueType="num">
                                      <p:cBhvr additive="base">
                                        <p:cTn id="40" dur="500" fill="hold"/>
                                        <p:tgtEl>
                                          <p:spTgt spid="581636"/>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8" fill="hold" nodeType="clickEffect">
                                  <p:stCondLst>
                                    <p:cond delay="0"/>
                                  </p:stCondLst>
                                  <p:childTnLst>
                                    <p:set>
                                      <p:cBhvr>
                                        <p:cTn id="44" dur="1" fill="hold">
                                          <p:stCondLst>
                                            <p:cond delay="0"/>
                                          </p:stCondLst>
                                        </p:cTn>
                                        <p:tgtEl>
                                          <p:spTgt spid="581681"/>
                                        </p:tgtEl>
                                        <p:attrNameLst>
                                          <p:attrName>style.visibility</p:attrName>
                                        </p:attrNameLst>
                                      </p:cBhvr>
                                      <p:to>
                                        <p:strVal val="visible"/>
                                      </p:to>
                                    </p:set>
                                    <p:anim calcmode="lin" valueType="num">
                                      <p:cBhvr>
                                        <p:cTn id="45" dur="500" fill="hold"/>
                                        <p:tgtEl>
                                          <p:spTgt spid="581681"/>
                                        </p:tgtEl>
                                        <p:attrNameLst>
                                          <p:attrName>ppt_x</p:attrName>
                                        </p:attrNameLst>
                                      </p:cBhvr>
                                      <p:tavLst>
                                        <p:tav tm="0">
                                          <p:val>
                                            <p:strVal val="#ppt_x-#ppt_w/2"/>
                                          </p:val>
                                        </p:tav>
                                        <p:tav tm="100000">
                                          <p:val>
                                            <p:strVal val="#ppt_x"/>
                                          </p:val>
                                        </p:tav>
                                      </p:tavLst>
                                    </p:anim>
                                    <p:anim calcmode="lin" valueType="num">
                                      <p:cBhvr>
                                        <p:cTn id="46" dur="500" fill="hold"/>
                                        <p:tgtEl>
                                          <p:spTgt spid="581681"/>
                                        </p:tgtEl>
                                        <p:attrNameLst>
                                          <p:attrName>ppt_y</p:attrName>
                                        </p:attrNameLst>
                                      </p:cBhvr>
                                      <p:tavLst>
                                        <p:tav tm="0">
                                          <p:val>
                                            <p:strVal val="#ppt_y"/>
                                          </p:val>
                                        </p:tav>
                                        <p:tav tm="100000">
                                          <p:val>
                                            <p:strVal val="#ppt_y"/>
                                          </p:val>
                                        </p:tav>
                                      </p:tavLst>
                                    </p:anim>
                                    <p:anim calcmode="lin" valueType="num">
                                      <p:cBhvr>
                                        <p:cTn id="47" dur="500" fill="hold"/>
                                        <p:tgtEl>
                                          <p:spTgt spid="581681"/>
                                        </p:tgtEl>
                                        <p:attrNameLst>
                                          <p:attrName>ppt_w</p:attrName>
                                        </p:attrNameLst>
                                      </p:cBhvr>
                                      <p:tavLst>
                                        <p:tav tm="0">
                                          <p:val>
                                            <p:fltVal val="0"/>
                                          </p:val>
                                        </p:tav>
                                        <p:tav tm="100000">
                                          <p:val>
                                            <p:strVal val="#ppt_w"/>
                                          </p:val>
                                        </p:tav>
                                      </p:tavLst>
                                    </p:anim>
                                    <p:anim calcmode="lin" valueType="num">
                                      <p:cBhvr>
                                        <p:cTn id="48" dur="500" fill="hold"/>
                                        <p:tgtEl>
                                          <p:spTgt spid="581681"/>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4" fill="hold" grpId="0" nodeType="clickEffect">
                                  <p:stCondLst>
                                    <p:cond delay="0"/>
                                  </p:stCondLst>
                                  <p:childTnLst>
                                    <p:set>
                                      <p:cBhvr>
                                        <p:cTn id="52" dur="1" fill="hold">
                                          <p:stCondLst>
                                            <p:cond delay="0"/>
                                          </p:stCondLst>
                                        </p:cTn>
                                        <p:tgtEl>
                                          <p:spTgt spid="581634"/>
                                        </p:tgtEl>
                                        <p:attrNameLst>
                                          <p:attrName>style.visibility</p:attrName>
                                        </p:attrNameLst>
                                      </p:cBhvr>
                                      <p:to>
                                        <p:strVal val="visible"/>
                                      </p:to>
                                    </p:set>
                                    <p:anim calcmode="lin" valueType="num">
                                      <p:cBhvr>
                                        <p:cTn id="53" dur="500" fill="hold"/>
                                        <p:tgtEl>
                                          <p:spTgt spid="581634"/>
                                        </p:tgtEl>
                                        <p:attrNameLst>
                                          <p:attrName>ppt_x</p:attrName>
                                        </p:attrNameLst>
                                      </p:cBhvr>
                                      <p:tavLst>
                                        <p:tav tm="0">
                                          <p:val>
                                            <p:strVal val="#ppt_x"/>
                                          </p:val>
                                        </p:tav>
                                        <p:tav tm="100000">
                                          <p:val>
                                            <p:strVal val="#ppt_x"/>
                                          </p:val>
                                        </p:tav>
                                      </p:tavLst>
                                    </p:anim>
                                    <p:anim calcmode="lin" valueType="num">
                                      <p:cBhvr>
                                        <p:cTn id="54" dur="500" fill="hold"/>
                                        <p:tgtEl>
                                          <p:spTgt spid="581634"/>
                                        </p:tgtEl>
                                        <p:attrNameLst>
                                          <p:attrName>ppt_y</p:attrName>
                                        </p:attrNameLst>
                                      </p:cBhvr>
                                      <p:tavLst>
                                        <p:tav tm="0">
                                          <p:val>
                                            <p:strVal val="#ppt_y+#ppt_h/2"/>
                                          </p:val>
                                        </p:tav>
                                        <p:tav tm="100000">
                                          <p:val>
                                            <p:strVal val="#ppt_y"/>
                                          </p:val>
                                        </p:tav>
                                      </p:tavLst>
                                    </p:anim>
                                    <p:anim calcmode="lin" valueType="num">
                                      <p:cBhvr>
                                        <p:cTn id="55" dur="500" fill="hold"/>
                                        <p:tgtEl>
                                          <p:spTgt spid="581634"/>
                                        </p:tgtEl>
                                        <p:attrNameLst>
                                          <p:attrName>ppt_w</p:attrName>
                                        </p:attrNameLst>
                                      </p:cBhvr>
                                      <p:tavLst>
                                        <p:tav tm="0">
                                          <p:val>
                                            <p:strVal val="#ppt_w"/>
                                          </p:val>
                                        </p:tav>
                                        <p:tav tm="100000">
                                          <p:val>
                                            <p:strVal val="#ppt_w"/>
                                          </p:val>
                                        </p:tav>
                                      </p:tavLst>
                                    </p:anim>
                                    <p:anim calcmode="lin" valueType="num">
                                      <p:cBhvr>
                                        <p:cTn id="56" dur="500" fill="hold"/>
                                        <p:tgtEl>
                                          <p:spTgt spid="581634"/>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4" fill="hold" nodeType="clickEffect">
                                  <p:stCondLst>
                                    <p:cond delay="0"/>
                                  </p:stCondLst>
                                  <p:childTnLst>
                                    <p:set>
                                      <p:cBhvr>
                                        <p:cTn id="60" dur="1" fill="hold">
                                          <p:stCondLst>
                                            <p:cond delay="0"/>
                                          </p:stCondLst>
                                        </p:cTn>
                                        <p:tgtEl>
                                          <p:spTgt spid="581654"/>
                                        </p:tgtEl>
                                        <p:attrNameLst>
                                          <p:attrName>style.visibility</p:attrName>
                                        </p:attrNameLst>
                                      </p:cBhvr>
                                      <p:to>
                                        <p:strVal val="visible"/>
                                      </p:to>
                                    </p:set>
                                    <p:anim calcmode="lin" valueType="num">
                                      <p:cBhvr>
                                        <p:cTn id="61" dur="500" fill="hold"/>
                                        <p:tgtEl>
                                          <p:spTgt spid="581654"/>
                                        </p:tgtEl>
                                        <p:attrNameLst>
                                          <p:attrName>ppt_x</p:attrName>
                                        </p:attrNameLst>
                                      </p:cBhvr>
                                      <p:tavLst>
                                        <p:tav tm="0">
                                          <p:val>
                                            <p:strVal val="#ppt_x"/>
                                          </p:val>
                                        </p:tav>
                                        <p:tav tm="100000">
                                          <p:val>
                                            <p:strVal val="#ppt_x"/>
                                          </p:val>
                                        </p:tav>
                                      </p:tavLst>
                                    </p:anim>
                                    <p:anim calcmode="lin" valueType="num">
                                      <p:cBhvr>
                                        <p:cTn id="62" dur="500" fill="hold"/>
                                        <p:tgtEl>
                                          <p:spTgt spid="581654"/>
                                        </p:tgtEl>
                                        <p:attrNameLst>
                                          <p:attrName>ppt_y</p:attrName>
                                        </p:attrNameLst>
                                      </p:cBhvr>
                                      <p:tavLst>
                                        <p:tav tm="0">
                                          <p:val>
                                            <p:strVal val="#ppt_y+#ppt_h/2"/>
                                          </p:val>
                                        </p:tav>
                                        <p:tav tm="100000">
                                          <p:val>
                                            <p:strVal val="#ppt_y"/>
                                          </p:val>
                                        </p:tav>
                                      </p:tavLst>
                                    </p:anim>
                                    <p:anim calcmode="lin" valueType="num">
                                      <p:cBhvr>
                                        <p:cTn id="63" dur="500" fill="hold"/>
                                        <p:tgtEl>
                                          <p:spTgt spid="581654"/>
                                        </p:tgtEl>
                                        <p:attrNameLst>
                                          <p:attrName>ppt_w</p:attrName>
                                        </p:attrNameLst>
                                      </p:cBhvr>
                                      <p:tavLst>
                                        <p:tav tm="0">
                                          <p:val>
                                            <p:strVal val="#ppt_w"/>
                                          </p:val>
                                        </p:tav>
                                        <p:tav tm="100000">
                                          <p:val>
                                            <p:strVal val="#ppt_w"/>
                                          </p:val>
                                        </p:tav>
                                      </p:tavLst>
                                    </p:anim>
                                    <p:anim calcmode="lin" valueType="num">
                                      <p:cBhvr>
                                        <p:cTn id="64" dur="500" fill="hold"/>
                                        <p:tgtEl>
                                          <p:spTgt spid="581654"/>
                                        </p:tgtEl>
                                        <p:attrNameLst>
                                          <p:attrName>ppt_h</p:attrName>
                                        </p:attrNameLst>
                                      </p:cBhvr>
                                      <p:tavLst>
                                        <p:tav tm="0">
                                          <p:val>
                                            <p:fltVal val="0"/>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8" fill="hold" nodeType="clickEffect">
                                  <p:stCondLst>
                                    <p:cond delay="0"/>
                                  </p:stCondLst>
                                  <p:childTnLst>
                                    <p:set>
                                      <p:cBhvr>
                                        <p:cTn id="68" dur="1" fill="hold">
                                          <p:stCondLst>
                                            <p:cond delay="0"/>
                                          </p:stCondLst>
                                        </p:cTn>
                                        <p:tgtEl>
                                          <p:spTgt spid="581659"/>
                                        </p:tgtEl>
                                        <p:attrNameLst>
                                          <p:attrName>style.visibility</p:attrName>
                                        </p:attrNameLst>
                                      </p:cBhvr>
                                      <p:to>
                                        <p:strVal val="visible"/>
                                      </p:to>
                                    </p:set>
                                    <p:anim calcmode="lin" valueType="num">
                                      <p:cBhvr>
                                        <p:cTn id="69" dur="500" fill="hold"/>
                                        <p:tgtEl>
                                          <p:spTgt spid="581659"/>
                                        </p:tgtEl>
                                        <p:attrNameLst>
                                          <p:attrName>ppt_x</p:attrName>
                                        </p:attrNameLst>
                                      </p:cBhvr>
                                      <p:tavLst>
                                        <p:tav tm="0">
                                          <p:val>
                                            <p:strVal val="#ppt_x-#ppt_w/2"/>
                                          </p:val>
                                        </p:tav>
                                        <p:tav tm="100000">
                                          <p:val>
                                            <p:strVal val="#ppt_x"/>
                                          </p:val>
                                        </p:tav>
                                      </p:tavLst>
                                    </p:anim>
                                    <p:anim calcmode="lin" valueType="num">
                                      <p:cBhvr>
                                        <p:cTn id="70" dur="500" fill="hold"/>
                                        <p:tgtEl>
                                          <p:spTgt spid="581659"/>
                                        </p:tgtEl>
                                        <p:attrNameLst>
                                          <p:attrName>ppt_y</p:attrName>
                                        </p:attrNameLst>
                                      </p:cBhvr>
                                      <p:tavLst>
                                        <p:tav tm="0">
                                          <p:val>
                                            <p:strVal val="#ppt_y"/>
                                          </p:val>
                                        </p:tav>
                                        <p:tav tm="100000">
                                          <p:val>
                                            <p:strVal val="#ppt_y"/>
                                          </p:val>
                                        </p:tav>
                                      </p:tavLst>
                                    </p:anim>
                                    <p:anim calcmode="lin" valueType="num">
                                      <p:cBhvr>
                                        <p:cTn id="71" dur="500" fill="hold"/>
                                        <p:tgtEl>
                                          <p:spTgt spid="581659"/>
                                        </p:tgtEl>
                                        <p:attrNameLst>
                                          <p:attrName>ppt_w</p:attrName>
                                        </p:attrNameLst>
                                      </p:cBhvr>
                                      <p:tavLst>
                                        <p:tav tm="0">
                                          <p:val>
                                            <p:fltVal val="0"/>
                                          </p:val>
                                        </p:tav>
                                        <p:tav tm="100000">
                                          <p:val>
                                            <p:strVal val="#ppt_w"/>
                                          </p:val>
                                        </p:tav>
                                      </p:tavLst>
                                    </p:anim>
                                    <p:anim calcmode="lin" valueType="num">
                                      <p:cBhvr>
                                        <p:cTn id="72" dur="500" fill="hold"/>
                                        <p:tgtEl>
                                          <p:spTgt spid="581659"/>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4" fill="hold" grpId="0" nodeType="clickEffect">
                                  <p:stCondLst>
                                    <p:cond delay="0"/>
                                  </p:stCondLst>
                                  <p:childTnLst>
                                    <p:set>
                                      <p:cBhvr>
                                        <p:cTn id="76" dur="1" fill="hold">
                                          <p:stCondLst>
                                            <p:cond delay="0"/>
                                          </p:stCondLst>
                                        </p:cTn>
                                        <p:tgtEl>
                                          <p:spTgt spid="581676"/>
                                        </p:tgtEl>
                                        <p:attrNameLst>
                                          <p:attrName>style.visibility</p:attrName>
                                        </p:attrNameLst>
                                      </p:cBhvr>
                                      <p:to>
                                        <p:strVal val="visible"/>
                                      </p:to>
                                    </p:set>
                                    <p:anim calcmode="lin" valueType="num">
                                      <p:cBhvr>
                                        <p:cTn id="77" dur="500" fill="hold"/>
                                        <p:tgtEl>
                                          <p:spTgt spid="581676"/>
                                        </p:tgtEl>
                                        <p:attrNameLst>
                                          <p:attrName>ppt_x</p:attrName>
                                        </p:attrNameLst>
                                      </p:cBhvr>
                                      <p:tavLst>
                                        <p:tav tm="0">
                                          <p:val>
                                            <p:strVal val="#ppt_x"/>
                                          </p:val>
                                        </p:tav>
                                        <p:tav tm="100000">
                                          <p:val>
                                            <p:strVal val="#ppt_x"/>
                                          </p:val>
                                        </p:tav>
                                      </p:tavLst>
                                    </p:anim>
                                    <p:anim calcmode="lin" valueType="num">
                                      <p:cBhvr>
                                        <p:cTn id="78" dur="500" fill="hold"/>
                                        <p:tgtEl>
                                          <p:spTgt spid="581676"/>
                                        </p:tgtEl>
                                        <p:attrNameLst>
                                          <p:attrName>ppt_y</p:attrName>
                                        </p:attrNameLst>
                                      </p:cBhvr>
                                      <p:tavLst>
                                        <p:tav tm="0">
                                          <p:val>
                                            <p:strVal val="#ppt_y+#ppt_h/2"/>
                                          </p:val>
                                        </p:tav>
                                        <p:tav tm="100000">
                                          <p:val>
                                            <p:strVal val="#ppt_y"/>
                                          </p:val>
                                        </p:tav>
                                      </p:tavLst>
                                    </p:anim>
                                    <p:anim calcmode="lin" valueType="num">
                                      <p:cBhvr>
                                        <p:cTn id="79" dur="500" fill="hold"/>
                                        <p:tgtEl>
                                          <p:spTgt spid="581676"/>
                                        </p:tgtEl>
                                        <p:attrNameLst>
                                          <p:attrName>ppt_w</p:attrName>
                                        </p:attrNameLst>
                                      </p:cBhvr>
                                      <p:tavLst>
                                        <p:tav tm="0">
                                          <p:val>
                                            <p:strVal val="#ppt_w"/>
                                          </p:val>
                                        </p:tav>
                                        <p:tav tm="100000">
                                          <p:val>
                                            <p:strVal val="#ppt_w"/>
                                          </p:val>
                                        </p:tav>
                                      </p:tavLst>
                                    </p:anim>
                                    <p:anim calcmode="lin" valueType="num">
                                      <p:cBhvr>
                                        <p:cTn id="80" dur="500" fill="hold"/>
                                        <p:tgtEl>
                                          <p:spTgt spid="581676"/>
                                        </p:tgtEl>
                                        <p:attrNameLst>
                                          <p:attrName>ppt_h</p:attrName>
                                        </p:attrNameLst>
                                      </p:cBhvr>
                                      <p:tavLst>
                                        <p:tav tm="0">
                                          <p:val>
                                            <p:fltVal val="0"/>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32" fill="hold" grpId="0" nodeType="clickEffect">
                                  <p:stCondLst>
                                    <p:cond delay="0"/>
                                  </p:stCondLst>
                                  <p:childTnLst>
                                    <p:set>
                                      <p:cBhvr>
                                        <p:cTn id="84" dur="1" fill="hold">
                                          <p:stCondLst>
                                            <p:cond delay="0"/>
                                          </p:stCondLst>
                                        </p:cTn>
                                        <p:tgtEl>
                                          <p:spTgt spid="581677"/>
                                        </p:tgtEl>
                                        <p:attrNameLst>
                                          <p:attrName>style.visibility</p:attrName>
                                        </p:attrNameLst>
                                      </p:cBhvr>
                                      <p:to>
                                        <p:strVal val="visible"/>
                                      </p:to>
                                    </p:set>
                                    <p:anim calcmode="lin" valueType="num">
                                      <p:cBhvr>
                                        <p:cTn id="85" dur="500" fill="hold"/>
                                        <p:tgtEl>
                                          <p:spTgt spid="581677"/>
                                        </p:tgtEl>
                                        <p:attrNameLst>
                                          <p:attrName>ppt_w</p:attrName>
                                        </p:attrNameLst>
                                      </p:cBhvr>
                                      <p:tavLst>
                                        <p:tav tm="0">
                                          <p:val>
                                            <p:strVal val="4*#ppt_w"/>
                                          </p:val>
                                        </p:tav>
                                        <p:tav tm="100000">
                                          <p:val>
                                            <p:strVal val="#ppt_w"/>
                                          </p:val>
                                        </p:tav>
                                      </p:tavLst>
                                    </p:anim>
                                    <p:anim calcmode="lin" valueType="num">
                                      <p:cBhvr>
                                        <p:cTn id="86" dur="500" fill="hold"/>
                                        <p:tgtEl>
                                          <p:spTgt spid="581677"/>
                                        </p:tgtEl>
                                        <p:attrNameLst>
                                          <p:attrName>ppt_h</p:attrName>
                                        </p:attrNameLst>
                                      </p:cBhvr>
                                      <p:tavLst>
                                        <p:tav tm="0">
                                          <p:val>
                                            <p:strVal val="4*#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3" presetClass="entr" presetSubtype="32" fill="hold" grpId="0" nodeType="clickEffect">
                                  <p:stCondLst>
                                    <p:cond delay="0"/>
                                  </p:stCondLst>
                                  <p:childTnLst>
                                    <p:set>
                                      <p:cBhvr>
                                        <p:cTn id="90" dur="1" fill="hold">
                                          <p:stCondLst>
                                            <p:cond delay="0"/>
                                          </p:stCondLst>
                                        </p:cTn>
                                        <p:tgtEl>
                                          <p:spTgt spid="581679"/>
                                        </p:tgtEl>
                                        <p:attrNameLst>
                                          <p:attrName>style.visibility</p:attrName>
                                        </p:attrNameLst>
                                      </p:cBhvr>
                                      <p:to>
                                        <p:strVal val="visible"/>
                                      </p:to>
                                    </p:set>
                                    <p:anim calcmode="lin" valueType="num">
                                      <p:cBhvr>
                                        <p:cTn id="91" dur="500" fill="hold"/>
                                        <p:tgtEl>
                                          <p:spTgt spid="581679"/>
                                        </p:tgtEl>
                                        <p:attrNameLst>
                                          <p:attrName>ppt_w</p:attrName>
                                        </p:attrNameLst>
                                      </p:cBhvr>
                                      <p:tavLst>
                                        <p:tav tm="0">
                                          <p:val>
                                            <p:strVal val="4*#ppt_w"/>
                                          </p:val>
                                        </p:tav>
                                        <p:tav tm="100000">
                                          <p:val>
                                            <p:strVal val="#ppt_w"/>
                                          </p:val>
                                        </p:tav>
                                      </p:tavLst>
                                    </p:anim>
                                    <p:anim calcmode="lin" valueType="num">
                                      <p:cBhvr>
                                        <p:cTn id="92" dur="500" fill="hold"/>
                                        <p:tgtEl>
                                          <p:spTgt spid="581679"/>
                                        </p:tgtEl>
                                        <p:attrNameLst>
                                          <p:attrName>ppt_h</p:attrName>
                                        </p:attrNameLst>
                                      </p:cBhvr>
                                      <p:tavLst>
                                        <p:tav tm="0">
                                          <p:val>
                                            <p:strVal val="4*#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32" fill="hold" grpId="0" nodeType="clickEffect">
                                  <p:stCondLst>
                                    <p:cond delay="0"/>
                                  </p:stCondLst>
                                  <p:childTnLst>
                                    <p:set>
                                      <p:cBhvr>
                                        <p:cTn id="96" dur="1" fill="hold">
                                          <p:stCondLst>
                                            <p:cond delay="0"/>
                                          </p:stCondLst>
                                        </p:cTn>
                                        <p:tgtEl>
                                          <p:spTgt spid="581678"/>
                                        </p:tgtEl>
                                        <p:attrNameLst>
                                          <p:attrName>style.visibility</p:attrName>
                                        </p:attrNameLst>
                                      </p:cBhvr>
                                      <p:to>
                                        <p:strVal val="visible"/>
                                      </p:to>
                                    </p:set>
                                    <p:anim calcmode="lin" valueType="num">
                                      <p:cBhvr>
                                        <p:cTn id="97" dur="500" fill="hold"/>
                                        <p:tgtEl>
                                          <p:spTgt spid="581678"/>
                                        </p:tgtEl>
                                        <p:attrNameLst>
                                          <p:attrName>ppt_w</p:attrName>
                                        </p:attrNameLst>
                                      </p:cBhvr>
                                      <p:tavLst>
                                        <p:tav tm="0">
                                          <p:val>
                                            <p:strVal val="4*#ppt_w"/>
                                          </p:val>
                                        </p:tav>
                                        <p:tav tm="100000">
                                          <p:val>
                                            <p:strVal val="#ppt_w"/>
                                          </p:val>
                                        </p:tav>
                                      </p:tavLst>
                                    </p:anim>
                                    <p:anim calcmode="lin" valueType="num">
                                      <p:cBhvr>
                                        <p:cTn id="98" dur="500" fill="hold"/>
                                        <p:tgtEl>
                                          <p:spTgt spid="581678"/>
                                        </p:tgtEl>
                                        <p:attrNameLst>
                                          <p:attrName>ppt_h</p:attrName>
                                        </p:attrNameLst>
                                      </p:cBhvr>
                                      <p:tavLst>
                                        <p:tav tm="0">
                                          <p:val>
                                            <p:strVal val="4*#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8" presetClass="entr" presetSubtype="9" fill="hold" grpId="0" nodeType="clickEffect">
                                  <p:stCondLst>
                                    <p:cond delay="0"/>
                                  </p:stCondLst>
                                  <p:childTnLst>
                                    <p:set>
                                      <p:cBhvr>
                                        <p:cTn id="102" dur="1" fill="hold">
                                          <p:stCondLst>
                                            <p:cond delay="0"/>
                                          </p:stCondLst>
                                        </p:cTn>
                                        <p:tgtEl>
                                          <p:spTgt spid="581669"/>
                                        </p:tgtEl>
                                        <p:attrNameLst>
                                          <p:attrName>style.visibility</p:attrName>
                                        </p:attrNameLst>
                                      </p:cBhvr>
                                      <p:to>
                                        <p:strVal val="visible"/>
                                      </p:to>
                                    </p:set>
                                    <p:animEffect transition="in" filter="strips(upLeft)">
                                      <p:cBhvr>
                                        <p:cTn id="103" dur="500"/>
                                        <p:tgtEl>
                                          <p:spTgt spid="58166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8" presetClass="entr" presetSubtype="9" fill="hold" grpId="0" nodeType="clickEffect">
                                  <p:stCondLst>
                                    <p:cond delay="0"/>
                                  </p:stCondLst>
                                  <p:childTnLst>
                                    <p:set>
                                      <p:cBhvr>
                                        <p:cTn id="107" dur="1" fill="hold">
                                          <p:stCondLst>
                                            <p:cond delay="0"/>
                                          </p:stCondLst>
                                        </p:cTn>
                                        <p:tgtEl>
                                          <p:spTgt spid="581670"/>
                                        </p:tgtEl>
                                        <p:attrNameLst>
                                          <p:attrName>style.visibility</p:attrName>
                                        </p:attrNameLst>
                                      </p:cBhvr>
                                      <p:to>
                                        <p:strVal val="visible"/>
                                      </p:to>
                                    </p:set>
                                    <p:animEffect transition="in" filter="strips(upLeft)">
                                      <p:cBhvr>
                                        <p:cTn id="108" dur="500"/>
                                        <p:tgtEl>
                                          <p:spTgt spid="58167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8" presetClass="entr" presetSubtype="9" fill="hold" grpId="0" nodeType="clickEffect">
                                  <p:stCondLst>
                                    <p:cond delay="0"/>
                                  </p:stCondLst>
                                  <p:childTnLst>
                                    <p:set>
                                      <p:cBhvr>
                                        <p:cTn id="112" dur="1" fill="hold">
                                          <p:stCondLst>
                                            <p:cond delay="0"/>
                                          </p:stCondLst>
                                        </p:cTn>
                                        <p:tgtEl>
                                          <p:spTgt spid="581671"/>
                                        </p:tgtEl>
                                        <p:attrNameLst>
                                          <p:attrName>style.visibility</p:attrName>
                                        </p:attrNameLst>
                                      </p:cBhvr>
                                      <p:to>
                                        <p:strVal val="visible"/>
                                      </p:to>
                                    </p:set>
                                    <p:animEffect transition="in" filter="strips(upLeft)">
                                      <p:cBhvr>
                                        <p:cTn id="113" dur="500"/>
                                        <p:tgtEl>
                                          <p:spTgt spid="58167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8" presetClass="entr" presetSubtype="9" fill="hold" grpId="0" nodeType="clickEffect">
                                  <p:stCondLst>
                                    <p:cond delay="0"/>
                                  </p:stCondLst>
                                  <p:childTnLst>
                                    <p:set>
                                      <p:cBhvr>
                                        <p:cTn id="117" dur="1" fill="hold">
                                          <p:stCondLst>
                                            <p:cond delay="0"/>
                                          </p:stCondLst>
                                        </p:cTn>
                                        <p:tgtEl>
                                          <p:spTgt spid="581672"/>
                                        </p:tgtEl>
                                        <p:attrNameLst>
                                          <p:attrName>style.visibility</p:attrName>
                                        </p:attrNameLst>
                                      </p:cBhvr>
                                      <p:to>
                                        <p:strVal val="visible"/>
                                      </p:to>
                                    </p:set>
                                    <p:animEffect transition="in" filter="strips(upLeft)">
                                      <p:cBhvr>
                                        <p:cTn id="118" dur="500"/>
                                        <p:tgtEl>
                                          <p:spTgt spid="58167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8" presetClass="entr" presetSubtype="9" fill="hold" grpId="0" nodeType="clickEffect">
                                  <p:stCondLst>
                                    <p:cond delay="0"/>
                                  </p:stCondLst>
                                  <p:childTnLst>
                                    <p:set>
                                      <p:cBhvr>
                                        <p:cTn id="122" dur="1" fill="hold">
                                          <p:stCondLst>
                                            <p:cond delay="0"/>
                                          </p:stCondLst>
                                        </p:cTn>
                                        <p:tgtEl>
                                          <p:spTgt spid="581673"/>
                                        </p:tgtEl>
                                        <p:attrNameLst>
                                          <p:attrName>style.visibility</p:attrName>
                                        </p:attrNameLst>
                                      </p:cBhvr>
                                      <p:to>
                                        <p:strVal val="visible"/>
                                      </p:to>
                                    </p:set>
                                    <p:animEffect transition="in" filter="strips(upLeft)">
                                      <p:cBhvr>
                                        <p:cTn id="123" dur="500"/>
                                        <p:tgtEl>
                                          <p:spTgt spid="58167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581674"/>
                                        </p:tgtEl>
                                        <p:attrNameLst>
                                          <p:attrName>style.visibility</p:attrName>
                                        </p:attrNameLst>
                                      </p:cBhvr>
                                      <p:to>
                                        <p:strVal val="visible"/>
                                      </p:to>
                                    </p:set>
                                    <p:anim calcmode="lin" valueType="num">
                                      <p:cBhvr additive="base">
                                        <p:cTn id="128" dur="500" fill="hold"/>
                                        <p:tgtEl>
                                          <p:spTgt spid="581674"/>
                                        </p:tgtEl>
                                        <p:attrNameLst>
                                          <p:attrName>ppt_x</p:attrName>
                                        </p:attrNameLst>
                                      </p:cBhvr>
                                      <p:tavLst>
                                        <p:tav tm="0">
                                          <p:val>
                                            <p:strVal val="#ppt_x"/>
                                          </p:val>
                                        </p:tav>
                                        <p:tav tm="100000">
                                          <p:val>
                                            <p:strVal val="#ppt_x"/>
                                          </p:val>
                                        </p:tav>
                                      </p:tavLst>
                                    </p:anim>
                                    <p:anim calcmode="lin" valueType="num">
                                      <p:cBhvr additive="base">
                                        <p:cTn id="129" dur="500" fill="hold"/>
                                        <p:tgtEl>
                                          <p:spTgt spid="581674"/>
                                        </p:tgtEl>
                                        <p:attrNameLst>
                                          <p:attrName>ppt_y</p:attrName>
                                        </p:attrNameLst>
                                      </p:cBhvr>
                                      <p:tavLst>
                                        <p:tav tm="0">
                                          <p:val>
                                            <p:strVal val="1+#ppt_h/2"/>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581675"/>
                                        </p:tgtEl>
                                        <p:attrNameLst>
                                          <p:attrName>style.visibility</p:attrName>
                                        </p:attrNameLst>
                                      </p:cBhvr>
                                      <p:to>
                                        <p:strVal val="visible"/>
                                      </p:to>
                                    </p:set>
                                    <p:anim calcmode="lin" valueType="num">
                                      <p:cBhvr additive="base">
                                        <p:cTn id="134" dur="500" fill="hold"/>
                                        <p:tgtEl>
                                          <p:spTgt spid="581675"/>
                                        </p:tgtEl>
                                        <p:attrNameLst>
                                          <p:attrName>ppt_x</p:attrName>
                                        </p:attrNameLst>
                                      </p:cBhvr>
                                      <p:tavLst>
                                        <p:tav tm="0">
                                          <p:val>
                                            <p:strVal val="#ppt_x"/>
                                          </p:val>
                                        </p:tav>
                                        <p:tav tm="100000">
                                          <p:val>
                                            <p:strVal val="#ppt_x"/>
                                          </p:val>
                                        </p:tav>
                                      </p:tavLst>
                                    </p:anim>
                                    <p:anim calcmode="lin" valueType="num">
                                      <p:cBhvr additive="base">
                                        <p:cTn id="135" dur="500" fill="hold"/>
                                        <p:tgtEl>
                                          <p:spTgt spid="581675"/>
                                        </p:tgtEl>
                                        <p:attrNameLst>
                                          <p:attrName>ppt_y</p:attrName>
                                        </p:attrNameLst>
                                      </p:cBhvr>
                                      <p:tavLst>
                                        <p:tav tm="0">
                                          <p:val>
                                            <p:strVal val="1+#ppt_h/2"/>
                                          </p:val>
                                        </p:tav>
                                        <p:tav tm="100000">
                                          <p:val>
                                            <p:strVal val="#ppt_y"/>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581680"/>
                                        </p:tgtEl>
                                        <p:attrNameLst>
                                          <p:attrName>style.visibility</p:attrName>
                                        </p:attrNameLst>
                                      </p:cBhvr>
                                      <p:to>
                                        <p:strVal val="visible"/>
                                      </p:to>
                                    </p:set>
                                    <p:anim calcmode="lin" valueType="num">
                                      <p:cBhvr additive="base">
                                        <p:cTn id="140" dur="500" fill="hold"/>
                                        <p:tgtEl>
                                          <p:spTgt spid="581680"/>
                                        </p:tgtEl>
                                        <p:attrNameLst>
                                          <p:attrName>ppt_x</p:attrName>
                                        </p:attrNameLst>
                                      </p:cBhvr>
                                      <p:tavLst>
                                        <p:tav tm="0">
                                          <p:val>
                                            <p:strVal val="#ppt_x"/>
                                          </p:val>
                                        </p:tav>
                                        <p:tav tm="100000">
                                          <p:val>
                                            <p:strVal val="#ppt_x"/>
                                          </p:val>
                                        </p:tav>
                                      </p:tavLst>
                                    </p:anim>
                                    <p:anim calcmode="lin" valueType="num">
                                      <p:cBhvr additive="base">
                                        <p:cTn id="141" dur="500" fill="hold"/>
                                        <p:tgtEl>
                                          <p:spTgt spid="581680"/>
                                        </p:tgtEl>
                                        <p:attrNameLst>
                                          <p:attrName>ppt_y</p:attrName>
                                        </p:attrNameLst>
                                      </p:cBhvr>
                                      <p:tavLst>
                                        <p:tav tm="0">
                                          <p:val>
                                            <p:strVal val="1+#ppt_h/2"/>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3" presetClass="entr" presetSubtype="32" fill="hold" grpId="0" nodeType="clickEffect">
                                  <p:stCondLst>
                                    <p:cond delay="0"/>
                                  </p:stCondLst>
                                  <p:childTnLst>
                                    <p:set>
                                      <p:cBhvr>
                                        <p:cTn id="145" dur="1" fill="hold">
                                          <p:stCondLst>
                                            <p:cond delay="0"/>
                                          </p:stCondLst>
                                        </p:cTn>
                                        <p:tgtEl>
                                          <p:spTgt spid="581697"/>
                                        </p:tgtEl>
                                        <p:attrNameLst>
                                          <p:attrName>style.visibility</p:attrName>
                                        </p:attrNameLst>
                                      </p:cBhvr>
                                      <p:to>
                                        <p:strVal val="visible"/>
                                      </p:to>
                                    </p:set>
                                    <p:anim calcmode="lin" valueType="num">
                                      <p:cBhvr>
                                        <p:cTn id="146" dur="500" fill="hold"/>
                                        <p:tgtEl>
                                          <p:spTgt spid="581697"/>
                                        </p:tgtEl>
                                        <p:attrNameLst>
                                          <p:attrName>ppt_w</p:attrName>
                                        </p:attrNameLst>
                                      </p:cBhvr>
                                      <p:tavLst>
                                        <p:tav tm="0">
                                          <p:val>
                                            <p:strVal val="4*#ppt_w"/>
                                          </p:val>
                                        </p:tav>
                                        <p:tav tm="100000">
                                          <p:val>
                                            <p:strVal val="#ppt_w"/>
                                          </p:val>
                                        </p:tav>
                                      </p:tavLst>
                                    </p:anim>
                                    <p:anim calcmode="lin" valueType="num">
                                      <p:cBhvr>
                                        <p:cTn id="147" dur="500" fill="hold"/>
                                        <p:tgtEl>
                                          <p:spTgt spid="581697"/>
                                        </p:tgtEl>
                                        <p:attrNameLst>
                                          <p:attrName>ppt_h</p:attrName>
                                        </p:attrNameLst>
                                      </p:cBhvr>
                                      <p:tavLst>
                                        <p:tav tm="0">
                                          <p:val>
                                            <p:strVal val="4*#ppt_h"/>
                                          </p:val>
                                        </p:tav>
                                        <p:tav tm="100000">
                                          <p:val>
                                            <p:strVal val="#ppt_h"/>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7" presetClass="entr" presetSubtype="4" fill="hold" nodeType="clickEffect">
                                  <p:stCondLst>
                                    <p:cond delay="0"/>
                                  </p:stCondLst>
                                  <p:childTnLst>
                                    <p:set>
                                      <p:cBhvr>
                                        <p:cTn id="151" dur="1" fill="hold">
                                          <p:stCondLst>
                                            <p:cond delay="0"/>
                                          </p:stCondLst>
                                        </p:cTn>
                                        <p:tgtEl>
                                          <p:spTgt spid="581698"/>
                                        </p:tgtEl>
                                        <p:attrNameLst>
                                          <p:attrName>style.visibility</p:attrName>
                                        </p:attrNameLst>
                                      </p:cBhvr>
                                      <p:to>
                                        <p:strVal val="visible"/>
                                      </p:to>
                                    </p:set>
                                    <p:anim calcmode="lin" valueType="num">
                                      <p:cBhvr>
                                        <p:cTn id="152" dur="500" fill="hold"/>
                                        <p:tgtEl>
                                          <p:spTgt spid="581698"/>
                                        </p:tgtEl>
                                        <p:attrNameLst>
                                          <p:attrName>ppt_x</p:attrName>
                                        </p:attrNameLst>
                                      </p:cBhvr>
                                      <p:tavLst>
                                        <p:tav tm="0">
                                          <p:val>
                                            <p:strVal val="#ppt_x"/>
                                          </p:val>
                                        </p:tav>
                                        <p:tav tm="100000">
                                          <p:val>
                                            <p:strVal val="#ppt_x"/>
                                          </p:val>
                                        </p:tav>
                                      </p:tavLst>
                                    </p:anim>
                                    <p:anim calcmode="lin" valueType="num">
                                      <p:cBhvr>
                                        <p:cTn id="153" dur="500" fill="hold"/>
                                        <p:tgtEl>
                                          <p:spTgt spid="581698"/>
                                        </p:tgtEl>
                                        <p:attrNameLst>
                                          <p:attrName>ppt_y</p:attrName>
                                        </p:attrNameLst>
                                      </p:cBhvr>
                                      <p:tavLst>
                                        <p:tav tm="0">
                                          <p:val>
                                            <p:strVal val="#ppt_y+#ppt_h/2"/>
                                          </p:val>
                                        </p:tav>
                                        <p:tav tm="100000">
                                          <p:val>
                                            <p:strVal val="#ppt_y"/>
                                          </p:val>
                                        </p:tav>
                                      </p:tavLst>
                                    </p:anim>
                                    <p:anim calcmode="lin" valueType="num">
                                      <p:cBhvr>
                                        <p:cTn id="154" dur="500" fill="hold"/>
                                        <p:tgtEl>
                                          <p:spTgt spid="581698"/>
                                        </p:tgtEl>
                                        <p:attrNameLst>
                                          <p:attrName>ppt_w</p:attrName>
                                        </p:attrNameLst>
                                      </p:cBhvr>
                                      <p:tavLst>
                                        <p:tav tm="0">
                                          <p:val>
                                            <p:strVal val="#ppt_w"/>
                                          </p:val>
                                        </p:tav>
                                        <p:tav tm="100000">
                                          <p:val>
                                            <p:strVal val="#ppt_w"/>
                                          </p:val>
                                        </p:tav>
                                      </p:tavLst>
                                    </p:anim>
                                    <p:anim calcmode="lin" valueType="num">
                                      <p:cBhvr>
                                        <p:cTn id="155" dur="500" fill="hold"/>
                                        <p:tgtEl>
                                          <p:spTgt spid="581698"/>
                                        </p:tgtEl>
                                        <p:attrNameLst>
                                          <p:attrName>ppt_h</p:attrName>
                                        </p:attrNameLst>
                                      </p:cBhvr>
                                      <p:tavLst>
                                        <p:tav tm="0">
                                          <p:val>
                                            <p:fltVal val="0"/>
                                          </p:val>
                                        </p:tav>
                                        <p:tav tm="100000">
                                          <p:val>
                                            <p:strVal val="#ppt_h"/>
                                          </p:val>
                                        </p:tav>
                                      </p:tavLst>
                                    </p:anim>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7" presetClass="entr" presetSubtype="10" fill="hold" nodeType="clickEffect">
                                  <p:stCondLst>
                                    <p:cond delay="0"/>
                                  </p:stCondLst>
                                  <p:childTnLst>
                                    <p:set>
                                      <p:cBhvr>
                                        <p:cTn id="159" dur="1" fill="hold">
                                          <p:stCondLst>
                                            <p:cond delay="0"/>
                                          </p:stCondLst>
                                        </p:cTn>
                                        <p:tgtEl>
                                          <p:spTgt spid="581701"/>
                                        </p:tgtEl>
                                        <p:attrNameLst>
                                          <p:attrName>style.visibility</p:attrName>
                                        </p:attrNameLst>
                                      </p:cBhvr>
                                      <p:to>
                                        <p:strVal val="visible"/>
                                      </p:to>
                                    </p:set>
                                    <p:anim calcmode="lin" valueType="num">
                                      <p:cBhvr>
                                        <p:cTn id="160" dur="500" fill="hold"/>
                                        <p:tgtEl>
                                          <p:spTgt spid="581701"/>
                                        </p:tgtEl>
                                        <p:attrNameLst>
                                          <p:attrName>ppt_w</p:attrName>
                                        </p:attrNameLst>
                                      </p:cBhvr>
                                      <p:tavLst>
                                        <p:tav tm="0">
                                          <p:val>
                                            <p:fltVal val="0"/>
                                          </p:val>
                                        </p:tav>
                                        <p:tav tm="100000">
                                          <p:val>
                                            <p:strVal val="#ppt_w"/>
                                          </p:val>
                                        </p:tav>
                                      </p:tavLst>
                                    </p:anim>
                                    <p:anim calcmode="lin" valueType="num">
                                      <p:cBhvr>
                                        <p:cTn id="161" dur="500" fill="hold"/>
                                        <p:tgtEl>
                                          <p:spTgt spid="5817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4" grpId="0" animBg="1"/>
      <p:bldP spid="581635" grpId="0" animBg="1"/>
      <p:bldP spid="581669" grpId="0" animBg="1"/>
      <p:bldP spid="581670" grpId="0" animBg="1"/>
      <p:bldP spid="581671" grpId="0" animBg="1"/>
      <p:bldP spid="581672" grpId="0" animBg="1"/>
      <p:bldP spid="581673" grpId="0" animBg="1"/>
      <p:bldP spid="581674" grpId="0" autoUpdateAnimBg="0"/>
      <p:bldP spid="581675" grpId="0" autoUpdateAnimBg="0"/>
      <p:bldP spid="581676" grpId="0" autoUpdateAnimBg="0"/>
      <p:bldP spid="581677" grpId="0" autoUpdateAnimBg="0"/>
      <p:bldP spid="581678" grpId="0" autoUpdateAnimBg="0"/>
      <p:bldP spid="581679" grpId="0" autoUpdateAnimBg="0"/>
      <p:bldP spid="581680" grpId="0" autoUpdateAnimBg="0"/>
      <p:bldP spid="58169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723900" y="4191000"/>
            <a:ext cx="6680200" cy="457200"/>
          </a:xfrm>
          <a:prstGeom prst="rect">
            <a:avLst/>
          </a:prstGeom>
          <a:gradFill rotWithShape="0">
            <a:gsLst>
              <a:gs pos="0">
                <a:srgbClr val="FFFF00">
                  <a:gamma/>
                  <a:shade val="66275"/>
                  <a:invGamma/>
                </a:srgbClr>
              </a:gs>
              <a:gs pos="50000">
                <a:srgbClr val="FFFF00"/>
              </a:gs>
              <a:gs pos="100000">
                <a:srgbClr val="FFFF00">
                  <a:gamma/>
                  <a:shade val="6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nvGrpSpPr>
          <p:cNvPr id="582659" name="Group 3"/>
          <p:cNvGrpSpPr>
            <a:grpSpLocks/>
          </p:cNvGrpSpPr>
          <p:nvPr/>
        </p:nvGrpSpPr>
        <p:grpSpPr bwMode="auto">
          <a:xfrm>
            <a:off x="0" y="0"/>
            <a:ext cx="5153025" cy="1371600"/>
            <a:chOff x="0" y="0"/>
            <a:chExt cx="3246" cy="864"/>
          </a:xfrm>
        </p:grpSpPr>
        <p:sp>
          <p:nvSpPr>
            <p:cNvPr id="582660" name="Rectangle 4"/>
            <p:cNvSpPr>
              <a:spLocks noChangeArrowheads="1"/>
            </p:cNvSpPr>
            <p:nvPr/>
          </p:nvSpPr>
          <p:spPr bwMode="auto">
            <a:xfrm>
              <a:off x="0" y="0"/>
              <a:ext cx="3216" cy="864"/>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2661" name="Text Box 5"/>
            <p:cNvSpPr txBox="1">
              <a:spLocks noChangeArrowheads="1"/>
            </p:cNvSpPr>
            <p:nvPr/>
          </p:nvSpPr>
          <p:spPr bwMode="auto">
            <a:xfrm>
              <a:off x="0" y="48"/>
              <a:ext cx="3246" cy="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smtClean="0">
                  <a:solidFill>
                    <a:srgbClr val="000000"/>
                  </a:solidFill>
                  <a:latin typeface="Arial" panose="020B0604020202020204" pitchFamily="34" charset="0"/>
                </a:rPr>
                <a:t>COMPARATIVE SCALES</a:t>
              </a:r>
              <a:r>
                <a:rPr lang="en-US" altLang="en-US" sz="2000" b="0" smtClean="0">
                  <a:solidFill>
                    <a:srgbClr val="000000"/>
                  </a:solidFill>
                  <a:latin typeface="Arial" panose="020B0604020202020204" pitchFamily="34" charset="0"/>
                </a:rPr>
                <a:t>:  </a:t>
              </a:r>
            </a:p>
            <a:p>
              <a:pPr eaLnBrk="1" hangingPunct="1"/>
              <a:r>
                <a:rPr lang="en-US" altLang="en-US" sz="1400" smtClean="0">
                  <a:solidFill>
                    <a:srgbClr val="FF0000"/>
                  </a:solidFill>
                  <a:latin typeface="Arial" panose="020B0604020202020204" pitchFamily="34" charset="0"/>
                </a:rPr>
                <a:t>These are the Scales having same R.F. </a:t>
              </a:r>
            </a:p>
            <a:p>
              <a:pPr eaLnBrk="1" hangingPunct="1"/>
              <a:r>
                <a:rPr lang="en-US" altLang="en-US" sz="1400" smtClean="0">
                  <a:solidFill>
                    <a:srgbClr val="FF0000"/>
                  </a:solidFill>
                  <a:latin typeface="Arial" panose="020B0604020202020204" pitchFamily="34" charset="0"/>
                </a:rPr>
                <a:t>but graduated to read different units.</a:t>
              </a:r>
            </a:p>
            <a:p>
              <a:pPr eaLnBrk="1" hangingPunct="1"/>
              <a:r>
                <a:rPr lang="en-US" altLang="en-US" sz="1400" i="1" smtClean="0">
                  <a:solidFill>
                    <a:srgbClr val="0E7234"/>
                  </a:solidFill>
                  <a:latin typeface="Arial" panose="020B0604020202020204" pitchFamily="34" charset="0"/>
                </a:rPr>
                <a:t>These scales may be Plain scales or Diagonal scales </a:t>
              </a:r>
            </a:p>
            <a:p>
              <a:pPr eaLnBrk="1" hangingPunct="1"/>
              <a:r>
                <a:rPr lang="en-US" altLang="en-US" sz="1400" i="1" smtClean="0">
                  <a:solidFill>
                    <a:srgbClr val="0E7234"/>
                  </a:solidFill>
                  <a:latin typeface="Arial" panose="020B0604020202020204" pitchFamily="34" charset="0"/>
                </a:rPr>
                <a:t>and may be constructed separately or one above the other.</a:t>
              </a:r>
            </a:p>
          </p:txBody>
        </p:sp>
      </p:grpSp>
      <p:sp>
        <p:nvSpPr>
          <p:cNvPr id="582662" name="Text Box 6"/>
          <p:cNvSpPr txBox="1">
            <a:spLocks noChangeArrowheads="1"/>
          </p:cNvSpPr>
          <p:nvPr/>
        </p:nvSpPr>
        <p:spPr bwMode="auto">
          <a:xfrm>
            <a:off x="5162550" y="85725"/>
            <a:ext cx="3995738" cy="11557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1" hangingPunct="1"/>
            <a:r>
              <a:rPr lang="en-US" altLang="en-US" sz="1400" smtClean="0">
                <a:solidFill>
                  <a:srgbClr val="3333CC"/>
                </a:solidFill>
                <a:latin typeface="Times New Roman" panose="02020603050405020304" pitchFamily="18" charset="0"/>
              </a:rPr>
              <a:t>EXAMPLE NO. 7 :</a:t>
            </a:r>
          </a:p>
          <a:p>
            <a:pPr algn="just" eaLnBrk="1" hangingPunct="1"/>
            <a:r>
              <a:rPr lang="en-US" altLang="en-US" sz="1400" b="0" smtClean="0">
                <a:solidFill>
                  <a:srgbClr val="000000"/>
                </a:solidFill>
                <a:latin typeface="Times New Roman" panose="02020603050405020304" pitchFamily="18" charset="0"/>
              </a:rPr>
              <a:t>A distance of 40 miles is represented by a line</a:t>
            </a:r>
          </a:p>
          <a:p>
            <a:pPr algn="just" eaLnBrk="1" hangingPunct="1"/>
            <a:r>
              <a:rPr lang="en-US" altLang="en-US" sz="1400" b="0" smtClean="0">
                <a:solidFill>
                  <a:srgbClr val="000000"/>
                </a:solidFill>
                <a:latin typeface="Times New Roman" panose="02020603050405020304" pitchFamily="18" charset="0"/>
              </a:rPr>
              <a:t>8 cm long. Construct a plain scale to read 80 miles. </a:t>
            </a:r>
          </a:p>
          <a:p>
            <a:pPr algn="just" eaLnBrk="1" hangingPunct="1"/>
            <a:r>
              <a:rPr lang="en-US" altLang="en-US" sz="1400" b="0" smtClean="0">
                <a:solidFill>
                  <a:srgbClr val="000000"/>
                </a:solidFill>
                <a:latin typeface="Times New Roman" panose="02020603050405020304" pitchFamily="18" charset="0"/>
              </a:rPr>
              <a:t>Also construct a comparative scale to read kilometers</a:t>
            </a:r>
          </a:p>
          <a:p>
            <a:pPr algn="just" eaLnBrk="1" hangingPunct="1"/>
            <a:r>
              <a:rPr lang="en-US" altLang="en-US" sz="1400" b="0" smtClean="0">
                <a:solidFill>
                  <a:srgbClr val="000000"/>
                </a:solidFill>
                <a:latin typeface="Times New Roman" panose="02020603050405020304" pitchFamily="18" charset="0"/>
              </a:rPr>
              <a:t>upto  120 km ( 1 m = 1.609 km )</a:t>
            </a:r>
          </a:p>
        </p:txBody>
      </p:sp>
      <p:grpSp>
        <p:nvGrpSpPr>
          <p:cNvPr id="582663" name="Group 7"/>
          <p:cNvGrpSpPr>
            <a:grpSpLocks/>
          </p:cNvGrpSpPr>
          <p:nvPr/>
        </p:nvGrpSpPr>
        <p:grpSpPr bwMode="auto">
          <a:xfrm>
            <a:off x="0" y="1371600"/>
            <a:ext cx="9144000" cy="1330325"/>
            <a:chOff x="0" y="864"/>
            <a:chExt cx="5760" cy="838"/>
          </a:xfrm>
        </p:grpSpPr>
        <p:sp>
          <p:nvSpPr>
            <p:cNvPr id="582664" name="Rectangle 8"/>
            <p:cNvSpPr>
              <a:spLocks noChangeArrowheads="1"/>
            </p:cNvSpPr>
            <p:nvPr/>
          </p:nvSpPr>
          <p:spPr bwMode="auto">
            <a:xfrm>
              <a:off x="0" y="864"/>
              <a:ext cx="5760" cy="81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2665" name="Text Box 9"/>
            <p:cNvSpPr txBox="1">
              <a:spLocks noChangeArrowheads="1"/>
            </p:cNvSpPr>
            <p:nvPr/>
          </p:nvSpPr>
          <p:spPr bwMode="auto">
            <a:xfrm>
              <a:off x="174" y="894"/>
              <a:ext cx="1596"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300" b="0" smtClean="0">
                  <a:solidFill>
                    <a:srgbClr val="000000"/>
                  </a:solidFill>
                  <a:latin typeface="Times New Roman" panose="02020603050405020304" pitchFamily="18" charset="0"/>
                </a:rPr>
                <a:t>SOLUTION STEPS:</a:t>
              </a:r>
            </a:p>
            <a:p>
              <a:pPr eaLnBrk="1" hangingPunct="1"/>
              <a:r>
                <a:rPr lang="en-US" altLang="en-US" sz="1300" i="1" smtClean="0">
                  <a:solidFill>
                    <a:srgbClr val="3333CC"/>
                  </a:solidFill>
                  <a:latin typeface="Times New Roman" panose="02020603050405020304" pitchFamily="18" charset="0"/>
                </a:rPr>
                <a:t>Scale of Miles</a:t>
              </a:r>
              <a:r>
                <a:rPr lang="en-US" altLang="en-US" sz="1300" smtClean="0">
                  <a:solidFill>
                    <a:srgbClr val="000000"/>
                  </a:solidFill>
                  <a:latin typeface="Times New Roman" panose="02020603050405020304" pitchFamily="18" charset="0"/>
                </a:rPr>
                <a:t>:</a:t>
              </a:r>
              <a:r>
                <a:rPr lang="en-US" altLang="en-US" sz="1300" b="0" smtClean="0">
                  <a:solidFill>
                    <a:srgbClr val="000000"/>
                  </a:solidFill>
                  <a:latin typeface="Times New Roman" panose="02020603050405020304" pitchFamily="18" charset="0"/>
                </a:rPr>
                <a:t>   </a:t>
              </a:r>
            </a:p>
            <a:p>
              <a:pPr eaLnBrk="1" hangingPunct="1"/>
              <a:r>
                <a:rPr lang="en-US" altLang="en-US" sz="1300" b="0" smtClean="0">
                  <a:solidFill>
                    <a:srgbClr val="000000"/>
                  </a:solidFill>
                  <a:latin typeface="Times New Roman" panose="02020603050405020304" pitchFamily="18" charset="0"/>
                </a:rPr>
                <a:t>40 miles are represented = 8 cm</a:t>
              </a:r>
            </a:p>
            <a:p>
              <a:pPr eaLnBrk="1" hangingPunct="1"/>
              <a:r>
                <a:rPr lang="en-US" altLang="en-US" sz="1300" b="0" smtClean="0">
                  <a:solidFill>
                    <a:srgbClr val="000000"/>
                  </a:solidFill>
                  <a:latin typeface="Times New Roman" panose="02020603050405020304" pitchFamily="18" charset="0"/>
                </a:rPr>
                <a:t>: 80 miles = 16 cm</a:t>
              </a:r>
            </a:p>
            <a:p>
              <a:pPr eaLnBrk="1" hangingPunct="1"/>
              <a:r>
                <a:rPr lang="en-US" altLang="en-US" sz="1300" b="0" smtClean="0">
                  <a:solidFill>
                    <a:srgbClr val="000000"/>
                  </a:solidFill>
                  <a:latin typeface="Times New Roman" panose="02020603050405020304" pitchFamily="18" charset="0"/>
                </a:rPr>
                <a:t>R.F. = 8 / 40 X 1609 X 1000 X 100</a:t>
              </a:r>
            </a:p>
            <a:p>
              <a:pPr eaLnBrk="1" hangingPunct="1"/>
              <a:r>
                <a:rPr lang="en-US" altLang="en-US" sz="1300" b="0" smtClean="0">
                  <a:solidFill>
                    <a:srgbClr val="000000"/>
                  </a:solidFill>
                  <a:latin typeface="Times New Roman" panose="02020603050405020304" pitchFamily="18" charset="0"/>
                </a:rPr>
                <a:t>        = 1 / 8, 04, 500</a:t>
              </a:r>
            </a:p>
          </p:txBody>
        </p:sp>
        <p:sp>
          <p:nvSpPr>
            <p:cNvPr id="582666" name="Text Box 10"/>
            <p:cNvSpPr txBox="1">
              <a:spLocks noChangeArrowheads="1"/>
            </p:cNvSpPr>
            <p:nvPr/>
          </p:nvSpPr>
          <p:spPr bwMode="auto">
            <a:xfrm>
              <a:off x="2112" y="960"/>
              <a:ext cx="3400" cy="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300" i="1" smtClean="0">
                  <a:solidFill>
                    <a:srgbClr val="FF0000"/>
                  </a:solidFill>
                  <a:latin typeface="Times New Roman" panose="02020603050405020304" pitchFamily="18" charset="0"/>
                </a:rPr>
                <a:t>CONSTRUCTION: </a:t>
              </a:r>
            </a:p>
            <a:p>
              <a:pPr eaLnBrk="1" hangingPunct="1"/>
              <a:r>
                <a:rPr lang="en-US" altLang="en-US" sz="1300" b="0" smtClean="0">
                  <a:solidFill>
                    <a:srgbClr val="000000"/>
                  </a:solidFill>
                  <a:latin typeface="Times New Roman" panose="02020603050405020304" pitchFamily="18" charset="0"/>
                </a:rPr>
                <a:t>Take a line 16 cm long and divide it into 8 parts. Each will represent 10 miles. </a:t>
              </a:r>
            </a:p>
            <a:p>
              <a:pPr eaLnBrk="1" hangingPunct="1"/>
              <a:r>
                <a:rPr lang="en-US" altLang="en-US" sz="1300" b="0" smtClean="0">
                  <a:solidFill>
                    <a:srgbClr val="000000"/>
                  </a:solidFill>
                  <a:latin typeface="Times New Roman" panose="02020603050405020304" pitchFamily="18" charset="0"/>
                </a:rPr>
                <a:t>Subdivide the first part and each sub-division will measure single mile.</a:t>
              </a:r>
            </a:p>
          </p:txBody>
        </p:sp>
      </p:grpSp>
      <p:grpSp>
        <p:nvGrpSpPr>
          <p:cNvPr id="582667" name="Group 11"/>
          <p:cNvGrpSpPr>
            <a:grpSpLocks/>
          </p:cNvGrpSpPr>
          <p:nvPr/>
        </p:nvGrpSpPr>
        <p:grpSpPr bwMode="auto">
          <a:xfrm>
            <a:off x="0" y="2667000"/>
            <a:ext cx="9144000" cy="990600"/>
            <a:chOff x="0" y="1680"/>
            <a:chExt cx="5760" cy="624"/>
          </a:xfrm>
        </p:grpSpPr>
        <p:sp>
          <p:nvSpPr>
            <p:cNvPr id="582668" name="Rectangle 12"/>
            <p:cNvSpPr>
              <a:spLocks noChangeArrowheads="1"/>
            </p:cNvSpPr>
            <p:nvPr/>
          </p:nvSpPr>
          <p:spPr bwMode="auto">
            <a:xfrm>
              <a:off x="0" y="1680"/>
              <a:ext cx="5760" cy="624"/>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2669" name="Text Box 13"/>
            <p:cNvSpPr txBox="1">
              <a:spLocks noChangeArrowheads="1"/>
            </p:cNvSpPr>
            <p:nvPr/>
          </p:nvSpPr>
          <p:spPr bwMode="auto">
            <a:xfrm>
              <a:off x="192" y="1731"/>
              <a:ext cx="1776"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300" i="1" smtClean="0">
                  <a:solidFill>
                    <a:srgbClr val="3333CC"/>
                  </a:solidFill>
                  <a:latin typeface="Arial" panose="020B0604020202020204" pitchFamily="34" charset="0"/>
                </a:rPr>
                <a:t>Scale of  Km</a:t>
              </a:r>
              <a:r>
                <a:rPr lang="en-US" altLang="en-US" sz="1300" b="0" smtClean="0">
                  <a:solidFill>
                    <a:srgbClr val="000000"/>
                  </a:solidFill>
                  <a:latin typeface="Arial" panose="020B0604020202020204" pitchFamily="34" charset="0"/>
                </a:rPr>
                <a:t>:</a:t>
              </a:r>
            </a:p>
            <a:p>
              <a:pPr eaLnBrk="1" hangingPunct="1"/>
              <a:r>
                <a:rPr lang="en-US" altLang="en-US" sz="1300" b="0" smtClean="0">
                  <a:solidFill>
                    <a:srgbClr val="000000"/>
                  </a:solidFill>
                  <a:latin typeface="Arial" panose="020B0604020202020204" pitchFamily="34" charset="0"/>
                </a:rPr>
                <a:t>Length of scale </a:t>
              </a:r>
            </a:p>
            <a:p>
              <a:pPr eaLnBrk="1" hangingPunct="1"/>
              <a:r>
                <a:rPr lang="en-US" altLang="en-US" sz="1300" b="0" smtClean="0">
                  <a:solidFill>
                    <a:srgbClr val="000000"/>
                  </a:solidFill>
                  <a:latin typeface="Arial" panose="020B0604020202020204" pitchFamily="34" charset="0"/>
                </a:rPr>
                <a:t>= 1 / 8,04,500  X 120 X 1000 X 100 </a:t>
              </a:r>
            </a:p>
            <a:p>
              <a:pPr eaLnBrk="1" hangingPunct="1"/>
              <a:r>
                <a:rPr lang="en-US" altLang="en-US" sz="1300" b="0" smtClean="0">
                  <a:solidFill>
                    <a:srgbClr val="000000"/>
                  </a:solidFill>
                  <a:latin typeface="Arial" panose="020B0604020202020204" pitchFamily="34" charset="0"/>
                </a:rPr>
                <a:t>= 14. 90 cm</a:t>
              </a:r>
            </a:p>
          </p:txBody>
        </p:sp>
        <p:sp>
          <p:nvSpPr>
            <p:cNvPr id="582670" name="Text Box 14"/>
            <p:cNvSpPr txBox="1">
              <a:spLocks noChangeArrowheads="1"/>
            </p:cNvSpPr>
            <p:nvPr/>
          </p:nvSpPr>
          <p:spPr bwMode="auto">
            <a:xfrm>
              <a:off x="2112" y="1680"/>
              <a:ext cx="3527"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300" i="1" smtClean="0">
                  <a:solidFill>
                    <a:srgbClr val="FF0000"/>
                  </a:solidFill>
                  <a:latin typeface="Times New Roman" panose="02020603050405020304" pitchFamily="18" charset="0"/>
                </a:rPr>
                <a:t>CONSTRUCTION</a:t>
              </a:r>
              <a:r>
                <a:rPr lang="en-US" altLang="en-US" sz="1300" b="0" smtClean="0">
                  <a:solidFill>
                    <a:srgbClr val="000000"/>
                  </a:solidFill>
                  <a:latin typeface="Times New Roman" panose="02020603050405020304" pitchFamily="18" charset="0"/>
                </a:rPr>
                <a:t>:</a:t>
              </a:r>
            </a:p>
            <a:p>
              <a:pPr eaLnBrk="1" hangingPunct="1"/>
              <a:r>
                <a:rPr lang="en-US" altLang="en-US" sz="1300" b="0" smtClean="0">
                  <a:solidFill>
                    <a:srgbClr val="000000"/>
                  </a:solidFill>
                  <a:latin typeface="Times New Roman" panose="02020603050405020304" pitchFamily="18" charset="0"/>
                </a:rPr>
                <a:t>On the top line of the scale of miles cut off a distance of 14.90 cm and divide</a:t>
              </a:r>
            </a:p>
            <a:p>
              <a:pPr eaLnBrk="1" hangingPunct="1"/>
              <a:r>
                <a:rPr lang="en-US" altLang="en-US" sz="1300" b="0" smtClean="0">
                  <a:solidFill>
                    <a:srgbClr val="000000"/>
                  </a:solidFill>
                  <a:latin typeface="Times New Roman" panose="02020603050405020304" pitchFamily="18" charset="0"/>
                </a:rPr>
                <a:t> it into 12 equal parts. Each part will represent 10 km. </a:t>
              </a:r>
            </a:p>
            <a:p>
              <a:pPr eaLnBrk="1" hangingPunct="1"/>
              <a:r>
                <a:rPr lang="en-US" altLang="en-US" sz="1300" b="0" smtClean="0">
                  <a:solidFill>
                    <a:srgbClr val="000000"/>
                  </a:solidFill>
                  <a:latin typeface="Times New Roman" panose="02020603050405020304" pitchFamily="18" charset="0"/>
                </a:rPr>
                <a:t>Subdivide the first part into 10 equal parts. Each subdivision will show single km.</a:t>
              </a:r>
            </a:p>
          </p:txBody>
        </p:sp>
      </p:grpSp>
      <p:sp>
        <p:nvSpPr>
          <p:cNvPr id="582671" name="Rectangle 15"/>
          <p:cNvSpPr>
            <a:spLocks noChangeArrowheads="1"/>
          </p:cNvSpPr>
          <p:nvPr/>
        </p:nvSpPr>
        <p:spPr bwMode="auto">
          <a:xfrm flipV="1">
            <a:off x="711200" y="4652963"/>
            <a:ext cx="7289800" cy="457200"/>
          </a:xfrm>
          <a:prstGeom prst="rect">
            <a:avLst/>
          </a:prstGeom>
          <a:gradFill rotWithShape="0">
            <a:gsLst>
              <a:gs pos="0">
                <a:srgbClr val="66FFFF">
                  <a:gamma/>
                  <a:shade val="66275"/>
                  <a:invGamma/>
                </a:srgbClr>
              </a:gs>
              <a:gs pos="50000">
                <a:srgbClr val="66FFFF"/>
              </a:gs>
              <a:gs pos="100000">
                <a:srgbClr val="66FFFF">
                  <a:gamma/>
                  <a:shade val="6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nvGrpSpPr>
          <p:cNvPr id="582672" name="Group 16"/>
          <p:cNvGrpSpPr>
            <a:grpSpLocks/>
          </p:cNvGrpSpPr>
          <p:nvPr/>
        </p:nvGrpSpPr>
        <p:grpSpPr bwMode="auto">
          <a:xfrm>
            <a:off x="715963" y="4676775"/>
            <a:ext cx="896937" cy="301625"/>
            <a:chOff x="451" y="3378"/>
            <a:chExt cx="565" cy="190"/>
          </a:xfrm>
        </p:grpSpPr>
        <p:sp>
          <p:nvSpPr>
            <p:cNvPr id="582673" name="Line 17"/>
            <p:cNvSpPr>
              <a:spLocks noChangeShapeType="1"/>
            </p:cNvSpPr>
            <p:nvPr/>
          </p:nvSpPr>
          <p:spPr bwMode="auto">
            <a:xfrm flipV="1">
              <a:off x="513"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74" name="Line 18"/>
            <p:cNvSpPr>
              <a:spLocks noChangeShapeType="1"/>
            </p:cNvSpPr>
            <p:nvPr/>
          </p:nvSpPr>
          <p:spPr bwMode="auto">
            <a:xfrm flipV="1">
              <a:off x="576"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75" name="Line 19"/>
            <p:cNvSpPr>
              <a:spLocks noChangeShapeType="1"/>
            </p:cNvSpPr>
            <p:nvPr/>
          </p:nvSpPr>
          <p:spPr bwMode="auto">
            <a:xfrm flipV="1">
              <a:off x="639"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76" name="Line 20"/>
            <p:cNvSpPr>
              <a:spLocks noChangeShapeType="1"/>
            </p:cNvSpPr>
            <p:nvPr/>
          </p:nvSpPr>
          <p:spPr bwMode="auto">
            <a:xfrm flipV="1">
              <a:off x="701"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77" name="Line 21"/>
            <p:cNvSpPr>
              <a:spLocks noChangeShapeType="1"/>
            </p:cNvSpPr>
            <p:nvPr/>
          </p:nvSpPr>
          <p:spPr bwMode="auto">
            <a:xfrm flipV="1">
              <a:off x="764"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78" name="Line 22"/>
            <p:cNvSpPr>
              <a:spLocks noChangeShapeType="1"/>
            </p:cNvSpPr>
            <p:nvPr/>
          </p:nvSpPr>
          <p:spPr bwMode="auto">
            <a:xfrm flipV="1">
              <a:off x="827"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79" name="Line 23"/>
            <p:cNvSpPr>
              <a:spLocks noChangeShapeType="1"/>
            </p:cNvSpPr>
            <p:nvPr/>
          </p:nvSpPr>
          <p:spPr bwMode="auto">
            <a:xfrm flipV="1">
              <a:off x="890"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80" name="Line 24"/>
            <p:cNvSpPr>
              <a:spLocks noChangeShapeType="1"/>
            </p:cNvSpPr>
            <p:nvPr/>
          </p:nvSpPr>
          <p:spPr bwMode="auto">
            <a:xfrm flipV="1">
              <a:off x="953"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81" name="Line 25"/>
            <p:cNvSpPr>
              <a:spLocks noChangeShapeType="1"/>
            </p:cNvSpPr>
            <p:nvPr/>
          </p:nvSpPr>
          <p:spPr bwMode="auto">
            <a:xfrm flipV="1">
              <a:off x="1016"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82" name="Line 26"/>
            <p:cNvSpPr>
              <a:spLocks noChangeShapeType="1"/>
            </p:cNvSpPr>
            <p:nvPr/>
          </p:nvSpPr>
          <p:spPr bwMode="auto">
            <a:xfrm flipV="1">
              <a:off x="451" y="3378"/>
              <a:ext cx="0" cy="129"/>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83" name="Line 27"/>
            <p:cNvSpPr>
              <a:spLocks noChangeShapeType="1"/>
            </p:cNvSpPr>
            <p:nvPr/>
          </p:nvSpPr>
          <p:spPr bwMode="auto">
            <a:xfrm flipV="1">
              <a:off x="764" y="3378"/>
              <a:ext cx="0" cy="190"/>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2684" name="Line 28"/>
          <p:cNvSpPr>
            <a:spLocks noChangeShapeType="1"/>
          </p:cNvSpPr>
          <p:nvPr/>
        </p:nvSpPr>
        <p:spPr bwMode="auto">
          <a:xfrm flipV="1">
            <a:off x="1693863" y="4648200"/>
            <a:ext cx="0" cy="43338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2685" name="Group 29"/>
          <p:cNvGrpSpPr>
            <a:grpSpLocks/>
          </p:cNvGrpSpPr>
          <p:nvPr/>
        </p:nvGrpSpPr>
        <p:grpSpPr bwMode="auto">
          <a:xfrm flipV="1">
            <a:off x="4422775" y="4676775"/>
            <a:ext cx="903288" cy="433388"/>
            <a:chOff x="2052" y="3408"/>
            <a:chExt cx="642" cy="273"/>
          </a:xfrm>
        </p:grpSpPr>
        <p:sp>
          <p:nvSpPr>
            <p:cNvPr id="582686" name="Line 30"/>
            <p:cNvSpPr>
              <a:spLocks noChangeShapeType="1"/>
            </p:cNvSpPr>
            <p:nvPr/>
          </p:nvSpPr>
          <p:spPr bwMode="auto">
            <a:xfrm>
              <a:off x="2052" y="3408"/>
              <a:ext cx="0" cy="273"/>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87" name="Line 31"/>
            <p:cNvSpPr>
              <a:spLocks noChangeShapeType="1"/>
            </p:cNvSpPr>
            <p:nvPr/>
          </p:nvSpPr>
          <p:spPr bwMode="auto">
            <a:xfrm>
              <a:off x="2694" y="3408"/>
              <a:ext cx="0" cy="273"/>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2688" name="Line 32"/>
          <p:cNvSpPr>
            <a:spLocks noChangeShapeType="1"/>
          </p:cNvSpPr>
          <p:nvPr/>
        </p:nvSpPr>
        <p:spPr bwMode="auto">
          <a:xfrm flipV="1">
            <a:off x="2516188" y="4676775"/>
            <a:ext cx="0" cy="43338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89" name="Line 33"/>
          <p:cNvSpPr>
            <a:spLocks noChangeShapeType="1"/>
          </p:cNvSpPr>
          <p:nvPr/>
        </p:nvSpPr>
        <p:spPr bwMode="auto">
          <a:xfrm flipV="1">
            <a:off x="3444875" y="4676775"/>
            <a:ext cx="0" cy="43338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90" name="Line 34"/>
          <p:cNvSpPr>
            <a:spLocks noChangeShapeType="1"/>
          </p:cNvSpPr>
          <p:nvPr/>
        </p:nvSpPr>
        <p:spPr bwMode="auto">
          <a:xfrm flipV="1">
            <a:off x="6234113" y="4676775"/>
            <a:ext cx="0" cy="43338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91" name="Line 35"/>
          <p:cNvSpPr>
            <a:spLocks noChangeShapeType="1"/>
          </p:cNvSpPr>
          <p:nvPr/>
        </p:nvSpPr>
        <p:spPr bwMode="auto">
          <a:xfrm flipV="1">
            <a:off x="7135813" y="4676775"/>
            <a:ext cx="0" cy="43338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92" name="Line 36"/>
          <p:cNvSpPr>
            <a:spLocks noChangeShapeType="1"/>
          </p:cNvSpPr>
          <p:nvPr/>
        </p:nvSpPr>
        <p:spPr bwMode="auto">
          <a:xfrm flipV="1">
            <a:off x="7996238" y="4648200"/>
            <a:ext cx="0" cy="43338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93" name="Line 37"/>
          <p:cNvSpPr>
            <a:spLocks noChangeShapeType="1"/>
          </p:cNvSpPr>
          <p:nvPr/>
        </p:nvSpPr>
        <p:spPr bwMode="auto">
          <a:xfrm flipV="1">
            <a:off x="685800" y="4652963"/>
            <a:ext cx="728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2694" name="Group 38"/>
          <p:cNvGrpSpPr>
            <a:grpSpLocks/>
          </p:cNvGrpSpPr>
          <p:nvPr/>
        </p:nvGrpSpPr>
        <p:grpSpPr bwMode="auto">
          <a:xfrm>
            <a:off x="711200" y="4176713"/>
            <a:ext cx="6700838" cy="469900"/>
            <a:chOff x="448" y="3063"/>
            <a:chExt cx="4221" cy="296"/>
          </a:xfrm>
        </p:grpSpPr>
        <p:sp>
          <p:nvSpPr>
            <p:cNvPr id="582695" name="Line 39"/>
            <p:cNvSpPr>
              <a:spLocks noChangeShapeType="1"/>
            </p:cNvSpPr>
            <p:nvPr/>
          </p:nvSpPr>
          <p:spPr bwMode="auto">
            <a:xfrm flipV="1">
              <a:off x="448" y="307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96" name="Line 40"/>
            <p:cNvSpPr>
              <a:spLocks noChangeShapeType="1"/>
            </p:cNvSpPr>
            <p:nvPr/>
          </p:nvSpPr>
          <p:spPr bwMode="auto">
            <a:xfrm flipV="1">
              <a:off x="800" y="307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97" name="Line 41"/>
            <p:cNvSpPr>
              <a:spLocks noChangeShapeType="1"/>
            </p:cNvSpPr>
            <p:nvPr/>
          </p:nvSpPr>
          <p:spPr bwMode="auto">
            <a:xfrm flipV="1">
              <a:off x="1148" y="3067"/>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98" name="Line 42"/>
            <p:cNvSpPr>
              <a:spLocks noChangeShapeType="1"/>
            </p:cNvSpPr>
            <p:nvPr/>
          </p:nvSpPr>
          <p:spPr bwMode="auto">
            <a:xfrm flipV="1">
              <a:off x="1500" y="306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699" name="Line 43"/>
            <p:cNvSpPr>
              <a:spLocks noChangeShapeType="1"/>
            </p:cNvSpPr>
            <p:nvPr/>
          </p:nvSpPr>
          <p:spPr bwMode="auto">
            <a:xfrm flipV="1">
              <a:off x="1852" y="306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00" name="Line 44"/>
            <p:cNvSpPr>
              <a:spLocks noChangeShapeType="1"/>
            </p:cNvSpPr>
            <p:nvPr/>
          </p:nvSpPr>
          <p:spPr bwMode="auto">
            <a:xfrm flipV="1">
              <a:off x="2204" y="306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01" name="Line 45"/>
            <p:cNvSpPr>
              <a:spLocks noChangeShapeType="1"/>
            </p:cNvSpPr>
            <p:nvPr/>
          </p:nvSpPr>
          <p:spPr bwMode="auto">
            <a:xfrm flipV="1">
              <a:off x="2556" y="306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02" name="Line 46"/>
            <p:cNvSpPr>
              <a:spLocks noChangeShapeType="1"/>
            </p:cNvSpPr>
            <p:nvPr/>
          </p:nvSpPr>
          <p:spPr bwMode="auto">
            <a:xfrm flipV="1">
              <a:off x="2908" y="306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03" name="Line 47"/>
            <p:cNvSpPr>
              <a:spLocks noChangeShapeType="1"/>
            </p:cNvSpPr>
            <p:nvPr/>
          </p:nvSpPr>
          <p:spPr bwMode="auto">
            <a:xfrm flipV="1">
              <a:off x="3260" y="306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04" name="Line 48"/>
            <p:cNvSpPr>
              <a:spLocks noChangeShapeType="1"/>
            </p:cNvSpPr>
            <p:nvPr/>
          </p:nvSpPr>
          <p:spPr bwMode="auto">
            <a:xfrm flipV="1">
              <a:off x="3612" y="306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05" name="Line 49"/>
            <p:cNvSpPr>
              <a:spLocks noChangeShapeType="1"/>
            </p:cNvSpPr>
            <p:nvPr/>
          </p:nvSpPr>
          <p:spPr bwMode="auto">
            <a:xfrm flipV="1">
              <a:off x="3964" y="306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06" name="Line 50"/>
            <p:cNvSpPr>
              <a:spLocks noChangeShapeType="1"/>
            </p:cNvSpPr>
            <p:nvPr/>
          </p:nvSpPr>
          <p:spPr bwMode="auto">
            <a:xfrm flipV="1">
              <a:off x="4317" y="306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07" name="Line 51"/>
            <p:cNvSpPr>
              <a:spLocks noChangeShapeType="1"/>
            </p:cNvSpPr>
            <p:nvPr/>
          </p:nvSpPr>
          <p:spPr bwMode="auto">
            <a:xfrm flipV="1">
              <a:off x="4669" y="306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2708" name="Group 52"/>
          <p:cNvGrpSpPr>
            <a:grpSpLocks/>
          </p:cNvGrpSpPr>
          <p:nvPr/>
        </p:nvGrpSpPr>
        <p:grpSpPr bwMode="auto">
          <a:xfrm>
            <a:off x="762000" y="4343400"/>
            <a:ext cx="457200" cy="311150"/>
            <a:chOff x="480" y="3168"/>
            <a:chExt cx="288" cy="196"/>
          </a:xfrm>
        </p:grpSpPr>
        <p:sp>
          <p:nvSpPr>
            <p:cNvPr id="582709" name="Line 53"/>
            <p:cNvSpPr>
              <a:spLocks noChangeShapeType="1"/>
            </p:cNvSpPr>
            <p:nvPr/>
          </p:nvSpPr>
          <p:spPr bwMode="auto">
            <a:xfrm>
              <a:off x="624" y="316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10" name="Line 54"/>
            <p:cNvSpPr>
              <a:spLocks noChangeShapeType="1"/>
            </p:cNvSpPr>
            <p:nvPr/>
          </p:nvSpPr>
          <p:spPr bwMode="auto">
            <a:xfrm>
              <a:off x="480" y="326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11" name="Line 55"/>
            <p:cNvSpPr>
              <a:spLocks noChangeShapeType="1"/>
            </p:cNvSpPr>
            <p:nvPr/>
          </p:nvSpPr>
          <p:spPr bwMode="auto">
            <a:xfrm>
              <a:off x="516" y="326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12" name="Line 56"/>
            <p:cNvSpPr>
              <a:spLocks noChangeShapeType="1"/>
            </p:cNvSpPr>
            <p:nvPr/>
          </p:nvSpPr>
          <p:spPr bwMode="auto">
            <a:xfrm>
              <a:off x="552" y="326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13" name="Line 57"/>
            <p:cNvSpPr>
              <a:spLocks noChangeShapeType="1"/>
            </p:cNvSpPr>
            <p:nvPr/>
          </p:nvSpPr>
          <p:spPr bwMode="auto">
            <a:xfrm>
              <a:off x="588" y="326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14" name="Line 58"/>
            <p:cNvSpPr>
              <a:spLocks noChangeShapeType="1"/>
            </p:cNvSpPr>
            <p:nvPr/>
          </p:nvSpPr>
          <p:spPr bwMode="auto">
            <a:xfrm>
              <a:off x="624" y="326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15" name="Line 59"/>
            <p:cNvSpPr>
              <a:spLocks noChangeShapeType="1"/>
            </p:cNvSpPr>
            <p:nvPr/>
          </p:nvSpPr>
          <p:spPr bwMode="auto">
            <a:xfrm>
              <a:off x="660" y="326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16" name="Line 60"/>
            <p:cNvSpPr>
              <a:spLocks noChangeShapeType="1"/>
            </p:cNvSpPr>
            <p:nvPr/>
          </p:nvSpPr>
          <p:spPr bwMode="auto">
            <a:xfrm>
              <a:off x="696" y="326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17" name="Line 61"/>
            <p:cNvSpPr>
              <a:spLocks noChangeShapeType="1"/>
            </p:cNvSpPr>
            <p:nvPr/>
          </p:nvSpPr>
          <p:spPr bwMode="auto">
            <a:xfrm>
              <a:off x="732" y="326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2718" name="Line 62"/>
            <p:cNvSpPr>
              <a:spLocks noChangeShapeType="1"/>
            </p:cNvSpPr>
            <p:nvPr/>
          </p:nvSpPr>
          <p:spPr bwMode="auto">
            <a:xfrm>
              <a:off x="768" y="3264"/>
              <a:ext cx="0" cy="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2719" name="Group 63"/>
          <p:cNvGrpSpPr>
            <a:grpSpLocks/>
          </p:cNvGrpSpPr>
          <p:nvPr/>
        </p:nvGrpSpPr>
        <p:grpSpPr bwMode="auto">
          <a:xfrm>
            <a:off x="546100" y="5080000"/>
            <a:ext cx="8013700" cy="282575"/>
            <a:chOff x="344" y="3632"/>
            <a:chExt cx="5048" cy="178"/>
          </a:xfrm>
        </p:grpSpPr>
        <p:sp>
          <p:nvSpPr>
            <p:cNvPr id="582720" name="Text Box 64"/>
            <p:cNvSpPr txBox="1">
              <a:spLocks noChangeArrowheads="1"/>
            </p:cNvSpPr>
            <p:nvPr/>
          </p:nvSpPr>
          <p:spPr bwMode="auto">
            <a:xfrm>
              <a:off x="344" y="3656"/>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10</a:t>
              </a:r>
            </a:p>
          </p:txBody>
        </p:sp>
        <p:sp>
          <p:nvSpPr>
            <p:cNvPr id="582721" name="Text Box 65"/>
            <p:cNvSpPr txBox="1">
              <a:spLocks noChangeArrowheads="1"/>
            </p:cNvSpPr>
            <p:nvPr/>
          </p:nvSpPr>
          <p:spPr bwMode="auto">
            <a:xfrm>
              <a:off x="1488" y="3640"/>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10</a:t>
              </a:r>
            </a:p>
          </p:txBody>
        </p:sp>
        <p:sp>
          <p:nvSpPr>
            <p:cNvPr id="582722" name="Text Box 66"/>
            <p:cNvSpPr txBox="1">
              <a:spLocks noChangeArrowheads="1"/>
            </p:cNvSpPr>
            <p:nvPr/>
          </p:nvSpPr>
          <p:spPr bwMode="auto">
            <a:xfrm>
              <a:off x="1000" y="3640"/>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0</a:t>
              </a:r>
            </a:p>
          </p:txBody>
        </p:sp>
        <p:sp>
          <p:nvSpPr>
            <p:cNvPr id="582723" name="Text Box 67"/>
            <p:cNvSpPr txBox="1">
              <a:spLocks noChangeArrowheads="1"/>
            </p:cNvSpPr>
            <p:nvPr/>
          </p:nvSpPr>
          <p:spPr bwMode="auto">
            <a:xfrm>
              <a:off x="2064" y="3636"/>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20</a:t>
              </a:r>
            </a:p>
          </p:txBody>
        </p:sp>
        <p:sp>
          <p:nvSpPr>
            <p:cNvPr id="582724" name="Text Box 68"/>
            <p:cNvSpPr txBox="1">
              <a:spLocks noChangeArrowheads="1"/>
            </p:cNvSpPr>
            <p:nvPr/>
          </p:nvSpPr>
          <p:spPr bwMode="auto">
            <a:xfrm>
              <a:off x="2688" y="3636"/>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30</a:t>
              </a:r>
            </a:p>
          </p:txBody>
        </p:sp>
        <p:sp>
          <p:nvSpPr>
            <p:cNvPr id="582725" name="Text Box 69"/>
            <p:cNvSpPr txBox="1">
              <a:spLocks noChangeArrowheads="1"/>
            </p:cNvSpPr>
            <p:nvPr/>
          </p:nvSpPr>
          <p:spPr bwMode="auto">
            <a:xfrm>
              <a:off x="676" y="3648"/>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5</a:t>
              </a:r>
            </a:p>
          </p:txBody>
        </p:sp>
        <p:sp>
          <p:nvSpPr>
            <p:cNvPr id="582726" name="Text Box 70"/>
            <p:cNvSpPr txBox="1">
              <a:spLocks noChangeArrowheads="1"/>
            </p:cNvSpPr>
            <p:nvPr/>
          </p:nvSpPr>
          <p:spPr bwMode="auto">
            <a:xfrm>
              <a:off x="3824" y="3640"/>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50</a:t>
              </a:r>
            </a:p>
          </p:txBody>
        </p:sp>
        <p:sp>
          <p:nvSpPr>
            <p:cNvPr id="582727" name="Text Box 71"/>
            <p:cNvSpPr txBox="1">
              <a:spLocks noChangeArrowheads="1"/>
            </p:cNvSpPr>
            <p:nvPr/>
          </p:nvSpPr>
          <p:spPr bwMode="auto">
            <a:xfrm>
              <a:off x="4392" y="3640"/>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60</a:t>
              </a:r>
            </a:p>
          </p:txBody>
        </p:sp>
        <p:sp>
          <p:nvSpPr>
            <p:cNvPr id="582728" name="Text Box 72"/>
            <p:cNvSpPr txBox="1">
              <a:spLocks noChangeArrowheads="1"/>
            </p:cNvSpPr>
            <p:nvPr/>
          </p:nvSpPr>
          <p:spPr bwMode="auto">
            <a:xfrm>
              <a:off x="4896" y="3648"/>
              <a:ext cx="4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70   MILES</a:t>
              </a:r>
            </a:p>
          </p:txBody>
        </p:sp>
        <p:sp>
          <p:nvSpPr>
            <p:cNvPr id="582729" name="Text Box 73"/>
            <p:cNvSpPr txBox="1">
              <a:spLocks noChangeArrowheads="1"/>
            </p:cNvSpPr>
            <p:nvPr/>
          </p:nvSpPr>
          <p:spPr bwMode="auto">
            <a:xfrm>
              <a:off x="3256" y="3632"/>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40</a:t>
              </a:r>
            </a:p>
          </p:txBody>
        </p:sp>
      </p:grpSp>
      <p:grpSp>
        <p:nvGrpSpPr>
          <p:cNvPr id="582730" name="Group 74"/>
          <p:cNvGrpSpPr>
            <a:grpSpLocks/>
          </p:cNvGrpSpPr>
          <p:nvPr/>
        </p:nvGrpSpPr>
        <p:grpSpPr bwMode="auto">
          <a:xfrm>
            <a:off x="584200" y="3962400"/>
            <a:ext cx="7424738" cy="422275"/>
            <a:chOff x="368" y="2928"/>
            <a:chExt cx="4677" cy="266"/>
          </a:xfrm>
        </p:grpSpPr>
        <p:grpSp>
          <p:nvGrpSpPr>
            <p:cNvPr id="582731" name="Group 75"/>
            <p:cNvGrpSpPr>
              <a:grpSpLocks/>
            </p:cNvGrpSpPr>
            <p:nvPr/>
          </p:nvGrpSpPr>
          <p:grpSpPr bwMode="auto">
            <a:xfrm>
              <a:off x="368" y="2928"/>
              <a:ext cx="4677" cy="154"/>
              <a:chOff x="368" y="2928"/>
              <a:chExt cx="4677" cy="154"/>
            </a:xfrm>
          </p:grpSpPr>
          <p:sp>
            <p:nvSpPr>
              <p:cNvPr id="582732" name="Text Box 76"/>
              <p:cNvSpPr txBox="1">
                <a:spLocks noChangeArrowheads="1"/>
              </p:cNvSpPr>
              <p:nvPr/>
            </p:nvSpPr>
            <p:spPr bwMode="auto">
              <a:xfrm>
                <a:off x="368" y="2928"/>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10</a:t>
                </a:r>
              </a:p>
            </p:txBody>
          </p:sp>
          <p:sp>
            <p:nvSpPr>
              <p:cNvPr id="582733" name="Text Box 77"/>
              <p:cNvSpPr txBox="1">
                <a:spLocks noChangeArrowheads="1"/>
              </p:cNvSpPr>
              <p:nvPr/>
            </p:nvSpPr>
            <p:spPr bwMode="auto">
              <a:xfrm>
                <a:off x="724" y="2928"/>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0</a:t>
                </a:r>
              </a:p>
            </p:txBody>
          </p:sp>
          <p:sp>
            <p:nvSpPr>
              <p:cNvPr id="582734" name="Text Box 78"/>
              <p:cNvSpPr txBox="1">
                <a:spLocks noChangeArrowheads="1"/>
              </p:cNvSpPr>
              <p:nvPr/>
            </p:nvSpPr>
            <p:spPr bwMode="auto">
              <a:xfrm>
                <a:off x="1080" y="2928"/>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10</a:t>
                </a:r>
              </a:p>
            </p:txBody>
          </p:sp>
          <p:sp>
            <p:nvSpPr>
              <p:cNvPr id="582735" name="Text Box 79"/>
              <p:cNvSpPr txBox="1">
                <a:spLocks noChangeArrowheads="1"/>
              </p:cNvSpPr>
              <p:nvPr/>
            </p:nvSpPr>
            <p:spPr bwMode="auto">
              <a:xfrm>
                <a:off x="1436" y="2928"/>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20</a:t>
                </a:r>
              </a:p>
            </p:txBody>
          </p:sp>
          <p:sp>
            <p:nvSpPr>
              <p:cNvPr id="582736" name="Text Box 80"/>
              <p:cNvSpPr txBox="1">
                <a:spLocks noChangeArrowheads="1"/>
              </p:cNvSpPr>
              <p:nvPr/>
            </p:nvSpPr>
            <p:spPr bwMode="auto">
              <a:xfrm>
                <a:off x="1792" y="2928"/>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30</a:t>
                </a:r>
              </a:p>
            </p:txBody>
          </p:sp>
          <p:sp>
            <p:nvSpPr>
              <p:cNvPr id="582737" name="Text Box 81"/>
              <p:cNvSpPr txBox="1">
                <a:spLocks noChangeArrowheads="1"/>
              </p:cNvSpPr>
              <p:nvPr/>
            </p:nvSpPr>
            <p:spPr bwMode="auto">
              <a:xfrm>
                <a:off x="2148" y="2928"/>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40</a:t>
                </a:r>
              </a:p>
            </p:txBody>
          </p:sp>
          <p:sp>
            <p:nvSpPr>
              <p:cNvPr id="582738" name="Text Box 82"/>
              <p:cNvSpPr txBox="1">
                <a:spLocks noChangeArrowheads="1"/>
              </p:cNvSpPr>
              <p:nvPr/>
            </p:nvSpPr>
            <p:spPr bwMode="auto">
              <a:xfrm>
                <a:off x="2504" y="2928"/>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50</a:t>
                </a:r>
              </a:p>
            </p:txBody>
          </p:sp>
          <p:sp>
            <p:nvSpPr>
              <p:cNvPr id="582739" name="Text Box 83"/>
              <p:cNvSpPr txBox="1">
                <a:spLocks noChangeArrowheads="1"/>
              </p:cNvSpPr>
              <p:nvPr/>
            </p:nvSpPr>
            <p:spPr bwMode="auto">
              <a:xfrm>
                <a:off x="2860" y="2928"/>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60</a:t>
                </a:r>
              </a:p>
            </p:txBody>
          </p:sp>
          <p:sp>
            <p:nvSpPr>
              <p:cNvPr id="582740" name="Text Box 84"/>
              <p:cNvSpPr txBox="1">
                <a:spLocks noChangeArrowheads="1"/>
              </p:cNvSpPr>
              <p:nvPr/>
            </p:nvSpPr>
            <p:spPr bwMode="auto">
              <a:xfrm>
                <a:off x="3216" y="2928"/>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70</a:t>
                </a:r>
              </a:p>
            </p:txBody>
          </p:sp>
          <p:sp>
            <p:nvSpPr>
              <p:cNvPr id="582741" name="Text Box 85"/>
              <p:cNvSpPr txBox="1">
                <a:spLocks noChangeArrowheads="1"/>
              </p:cNvSpPr>
              <p:nvPr/>
            </p:nvSpPr>
            <p:spPr bwMode="auto">
              <a:xfrm>
                <a:off x="3572" y="2928"/>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80</a:t>
                </a:r>
              </a:p>
            </p:txBody>
          </p:sp>
          <p:sp>
            <p:nvSpPr>
              <p:cNvPr id="582742" name="Text Box 86"/>
              <p:cNvSpPr txBox="1">
                <a:spLocks noChangeArrowheads="1"/>
              </p:cNvSpPr>
              <p:nvPr/>
            </p:nvSpPr>
            <p:spPr bwMode="auto">
              <a:xfrm>
                <a:off x="3928" y="2928"/>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90</a:t>
                </a:r>
              </a:p>
            </p:txBody>
          </p:sp>
          <p:sp>
            <p:nvSpPr>
              <p:cNvPr id="582743" name="Text Box 87"/>
              <p:cNvSpPr txBox="1">
                <a:spLocks noChangeArrowheads="1"/>
              </p:cNvSpPr>
              <p:nvPr/>
            </p:nvSpPr>
            <p:spPr bwMode="auto">
              <a:xfrm>
                <a:off x="4284" y="2928"/>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100</a:t>
                </a:r>
              </a:p>
            </p:txBody>
          </p:sp>
          <p:sp>
            <p:nvSpPr>
              <p:cNvPr id="582744" name="Text Box 88"/>
              <p:cNvSpPr txBox="1">
                <a:spLocks noChangeArrowheads="1"/>
              </p:cNvSpPr>
              <p:nvPr/>
            </p:nvSpPr>
            <p:spPr bwMode="auto">
              <a:xfrm>
                <a:off x="4640" y="2928"/>
                <a:ext cx="40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110  KM</a:t>
                </a:r>
              </a:p>
            </p:txBody>
          </p:sp>
        </p:grpSp>
        <p:sp>
          <p:nvSpPr>
            <p:cNvPr id="582745" name="Text Box 89"/>
            <p:cNvSpPr txBox="1">
              <a:spLocks noChangeArrowheads="1"/>
            </p:cNvSpPr>
            <p:nvPr/>
          </p:nvSpPr>
          <p:spPr bwMode="auto">
            <a:xfrm>
              <a:off x="560" y="3040"/>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5</a:t>
              </a:r>
            </a:p>
          </p:txBody>
        </p:sp>
      </p:grpSp>
      <p:sp>
        <p:nvSpPr>
          <p:cNvPr id="582746" name="Text Box 90"/>
          <p:cNvSpPr txBox="1">
            <a:spLocks noChangeArrowheads="1"/>
          </p:cNvSpPr>
          <p:nvPr/>
        </p:nvSpPr>
        <p:spPr bwMode="auto">
          <a:xfrm>
            <a:off x="1577975" y="5562600"/>
            <a:ext cx="53609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b="0" smtClean="0">
                <a:solidFill>
                  <a:srgbClr val="000000"/>
                </a:solidFill>
                <a:latin typeface="Times New Roman" panose="02020603050405020304" pitchFamily="18" charset="0"/>
              </a:rPr>
              <a:t>R.F. = 1 / 804500</a:t>
            </a:r>
          </a:p>
          <a:p>
            <a:pPr algn="ctr" eaLnBrk="1" hangingPunct="1"/>
            <a:r>
              <a:rPr lang="en-US" altLang="en-US" sz="1400" smtClean="0">
                <a:solidFill>
                  <a:srgbClr val="FF0000"/>
                </a:solidFill>
                <a:latin typeface="Arial" panose="020B0604020202020204" pitchFamily="34" charset="0"/>
              </a:rPr>
              <a:t>COMPARATIVE SCALE  SHOWING MILES AND KILOMETERS</a:t>
            </a:r>
          </a:p>
        </p:txBody>
      </p:sp>
      <p:grpSp>
        <p:nvGrpSpPr>
          <p:cNvPr id="582754" name="Group 98"/>
          <p:cNvGrpSpPr>
            <a:grpSpLocks/>
          </p:cNvGrpSpPr>
          <p:nvPr/>
        </p:nvGrpSpPr>
        <p:grpSpPr bwMode="auto">
          <a:xfrm>
            <a:off x="8016875" y="46038"/>
            <a:ext cx="1096963" cy="182562"/>
            <a:chOff x="5050" y="29"/>
            <a:chExt cx="691" cy="115"/>
          </a:xfrm>
        </p:grpSpPr>
        <p:sp>
          <p:nvSpPr>
            <p:cNvPr id="582755" name="AutoShape 99">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2756" name="AutoShape 100">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2757" name="AutoShape 101">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2758" name="AutoShape 102">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2759" name="AutoShape 103">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2760" name="AutoShape 104">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2250607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2662"/>
                                        </p:tgtEl>
                                        <p:attrNameLst>
                                          <p:attrName>style.visibility</p:attrName>
                                        </p:attrNameLst>
                                      </p:cBhvr>
                                      <p:to>
                                        <p:strVal val="visible"/>
                                      </p:to>
                                    </p:set>
                                    <p:anim calcmode="lin" valueType="num">
                                      <p:cBhvr additive="base">
                                        <p:cTn id="7" dur="500" fill="hold"/>
                                        <p:tgtEl>
                                          <p:spTgt spid="582662"/>
                                        </p:tgtEl>
                                        <p:attrNameLst>
                                          <p:attrName>ppt_x</p:attrName>
                                        </p:attrNameLst>
                                      </p:cBhvr>
                                      <p:tavLst>
                                        <p:tav tm="0">
                                          <p:val>
                                            <p:strVal val="0-#ppt_w/2"/>
                                          </p:val>
                                        </p:tav>
                                        <p:tav tm="100000">
                                          <p:val>
                                            <p:strVal val="#ppt_x"/>
                                          </p:val>
                                        </p:tav>
                                      </p:tavLst>
                                    </p:anim>
                                    <p:anim calcmode="lin" valueType="num">
                                      <p:cBhvr additive="base">
                                        <p:cTn id="8" dur="500" fill="hold"/>
                                        <p:tgtEl>
                                          <p:spTgt spid="5826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4" fill="hold" nodeType="clickEffect">
                                  <p:stCondLst>
                                    <p:cond delay="0"/>
                                  </p:stCondLst>
                                  <p:childTnLst>
                                    <p:set>
                                      <p:cBhvr>
                                        <p:cTn id="12" dur="1" fill="hold">
                                          <p:stCondLst>
                                            <p:cond delay="0"/>
                                          </p:stCondLst>
                                        </p:cTn>
                                        <p:tgtEl>
                                          <p:spTgt spid="582663"/>
                                        </p:tgtEl>
                                        <p:attrNameLst>
                                          <p:attrName>style.visibility</p:attrName>
                                        </p:attrNameLst>
                                      </p:cBhvr>
                                      <p:to>
                                        <p:strVal val="visible"/>
                                      </p:to>
                                    </p:set>
                                    <p:anim calcmode="lin" valueType="num">
                                      <p:cBhvr>
                                        <p:cTn id="13" dur="500" fill="hold"/>
                                        <p:tgtEl>
                                          <p:spTgt spid="582663"/>
                                        </p:tgtEl>
                                        <p:attrNameLst>
                                          <p:attrName>ppt_x</p:attrName>
                                        </p:attrNameLst>
                                      </p:cBhvr>
                                      <p:tavLst>
                                        <p:tav tm="0">
                                          <p:val>
                                            <p:strVal val="#ppt_x"/>
                                          </p:val>
                                        </p:tav>
                                        <p:tav tm="100000">
                                          <p:val>
                                            <p:strVal val="#ppt_x"/>
                                          </p:val>
                                        </p:tav>
                                      </p:tavLst>
                                    </p:anim>
                                    <p:anim calcmode="lin" valueType="num">
                                      <p:cBhvr>
                                        <p:cTn id="14" dur="500" fill="hold"/>
                                        <p:tgtEl>
                                          <p:spTgt spid="582663"/>
                                        </p:tgtEl>
                                        <p:attrNameLst>
                                          <p:attrName>ppt_y</p:attrName>
                                        </p:attrNameLst>
                                      </p:cBhvr>
                                      <p:tavLst>
                                        <p:tav tm="0">
                                          <p:val>
                                            <p:strVal val="#ppt_y+#ppt_h/2"/>
                                          </p:val>
                                        </p:tav>
                                        <p:tav tm="100000">
                                          <p:val>
                                            <p:strVal val="#ppt_y"/>
                                          </p:val>
                                        </p:tav>
                                      </p:tavLst>
                                    </p:anim>
                                    <p:anim calcmode="lin" valueType="num">
                                      <p:cBhvr>
                                        <p:cTn id="15" dur="500" fill="hold"/>
                                        <p:tgtEl>
                                          <p:spTgt spid="582663"/>
                                        </p:tgtEl>
                                        <p:attrNameLst>
                                          <p:attrName>ppt_w</p:attrName>
                                        </p:attrNameLst>
                                      </p:cBhvr>
                                      <p:tavLst>
                                        <p:tav tm="0">
                                          <p:val>
                                            <p:strVal val="#ppt_w"/>
                                          </p:val>
                                        </p:tav>
                                        <p:tav tm="100000">
                                          <p:val>
                                            <p:strVal val="#ppt_w"/>
                                          </p:val>
                                        </p:tav>
                                      </p:tavLst>
                                    </p:anim>
                                    <p:anim calcmode="lin" valueType="num">
                                      <p:cBhvr>
                                        <p:cTn id="16" dur="500" fill="hold"/>
                                        <p:tgtEl>
                                          <p:spTgt spid="582663"/>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 fill="hold" nodeType="clickEffect">
                                  <p:stCondLst>
                                    <p:cond delay="0"/>
                                  </p:stCondLst>
                                  <p:childTnLst>
                                    <p:set>
                                      <p:cBhvr>
                                        <p:cTn id="20" dur="1" fill="hold">
                                          <p:stCondLst>
                                            <p:cond delay="0"/>
                                          </p:stCondLst>
                                        </p:cTn>
                                        <p:tgtEl>
                                          <p:spTgt spid="582667"/>
                                        </p:tgtEl>
                                        <p:attrNameLst>
                                          <p:attrName>style.visibility</p:attrName>
                                        </p:attrNameLst>
                                      </p:cBhvr>
                                      <p:to>
                                        <p:strVal val="visible"/>
                                      </p:to>
                                    </p:set>
                                    <p:anim calcmode="lin" valueType="num">
                                      <p:cBhvr>
                                        <p:cTn id="21" dur="500" fill="hold"/>
                                        <p:tgtEl>
                                          <p:spTgt spid="582667"/>
                                        </p:tgtEl>
                                        <p:attrNameLst>
                                          <p:attrName>ppt_x</p:attrName>
                                        </p:attrNameLst>
                                      </p:cBhvr>
                                      <p:tavLst>
                                        <p:tav tm="0">
                                          <p:val>
                                            <p:strVal val="#ppt_x"/>
                                          </p:val>
                                        </p:tav>
                                        <p:tav tm="100000">
                                          <p:val>
                                            <p:strVal val="#ppt_x"/>
                                          </p:val>
                                        </p:tav>
                                      </p:tavLst>
                                    </p:anim>
                                    <p:anim calcmode="lin" valueType="num">
                                      <p:cBhvr>
                                        <p:cTn id="22" dur="500" fill="hold"/>
                                        <p:tgtEl>
                                          <p:spTgt spid="582667"/>
                                        </p:tgtEl>
                                        <p:attrNameLst>
                                          <p:attrName>ppt_y</p:attrName>
                                        </p:attrNameLst>
                                      </p:cBhvr>
                                      <p:tavLst>
                                        <p:tav tm="0">
                                          <p:val>
                                            <p:strVal val="#ppt_y-#ppt_h/2"/>
                                          </p:val>
                                        </p:tav>
                                        <p:tav tm="100000">
                                          <p:val>
                                            <p:strVal val="#ppt_y"/>
                                          </p:val>
                                        </p:tav>
                                      </p:tavLst>
                                    </p:anim>
                                    <p:anim calcmode="lin" valueType="num">
                                      <p:cBhvr>
                                        <p:cTn id="23" dur="500" fill="hold"/>
                                        <p:tgtEl>
                                          <p:spTgt spid="582667"/>
                                        </p:tgtEl>
                                        <p:attrNameLst>
                                          <p:attrName>ppt_w</p:attrName>
                                        </p:attrNameLst>
                                      </p:cBhvr>
                                      <p:tavLst>
                                        <p:tav tm="0">
                                          <p:val>
                                            <p:strVal val="#ppt_w"/>
                                          </p:val>
                                        </p:tav>
                                        <p:tav tm="100000">
                                          <p:val>
                                            <p:strVal val="#ppt_w"/>
                                          </p:val>
                                        </p:tav>
                                      </p:tavLst>
                                    </p:anim>
                                    <p:anim calcmode="lin" valueType="num">
                                      <p:cBhvr>
                                        <p:cTn id="24" dur="500" fill="hold"/>
                                        <p:tgtEl>
                                          <p:spTgt spid="582667"/>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582693"/>
                                        </p:tgtEl>
                                        <p:attrNameLst>
                                          <p:attrName>style.visibility</p:attrName>
                                        </p:attrNameLst>
                                      </p:cBhvr>
                                      <p:to>
                                        <p:strVal val="visible"/>
                                      </p:to>
                                    </p:set>
                                    <p:anim calcmode="lin" valueType="num">
                                      <p:cBhvr>
                                        <p:cTn id="29" dur="500" fill="hold"/>
                                        <p:tgtEl>
                                          <p:spTgt spid="582693"/>
                                        </p:tgtEl>
                                        <p:attrNameLst>
                                          <p:attrName>ppt_w</p:attrName>
                                        </p:attrNameLst>
                                      </p:cBhvr>
                                      <p:tavLst>
                                        <p:tav tm="0">
                                          <p:val>
                                            <p:fltVal val="0"/>
                                          </p:val>
                                        </p:tav>
                                        <p:tav tm="100000">
                                          <p:val>
                                            <p:strVal val="#ppt_w"/>
                                          </p:val>
                                        </p:tav>
                                      </p:tavLst>
                                    </p:anim>
                                    <p:anim calcmode="lin" valueType="num">
                                      <p:cBhvr>
                                        <p:cTn id="30" dur="500" fill="hold"/>
                                        <p:tgtEl>
                                          <p:spTgt spid="582693"/>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582684"/>
                                        </p:tgtEl>
                                        <p:attrNameLst>
                                          <p:attrName>style.visibility</p:attrName>
                                        </p:attrNameLst>
                                      </p:cBhvr>
                                      <p:to>
                                        <p:strVal val="visible"/>
                                      </p:to>
                                    </p:set>
                                    <p:anim calcmode="lin" valueType="num">
                                      <p:cBhvr additive="base">
                                        <p:cTn id="35" dur="500" fill="hold"/>
                                        <p:tgtEl>
                                          <p:spTgt spid="582684"/>
                                        </p:tgtEl>
                                        <p:attrNameLst>
                                          <p:attrName>ppt_x</p:attrName>
                                        </p:attrNameLst>
                                      </p:cBhvr>
                                      <p:tavLst>
                                        <p:tav tm="0">
                                          <p:val>
                                            <p:strVal val="#ppt_x"/>
                                          </p:val>
                                        </p:tav>
                                        <p:tav tm="100000">
                                          <p:val>
                                            <p:strVal val="#ppt_x"/>
                                          </p:val>
                                        </p:tav>
                                      </p:tavLst>
                                    </p:anim>
                                    <p:anim calcmode="lin" valueType="num">
                                      <p:cBhvr additive="base">
                                        <p:cTn id="36" dur="500" fill="hold"/>
                                        <p:tgtEl>
                                          <p:spTgt spid="582684"/>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582688"/>
                                        </p:tgtEl>
                                        <p:attrNameLst>
                                          <p:attrName>style.visibility</p:attrName>
                                        </p:attrNameLst>
                                      </p:cBhvr>
                                      <p:to>
                                        <p:strVal val="visible"/>
                                      </p:to>
                                    </p:set>
                                    <p:anim calcmode="lin" valueType="num">
                                      <p:cBhvr additive="base">
                                        <p:cTn id="41" dur="500" fill="hold"/>
                                        <p:tgtEl>
                                          <p:spTgt spid="582688"/>
                                        </p:tgtEl>
                                        <p:attrNameLst>
                                          <p:attrName>ppt_x</p:attrName>
                                        </p:attrNameLst>
                                      </p:cBhvr>
                                      <p:tavLst>
                                        <p:tav tm="0">
                                          <p:val>
                                            <p:strVal val="#ppt_x"/>
                                          </p:val>
                                        </p:tav>
                                        <p:tav tm="100000">
                                          <p:val>
                                            <p:strVal val="#ppt_x"/>
                                          </p:val>
                                        </p:tav>
                                      </p:tavLst>
                                    </p:anim>
                                    <p:anim calcmode="lin" valueType="num">
                                      <p:cBhvr additive="base">
                                        <p:cTn id="42" dur="500" fill="hold"/>
                                        <p:tgtEl>
                                          <p:spTgt spid="582688"/>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582689"/>
                                        </p:tgtEl>
                                        <p:attrNameLst>
                                          <p:attrName>style.visibility</p:attrName>
                                        </p:attrNameLst>
                                      </p:cBhvr>
                                      <p:to>
                                        <p:strVal val="visible"/>
                                      </p:to>
                                    </p:set>
                                    <p:anim calcmode="lin" valueType="num">
                                      <p:cBhvr additive="base">
                                        <p:cTn id="47" dur="500" fill="hold"/>
                                        <p:tgtEl>
                                          <p:spTgt spid="582689"/>
                                        </p:tgtEl>
                                        <p:attrNameLst>
                                          <p:attrName>ppt_x</p:attrName>
                                        </p:attrNameLst>
                                      </p:cBhvr>
                                      <p:tavLst>
                                        <p:tav tm="0">
                                          <p:val>
                                            <p:strVal val="#ppt_x"/>
                                          </p:val>
                                        </p:tav>
                                        <p:tav tm="100000">
                                          <p:val>
                                            <p:strVal val="#ppt_x"/>
                                          </p:val>
                                        </p:tav>
                                      </p:tavLst>
                                    </p:anim>
                                    <p:anim calcmode="lin" valueType="num">
                                      <p:cBhvr additive="base">
                                        <p:cTn id="48" dur="500" fill="hold"/>
                                        <p:tgtEl>
                                          <p:spTgt spid="582689"/>
                                        </p:tgtEl>
                                        <p:attrNameLst>
                                          <p:attrName>ppt_y</p:attrName>
                                        </p:attrNameLst>
                                      </p:cBhvr>
                                      <p:tavLst>
                                        <p:tav tm="0">
                                          <p:val>
                                            <p:strVal val="0-#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1" fill="hold" nodeType="clickEffect">
                                  <p:stCondLst>
                                    <p:cond delay="0"/>
                                  </p:stCondLst>
                                  <p:childTnLst>
                                    <p:set>
                                      <p:cBhvr>
                                        <p:cTn id="52" dur="1" fill="hold">
                                          <p:stCondLst>
                                            <p:cond delay="0"/>
                                          </p:stCondLst>
                                        </p:cTn>
                                        <p:tgtEl>
                                          <p:spTgt spid="582685"/>
                                        </p:tgtEl>
                                        <p:attrNameLst>
                                          <p:attrName>style.visibility</p:attrName>
                                        </p:attrNameLst>
                                      </p:cBhvr>
                                      <p:to>
                                        <p:strVal val="visible"/>
                                      </p:to>
                                    </p:set>
                                    <p:anim calcmode="lin" valueType="num">
                                      <p:cBhvr additive="base">
                                        <p:cTn id="53" dur="500" fill="hold"/>
                                        <p:tgtEl>
                                          <p:spTgt spid="582685"/>
                                        </p:tgtEl>
                                        <p:attrNameLst>
                                          <p:attrName>ppt_x</p:attrName>
                                        </p:attrNameLst>
                                      </p:cBhvr>
                                      <p:tavLst>
                                        <p:tav tm="0">
                                          <p:val>
                                            <p:strVal val="#ppt_x"/>
                                          </p:val>
                                        </p:tav>
                                        <p:tav tm="100000">
                                          <p:val>
                                            <p:strVal val="#ppt_x"/>
                                          </p:val>
                                        </p:tav>
                                      </p:tavLst>
                                    </p:anim>
                                    <p:anim calcmode="lin" valueType="num">
                                      <p:cBhvr additive="base">
                                        <p:cTn id="54" dur="500" fill="hold"/>
                                        <p:tgtEl>
                                          <p:spTgt spid="582685"/>
                                        </p:tgtEl>
                                        <p:attrNameLst>
                                          <p:attrName>ppt_y</p:attrName>
                                        </p:attrNameLst>
                                      </p:cBhvr>
                                      <p:tavLst>
                                        <p:tav tm="0">
                                          <p:val>
                                            <p:strVal val="0-#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582690"/>
                                        </p:tgtEl>
                                        <p:attrNameLst>
                                          <p:attrName>style.visibility</p:attrName>
                                        </p:attrNameLst>
                                      </p:cBhvr>
                                      <p:to>
                                        <p:strVal val="visible"/>
                                      </p:to>
                                    </p:set>
                                    <p:anim calcmode="lin" valueType="num">
                                      <p:cBhvr additive="base">
                                        <p:cTn id="59" dur="500" fill="hold"/>
                                        <p:tgtEl>
                                          <p:spTgt spid="582690"/>
                                        </p:tgtEl>
                                        <p:attrNameLst>
                                          <p:attrName>ppt_x</p:attrName>
                                        </p:attrNameLst>
                                      </p:cBhvr>
                                      <p:tavLst>
                                        <p:tav tm="0">
                                          <p:val>
                                            <p:strVal val="#ppt_x"/>
                                          </p:val>
                                        </p:tav>
                                        <p:tav tm="100000">
                                          <p:val>
                                            <p:strVal val="#ppt_x"/>
                                          </p:val>
                                        </p:tav>
                                      </p:tavLst>
                                    </p:anim>
                                    <p:anim calcmode="lin" valueType="num">
                                      <p:cBhvr additive="base">
                                        <p:cTn id="60" dur="500" fill="hold"/>
                                        <p:tgtEl>
                                          <p:spTgt spid="582690"/>
                                        </p:tgtEl>
                                        <p:attrNameLst>
                                          <p:attrName>ppt_y</p:attrName>
                                        </p:attrNameLst>
                                      </p:cBhvr>
                                      <p:tavLst>
                                        <p:tav tm="0">
                                          <p:val>
                                            <p:strVal val="0-#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1" fill="hold" grpId="0" nodeType="clickEffect">
                                  <p:stCondLst>
                                    <p:cond delay="0"/>
                                  </p:stCondLst>
                                  <p:childTnLst>
                                    <p:set>
                                      <p:cBhvr>
                                        <p:cTn id="64" dur="1" fill="hold">
                                          <p:stCondLst>
                                            <p:cond delay="0"/>
                                          </p:stCondLst>
                                        </p:cTn>
                                        <p:tgtEl>
                                          <p:spTgt spid="582691"/>
                                        </p:tgtEl>
                                        <p:attrNameLst>
                                          <p:attrName>style.visibility</p:attrName>
                                        </p:attrNameLst>
                                      </p:cBhvr>
                                      <p:to>
                                        <p:strVal val="visible"/>
                                      </p:to>
                                    </p:set>
                                    <p:anim calcmode="lin" valueType="num">
                                      <p:cBhvr additive="base">
                                        <p:cTn id="65" dur="500" fill="hold"/>
                                        <p:tgtEl>
                                          <p:spTgt spid="582691"/>
                                        </p:tgtEl>
                                        <p:attrNameLst>
                                          <p:attrName>ppt_x</p:attrName>
                                        </p:attrNameLst>
                                      </p:cBhvr>
                                      <p:tavLst>
                                        <p:tav tm="0">
                                          <p:val>
                                            <p:strVal val="#ppt_x"/>
                                          </p:val>
                                        </p:tav>
                                        <p:tav tm="100000">
                                          <p:val>
                                            <p:strVal val="#ppt_x"/>
                                          </p:val>
                                        </p:tav>
                                      </p:tavLst>
                                    </p:anim>
                                    <p:anim calcmode="lin" valueType="num">
                                      <p:cBhvr additive="base">
                                        <p:cTn id="66" dur="500" fill="hold"/>
                                        <p:tgtEl>
                                          <p:spTgt spid="582691"/>
                                        </p:tgtEl>
                                        <p:attrNameLst>
                                          <p:attrName>ppt_y</p:attrName>
                                        </p:attrNameLst>
                                      </p:cBhvr>
                                      <p:tavLst>
                                        <p:tav tm="0">
                                          <p:val>
                                            <p:strVal val="0-#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1" fill="hold" grpId="0" nodeType="clickEffect">
                                  <p:stCondLst>
                                    <p:cond delay="0"/>
                                  </p:stCondLst>
                                  <p:childTnLst>
                                    <p:set>
                                      <p:cBhvr>
                                        <p:cTn id="70" dur="1" fill="hold">
                                          <p:stCondLst>
                                            <p:cond delay="0"/>
                                          </p:stCondLst>
                                        </p:cTn>
                                        <p:tgtEl>
                                          <p:spTgt spid="582692"/>
                                        </p:tgtEl>
                                        <p:attrNameLst>
                                          <p:attrName>style.visibility</p:attrName>
                                        </p:attrNameLst>
                                      </p:cBhvr>
                                      <p:to>
                                        <p:strVal val="visible"/>
                                      </p:to>
                                    </p:set>
                                    <p:anim calcmode="lin" valueType="num">
                                      <p:cBhvr additive="base">
                                        <p:cTn id="71" dur="500" fill="hold"/>
                                        <p:tgtEl>
                                          <p:spTgt spid="582692"/>
                                        </p:tgtEl>
                                        <p:attrNameLst>
                                          <p:attrName>ppt_x</p:attrName>
                                        </p:attrNameLst>
                                      </p:cBhvr>
                                      <p:tavLst>
                                        <p:tav tm="0">
                                          <p:val>
                                            <p:strVal val="#ppt_x"/>
                                          </p:val>
                                        </p:tav>
                                        <p:tav tm="100000">
                                          <p:val>
                                            <p:strVal val="#ppt_x"/>
                                          </p:val>
                                        </p:tav>
                                      </p:tavLst>
                                    </p:anim>
                                    <p:anim calcmode="lin" valueType="num">
                                      <p:cBhvr additive="base">
                                        <p:cTn id="72" dur="500" fill="hold"/>
                                        <p:tgtEl>
                                          <p:spTgt spid="582692"/>
                                        </p:tgtEl>
                                        <p:attrNameLst>
                                          <p:attrName>ppt_y</p:attrName>
                                        </p:attrNameLst>
                                      </p:cBhvr>
                                      <p:tavLst>
                                        <p:tav tm="0">
                                          <p:val>
                                            <p:strVal val="0-#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1" fill="hold" nodeType="clickEffect">
                                  <p:stCondLst>
                                    <p:cond delay="0"/>
                                  </p:stCondLst>
                                  <p:childTnLst>
                                    <p:set>
                                      <p:cBhvr>
                                        <p:cTn id="76" dur="1" fill="hold">
                                          <p:stCondLst>
                                            <p:cond delay="0"/>
                                          </p:stCondLst>
                                        </p:cTn>
                                        <p:tgtEl>
                                          <p:spTgt spid="582672"/>
                                        </p:tgtEl>
                                        <p:attrNameLst>
                                          <p:attrName>style.visibility</p:attrName>
                                        </p:attrNameLst>
                                      </p:cBhvr>
                                      <p:to>
                                        <p:strVal val="visible"/>
                                      </p:to>
                                    </p:set>
                                    <p:anim calcmode="lin" valueType="num">
                                      <p:cBhvr>
                                        <p:cTn id="77" dur="500" fill="hold"/>
                                        <p:tgtEl>
                                          <p:spTgt spid="582672"/>
                                        </p:tgtEl>
                                        <p:attrNameLst>
                                          <p:attrName>ppt_x</p:attrName>
                                        </p:attrNameLst>
                                      </p:cBhvr>
                                      <p:tavLst>
                                        <p:tav tm="0">
                                          <p:val>
                                            <p:strVal val="#ppt_x"/>
                                          </p:val>
                                        </p:tav>
                                        <p:tav tm="100000">
                                          <p:val>
                                            <p:strVal val="#ppt_x"/>
                                          </p:val>
                                        </p:tav>
                                      </p:tavLst>
                                    </p:anim>
                                    <p:anim calcmode="lin" valueType="num">
                                      <p:cBhvr>
                                        <p:cTn id="78" dur="500" fill="hold"/>
                                        <p:tgtEl>
                                          <p:spTgt spid="582672"/>
                                        </p:tgtEl>
                                        <p:attrNameLst>
                                          <p:attrName>ppt_y</p:attrName>
                                        </p:attrNameLst>
                                      </p:cBhvr>
                                      <p:tavLst>
                                        <p:tav tm="0">
                                          <p:val>
                                            <p:strVal val="#ppt_y-#ppt_h/2"/>
                                          </p:val>
                                        </p:tav>
                                        <p:tav tm="100000">
                                          <p:val>
                                            <p:strVal val="#ppt_y"/>
                                          </p:val>
                                        </p:tav>
                                      </p:tavLst>
                                    </p:anim>
                                    <p:anim calcmode="lin" valueType="num">
                                      <p:cBhvr>
                                        <p:cTn id="79" dur="500" fill="hold"/>
                                        <p:tgtEl>
                                          <p:spTgt spid="582672"/>
                                        </p:tgtEl>
                                        <p:attrNameLst>
                                          <p:attrName>ppt_w</p:attrName>
                                        </p:attrNameLst>
                                      </p:cBhvr>
                                      <p:tavLst>
                                        <p:tav tm="0">
                                          <p:val>
                                            <p:strVal val="#ppt_w"/>
                                          </p:val>
                                        </p:tav>
                                        <p:tav tm="100000">
                                          <p:val>
                                            <p:strVal val="#ppt_w"/>
                                          </p:val>
                                        </p:tav>
                                      </p:tavLst>
                                    </p:anim>
                                    <p:anim calcmode="lin" valueType="num">
                                      <p:cBhvr>
                                        <p:cTn id="80" dur="500" fill="hold"/>
                                        <p:tgtEl>
                                          <p:spTgt spid="582672"/>
                                        </p:tgtEl>
                                        <p:attrNameLst>
                                          <p:attrName>ppt_h</p:attrName>
                                        </p:attrNameLst>
                                      </p:cBhvr>
                                      <p:tavLst>
                                        <p:tav tm="0">
                                          <p:val>
                                            <p:fltVal val="0"/>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7" presetClass="entr" presetSubtype="1" fill="hold" grpId="0" nodeType="clickEffect">
                                  <p:stCondLst>
                                    <p:cond delay="0"/>
                                  </p:stCondLst>
                                  <p:childTnLst>
                                    <p:set>
                                      <p:cBhvr>
                                        <p:cTn id="84" dur="1" fill="hold">
                                          <p:stCondLst>
                                            <p:cond delay="0"/>
                                          </p:stCondLst>
                                        </p:cTn>
                                        <p:tgtEl>
                                          <p:spTgt spid="582671"/>
                                        </p:tgtEl>
                                        <p:attrNameLst>
                                          <p:attrName>style.visibility</p:attrName>
                                        </p:attrNameLst>
                                      </p:cBhvr>
                                      <p:to>
                                        <p:strVal val="visible"/>
                                      </p:to>
                                    </p:set>
                                    <p:anim calcmode="lin" valueType="num">
                                      <p:cBhvr>
                                        <p:cTn id="85" dur="500" fill="hold"/>
                                        <p:tgtEl>
                                          <p:spTgt spid="582671"/>
                                        </p:tgtEl>
                                        <p:attrNameLst>
                                          <p:attrName>ppt_x</p:attrName>
                                        </p:attrNameLst>
                                      </p:cBhvr>
                                      <p:tavLst>
                                        <p:tav tm="0">
                                          <p:val>
                                            <p:strVal val="#ppt_x"/>
                                          </p:val>
                                        </p:tav>
                                        <p:tav tm="100000">
                                          <p:val>
                                            <p:strVal val="#ppt_x"/>
                                          </p:val>
                                        </p:tav>
                                      </p:tavLst>
                                    </p:anim>
                                    <p:anim calcmode="lin" valueType="num">
                                      <p:cBhvr>
                                        <p:cTn id="86" dur="500" fill="hold"/>
                                        <p:tgtEl>
                                          <p:spTgt spid="582671"/>
                                        </p:tgtEl>
                                        <p:attrNameLst>
                                          <p:attrName>ppt_y</p:attrName>
                                        </p:attrNameLst>
                                      </p:cBhvr>
                                      <p:tavLst>
                                        <p:tav tm="0">
                                          <p:val>
                                            <p:strVal val="#ppt_y-#ppt_h/2"/>
                                          </p:val>
                                        </p:tav>
                                        <p:tav tm="100000">
                                          <p:val>
                                            <p:strVal val="#ppt_y"/>
                                          </p:val>
                                        </p:tav>
                                      </p:tavLst>
                                    </p:anim>
                                    <p:anim calcmode="lin" valueType="num">
                                      <p:cBhvr>
                                        <p:cTn id="87" dur="500" fill="hold"/>
                                        <p:tgtEl>
                                          <p:spTgt spid="582671"/>
                                        </p:tgtEl>
                                        <p:attrNameLst>
                                          <p:attrName>ppt_w</p:attrName>
                                        </p:attrNameLst>
                                      </p:cBhvr>
                                      <p:tavLst>
                                        <p:tav tm="0">
                                          <p:val>
                                            <p:strVal val="#ppt_w"/>
                                          </p:val>
                                        </p:tav>
                                        <p:tav tm="100000">
                                          <p:val>
                                            <p:strVal val="#ppt_w"/>
                                          </p:val>
                                        </p:tav>
                                      </p:tavLst>
                                    </p:anim>
                                    <p:anim calcmode="lin" valueType="num">
                                      <p:cBhvr>
                                        <p:cTn id="88" dur="500" fill="hold"/>
                                        <p:tgtEl>
                                          <p:spTgt spid="582671"/>
                                        </p:tgtEl>
                                        <p:attrNameLst>
                                          <p:attrName>ppt_h</p:attrName>
                                        </p:attrNameLst>
                                      </p:cBhvr>
                                      <p:tavLst>
                                        <p:tav tm="0">
                                          <p:val>
                                            <p:fltVal val="0"/>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nodeType="clickEffect">
                                  <p:stCondLst>
                                    <p:cond delay="0"/>
                                  </p:stCondLst>
                                  <p:childTnLst>
                                    <p:set>
                                      <p:cBhvr>
                                        <p:cTn id="92" dur="1" fill="hold">
                                          <p:stCondLst>
                                            <p:cond delay="0"/>
                                          </p:stCondLst>
                                        </p:cTn>
                                        <p:tgtEl>
                                          <p:spTgt spid="582719"/>
                                        </p:tgtEl>
                                        <p:attrNameLst>
                                          <p:attrName>style.visibility</p:attrName>
                                        </p:attrNameLst>
                                      </p:cBhvr>
                                      <p:to>
                                        <p:strVal val="visible"/>
                                      </p:to>
                                    </p:set>
                                    <p:anim calcmode="lin" valueType="num">
                                      <p:cBhvr additive="base">
                                        <p:cTn id="93" dur="500" fill="hold"/>
                                        <p:tgtEl>
                                          <p:spTgt spid="582719"/>
                                        </p:tgtEl>
                                        <p:attrNameLst>
                                          <p:attrName>ppt_x</p:attrName>
                                        </p:attrNameLst>
                                      </p:cBhvr>
                                      <p:tavLst>
                                        <p:tav tm="0">
                                          <p:val>
                                            <p:strVal val="#ppt_x"/>
                                          </p:val>
                                        </p:tav>
                                        <p:tav tm="100000">
                                          <p:val>
                                            <p:strVal val="#ppt_x"/>
                                          </p:val>
                                        </p:tav>
                                      </p:tavLst>
                                    </p:anim>
                                    <p:anim calcmode="lin" valueType="num">
                                      <p:cBhvr additive="base">
                                        <p:cTn id="94" dur="500" fill="hold"/>
                                        <p:tgtEl>
                                          <p:spTgt spid="582719"/>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7" presetClass="entr" presetSubtype="4" fill="hold" nodeType="clickEffect">
                                  <p:stCondLst>
                                    <p:cond delay="0"/>
                                  </p:stCondLst>
                                  <p:childTnLst>
                                    <p:set>
                                      <p:cBhvr>
                                        <p:cTn id="98" dur="1" fill="hold">
                                          <p:stCondLst>
                                            <p:cond delay="0"/>
                                          </p:stCondLst>
                                        </p:cTn>
                                        <p:tgtEl>
                                          <p:spTgt spid="582694"/>
                                        </p:tgtEl>
                                        <p:attrNameLst>
                                          <p:attrName>style.visibility</p:attrName>
                                        </p:attrNameLst>
                                      </p:cBhvr>
                                      <p:to>
                                        <p:strVal val="visible"/>
                                      </p:to>
                                    </p:set>
                                    <p:anim calcmode="lin" valueType="num">
                                      <p:cBhvr>
                                        <p:cTn id="99" dur="500" fill="hold"/>
                                        <p:tgtEl>
                                          <p:spTgt spid="582694"/>
                                        </p:tgtEl>
                                        <p:attrNameLst>
                                          <p:attrName>ppt_x</p:attrName>
                                        </p:attrNameLst>
                                      </p:cBhvr>
                                      <p:tavLst>
                                        <p:tav tm="0">
                                          <p:val>
                                            <p:strVal val="#ppt_x"/>
                                          </p:val>
                                        </p:tav>
                                        <p:tav tm="100000">
                                          <p:val>
                                            <p:strVal val="#ppt_x"/>
                                          </p:val>
                                        </p:tav>
                                      </p:tavLst>
                                    </p:anim>
                                    <p:anim calcmode="lin" valueType="num">
                                      <p:cBhvr>
                                        <p:cTn id="100" dur="500" fill="hold"/>
                                        <p:tgtEl>
                                          <p:spTgt spid="582694"/>
                                        </p:tgtEl>
                                        <p:attrNameLst>
                                          <p:attrName>ppt_y</p:attrName>
                                        </p:attrNameLst>
                                      </p:cBhvr>
                                      <p:tavLst>
                                        <p:tav tm="0">
                                          <p:val>
                                            <p:strVal val="#ppt_y+#ppt_h/2"/>
                                          </p:val>
                                        </p:tav>
                                        <p:tav tm="100000">
                                          <p:val>
                                            <p:strVal val="#ppt_y"/>
                                          </p:val>
                                        </p:tav>
                                      </p:tavLst>
                                    </p:anim>
                                    <p:anim calcmode="lin" valueType="num">
                                      <p:cBhvr>
                                        <p:cTn id="101" dur="500" fill="hold"/>
                                        <p:tgtEl>
                                          <p:spTgt spid="582694"/>
                                        </p:tgtEl>
                                        <p:attrNameLst>
                                          <p:attrName>ppt_w</p:attrName>
                                        </p:attrNameLst>
                                      </p:cBhvr>
                                      <p:tavLst>
                                        <p:tav tm="0">
                                          <p:val>
                                            <p:strVal val="#ppt_w"/>
                                          </p:val>
                                        </p:tav>
                                        <p:tav tm="100000">
                                          <p:val>
                                            <p:strVal val="#ppt_w"/>
                                          </p:val>
                                        </p:tav>
                                      </p:tavLst>
                                    </p:anim>
                                    <p:anim calcmode="lin" valueType="num">
                                      <p:cBhvr>
                                        <p:cTn id="102" dur="500" fill="hold"/>
                                        <p:tgtEl>
                                          <p:spTgt spid="582694"/>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7" presetClass="entr" presetSubtype="4" fill="hold" nodeType="clickEffect">
                                  <p:stCondLst>
                                    <p:cond delay="0"/>
                                  </p:stCondLst>
                                  <p:childTnLst>
                                    <p:set>
                                      <p:cBhvr>
                                        <p:cTn id="106" dur="1" fill="hold">
                                          <p:stCondLst>
                                            <p:cond delay="0"/>
                                          </p:stCondLst>
                                        </p:cTn>
                                        <p:tgtEl>
                                          <p:spTgt spid="582708"/>
                                        </p:tgtEl>
                                        <p:attrNameLst>
                                          <p:attrName>style.visibility</p:attrName>
                                        </p:attrNameLst>
                                      </p:cBhvr>
                                      <p:to>
                                        <p:strVal val="visible"/>
                                      </p:to>
                                    </p:set>
                                    <p:anim calcmode="lin" valueType="num">
                                      <p:cBhvr>
                                        <p:cTn id="107" dur="500" fill="hold"/>
                                        <p:tgtEl>
                                          <p:spTgt spid="582708"/>
                                        </p:tgtEl>
                                        <p:attrNameLst>
                                          <p:attrName>ppt_x</p:attrName>
                                        </p:attrNameLst>
                                      </p:cBhvr>
                                      <p:tavLst>
                                        <p:tav tm="0">
                                          <p:val>
                                            <p:strVal val="#ppt_x"/>
                                          </p:val>
                                        </p:tav>
                                        <p:tav tm="100000">
                                          <p:val>
                                            <p:strVal val="#ppt_x"/>
                                          </p:val>
                                        </p:tav>
                                      </p:tavLst>
                                    </p:anim>
                                    <p:anim calcmode="lin" valueType="num">
                                      <p:cBhvr>
                                        <p:cTn id="108" dur="500" fill="hold"/>
                                        <p:tgtEl>
                                          <p:spTgt spid="582708"/>
                                        </p:tgtEl>
                                        <p:attrNameLst>
                                          <p:attrName>ppt_y</p:attrName>
                                        </p:attrNameLst>
                                      </p:cBhvr>
                                      <p:tavLst>
                                        <p:tav tm="0">
                                          <p:val>
                                            <p:strVal val="#ppt_y+#ppt_h/2"/>
                                          </p:val>
                                        </p:tav>
                                        <p:tav tm="100000">
                                          <p:val>
                                            <p:strVal val="#ppt_y"/>
                                          </p:val>
                                        </p:tav>
                                      </p:tavLst>
                                    </p:anim>
                                    <p:anim calcmode="lin" valueType="num">
                                      <p:cBhvr>
                                        <p:cTn id="109" dur="500" fill="hold"/>
                                        <p:tgtEl>
                                          <p:spTgt spid="582708"/>
                                        </p:tgtEl>
                                        <p:attrNameLst>
                                          <p:attrName>ppt_w</p:attrName>
                                        </p:attrNameLst>
                                      </p:cBhvr>
                                      <p:tavLst>
                                        <p:tav tm="0">
                                          <p:val>
                                            <p:strVal val="#ppt_w"/>
                                          </p:val>
                                        </p:tav>
                                        <p:tav tm="100000">
                                          <p:val>
                                            <p:strVal val="#ppt_w"/>
                                          </p:val>
                                        </p:tav>
                                      </p:tavLst>
                                    </p:anim>
                                    <p:anim calcmode="lin" valueType="num">
                                      <p:cBhvr>
                                        <p:cTn id="110" dur="500" fill="hold"/>
                                        <p:tgtEl>
                                          <p:spTgt spid="582708"/>
                                        </p:tgtEl>
                                        <p:attrNameLst>
                                          <p:attrName>ppt_h</p:attrName>
                                        </p:attrNameLst>
                                      </p:cBhvr>
                                      <p:tavLst>
                                        <p:tav tm="0">
                                          <p:val>
                                            <p:fltVal val="0"/>
                                          </p:val>
                                        </p:tav>
                                        <p:tav tm="100000">
                                          <p:val>
                                            <p:strVal val="#ppt_h"/>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7" presetClass="entr" presetSubtype="4" fill="hold" grpId="0" nodeType="clickEffect">
                                  <p:stCondLst>
                                    <p:cond delay="0"/>
                                  </p:stCondLst>
                                  <p:childTnLst>
                                    <p:set>
                                      <p:cBhvr>
                                        <p:cTn id="114" dur="1" fill="hold">
                                          <p:stCondLst>
                                            <p:cond delay="0"/>
                                          </p:stCondLst>
                                        </p:cTn>
                                        <p:tgtEl>
                                          <p:spTgt spid="582658"/>
                                        </p:tgtEl>
                                        <p:attrNameLst>
                                          <p:attrName>style.visibility</p:attrName>
                                        </p:attrNameLst>
                                      </p:cBhvr>
                                      <p:to>
                                        <p:strVal val="visible"/>
                                      </p:to>
                                    </p:set>
                                    <p:anim calcmode="lin" valueType="num">
                                      <p:cBhvr>
                                        <p:cTn id="115" dur="500" fill="hold"/>
                                        <p:tgtEl>
                                          <p:spTgt spid="582658"/>
                                        </p:tgtEl>
                                        <p:attrNameLst>
                                          <p:attrName>ppt_x</p:attrName>
                                        </p:attrNameLst>
                                      </p:cBhvr>
                                      <p:tavLst>
                                        <p:tav tm="0">
                                          <p:val>
                                            <p:strVal val="#ppt_x"/>
                                          </p:val>
                                        </p:tav>
                                        <p:tav tm="100000">
                                          <p:val>
                                            <p:strVal val="#ppt_x"/>
                                          </p:val>
                                        </p:tav>
                                      </p:tavLst>
                                    </p:anim>
                                    <p:anim calcmode="lin" valueType="num">
                                      <p:cBhvr>
                                        <p:cTn id="116" dur="500" fill="hold"/>
                                        <p:tgtEl>
                                          <p:spTgt spid="582658"/>
                                        </p:tgtEl>
                                        <p:attrNameLst>
                                          <p:attrName>ppt_y</p:attrName>
                                        </p:attrNameLst>
                                      </p:cBhvr>
                                      <p:tavLst>
                                        <p:tav tm="0">
                                          <p:val>
                                            <p:strVal val="#ppt_y+#ppt_h/2"/>
                                          </p:val>
                                        </p:tav>
                                        <p:tav tm="100000">
                                          <p:val>
                                            <p:strVal val="#ppt_y"/>
                                          </p:val>
                                        </p:tav>
                                      </p:tavLst>
                                    </p:anim>
                                    <p:anim calcmode="lin" valueType="num">
                                      <p:cBhvr>
                                        <p:cTn id="117" dur="500" fill="hold"/>
                                        <p:tgtEl>
                                          <p:spTgt spid="582658"/>
                                        </p:tgtEl>
                                        <p:attrNameLst>
                                          <p:attrName>ppt_w</p:attrName>
                                        </p:attrNameLst>
                                      </p:cBhvr>
                                      <p:tavLst>
                                        <p:tav tm="0">
                                          <p:val>
                                            <p:strVal val="#ppt_w"/>
                                          </p:val>
                                        </p:tav>
                                        <p:tav tm="100000">
                                          <p:val>
                                            <p:strVal val="#ppt_w"/>
                                          </p:val>
                                        </p:tav>
                                      </p:tavLst>
                                    </p:anim>
                                    <p:anim calcmode="lin" valueType="num">
                                      <p:cBhvr>
                                        <p:cTn id="118" dur="500" fill="hold"/>
                                        <p:tgtEl>
                                          <p:spTgt spid="582658"/>
                                        </p:tgtEl>
                                        <p:attrNameLst>
                                          <p:attrName>ppt_h</p:attrName>
                                        </p:attrNameLst>
                                      </p:cBhvr>
                                      <p:tavLst>
                                        <p:tav tm="0">
                                          <p:val>
                                            <p:fltVal val="0"/>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1" fill="hold" nodeType="clickEffect">
                                  <p:stCondLst>
                                    <p:cond delay="0"/>
                                  </p:stCondLst>
                                  <p:childTnLst>
                                    <p:set>
                                      <p:cBhvr>
                                        <p:cTn id="122" dur="1" fill="hold">
                                          <p:stCondLst>
                                            <p:cond delay="0"/>
                                          </p:stCondLst>
                                        </p:cTn>
                                        <p:tgtEl>
                                          <p:spTgt spid="582730"/>
                                        </p:tgtEl>
                                        <p:attrNameLst>
                                          <p:attrName>style.visibility</p:attrName>
                                        </p:attrNameLst>
                                      </p:cBhvr>
                                      <p:to>
                                        <p:strVal val="visible"/>
                                      </p:to>
                                    </p:set>
                                    <p:anim calcmode="lin" valueType="num">
                                      <p:cBhvr additive="base">
                                        <p:cTn id="123" dur="500" fill="hold"/>
                                        <p:tgtEl>
                                          <p:spTgt spid="582730"/>
                                        </p:tgtEl>
                                        <p:attrNameLst>
                                          <p:attrName>ppt_x</p:attrName>
                                        </p:attrNameLst>
                                      </p:cBhvr>
                                      <p:tavLst>
                                        <p:tav tm="0">
                                          <p:val>
                                            <p:strVal val="#ppt_x"/>
                                          </p:val>
                                        </p:tav>
                                        <p:tav tm="100000">
                                          <p:val>
                                            <p:strVal val="#ppt_x"/>
                                          </p:val>
                                        </p:tav>
                                      </p:tavLst>
                                    </p:anim>
                                    <p:anim calcmode="lin" valueType="num">
                                      <p:cBhvr additive="base">
                                        <p:cTn id="124" dur="500" fill="hold"/>
                                        <p:tgtEl>
                                          <p:spTgt spid="582730"/>
                                        </p:tgtEl>
                                        <p:attrNameLst>
                                          <p:attrName>ppt_y</p:attrName>
                                        </p:attrNameLst>
                                      </p:cBhvr>
                                      <p:tavLst>
                                        <p:tav tm="0">
                                          <p:val>
                                            <p:strVal val="0-#ppt_h/2"/>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582746"/>
                                        </p:tgtEl>
                                        <p:attrNameLst>
                                          <p:attrName>style.visibility</p:attrName>
                                        </p:attrNameLst>
                                      </p:cBhvr>
                                      <p:to>
                                        <p:strVal val="visible"/>
                                      </p:to>
                                    </p:set>
                                    <p:anim calcmode="lin" valueType="num">
                                      <p:cBhvr additive="base">
                                        <p:cTn id="129" dur="500" fill="hold"/>
                                        <p:tgtEl>
                                          <p:spTgt spid="582746"/>
                                        </p:tgtEl>
                                        <p:attrNameLst>
                                          <p:attrName>ppt_x</p:attrName>
                                        </p:attrNameLst>
                                      </p:cBhvr>
                                      <p:tavLst>
                                        <p:tav tm="0">
                                          <p:val>
                                            <p:strVal val="#ppt_x"/>
                                          </p:val>
                                        </p:tav>
                                        <p:tav tm="100000">
                                          <p:val>
                                            <p:strVal val="#ppt_x"/>
                                          </p:val>
                                        </p:tav>
                                      </p:tavLst>
                                    </p:anim>
                                    <p:anim calcmode="lin" valueType="num">
                                      <p:cBhvr additive="base">
                                        <p:cTn id="130" dur="500" fill="hold"/>
                                        <p:tgtEl>
                                          <p:spTgt spid="5827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nimBg="1"/>
      <p:bldP spid="582662" grpId="0" animBg="1" autoUpdateAnimBg="0"/>
      <p:bldP spid="582671" grpId="0" animBg="1"/>
      <p:bldP spid="582684" grpId="0" animBg="1"/>
      <p:bldP spid="582688" grpId="0" animBg="1"/>
      <p:bldP spid="582689" grpId="0" animBg="1"/>
      <p:bldP spid="582690" grpId="0" animBg="1"/>
      <p:bldP spid="582691" grpId="0" animBg="1"/>
      <p:bldP spid="582692" grpId="0" animBg="1"/>
      <p:bldP spid="582693" grpId="0" animBg="1"/>
      <p:bldP spid="58274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ChangeArrowheads="1"/>
          </p:cNvSpPr>
          <p:nvPr/>
        </p:nvSpPr>
        <p:spPr bwMode="auto">
          <a:xfrm>
            <a:off x="0" y="598488"/>
            <a:ext cx="5105400" cy="3048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3683" name="Text Box 3"/>
          <p:cNvSpPr txBox="1">
            <a:spLocks noChangeArrowheads="1"/>
          </p:cNvSpPr>
          <p:nvPr/>
        </p:nvSpPr>
        <p:spPr bwMode="auto">
          <a:xfrm>
            <a:off x="838200" y="547688"/>
            <a:ext cx="290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smtClean="0">
                <a:solidFill>
                  <a:srgbClr val="000000"/>
                </a:solidFill>
                <a:latin typeface="Arial" panose="020B0604020202020204" pitchFamily="34" charset="0"/>
              </a:rPr>
              <a:t>COMPARATIVE SCALE</a:t>
            </a:r>
            <a:r>
              <a:rPr lang="en-US" altLang="en-US" sz="1800" b="0" smtClean="0">
                <a:solidFill>
                  <a:srgbClr val="000000"/>
                </a:solidFill>
                <a:latin typeface="Arial" panose="020B0604020202020204" pitchFamily="34" charset="0"/>
              </a:rPr>
              <a:t>:  </a:t>
            </a:r>
            <a:endParaRPr lang="en-US" altLang="en-US" sz="1800" i="1" smtClean="0">
              <a:solidFill>
                <a:srgbClr val="0E7234"/>
              </a:solidFill>
              <a:latin typeface="Arial" panose="020B0604020202020204" pitchFamily="34" charset="0"/>
            </a:endParaRPr>
          </a:p>
        </p:txBody>
      </p:sp>
      <p:grpSp>
        <p:nvGrpSpPr>
          <p:cNvPr id="583684" name="Group 4"/>
          <p:cNvGrpSpPr>
            <a:grpSpLocks/>
          </p:cNvGrpSpPr>
          <p:nvPr/>
        </p:nvGrpSpPr>
        <p:grpSpPr bwMode="auto">
          <a:xfrm>
            <a:off x="0" y="1066800"/>
            <a:ext cx="5029200" cy="1066800"/>
            <a:chOff x="0" y="672"/>
            <a:chExt cx="3168" cy="672"/>
          </a:xfrm>
        </p:grpSpPr>
        <p:sp>
          <p:nvSpPr>
            <p:cNvPr id="583685" name="Rectangle 5"/>
            <p:cNvSpPr>
              <a:spLocks noChangeArrowheads="1"/>
            </p:cNvSpPr>
            <p:nvPr/>
          </p:nvSpPr>
          <p:spPr bwMode="auto">
            <a:xfrm>
              <a:off x="0" y="672"/>
              <a:ext cx="3168" cy="67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3686" name="Text Box 6"/>
            <p:cNvSpPr txBox="1">
              <a:spLocks noChangeArrowheads="1"/>
            </p:cNvSpPr>
            <p:nvPr/>
          </p:nvSpPr>
          <p:spPr bwMode="auto">
            <a:xfrm>
              <a:off x="48" y="717"/>
              <a:ext cx="2406" cy="5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1" hangingPunct="1"/>
              <a:r>
                <a:rPr lang="en-US" altLang="en-US" sz="1400" smtClean="0">
                  <a:solidFill>
                    <a:srgbClr val="3333CC"/>
                  </a:solidFill>
                  <a:latin typeface="Times New Roman" panose="02020603050405020304" pitchFamily="18" charset="0"/>
                </a:rPr>
                <a:t>EXAMPLE NO. 8 :</a:t>
              </a:r>
            </a:p>
            <a:p>
              <a:pPr algn="just" eaLnBrk="1" hangingPunct="1"/>
              <a:r>
                <a:rPr lang="en-US" altLang="en-US" sz="1400" b="0" smtClean="0">
                  <a:solidFill>
                    <a:srgbClr val="000000"/>
                  </a:solidFill>
                  <a:latin typeface="Times New Roman" panose="02020603050405020304" pitchFamily="18" charset="0"/>
                </a:rPr>
                <a:t>A motor car is running at a speed of 60 kph.</a:t>
              </a:r>
            </a:p>
            <a:p>
              <a:pPr algn="just" eaLnBrk="1" hangingPunct="1"/>
              <a:r>
                <a:rPr lang="en-US" altLang="en-US" sz="1400" b="0" smtClean="0">
                  <a:solidFill>
                    <a:srgbClr val="000000"/>
                  </a:solidFill>
                  <a:latin typeface="Times New Roman" panose="02020603050405020304" pitchFamily="18" charset="0"/>
                </a:rPr>
                <a:t>On a scale of RF = 1 / 4,00,000  show the distance </a:t>
              </a:r>
            </a:p>
            <a:p>
              <a:pPr algn="just" eaLnBrk="1" hangingPunct="1"/>
              <a:r>
                <a:rPr lang="en-US" altLang="en-US" sz="1400" b="0" smtClean="0">
                  <a:solidFill>
                    <a:srgbClr val="000000"/>
                  </a:solidFill>
                  <a:latin typeface="Times New Roman" panose="02020603050405020304" pitchFamily="18" charset="0"/>
                </a:rPr>
                <a:t>traveled by car in 47 minutes. </a:t>
              </a:r>
            </a:p>
          </p:txBody>
        </p:sp>
      </p:grpSp>
      <p:grpSp>
        <p:nvGrpSpPr>
          <p:cNvPr id="583687" name="Group 7"/>
          <p:cNvGrpSpPr>
            <a:grpSpLocks/>
          </p:cNvGrpSpPr>
          <p:nvPr/>
        </p:nvGrpSpPr>
        <p:grpSpPr bwMode="auto">
          <a:xfrm>
            <a:off x="5000625" y="138113"/>
            <a:ext cx="3962400" cy="3200400"/>
            <a:chOff x="2832" y="87"/>
            <a:chExt cx="2496" cy="2016"/>
          </a:xfrm>
        </p:grpSpPr>
        <p:sp>
          <p:nvSpPr>
            <p:cNvPr id="583688" name="AutoShape 8"/>
            <p:cNvSpPr>
              <a:spLocks noChangeArrowheads="1"/>
            </p:cNvSpPr>
            <p:nvPr/>
          </p:nvSpPr>
          <p:spPr bwMode="auto">
            <a:xfrm>
              <a:off x="2832" y="87"/>
              <a:ext cx="2496" cy="2016"/>
            </a:xfrm>
            <a:prstGeom prst="wedgeRoundRectCallout">
              <a:avLst>
                <a:gd name="adj1" fmla="val -33454"/>
                <a:gd name="adj2" fmla="val 60319"/>
                <a:gd name="adj3" fmla="val 16667"/>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000" b="0" smtClean="0">
                <a:solidFill>
                  <a:srgbClr val="000000"/>
                </a:solidFill>
                <a:latin typeface="Times New Roman" panose="02020603050405020304" pitchFamily="18" charset="0"/>
              </a:endParaRPr>
            </a:p>
          </p:txBody>
        </p:sp>
        <p:sp>
          <p:nvSpPr>
            <p:cNvPr id="583689" name="Text Box 9"/>
            <p:cNvSpPr txBox="1">
              <a:spLocks noChangeArrowheads="1"/>
            </p:cNvSpPr>
            <p:nvPr/>
          </p:nvSpPr>
          <p:spPr bwMode="auto">
            <a:xfrm>
              <a:off x="2976" y="135"/>
              <a:ext cx="2331" cy="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300" b="0" smtClean="0">
                  <a:solidFill>
                    <a:srgbClr val="000000"/>
                  </a:solidFill>
                  <a:latin typeface="Times New Roman" panose="02020603050405020304" pitchFamily="18" charset="0"/>
                </a:rPr>
                <a:t>SOLUTION STEPS:</a:t>
              </a:r>
            </a:p>
            <a:p>
              <a:pPr eaLnBrk="1" hangingPunct="1"/>
              <a:r>
                <a:rPr lang="en-US" altLang="en-US" sz="1300" i="1" smtClean="0">
                  <a:solidFill>
                    <a:srgbClr val="3333CC"/>
                  </a:solidFill>
                  <a:latin typeface="Times New Roman" panose="02020603050405020304" pitchFamily="18" charset="0"/>
                </a:rPr>
                <a:t>Scale of km.</a:t>
              </a:r>
              <a:r>
                <a:rPr lang="en-US" altLang="en-US" sz="1300" b="0" smtClean="0">
                  <a:solidFill>
                    <a:srgbClr val="000000"/>
                  </a:solidFill>
                  <a:latin typeface="Times New Roman" panose="02020603050405020304" pitchFamily="18" charset="0"/>
                </a:rPr>
                <a:t>   </a:t>
              </a:r>
            </a:p>
            <a:p>
              <a:pPr eaLnBrk="1" hangingPunct="1"/>
              <a:r>
                <a:rPr lang="en-US" altLang="en-US" sz="1300" b="0" smtClean="0">
                  <a:solidFill>
                    <a:srgbClr val="000000"/>
                  </a:solidFill>
                  <a:latin typeface="Times New Roman" panose="02020603050405020304" pitchFamily="18" charset="0"/>
                </a:rPr>
                <a:t>length of scale = RF X 60 km </a:t>
              </a:r>
            </a:p>
            <a:p>
              <a:pPr eaLnBrk="1" hangingPunct="1"/>
              <a:r>
                <a:rPr lang="en-US" altLang="en-US" sz="1300" b="0" smtClean="0">
                  <a:solidFill>
                    <a:srgbClr val="000000"/>
                  </a:solidFill>
                  <a:latin typeface="Times New Roman" panose="02020603050405020304" pitchFamily="18" charset="0"/>
                </a:rPr>
                <a:t>                        = 1 / 4,00,000  X 60 X 10</a:t>
              </a:r>
              <a:r>
                <a:rPr lang="en-US" altLang="en-US" sz="1300" b="0" baseline="30000" smtClean="0">
                  <a:solidFill>
                    <a:srgbClr val="000000"/>
                  </a:solidFill>
                  <a:latin typeface="Times New Roman" panose="02020603050405020304" pitchFamily="18" charset="0"/>
                </a:rPr>
                <a:t>5</a:t>
              </a:r>
            </a:p>
            <a:p>
              <a:pPr eaLnBrk="1" hangingPunct="1"/>
              <a:r>
                <a:rPr lang="en-US" altLang="en-US" sz="1300" b="0" baseline="30000" smtClean="0">
                  <a:solidFill>
                    <a:srgbClr val="000000"/>
                  </a:solidFill>
                  <a:latin typeface="Times New Roman" panose="02020603050405020304" pitchFamily="18" charset="0"/>
                </a:rPr>
                <a:t>		   </a:t>
              </a:r>
              <a:r>
                <a:rPr lang="en-US" altLang="en-US" sz="1300" b="0" smtClean="0">
                  <a:solidFill>
                    <a:srgbClr val="000000"/>
                  </a:solidFill>
                  <a:latin typeface="Times New Roman" panose="02020603050405020304" pitchFamily="18" charset="0"/>
                </a:rPr>
                <a:t>= 15 cm.</a:t>
              </a:r>
            </a:p>
            <a:p>
              <a:pPr eaLnBrk="1" hangingPunct="1"/>
              <a:r>
                <a:rPr lang="en-US" altLang="en-US" sz="1300" b="0" smtClean="0">
                  <a:solidFill>
                    <a:srgbClr val="000000"/>
                  </a:solidFill>
                  <a:latin typeface="Times New Roman" panose="02020603050405020304" pitchFamily="18" charset="0"/>
                </a:rPr>
                <a:t>CONSTRUCTION:</a:t>
              </a:r>
            </a:p>
            <a:p>
              <a:pPr eaLnBrk="1" hangingPunct="1"/>
              <a:r>
                <a:rPr lang="en-US" altLang="en-US" sz="1300" b="0" smtClean="0">
                  <a:solidFill>
                    <a:srgbClr val="000000"/>
                  </a:solidFill>
                  <a:latin typeface="Times New Roman" panose="02020603050405020304" pitchFamily="18" charset="0"/>
                </a:rPr>
                <a:t>Draw a line 15 cm long and divide it in 6 equal parts.</a:t>
              </a:r>
            </a:p>
            <a:p>
              <a:pPr eaLnBrk="1" hangingPunct="1"/>
              <a:r>
                <a:rPr lang="en-US" altLang="en-US" sz="1300" b="0" smtClean="0">
                  <a:solidFill>
                    <a:srgbClr val="000000"/>
                  </a:solidFill>
                  <a:latin typeface="Times New Roman" panose="02020603050405020304" pitchFamily="18" charset="0"/>
                </a:rPr>
                <a:t>( each part will represent 10 km.)</a:t>
              </a:r>
            </a:p>
            <a:p>
              <a:pPr eaLnBrk="1" hangingPunct="1"/>
              <a:r>
                <a:rPr lang="en-US" altLang="en-US" sz="1300" b="0" smtClean="0">
                  <a:solidFill>
                    <a:srgbClr val="000000"/>
                  </a:solidFill>
                  <a:latin typeface="Times New Roman" panose="02020603050405020304" pitchFamily="18" charset="0"/>
                </a:rPr>
                <a:t>Subdivide 1</a:t>
              </a:r>
              <a:r>
                <a:rPr lang="en-US" altLang="en-US" sz="1300" b="0" baseline="30000" smtClean="0">
                  <a:solidFill>
                    <a:srgbClr val="000000"/>
                  </a:solidFill>
                  <a:latin typeface="Times New Roman" panose="02020603050405020304" pitchFamily="18" charset="0"/>
                </a:rPr>
                <a:t>st</a:t>
              </a:r>
              <a:r>
                <a:rPr lang="en-US" altLang="en-US" sz="1300" b="0" smtClean="0">
                  <a:solidFill>
                    <a:srgbClr val="000000"/>
                  </a:solidFill>
                  <a:latin typeface="Times New Roman" panose="02020603050405020304" pitchFamily="18" charset="0"/>
                </a:rPr>
                <a:t> part in `0 equal subdivisions.</a:t>
              </a:r>
            </a:p>
            <a:p>
              <a:pPr eaLnBrk="1" hangingPunct="1"/>
              <a:r>
                <a:rPr lang="en-US" altLang="en-US" sz="1300" b="0" smtClean="0">
                  <a:solidFill>
                    <a:srgbClr val="000000"/>
                  </a:solidFill>
                  <a:latin typeface="Times New Roman" panose="02020603050405020304" pitchFamily="18" charset="0"/>
                </a:rPr>
                <a:t>( each will represent 1 km.)</a:t>
              </a:r>
            </a:p>
            <a:p>
              <a:pPr eaLnBrk="1" hangingPunct="1"/>
              <a:endParaRPr lang="en-US" altLang="en-US" sz="1300" b="0" smtClean="0">
                <a:solidFill>
                  <a:srgbClr val="000000"/>
                </a:solidFill>
                <a:latin typeface="Times New Roman" panose="02020603050405020304" pitchFamily="18" charset="0"/>
              </a:endParaRPr>
            </a:p>
            <a:p>
              <a:pPr eaLnBrk="1" hangingPunct="1"/>
              <a:r>
                <a:rPr lang="en-US" altLang="en-US" sz="1300" i="1" smtClean="0">
                  <a:solidFill>
                    <a:srgbClr val="3333CC"/>
                  </a:solidFill>
                  <a:latin typeface="Times New Roman" panose="02020603050405020304" pitchFamily="18" charset="0"/>
                </a:rPr>
                <a:t>Time Scale:</a:t>
              </a:r>
            </a:p>
            <a:p>
              <a:pPr eaLnBrk="1" hangingPunct="1"/>
              <a:r>
                <a:rPr lang="en-US" altLang="en-US" sz="1300" b="0" smtClean="0">
                  <a:solidFill>
                    <a:srgbClr val="000000"/>
                  </a:solidFill>
                  <a:latin typeface="Times New Roman" panose="02020603050405020304" pitchFamily="18" charset="0"/>
                </a:rPr>
                <a:t>Same 15 cm line will represent 60 minutes.</a:t>
              </a:r>
            </a:p>
            <a:p>
              <a:pPr eaLnBrk="1" hangingPunct="1"/>
              <a:r>
                <a:rPr lang="en-US" altLang="en-US" sz="1300" b="0" smtClean="0">
                  <a:solidFill>
                    <a:srgbClr val="000000"/>
                  </a:solidFill>
                  <a:latin typeface="Times New Roman" panose="02020603050405020304" pitchFamily="18" charset="0"/>
                </a:rPr>
                <a:t>Construct the scale similar to distance scale.</a:t>
              </a:r>
            </a:p>
            <a:p>
              <a:pPr eaLnBrk="1" hangingPunct="1"/>
              <a:r>
                <a:rPr lang="en-US" altLang="en-US" sz="1300" b="0" smtClean="0">
                  <a:solidFill>
                    <a:srgbClr val="000000"/>
                  </a:solidFill>
                  <a:latin typeface="Times New Roman" panose="02020603050405020304" pitchFamily="18" charset="0"/>
                </a:rPr>
                <a:t>It will show minimum 1 minute &amp; max. 60min.</a:t>
              </a:r>
            </a:p>
          </p:txBody>
        </p:sp>
      </p:grpSp>
      <p:sp>
        <p:nvSpPr>
          <p:cNvPr id="583690" name="Rectangle 10"/>
          <p:cNvSpPr>
            <a:spLocks noChangeArrowheads="1"/>
          </p:cNvSpPr>
          <p:nvPr/>
        </p:nvSpPr>
        <p:spPr bwMode="auto">
          <a:xfrm flipV="1">
            <a:off x="1752600" y="4800600"/>
            <a:ext cx="5537200" cy="457200"/>
          </a:xfrm>
          <a:prstGeom prst="rect">
            <a:avLst/>
          </a:prstGeom>
          <a:gradFill rotWithShape="0">
            <a:gsLst>
              <a:gs pos="0">
                <a:srgbClr val="66FFFF">
                  <a:gamma/>
                  <a:shade val="66275"/>
                  <a:invGamma/>
                </a:srgbClr>
              </a:gs>
              <a:gs pos="50000">
                <a:srgbClr val="66FFFF"/>
              </a:gs>
              <a:gs pos="100000">
                <a:srgbClr val="66FFFF">
                  <a:gamma/>
                  <a:shade val="6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nvGrpSpPr>
          <p:cNvPr id="583691" name="Group 11"/>
          <p:cNvGrpSpPr>
            <a:grpSpLocks/>
          </p:cNvGrpSpPr>
          <p:nvPr/>
        </p:nvGrpSpPr>
        <p:grpSpPr bwMode="auto">
          <a:xfrm>
            <a:off x="1757363" y="4824413"/>
            <a:ext cx="896937" cy="301625"/>
            <a:chOff x="451" y="3378"/>
            <a:chExt cx="565" cy="190"/>
          </a:xfrm>
        </p:grpSpPr>
        <p:sp>
          <p:nvSpPr>
            <p:cNvPr id="583692" name="Line 12"/>
            <p:cNvSpPr>
              <a:spLocks noChangeShapeType="1"/>
            </p:cNvSpPr>
            <p:nvPr/>
          </p:nvSpPr>
          <p:spPr bwMode="auto">
            <a:xfrm flipV="1">
              <a:off x="513"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693" name="Line 13"/>
            <p:cNvSpPr>
              <a:spLocks noChangeShapeType="1"/>
            </p:cNvSpPr>
            <p:nvPr/>
          </p:nvSpPr>
          <p:spPr bwMode="auto">
            <a:xfrm flipV="1">
              <a:off x="576"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694" name="Line 14"/>
            <p:cNvSpPr>
              <a:spLocks noChangeShapeType="1"/>
            </p:cNvSpPr>
            <p:nvPr/>
          </p:nvSpPr>
          <p:spPr bwMode="auto">
            <a:xfrm flipV="1">
              <a:off x="639"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695" name="Line 15"/>
            <p:cNvSpPr>
              <a:spLocks noChangeShapeType="1"/>
            </p:cNvSpPr>
            <p:nvPr/>
          </p:nvSpPr>
          <p:spPr bwMode="auto">
            <a:xfrm flipV="1">
              <a:off x="701"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696" name="Line 16"/>
            <p:cNvSpPr>
              <a:spLocks noChangeShapeType="1"/>
            </p:cNvSpPr>
            <p:nvPr/>
          </p:nvSpPr>
          <p:spPr bwMode="auto">
            <a:xfrm flipV="1">
              <a:off x="764"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697" name="Line 17"/>
            <p:cNvSpPr>
              <a:spLocks noChangeShapeType="1"/>
            </p:cNvSpPr>
            <p:nvPr/>
          </p:nvSpPr>
          <p:spPr bwMode="auto">
            <a:xfrm flipV="1">
              <a:off x="827"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698" name="Line 18"/>
            <p:cNvSpPr>
              <a:spLocks noChangeShapeType="1"/>
            </p:cNvSpPr>
            <p:nvPr/>
          </p:nvSpPr>
          <p:spPr bwMode="auto">
            <a:xfrm flipV="1">
              <a:off x="890"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699" name="Line 19"/>
            <p:cNvSpPr>
              <a:spLocks noChangeShapeType="1"/>
            </p:cNvSpPr>
            <p:nvPr/>
          </p:nvSpPr>
          <p:spPr bwMode="auto">
            <a:xfrm flipV="1">
              <a:off x="953"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00" name="Line 20"/>
            <p:cNvSpPr>
              <a:spLocks noChangeShapeType="1"/>
            </p:cNvSpPr>
            <p:nvPr/>
          </p:nvSpPr>
          <p:spPr bwMode="auto">
            <a:xfrm flipV="1">
              <a:off x="1016"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01" name="Line 21"/>
            <p:cNvSpPr>
              <a:spLocks noChangeShapeType="1"/>
            </p:cNvSpPr>
            <p:nvPr/>
          </p:nvSpPr>
          <p:spPr bwMode="auto">
            <a:xfrm flipV="1">
              <a:off x="451" y="3378"/>
              <a:ext cx="0" cy="129"/>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02" name="Line 22"/>
            <p:cNvSpPr>
              <a:spLocks noChangeShapeType="1"/>
            </p:cNvSpPr>
            <p:nvPr/>
          </p:nvSpPr>
          <p:spPr bwMode="auto">
            <a:xfrm flipV="1">
              <a:off x="764" y="3378"/>
              <a:ext cx="0" cy="190"/>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3703" name="Line 23"/>
          <p:cNvSpPr>
            <a:spLocks noChangeShapeType="1"/>
          </p:cNvSpPr>
          <p:nvPr/>
        </p:nvSpPr>
        <p:spPr bwMode="auto">
          <a:xfrm flipV="1">
            <a:off x="2735263" y="4795838"/>
            <a:ext cx="0" cy="433387"/>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04" name="Line 24"/>
          <p:cNvSpPr>
            <a:spLocks noChangeShapeType="1"/>
          </p:cNvSpPr>
          <p:nvPr/>
        </p:nvSpPr>
        <p:spPr bwMode="auto">
          <a:xfrm flipV="1">
            <a:off x="5464175" y="4824413"/>
            <a:ext cx="0" cy="433387"/>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05" name="Line 25"/>
          <p:cNvSpPr>
            <a:spLocks noChangeShapeType="1"/>
          </p:cNvSpPr>
          <p:nvPr/>
        </p:nvSpPr>
        <p:spPr bwMode="auto">
          <a:xfrm flipV="1">
            <a:off x="6367463" y="4824413"/>
            <a:ext cx="0" cy="433387"/>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06" name="Line 26"/>
          <p:cNvSpPr>
            <a:spLocks noChangeShapeType="1"/>
          </p:cNvSpPr>
          <p:nvPr/>
        </p:nvSpPr>
        <p:spPr bwMode="auto">
          <a:xfrm flipV="1">
            <a:off x="3557588" y="4824413"/>
            <a:ext cx="0" cy="433387"/>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07" name="Line 27"/>
          <p:cNvSpPr>
            <a:spLocks noChangeShapeType="1"/>
          </p:cNvSpPr>
          <p:nvPr/>
        </p:nvSpPr>
        <p:spPr bwMode="auto">
          <a:xfrm flipV="1">
            <a:off x="4486275" y="4824413"/>
            <a:ext cx="0" cy="433387"/>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08" name="Line 28"/>
          <p:cNvSpPr>
            <a:spLocks noChangeShapeType="1"/>
          </p:cNvSpPr>
          <p:nvPr/>
        </p:nvSpPr>
        <p:spPr bwMode="auto">
          <a:xfrm flipV="1">
            <a:off x="7275513" y="4824413"/>
            <a:ext cx="0" cy="433387"/>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09" name="Text Box 29"/>
          <p:cNvSpPr txBox="1">
            <a:spLocks noChangeArrowheads="1"/>
          </p:cNvSpPr>
          <p:nvPr/>
        </p:nvSpPr>
        <p:spPr bwMode="auto">
          <a:xfrm>
            <a:off x="8826500" y="6197600"/>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1000" b="0" smtClean="0">
              <a:solidFill>
                <a:srgbClr val="000000"/>
              </a:solidFill>
              <a:latin typeface="Times New Roman" panose="02020603050405020304" pitchFamily="18" charset="0"/>
            </a:endParaRPr>
          </a:p>
        </p:txBody>
      </p:sp>
      <p:grpSp>
        <p:nvGrpSpPr>
          <p:cNvPr id="583710" name="Group 30"/>
          <p:cNvGrpSpPr>
            <a:grpSpLocks/>
          </p:cNvGrpSpPr>
          <p:nvPr/>
        </p:nvGrpSpPr>
        <p:grpSpPr bwMode="auto">
          <a:xfrm>
            <a:off x="1581150" y="5238750"/>
            <a:ext cx="6103938" cy="260350"/>
            <a:chOff x="1008" y="3886"/>
            <a:chExt cx="3845" cy="164"/>
          </a:xfrm>
        </p:grpSpPr>
        <p:sp>
          <p:nvSpPr>
            <p:cNvPr id="583711" name="Text Box 31"/>
            <p:cNvSpPr txBox="1">
              <a:spLocks noChangeArrowheads="1"/>
            </p:cNvSpPr>
            <p:nvPr/>
          </p:nvSpPr>
          <p:spPr bwMode="auto">
            <a:xfrm>
              <a:off x="1008" y="3894"/>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10</a:t>
              </a:r>
            </a:p>
          </p:txBody>
        </p:sp>
        <p:sp>
          <p:nvSpPr>
            <p:cNvPr id="583712" name="Text Box 32"/>
            <p:cNvSpPr txBox="1">
              <a:spLocks noChangeArrowheads="1"/>
            </p:cNvSpPr>
            <p:nvPr/>
          </p:nvSpPr>
          <p:spPr bwMode="auto">
            <a:xfrm>
              <a:off x="2152" y="3896"/>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10</a:t>
              </a:r>
            </a:p>
          </p:txBody>
        </p:sp>
        <p:sp>
          <p:nvSpPr>
            <p:cNvPr id="583713" name="Text Box 33"/>
            <p:cNvSpPr txBox="1">
              <a:spLocks noChangeArrowheads="1"/>
            </p:cNvSpPr>
            <p:nvPr/>
          </p:nvSpPr>
          <p:spPr bwMode="auto">
            <a:xfrm>
              <a:off x="1664" y="3896"/>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0</a:t>
              </a:r>
            </a:p>
          </p:txBody>
        </p:sp>
        <p:sp>
          <p:nvSpPr>
            <p:cNvPr id="583714" name="Text Box 34"/>
            <p:cNvSpPr txBox="1">
              <a:spLocks noChangeArrowheads="1"/>
            </p:cNvSpPr>
            <p:nvPr/>
          </p:nvSpPr>
          <p:spPr bwMode="auto">
            <a:xfrm>
              <a:off x="2728" y="3892"/>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20</a:t>
              </a:r>
            </a:p>
          </p:txBody>
        </p:sp>
        <p:sp>
          <p:nvSpPr>
            <p:cNvPr id="583715" name="Text Box 35"/>
            <p:cNvSpPr txBox="1">
              <a:spLocks noChangeArrowheads="1"/>
            </p:cNvSpPr>
            <p:nvPr/>
          </p:nvSpPr>
          <p:spPr bwMode="auto">
            <a:xfrm>
              <a:off x="3352" y="3892"/>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30</a:t>
              </a:r>
            </a:p>
          </p:txBody>
        </p:sp>
        <p:sp>
          <p:nvSpPr>
            <p:cNvPr id="583716" name="Text Box 36"/>
            <p:cNvSpPr txBox="1">
              <a:spLocks noChangeArrowheads="1"/>
            </p:cNvSpPr>
            <p:nvPr/>
          </p:nvSpPr>
          <p:spPr bwMode="auto">
            <a:xfrm>
              <a:off x="1340" y="3886"/>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5</a:t>
              </a:r>
            </a:p>
          </p:txBody>
        </p:sp>
        <p:sp>
          <p:nvSpPr>
            <p:cNvPr id="583717" name="Text Box 37"/>
            <p:cNvSpPr txBox="1">
              <a:spLocks noChangeArrowheads="1"/>
            </p:cNvSpPr>
            <p:nvPr/>
          </p:nvSpPr>
          <p:spPr bwMode="auto">
            <a:xfrm>
              <a:off x="4488" y="3896"/>
              <a:ext cx="36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50  KM</a:t>
              </a:r>
            </a:p>
          </p:txBody>
        </p:sp>
        <p:sp>
          <p:nvSpPr>
            <p:cNvPr id="583718" name="Text Box 38"/>
            <p:cNvSpPr txBox="1">
              <a:spLocks noChangeArrowheads="1"/>
            </p:cNvSpPr>
            <p:nvPr/>
          </p:nvSpPr>
          <p:spPr bwMode="auto">
            <a:xfrm>
              <a:off x="3920" y="3888"/>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40</a:t>
              </a:r>
            </a:p>
          </p:txBody>
        </p:sp>
      </p:grpSp>
      <p:grpSp>
        <p:nvGrpSpPr>
          <p:cNvPr id="583719" name="Group 39"/>
          <p:cNvGrpSpPr>
            <a:grpSpLocks/>
          </p:cNvGrpSpPr>
          <p:nvPr/>
        </p:nvGrpSpPr>
        <p:grpSpPr bwMode="auto">
          <a:xfrm>
            <a:off x="1724025" y="4338638"/>
            <a:ext cx="5565775" cy="461962"/>
            <a:chOff x="1086" y="2748"/>
            <a:chExt cx="3506" cy="291"/>
          </a:xfrm>
        </p:grpSpPr>
        <p:sp>
          <p:nvSpPr>
            <p:cNvPr id="583720" name="Line 40"/>
            <p:cNvSpPr>
              <a:spLocks noChangeShapeType="1"/>
            </p:cNvSpPr>
            <p:nvPr/>
          </p:nvSpPr>
          <p:spPr bwMode="auto">
            <a:xfrm flipV="1">
              <a:off x="1088" y="3024"/>
              <a:ext cx="35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21" name="Rectangle 41"/>
            <p:cNvSpPr>
              <a:spLocks noChangeArrowheads="1"/>
            </p:cNvSpPr>
            <p:nvPr/>
          </p:nvSpPr>
          <p:spPr bwMode="auto">
            <a:xfrm>
              <a:off x="1102" y="2748"/>
              <a:ext cx="3488" cy="288"/>
            </a:xfrm>
            <a:prstGeom prst="rect">
              <a:avLst/>
            </a:prstGeom>
            <a:gradFill rotWithShape="0">
              <a:gsLst>
                <a:gs pos="0">
                  <a:srgbClr val="CCFF66">
                    <a:gamma/>
                    <a:shade val="76078"/>
                    <a:invGamma/>
                  </a:srgbClr>
                </a:gs>
                <a:gs pos="50000">
                  <a:srgbClr val="CCFF66"/>
                </a:gs>
                <a:gs pos="100000">
                  <a:srgbClr val="CCFF66">
                    <a:gamma/>
                    <a:shade val="76078"/>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nvGrpSpPr>
            <p:cNvPr id="583722" name="Group 42"/>
            <p:cNvGrpSpPr>
              <a:grpSpLocks/>
            </p:cNvGrpSpPr>
            <p:nvPr/>
          </p:nvGrpSpPr>
          <p:grpSpPr bwMode="auto">
            <a:xfrm flipV="1">
              <a:off x="1105" y="2831"/>
              <a:ext cx="565" cy="190"/>
              <a:chOff x="451" y="3378"/>
              <a:chExt cx="565" cy="190"/>
            </a:xfrm>
          </p:grpSpPr>
          <p:sp>
            <p:nvSpPr>
              <p:cNvPr id="583723" name="Line 43"/>
              <p:cNvSpPr>
                <a:spLocks noChangeShapeType="1"/>
              </p:cNvSpPr>
              <p:nvPr/>
            </p:nvSpPr>
            <p:spPr bwMode="auto">
              <a:xfrm flipV="1">
                <a:off x="513"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24" name="Line 44"/>
              <p:cNvSpPr>
                <a:spLocks noChangeShapeType="1"/>
              </p:cNvSpPr>
              <p:nvPr/>
            </p:nvSpPr>
            <p:spPr bwMode="auto">
              <a:xfrm flipV="1">
                <a:off x="576"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25" name="Line 45"/>
              <p:cNvSpPr>
                <a:spLocks noChangeShapeType="1"/>
              </p:cNvSpPr>
              <p:nvPr/>
            </p:nvSpPr>
            <p:spPr bwMode="auto">
              <a:xfrm flipV="1">
                <a:off x="639"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26" name="Line 46"/>
              <p:cNvSpPr>
                <a:spLocks noChangeShapeType="1"/>
              </p:cNvSpPr>
              <p:nvPr/>
            </p:nvSpPr>
            <p:spPr bwMode="auto">
              <a:xfrm flipV="1">
                <a:off x="701"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27" name="Line 47"/>
              <p:cNvSpPr>
                <a:spLocks noChangeShapeType="1"/>
              </p:cNvSpPr>
              <p:nvPr/>
            </p:nvSpPr>
            <p:spPr bwMode="auto">
              <a:xfrm flipV="1">
                <a:off x="764"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28" name="Line 48"/>
              <p:cNvSpPr>
                <a:spLocks noChangeShapeType="1"/>
              </p:cNvSpPr>
              <p:nvPr/>
            </p:nvSpPr>
            <p:spPr bwMode="auto">
              <a:xfrm flipV="1">
                <a:off x="827"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29" name="Line 49"/>
              <p:cNvSpPr>
                <a:spLocks noChangeShapeType="1"/>
              </p:cNvSpPr>
              <p:nvPr/>
            </p:nvSpPr>
            <p:spPr bwMode="auto">
              <a:xfrm flipV="1">
                <a:off x="890"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30" name="Line 50"/>
              <p:cNvSpPr>
                <a:spLocks noChangeShapeType="1"/>
              </p:cNvSpPr>
              <p:nvPr/>
            </p:nvSpPr>
            <p:spPr bwMode="auto">
              <a:xfrm flipV="1">
                <a:off x="953"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31" name="Line 51"/>
              <p:cNvSpPr>
                <a:spLocks noChangeShapeType="1"/>
              </p:cNvSpPr>
              <p:nvPr/>
            </p:nvSpPr>
            <p:spPr bwMode="auto">
              <a:xfrm flipV="1">
                <a:off x="1016" y="3378"/>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32" name="Line 52"/>
              <p:cNvSpPr>
                <a:spLocks noChangeShapeType="1"/>
              </p:cNvSpPr>
              <p:nvPr/>
            </p:nvSpPr>
            <p:spPr bwMode="auto">
              <a:xfrm flipV="1">
                <a:off x="451" y="3378"/>
                <a:ext cx="0" cy="129"/>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33" name="Line 53"/>
              <p:cNvSpPr>
                <a:spLocks noChangeShapeType="1"/>
              </p:cNvSpPr>
              <p:nvPr/>
            </p:nvSpPr>
            <p:spPr bwMode="auto">
              <a:xfrm flipV="1">
                <a:off x="764" y="3378"/>
                <a:ext cx="0" cy="190"/>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3734" name="Line 54"/>
            <p:cNvSpPr>
              <a:spLocks noChangeShapeType="1"/>
            </p:cNvSpPr>
            <p:nvPr/>
          </p:nvSpPr>
          <p:spPr bwMode="auto">
            <a:xfrm>
              <a:off x="1721" y="2766"/>
              <a:ext cx="0" cy="273"/>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3735" name="Group 55"/>
            <p:cNvGrpSpPr>
              <a:grpSpLocks/>
            </p:cNvGrpSpPr>
            <p:nvPr/>
          </p:nvGrpSpPr>
          <p:grpSpPr bwMode="auto">
            <a:xfrm>
              <a:off x="3440" y="2748"/>
              <a:ext cx="569" cy="273"/>
              <a:chOff x="2052" y="3408"/>
              <a:chExt cx="642" cy="273"/>
            </a:xfrm>
          </p:grpSpPr>
          <p:sp>
            <p:nvSpPr>
              <p:cNvPr id="583736" name="Line 56"/>
              <p:cNvSpPr>
                <a:spLocks noChangeShapeType="1"/>
              </p:cNvSpPr>
              <p:nvPr/>
            </p:nvSpPr>
            <p:spPr bwMode="auto">
              <a:xfrm>
                <a:off x="2052" y="3408"/>
                <a:ext cx="0" cy="273"/>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37" name="Line 57"/>
              <p:cNvSpPr>
                <a:spLocks noChangeShapeType="1"/>
              </p:cNvSpPr>
              <p:nvPr/>
            </p:nvSpPr>
            <p:spPr bwMode="auto">
              <a:xfrm>
                <a:off x="2694" y="3408"/>
                <a:ext cx="0" cy="273"/>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3738" name="Line 58"/>
            <p:cNvSpPr>
              <a:spLocks noChangeShapeType="1"/>
            </p:cNvSpPr>
            <p:nvPr/>
          </p:nvSpPr>
          <p:spPr bwMode="auto">
            <a:xfrm>
              <a:off x="2239" y="2748"/>
              <a:ext cx="0" cy="273"/>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39" name="Line 59"/>
            <p:cNvSpPr>
              <a:spLocks noChangeShapeType="1"/>
            </p:cNvSpPr>
            <p:nvPr/>
          </p:nvSpPr>
          <p:spPr bwMode="auto">
            <a:xfrm>
              <a:off x="2824" y="2748"/>
              <a:ext cx="0" cy="273"/>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40" name="Line 60"/>
            <p:cNvSpPr>
              <a:spLocks noChangeShapeType="1"/>
            </p:cNvSpPr>
            <p:nvPr/>
          </p:nvSpPr>
          <p:spPr bwMode="auto">
            <a:xfrm>
              <a:off x="4581" y="2748"/>
              <a:ext cx="0" cy="273"/>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41" name="Line 61"/>
            <p:cNvSpPr>
              <a:spLocks noChangeShapeType="1"/>
            </p:cNvSpPr>
            <p:nvPr/>
          </p:nvSpPr>
          <p:spPr bwMode="auto">
            <a:xfrm>
              <a:off x="1086" y="3036"/>
              <a:ext cx="3504"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3742" name="Group 62"/>
          <p:cNvGrpSpPr>
            <a:grpSpLocks/>
          </p:cNvGrpSpPr>
          <p:nvPr/>
        </p:nvGrpSpPr>
        <p:grpSpPr bwMode="auto">
          <a:xfrm>
            <a:off x="1524000" y="4095750"/>
            <a:ext cx="6432550" cy="260350"/>
            <a:chOff x="1008" y="3886"/>
            <a:chExt cx="4052" cy="164"/>
          </a:xfrm>
        </p:grpSpPr>
        <p:sp>
          <p:nvSpPr>
            <p:cNvPr id="583743" name="Text Box 63"/>
            <p:cNvSpPr txBox="1">
              <a:spLocks noChangeArrowheads="1"/>
            </p:cNvSpPr>
            <p:nvPr/>
          </p:nvSpPr>
          <p:spPr bwMode="auto">
            <a:xfrm>
              <a:off x="1008" y="3894"/>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10</a:t>
              </a:r>
            </a:p>
          </p:txBody>
        </p:sp>
        <p:sp>
          <p:nvSpPr>
            <p:cNvPr id="583744" name="Text Box 64"/>
            <p:cNvSpPr txBox="1">
              <a:spLocks noChangeArrowheads="1"/>
            </p:cNvSpPr>
            <p:nvPr/>
          </p:nvSpPr>
          <p:spPr bwMode="auto">
            <a:xfrm>
              <a:off x="2152" y="3896"/>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10</a:t>
              </a:r>
            </a:p>
          </p:txBody>
        </p:sp>
        <p:sp>
          <p:nvSpPr>
            <p:cNvPr id="583745" name="Text Box 65"/>
            <p:cNvSpPr txBox="1">
              <a:spLocks noChangeArrowheads="1"/>
            </p:cNvSpPr>
            <p:nvPr/>
          </p:nvSpPr>
          <p:spPr bwMode="auto">
            <a:xfrm>
              <a:off x="1664" y="3896"/>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0</a:t>
              </a:r>
            </a:p>
          </p:txBody>
        </p:sp>
        <p:sp>
          <p:nvSpPr>
            <p:cNvPr id="583746" name="Text Box 66"/>
            <p:cNvSpPr txBox="1">
              <a:spLocks noChangeArrowheads="1"/>
            </p:cNvSpPr>
            <p:nvPr/>
          </p:nvSpPr>
          <p:spPr bwMode="auto">
            <a:xfrm>
              <a:off x="2728" y="3892"/>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20</a:t>
              </a:r>
            </a:p>
          </p:txBody>
        </p:sp>
        <p:sp>
          <p:nvSpPr>
            <p:cNvPr id="583747" name="Text Box 67"/>
            <p:cNvSpPr txBox="1">
              <a:spLocks noChangeArrowheads="1"/>
            </p:cNvSpPr>
            <p:nvPr/>
          </p:nvSpPr>
          <p:spPr bwMode="auto">
            <a:xfrm>
              <a:off x="3352" y="3892"/>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30</a:t>
              </a:r>
            </a:p>
          </p:txBody>
        </p:sp>
        <p:sp>
          <p:nvSpPr>
            <p:cNvPr id="583748" name="Text Box 68"/>
            <p:cNvSpPr txBox="1">
              <a:spLocks noChangeArrowheads="1"/>
            </p:cNvSpPr>
            <p:nvPr/>
          </p:nvSpPr>
          <p:spPr bwMode="auto">
            <a:xfrm>
              <a:off x="1340" y="3886"/>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5</a:t>
              </a:r>
            </a:p>
          </p:txBody>
        </p:sp>
        <p:sp>
          <p:nvSpPr>
            <p:cNvPr id="583749" name="Text Box 69"/>
            <p:cNvSpPr txBox="1">
              <a:spLocks noChangeArrowheads="1"/>
            </p:cNvSpPr>
            <p:nvPr/>
          </p:nvSpPr>
          <p:spPr bwMode="auto">
            <a:xfrm>
              <a:off x="4488" y="3896"/>
              <a:ext cx="57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50 MINUTES</a:t>
              </a:r>
            </a:p>
          </p:txBody>
        </p:sp>
        <p:sp>
          <p:nvSpPr>
            <p:cNvPr id="583750" name="Text Box 70"/>
            <p:cNvSpPr txBox="1">
              <a:spLocks noChangeArrowheads="1"/>
            </p:cNvSpPr>
            <p:nvPr/>
          </p:nvSpPr>
          <p:spPr bwMode="auto">
            <a:xfrm>
              <a:off x="3920" y="3888"/>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40</a:t>
              </a:r>
            </a:p>
          </p:txBody>
        </p:sp>
      </p:grpSp>
      <p:sp>
        <p:nvSpPr>
          <p:cNvPr id="583751" name="Text Box 71"/>
          <p:cNvSpPr txBox="1">
            <a:spLocks noChangeArrowheads="1"/>
          </p:cNvSpPr>
          <p:nvPr/>
        </p:nvSpPr>
        <p:spPr bwMode="auto">
          <a:xfrm>
            <a:off x="1295400" y="4267200"/>
            <a:ext cx="463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MIN.</a:t>
            </a:r>
          </a:p>
        </p:txBody>
      </p:sp>
      <p:sp>
        <p:nvSpPr>
          <p:cNvPr id="583752" name="Text Box 72"/>
          <p:cNvSpPr txBox="1">
            <a:spLocks noChangeArrowheads="1"/>
          </p:cNvSpPr>
          <p:nvPr/>
        </p:nvSpPr>
        <p:spPr bwMode="auto">
          <a:xfrm>
            <a:off x="1295400" y="5181600"/>
            <a:ext cx="3889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KM</a:t>
            </a:r>
          </a:p>
        </p:txBody>
      </p:sp>
      <p:grpSp>
        <p:nvGrpSpPr>
          <p:cNvPr id="583753" name="Group 73"/>
          <p:cNvGrpSpPr>
            <a:grpSpLocks/>
          </p:cNvGrpSpPr>
          <p:nvPr/>
        </p:nvGrpSpPr>
        <p:grpSpPr bwMode="auto">
          <a:xfrm>
            <a:off x="2038350" y="3581400"/>
            <a:ext cx="4314825" cy="1076325"/>
            <a:chOff x="1284" y="2256"/>
            <a:chExt cx="2718" cy="678"/>
          </a:xfrm>
        </p:grpSpPr>
        <p:sp>
          <p:nvSpPr>
            <p:cNvPr id="583754" name="Line 74"/>
            <p:cNvSpPr>
              <a:spLocks noChangeShapeType="1"/>
            </p:cNvSpPr>
            <p:nvPr/>
          </p:nvSpPr>
          <p:spPr bwMode="auto">
            <a:xfrm flipV="1">
              <a:off x="1284" y="2262"/>
              <a:ext cx="0" cy="672"/>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55" name="Line 75"/>
            <p:cNvSpPr>
              <a:spLocks noChangeShapeType="1"/>
            </p:cNvSpPr>
            <p:nvPr/>
          </p:nvSpPr>
          <p:spPr bwMode="auto">
            <a:xfrm flipV="1">
              <a:off x="4002" y="2256"/>
              <a:ext cx="0" cy="624"/>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3756" name="Group 76"/>
          <p:cNvGrpSpPr>
            <a:grpSpLocks/>
          </p:cNvGrpSpPr>
          <p:nvPr/>
        </p:nvGrpSpPr>
        <p:grpSpPr bwMode="auto">
          <a:xfrm>
            <a:off x="2019300" y="3629025"/>
            <a:ext cx="4343400" cy="244475"/>
            <a:chOff x="1272" y="2286"/>
            <a:chExt cx="2736" cy="154"/>
          </a:xfrm>
        </p:grpSpPr>
        <p:sp>
          <p:nvSpPr>
            <p:cNvPr id="583757" name="Line 77"/>
            <p:cNvSpPr>
              <a:spLocks noChangeShapeType="1"/>
            </p:cNvSpPr>
            <p:nvPr/>
          </p:nvSpPr>
          <p:spPr bwMode="auto">
            <a:xfrm>
              <a:off x="1272" y="2400"/>
              <a:ext cx="2736" cy="0"/>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58" name="Text Box 78"/>
            <p:cNvSpPr txBox="1">
              <a:spLocks noChangeArrowheads="1"/>
            </p:cNvSpPr>
            <p:nvPr/>
          </p:nvSpPr>
          <p:spPr bwMode="auto">
            <a:xfrm>
              <a:off x="2322" y="2286"/>
              <a:ext cx="57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47 MINUTES</a:t>
              </a:r>
            </a:p>
          </p:txBody>
        </p:sp>
      </p:grpSp>
      <p:grpSp>
        <p:nvGrpSpPr>
          <p:cNvPr id="583759" name="Group 79"/>
          <p:cNvGrpSpPr>
            <a:grpSpLocks/>
          </p:cNvGrpSpPr>
          <p:nvPr/>
        </p:nvGrpSpPr>
        <p:grpSpPr bwMode="auto">
          <a:xfrm>
            <a:off x="2057400" y="4953000"/>
            <a:ext cx="4305300" cy="914400"/>
            <a:chOff x="1296" y="3120"/>
            <a:chExt cx="2712" cy="576"/>
          </a:xfrm>
        </p:grpSpPr>
        <p:sp>
          <p:nvSpPr>
            <p:cNvPr id="583760" name="Line 80"/>
            <p:cNvSpPr>
              <a:spLocks noChangeShapeType="1"/>
            </p:cNvSpPr>
            <p:nvPr/>
          </p:nvSpPr>
          <p:spPr bwMode="auto">
            <a:xfrm>
              <a:off x="1296" y="3120"/>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61" name="Line 81"/>
            <p:cNvSpPr>
              <a:spLocks noChangeShapeType="1"/>
            </p:cNvSpPr>
            <p:nvPr/>
          </p:nvSpPr>
          <p:spPr bwMode="auto">
            <a:xfrm>
              <a:off x="4008" y="3168"/>
              <a:ext cx="0" cy="5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3762" name="Group 82"/>
          <p:cNvGrpSpPr>
            <a:grpSpLocks/>
          </p:cNvGrpSpPr>
          <p:nvPr/>
        </p:nvGrpSpPr>
        <p:grpSpPr bwMode="auto">
          <a:xfrm>
            <a:off x="2038350" y="5508625"/>
            <a:ext cx="4343400" cy="244475"/>
            <a:chOff x="1284" y="3470"/>
            <a:chExt cx="2736" cy="154"/>
          </a:xfrm>
        </p:grpSpPr>
        <p:sp>
          <p:nvSpPr>
            <p:cNvPr id="583763" name="Line 83"/>
            <p:cNvSpPr>
              <a:spLocks noChangeShapeType="1"/>
            </p:cNvSpPr>
            <p:nvPr/>
          </p:nvSpPr>
          <p:spPr bwMode="auto">
            <a:xfrm>
              <a:off x="1284" y="3504"/>
              <a:ext cx="2736"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64" name="Text Box 84"/>
            <p:cNvSpPr txBox="1">
              <a:spLocks noChangeArrowheads="1"/>
            </p:cNvSpPr>
            <p:nvPr/>
          </p:nvSpPr>
          <p:spPr bwMode="auto">
            <a:xfrm>
              <a:off x="2438" y="3470"/>
              <a:ext cx="34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47 KM</a:t>
              </a:r>
            </a:p>
          </p:txBody>
        </p:sp>
      </p:grpSp>
      <p:sp>
        <p:nvSpPr>
          <p:cNvPr id="583765" name="Text Box 85"/>
          <p:cNvSpPr txBox="1">
            <a:spLocks noChangeArrowheads="1"/>
          </p:cNvSpPr>
          <p:nvPr/>
        </p:nvSpPr>
        <p:spPr bwMode="auto">
          <a:xfrm>
            <a:off x="2090738" y="6019800"/>
            <a:ext cx="4843462"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400" b="0" smtClean="0">
                <a:solidFill>
                  <a:srgbClr val="000000"/>
                </a:solidFill>
                <a:latin typeface="Times New Roman" panose="02020603050405020304" pitchFamily="18" charset="0"/>
              </a:rPr>
              <a:t>R.F. = 1 / 4,00,000</a:t>
            </a:r>
          </a:p>
          <a:p>
            <a:pPr algn="ctr" eaLnBrk="1" hangingPunct="1"/>
            <a:r>
              <a:rPr lang="en-US" altLang="en-US" sz="1200" smtClean="0">
                <a:solidFill>
                  <a:srgbClr val="FF0000"/>
                </a:solidFill>
                <a:latin typeface="Arial" panose="020B0604020202020204" pitchFamily="34" charset="0"/>
              </a:rPr>
              <a:t>COMPARATIVE SCALE  SHOWING MINUTES AND KILOMETERS</a:t>
            </a:r>
          </a:p>
        </p:txBody>
      </p:sp>
      <p:sp>
        <p:nvSpPr>
          <p:cNvPr id="583766" name="Line 86"/>
          <p:cNvSpPr>
            <a:spLocks noChangeShapeType="1"/>
          </p:cNvSpPr>
          <p:nvPr/>
        </p:nvSpPr>
        <p:spPr bwMode="auto">
          <a:xfrm>
            <a:off x="1743075" y="4810125"/>
            <a:ext cx="556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3767" name="Line 87"/>
          <p:cNvSpPr>
            <a:spLocks noChangeShapeType="1"/>
          </p:cNvSpPr>
          <p:nvPr/>
        </p:nvSpPr>
        <p:spPr bwMode="auto">
          <a:xfrm flipV="1">
            <a:off x="1752600" y="4800600"/>
            <a:ext cx="0" cy="43338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3775" name="Group 95"/>
          <p:cNvGrpSpPr>
            <a:grpSpLocks/>
          </p:cNvGrpSpPr>
          <p:nvPr/>
        </p:nvGrpSpPr>
        <p:grpSpPr bwMode="auto">
          <a:xfrm>
            <a:off x="8016875" y="46038"/>
            <a:ext cx="1096963" cy="182562"/>
            <a:chOff x="5050" y="29"/>
            <a:chExt cx="691" cy="115"/>
          </a:xfrm>
        </p:grpSpPr>
        <p:sp>
          <p:nvSpPr>
            <p:cNvPr id="583776" name="AutoShape 96">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3777" name="AutoShape 97">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3778" name="AutoShape 98">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3779" name="AutoShape 99">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3780" name="AutoShape 100">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3781" name="AutoShape 101">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1325222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83684"/>
                                        </p:tgtEl>
                                        <p:attrNameLst>
                                          <p:attrName>style.visibility</p:attrName>
                                        </p:attrNameLst>
                                      </p:cBhvr>
                                      <p:to>
                                        <p:strVal val="visible"/>
                                      </p:to>
                                    </p:set>
                                    <p:anim calcmode="lin" valueType="num">
                                      <p:cBhvr additive="base">
                                        <p:cTn id="7" dur="500" fill="hold"/>
                                        <p:tgtEl>
                                          <p:spTgt spid="583684"/>
                                        </p:tgtEl>
                                        <p:attrNameLst>
                                          <p:attrName>ppt_x</p:attrName>
                                        </p:attrNameLst>
                                      </p:cBhvr>
                                      <p:tavLst>
                                        <p:tav tm="0">
                                          <p:val>
                                            <p:strVal val="0-#ppt_w/2"/>
                                          </p:val>
                                        </p:tav>
                                        <p:tav tm="100000">
                                          <p:val>
                                            <p:strVal val="#ppt_x"/>
                                          </p:val>
                                        </p:tav>
                                      </p:tavLst>
                                    </p:anim>
                                    <p:anim calcmode="lin" valueType="num">
                                      <p:cBhvr additive="base">
                                        <p:cTn id="8" dur="500" fill="hold"/>
                                        <p:tgtEl>
                                          <p:spTgt spid="5836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583687"/>
                                        </p:tgtEl>
                                        <p:attrNameLst>
                                          <p:attrName>style.visibility</p:attrName>
                                        </p:attrNameLst>
                                      </p:cBhvr>
                                      <p:to>
                                        <p:strVal val="visible"/>
                                      </p:to>
                                    </p:set>
                                    <p:anim calcmode="lin" valueType="num">
                                      <p:cBhvr>
                                        <p:cTn id="13" dur="500" fill="hold"/>
                                        <p:tgtEl>
                                          <p:spTgt spid="583687"/>
                                        </p:tgtEl>
                                        <p:attrNameLst>
                                          <p:attrName>ppt_w</p:attrName>
                                        </p:attrNameLst>
                                      </p:cBhvr>
                                      <p:tavLst>
                                        <p:tav tm="0">
                                          <p:val>
                                            <p:fltVal val="0"/>
                                          </p:val>
                                        </p:tav>
                                        <p:tav tm="100000">
                                          <p:val>
                                            <p:strVal val="#ppt_w"/>
                                          </p:val>
                                        </p:tav>
                                      </p:tavLst>
                                    </p:anim>
                                    <p:anim calcmode="lin" valueType="num">
                                      <p:cBhvr>
                                        <p:cTn id="14" dur="500" fill="hold"/>
                                        <p:tgtEl>
                                          <p:spTgt spid="583687"/>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583766"/>
                                        </p:tgtEl>
                                        <p:attrNameLst>
                                          <p:attrName>style.visibility</p:attrName>
                                        </p:attrNameLst>
                                      </p:cBhvr>
                                      <p:to>
                                        <p:strVal val="visible"/>
                                      </p:to>
                                    </p:set>
                                    <p:anim calcmode="lin" valueType="num">
                                      <p:cBhvr>
                                        <p:cTn id="19" dur="500" fill="hold"/>
                                        <p:tgtEl>
                                          <p:spTgt spid="583766"/>
                                        </p:tgtEl>
                                        <p:attrNameLst>
                                          <p:attrName>ppt_x</p:attrName>
                                        </p:attrNameLst>
                                      </p:cBhvr>
                                      <p:tavLst>
                                        <p:tav tm="0">
                                          <p:val>
                                            <p:strVal val="#ppt_x-#ppt_w/2"/>
                                          </p:val>
                                        </p:tav>
                                        <p:tav tm="100000">
                                          <p:val>
                                            <p:strVal val="#ppt_x"/>
                                          </p:val>
                                        </p:tav>
                                      </p:tavLst>
                                    </p:anim>
                                    <p:anim calcmode="lin" valueType="num">
                                      <p:cBhvr>
                                        <p:cTn id="20" dur="500" fill="hold"/>
                                        <p:tgtEl>
                                          <p:spTgt spid="583766"/>
                                        </p:tgtEl>
                                        <p:attrNameLst>
                                          <p:attrName>ppt_y</p:attrName>
                                        </p:attrNameLst>
                                      </p:cBhvr>
                                      <p:tavLst>
                                        <p:tav tm="0">
                                          <p:val>
                                            <p:strVal val="#ppt_y"/>
                                          </p:val>
                                        </p:tav>
                                        <p:tav tm="100000">
                                          <p:val>
                                            <p:strVal val="#ppt_y"/>
                                          </p:val>
                                        </p:tav>
                                      </p:tavLst>
                                    </p:anim>
                                    <p:anim calcmode="lin" valueType="num">
                                      <p:cBhvr>
                                        <p:cTn id="21" dur="500" fill="hold"/>
                                        <p:tgtEl>
                                          <p:spTgt spid="583766"/>
                                        </p:tgtEl>
                                        <p:attrNameLst>
                                          <p:attrName>ppt_w</p:attrName>
                                        </p:attrNameLst>
                                      </p:cBhvr>
                                      <p:tavLst>
                                        <p:tav tm="0">
                                          <p:val>
                                            <p:fltVal val="0"/>
                                          </p:val>
                                        </p:tav>
                                        <p:tav tm="100000">
                                          <p:val>
                                            <p:strVal val="#ppt_w"/>
                                          </p:val>
                                        </p:tav>
                                      </p:tavLst>
                                    </p:anim>
                                    <p:anim calcmode="lin" valueType="num">
                                      <p:cBhvr>
                                        <p:cTn id="22" dur="500" fill="hold"/>
                                        <p:tgtEl>
                                          <p:spTgt spid="583766"/>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583767"/>
                                        </p:tgtEl>
                                        <p:attrNameLst>
                                          <p:attrName>style.visibility</p:attrName>
                                        </p:attrNameLst>
                                      </p:cBhvr>
                                      <p:to>
                                        <p:strVal val="visible"/>
                                      </p:to>
                                    </p:set>
                                    <p:anim calcmode="lin" valueType="num">
                                      <p:cBhvr additive="base">
                                        <p:cTn id="27" dur="500" fill="hold"/>
                                        <p:tgtEl>
                                          <p:spTgt spid="583767"/>
                                        </p:tgtEl>
                                        <p:attrNameLst>
                                          <p:attrName>ppt_x</p:attrName>
                                        </p:attrNameLst>
                                      </p:cBhvr>
                                      <p:tavLst>
                                        <p:tav tm="0">
                                          <p:val>
                                            <p:strVal val="#ppt_x"/>
                                          </p:val>
                                        </p:tav>
                                        <p:tav tm="100000">
                                          <p:val>
                                            <p:strVal val="#ppt_x"/>
                                          </p:val>
                                        </p:tav>
                                      </p:tavLst>
                                    </p:anim>
                                    <p:anim calcmode="lin" valueType="num">
                                      <p:cBhvr additive="base">
                                        <p:cTn id="28" dur="500" fill="hold"/>
                                        <p:tgtEl>
                                          <p:spTgt spid="583767"/>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583703"/>
                                        </p:tgtEl>
                                        <p:attrNameLst>
                                          <p:attrName>style.visibility</p:attrName>
                                        </p:attrNameLst>
                                      </p:cBhvr>
                                      <p:to>
                                        <p:strVal val="visible"/>
                                      </p:to>
                                    </p:set>
                                    <p:anim calcmode="lin" valueType="num">
                                      <p:cBhvr additive="base">
                                        <p:cTn id="33" dur="500" fill="hold"/>
                                        <p:tgtEl>
                                          <p:spTgt spid="583703"/>
                                        </p:tgtEl>
                                        <p:attrNameLst>
                                          <p:attrName>ppt_x</p:attrName>
                                        </p:attrNameLst>
                                      </p:cBhvr>
                                      <p:tavLst>
                                        <p:tav tm="0">
                                          <p:val>
                                            <p:strVal val="#ppt_x"/>
                                          </p:val>
                                        </p:tav>
                                        <p:tav tm="100000">
                                          <p:val>
                                            <p:strVal val="#ppt_x"/>
                                          </p:val>
                                        </p:tav>
                                      </p:tavLst>
                                    </p:anim>
                                    <p:anim calcmode="lin" valueType="num">
                                      <p:cBhvr additive="base">
                                        <p:cTn id="34" dur="500" fill="hold"/>
                                        <p:tgtEl>
                                          <p:spTgt spid="583703"/>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583706"/>
                                        </p:tgtEl>
                                        <p:attrNameLst>
                                          <p:attrName>style.visibility</p:attrName>
                                        </p:attrNameLst>
                                      </p:cBhvr>
                                      <p:to>
                                        <p:strVal val="visible"/>
                                      </p:to>
                                    </p:set>
                                    <p:anim calcmode="lin" valueType="num">
                                      <p:cBhvr additive="base">
                                        <p:cTn id="39" dur="500" fill="hold"/>
                                        <p:tgtEl>
                                          <p:spTgt spid="583706"/>
                                        </p:tgtEl>
                                        <p:attrNameLst>
                                          <p:attrName>ppt_x</p:attrName>
                                        </p:attrNameLst>
                                      </p:cBhvr>
                                      <p:tavLst>
                                        <p:tav tm="0">
                                          <p:val>
                                            <p:strVal val="#ppt_x"/>
                                          </p:val>
                                        </p:tav>
                                        <p:tav tm="100000">
                                          <p:val>
                                            <p:strVal val="#ppt_x"/>
                                          </p:val>
                                        </p:tav>
                                      </p:tavLst>
                                    </p:anim>
                                    <p:anim calcmode="lin" valueType="num">
                                      <p:cBhvr additive="base">
                                        <p:cTn id="40" dur="500" fill="hold"/>
                                        <p:tgtEl>
                                          <p:spTgt spid="583706"/>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583707"/>
                                        </p:tgtEl>
                                        <p:attrNameLst>
                                          <p:attrName>style.visibility</p:attrName>
                                        </p:attrNameLst>
                                      </p:cBhvr>
                                      <p:to>
                                        <p:strVal val="visible"/>
                                      </p:to>
                                    </p:set>
                                    <p:anim calcmode="lin" valueType="num">
                                      <p:cBhvr additive="base">
                                        <p:cTn id="45" dur="500" fill="hold"/>
                                        <p:tgtEl>
                                          <p:spTgt spid="583707"/>
                                        </p:tgtEl>
                                        <p:attrNameLst>
                                          <p:attrName>ppt_x</p:attrName>
                                        </p:attrNameLst>
                                      </p:cBhvr>
                                      <p:tavLst>
                                        <p:tav tm="0">
                                          <p:val>
                                            <p:strVal val="#ppt_x"/>
                                          </p:val>
                                        </p:tav>
                                        <p:tav tm="100000">
                                          <p:val>
                                            <p:strVal val="#ppt_x"/>
                                          </p:val>
                                        </p:tav>
                                      </p:tavLst>
                                    </p:anim>
                                    <p:anim calcmode="lin" valueType="num">
                                      <p:cBhvr additive="base">
                                        <p:cTn id="46" dur="500" fill="hold"/>
                                        <p:tgtEl>
                                          <p:spTgt spid="583707"/>
                                        </p:tgtEl>
                                        <p:attrNameLst>
                                          <p:attrName>ppt_y</p:attrName>
                                        </p:attrNameLst>
                                      </p:cBhvr>
                                      <p:tavLst>
                                        <p:tav tm="0">
                                          <p:val>
                                            <p:strVal val="0-#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1" fill="hold" grpId="0" nodeType="clickEffect">
                                  <p:stCondLst>
                                    <p:cond delay="0"/>
                                  </p:stCondLst>
                                  <p:childTnLst>
                                    <p:set>
                                      <p:cBhvr>
                                        <p:cTn id="50" dur="1" fill="hold">
                                          <p:stCondLst>
                                            <p:cond delay="0"/>
                                          </p:stCondLst>
                                        </p:cTn>
                                        <p:tgtEl>
                                          <p:spTgt spid="583704"/>
                                        </p:tgtEl>
                                        <p:attrNameLst>
                                          <p:attrName>style.visibility</p:attrName>
                                        </p:attrNameLst>
                                      </p:cBhvr>
                                      <p:to>
                                        <p:strVal val="visible"/>
                                      </p:to>
                                    </p:set>
                                    <p:anim calcmode="lin" valueType="num">
                                      <p:cBhvr additive="base">
                                        <p:cTn id="51" dur="500" fill="hold"/>
                                        <p:tgtEl>
                                          <p:spTgt spid="583704"/>
                                        </p:tgtEl>
                                        <p:attrNameLst>
                                          <p:attrName>ppt_x</p:attrName>
                                        </p:attrNameLst>
                                      </p:cBhvr>
                                      <p:tavLst>
                                        <p:tav tm="0">
                                          <p:val>
                                            <p:strVal val="#ppt_x"/>
                                          </p:val>
                                        </p:tav>
                                        <p:tav tm="100000">
                                          <p:val>
                                            <p:strVal val="#ppt_x"/>
                                          </p:val>
                                        </p:tav>
                                      </p:tavLst>
                                    </p:anim>
                                    <p:anim calcmode="lin" valueType="num">
                                      <p:cBhvr additive="base">
                                        <p:cTn id="52" dur="500" fill="hold"/>
                                        <p:tgtEl>
                                          <p:spTgt spid="583704"/>
                                        </p:tgtEl>
                                        <p:attrNameLst>
                                          <p:attrName>ppt_y</p:attrName>
                                        </p:attrNameLst>
                                      </p:cBhvr>
                                      <p:tavLst>
                                        <p:tav tm="0">
                                          <p:val>
                                            <p:strVal val="0-#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1" fill="hold" grpId="0" nodeType="clickEffect">
                                  <p:stCondLst>
                                    <p:cond delay="0"/>
                                  </p:stCondLst>
                                  <p:childTnLst>
                                    <p:set>
                                      <p:cBhvr>
                                        <p:cTn id="56" dur="1" fill="hold">
                                          <p:stCondLst>
                                            <p:cond delay="0"/>
                                          </p:stCondLst>
                                        </p:cTn>
                                        <p:tgtEl>
                                          <p:spTgt spid="583705"/>
                                        </p:tgtEl>
                                        <p:attrNameLst>
                                          <p:attrName>style.visibility</p:attrName>
                                        </p:attrNameLst>
                                      </p:cBhvr>
                                      <p:to>
                                        <p:strVal val="visible"/>
                                      </p:to>
                                    </p:set>
                                    <p:anim calcmode="lin" valueType="num">
                                      <p:cBhvr additive="base">
                                        <p:cTn id="57" dur="500" fill="hold"/>
                                        <p:tgtEl>
                                          <p:spTgt spid="583705"/>
                                        </p:tgtEl>
                                        <p:attrNameLst>
                                          <p:attrName>ppt_x</p:attrName>
                                        </p:attrNameLst>
                                      </p:cBhvr>
                                      <p:tavLst>
                                        <p:tav tm="0">
                                          <p:val>
                                            <p:strVal val="#ppt_x"/>
                                          </p:val>
                                        </p:tav>
                                        <p:tav tm="100000">
                                          <p:val>
                                            <p:strVal val="#ppt_x"/>
                                          </p:val>
                                        </p:tav>
                                      </p:tavLst>
                                    </p:anim>
                                    <p:anim calcmode="lin" valueType="num">
                                      <p:cBhvr additive="base">
                                        <p:cTn id="58" dur="500" fill="hold"/>
                                        <p:tgtEl>
                                          <p:spTgt spid="583705"/>
                                        </p:tgtEl>
                                        <p:attrNameLst>
                                          <p:attrName>ppt_y</p:attrName>
                                        </p:attrNameLst>
                                      </p:cBhvr>
                                      <p:tavLst>
                                        <p:tav tm="0">
                                          <p:val>
                                            <p:strVal val="0-#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1" fill="hold" grpId="0" nodeType="clickEffect">
                                  <p:stCondLst>
                                    <p:cond delay="0"/>
                                  </p:stCondLst>
                                  <p:childTnLst>
                                    <p:set>
                                      <p:cBhvr>
                                        <p:cTn id="62" dur="1" fill="hold">
                                          <p:stCondLst>
                                            <p:cond delay="0"/>
                                          </p:stCondLst>
                                        </p:cTn>
                                        <p:tgtEl>
                                          <p:spTgt spid="583708"/>
                                        </p:tgtEl>
                                        <p:attrNameLst>
                                          <p:attrName>style.visibility</p:attrName>
                                        </p:attrNameLst>
                                      </p:cBhvr>
                                      <p:to>
                                        <p:strVal val="visible"/>
                                      </p:to>
                                    </p:set>
                                    <p:anim calcmode="lin" valueType="num">
                                      <p:cBhvr additive="base">
                                        <p:cTn id="63" dur="500" fill="hold"/>
                                        <p:tgtEl>
                                          <p:spTgt spid="583708"/>
                                        </p:tgtEl>
                                        <p:attrNameLst>
                                          <p:attrName>ppt_x</p:attrName>
                                        </p:attrNameLst>
                                      </p:cBhvr>
                                      <p:tavLst>
                                        <p:tav tm="0">
                                          <p:val>
                                            <p:strVal val="#ppt_x"/>
                                          </p:val>
                                        </p:tav>
                                        <p:tav tm="100000">
                                          <p:val>
                                            <p:strVal val="#ppt_x"/>
                                          </p:val>
                                        </p:tav>
                                      </p:tavLst>
                                    </p:anim>
                                    <p:anim calcmode="lin" valueType="num">
                                      <p:cBhvr additive="base">
                                        <p:cTn id="64" dur="500" fill="hold"/>
                                        <p:tgtEl>
                                          <p:spTgt spid="583708"/>
                                        </p:tgtEl>
                                        <p:attrNameLst>
                                          <p:attrName>ppt_y</p:attrName>
                                        </p:attrNameLst>
                                      </p:cBhvr>
                                      <p:tavLst>
                                        <p:tav tm="0">
                                          <p:val>
                                            <p:strVal val="0-#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1" fill="hold" nodeType="clickEffect">
                                  <p:stCondLst>
                                    <p:cond delay="0"/>
                                  </p:stCondLst>
                                  <p:childTnLst>
                                    <p:set>
                                      <p:cBhvr>
                                        <p:cTn id="68" dur="1" fill="hold">
                                          <p:stCondLst>
                                            <p:cond delay="0"/>
                                          </p:stCondLst>
                                        </p:cTn>
                                        <p:tgtEl>
                                          <p:spTgt spid="583691"/>
                                        </p:tgtEl>
                                        <p:attrNameLst>
                                          <p:attrName>style.visibility</p:attrName>
                                        </p:attrNameLst>
                                      </p:cBhvr>
                                      <p:to>
                                        <p:strVal val="visible"/>
                                      </p:to>
                                    </p:set>
                                    <p:anim calcmode="lin" valueType="num">
                                      <p:cBhvr>
                                        <p:cTn id="69" dur="500" fill="hold"/>
                                        <p:tgtEl>
                                          <p:spTgt spid="583691"/>
                                        </p:tgtEl>
                                        <p:attrNameLst>
                                          <p:attrName>ppt_x</p:attrName>
                                        </p:attrNameLst>
                                      </p:cBhvr>
                                      <p:tavLst>
                                        <p:tav tm="0">
                                          <p:val>
                                            <p:strVal val="#ppt_x"/>
                                          </p:val>
                                        </p:tav>
                                        <p:tav tm="100000">
                                          <p:val>
                                            <p:strVal val="#ppt_x"/>
                                          </p:val>
                                        </p:tav>
                                      </p:tavLst>
                                    </p:anim>
                                    <p:anim calcmode="lin" valueType="num">
                                      <p:cBhvr>
                                        <p:cTn id="70" dur="500" fill="hold"/>
                                        <p:tgtEl>
                                          <p:spTgt spid="583691"/>
                                        </p:tgtEl>
                                        <p:attrNameLst>
                                          <p:attrName>ppt_y</p:attrName>
                                        </p:attrNameLst>
                                      </p:cBhvr>
                                      <p:tavLst>
                                        <p:tav tm="0">
                                          <p:val>
                                            <p:strVal val="#ppt_y-#ppt_h/2"/>
                                          </p:val>
                                        </p:tav>
                                        <p:tav tm="100000">
                                          <p:val>
                                            <p:strVal val="#ppt_y"/>
                                          </p:val>
                                        </p:tav>
                                      </p:tavLst>
                                    </p:anim>
                                    <p:anim calcmode="lin" valueType="num">
                                      <p:cBhvr>
                                        <p:cTn id="71" dur="500" fill="hold"/>
                                        <p:tgtEl>
                                          <p:spTgt spid="583691"/>
                                        </p:tgtEl>
                                        <p:attrNameLst>
                                          <p:attrName>ppt_w</p:attrName>
                                        </p:attrNameLst>
                                      </p:cBhvr>
                                      <p:tavLst>
                                        <p:tav tm="0">
                                          <p:val>
                                            <p:strVal val="#ppt_w"/>
                                          </p:val>
                                        </p:tav>
                                        <p:tav tm="100000">
                                          <p:val>
                                            <p:strVal val="#ppt_w"/>
                                          </p:val>
                                        </p:tav>
                                      </p:tavLst>
                                    </p:anim>
                                    <p:anim calcmode="lin" valueType="num">
                                      <p:cBhvr>
                                        <p:cTn id="72" dur="500" fill="hold"/>
                                        <p:tgtEl>
                                          <p:spTgt spid="583691"/>
                                        </p:tgtEl>
                                        <p:attrNameLst>
                                          <p:attrName>ppt_h</p:attrName>
                                        </p:attrNameLst>
                                      </p:cBhvr>
                                      <p:tavLst>
                                        <p:tav tm="0">
                                          <p:val>
                                            <p:fltVal val="0"/>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1" fill="hold" grpId="0" nodeType="clickEffect">
                                  <p:stCondLst>
                                    <p:cond delay="0"/>
                                  </p:stCondLst>
                                  <p:childTnLst>
                                    <p:set>
                                      <p:cBhvr>
                                        <p:cTn id="76" dur="1" fill="hold">
                                          <p:stCondLst>
                                            <p:cond delay="0"/>
                                          </p:stCondLst>
                                        </p:cTn>
                                        <p:tgtEl>
                                          <p:spTgt spid="583690"/>
                                        </p:tgtEl>
                                        <p:attrNameLst>
                                          <p:attrName>style.visibility</p:attrName>
                                        </p:attrNameLst>
                                      </p:cBhvr>
                                      <p:to>
                                        <p:strVal val="visible"/>
                                      </p:to>
                                    </p:set>
                                    <p:anim calcmode="lin" valueType="num">
                                      <p:cBhvr>
                                        <p:cTn id="77" dur="500" fill="hold"/>
                                        <p:tgtEl>
                                          <p:spTgt spid="583690"/>
                                        </p:tgtEl>
                                        <p:attrNameLst>
                                          <p:attrName>ppt_x</p:attrName>
                                        </p:attrNameLst>
                                      </p:cBhvr>
                                      <p:tavLst>
                                        <p:tav tm="0">
                                          <p:val>
                                            <p:strVal val="#ppt_x"/>
                                          </p:val>
                                        </p:tav>
                                        <p:tav tm="100000">
                                          <p:val>
                                            <p:strVal val="#ppt_x"/>
                                          </p:val>
                                        </p:tav>
                                      </p:tavLst>
                                    </p:anim>
                                    <p:anim calcmode="lin" valueType="num">
                                      <p:cBhvr>
                                        <p:cTn id="78" dur="500" fill="hold"/>
                                        <p:tgtEl>
                                          <p:spTgt spid="583690"/>
                                        </p:tgtEl>
                                        <p:attrNameLst>
                                          <p:attrName>ppt_y</p:attrName>
                                        </p:attrNameLst>
                                      </p:cBhvr>
                                      <p:tavLst>
                                        <p:tav tm="0">
                                          <p:val>
                                            <p:strVal val="#ppt_y-#ppt_h/2"/>
                                          </p:val>
                                        </p:tav>
                                        <p:tav tm="100000">
                                          <p:val>
                                            <p:strVal val="#ppt_y"/>
                                          </p:val>
                                        </p:tav>
                                      </p:tavLst>
                                    </p:anim>
                                    <p:anim calcmode="lin" valueType="num">
                                      <p:cBhvr>
                                        <p:cTn id="79" dur="500" fill="hold"/>
                                        <p:tgtEl>
                                          <p:spTgt spid="583690"/>
                                        </p:tgtEl>
                                        <p:attrNameLst>
                                          <p:attrName>ppt_w</p:attrName>
                                        </p:attrNameLst>
                                      </p:cBhvr>
                                      <p:tavLst>
                                        <p:tav tm="0">
                                          <p:val>
                                            <p:strVal val="#ppt_w"/>
                                          </p:val>
                                        </p:tav>
                                        <p:tav tm="100000">
                                          <p:val>
                                            <p:strVal val="#ppt_w"/>
                                          </p:val>
                                        </p:tav>
                                      </p:tavLst>
                                    </p:anim>
                                    <p:anim calcmode="lin" valueType="num">
                                      <p:cBhvr>
                                        <p:cTn id="80" dur="500" fill="hold"/>
                                        <p:tgtEl>
                                          <p:spTgt spid="583690"/>
                                        </p:tgtEl>
                                        <p:attrNameLst>
                                          <p:attrName>ppt_h</p:attrName>
                                        </p:attrNameLst>
                                      </p:cBhvr>
                                      <p:tavLst>
                                        <p:tav tm="0">
                                          <p:val>
                                            <p:fltVal val="0"/>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83765"/>
                                        </p:tgtEl>
                                        <p:attrNameLst>
                                          <p:attrName>style.visibility</p:attrName>
                                        </p:attrNameLst>
                                      </p:cBhvr>
                                      <p:to>
                                        <p:strVal val="visible"/>
                                      </p:to>
                                    </p:set>
                                    <p:anim calcmode="lin" valueType="num">
                                      <p:cBhvr additive="base">
                                        <p:cTn id="85" dur="500" fill="hold"/>
                                        <p:tgtEl>
                                          <p:spTgt spid="583765"/>
                                        </p:tgtEl>
                                        <p:attrNameLst>
                                          <p:attrName>ppt_x</p:attrName>
                                        </p:attrNameLst>
                                      </p:cBhvr>
                                      <p:tavLst>
                                        <p:tav tm="0">
                                          <p:val>
                                            <p:strVal val="#ppt_x"/>
                                          </p:val>
                                        </p:tav>
                                        <p:tav tm="100000">
                                          <p:val>
                                            <p:strVal val="#ppt_x"/>
                                          </p:val>
                                        </p:tav>
                                      </p:tavLst>
                                    </p:anim>
                                    <p:anim calcmode="lin" valueType="num">
                                      <p:cBhvr additive="base">
                                        <p:cTn id="86" dur="500" fill="hold"/>
                                        <p:tgtEl>
                                          <p:spTgt spid="583765"/>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10" fill="hold" nodeType="clickEffect">
                                  <p:stCondLst>
                                    <p:cond delay="0"/>
                                  </p:stCondLst>
                                  <p:childTnLst>
                                    <p:set>
                                      <p:cBhvr>
                                        <p:cTn id="90" dur="1" fill="hold">
                                          <p:stCondLst>
                                            <p:cond delay="0"/>
                                          </p:stCondLst>
                                        </p:cTn>
                                        <p:tgtEl>
                                          <p:spTgt spid="583710"/>
                                        </p:tgtEl>
                                        <p:attrNameLst>
                                          <p:attrName>style.visibility</p:attrName>
                                        </p:attrNameLst>
                                      </p:cBhvr>
                                      <p:to>
                                        <p:strVal val="visible"/>
                                      </p:to>
                                    </p:set>
                                    <p:anim calcmode="lin" valueType="num">
                                      <p:cBhvr>
                                        <p:cTn id="91" dur="500" fill="hold"/>
                                        <p:tgtEl>
                                          <p:spTgt spid="583710"/>
                                        </p:tgtEl>
                                        <p:attrNameLst>
                                          <p:attrName>ppt_w</p:attrName>
                                        </p:attrNameLst>
                                      </p:cBhvr>
                                      <p:tavLst>
                                        <p:tav tm="0">
                                          <p:val>
                                            <p:fltVal val="0"/>
                                          </p:val>
                                        </p:tav>
                                        <p:tav tm="100000">
                                          <p:val>
                                            <p:strVal val="#ppt_w"/>
                                          </p:val>
                                        </p:tav>
                                      </p:tavLst>
                                    </p:anim>
                                    <p:anim calcmode="lin" valueType="num">
                                      <p:cBhvr>
                                        <p:cTn id="92" dur="500" fill="hold"/>
                                        <p:tgtEl>
                                          <p:spTgt spid="583710"/>
                                        </p:tgtEl>
                                        <p:attrNameLst>
                                          <p:attrName>ppt_h</p:attrName>
                                        </p:attrNameLst>
                                      </p:cBhvr>
                                      <p:tavLst>
                                        <p:tav tm="0">
                                          <p:val>
                                            <p:strVal val="#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32" fill="hold" grpId="0" nodeType="clickEffect">
                                  <p:stCondLst>
                                    <p:cond delay="0"/>
                                  </p:stCondLst>
                                  <p:childTnLst>
                                    <p:set>
                                      <p:cBhvr>
                                        <p:cTn id="96" dur="1" fill="hold">
                                          <p:stCondLst>
                                            <p:cond delay="0"/>
                                          </p:stCondLst>
                                        </p:cTn>
                                        <p:tgtEl>
                                          <p:spTgt spid="583752"/>
                                        </p:tgtEl>
                                        <p:attrNameLst>
                                          <p:attrName>style.visibility</p:attrName>
                                        </p:attrNameLst>
                                      </p:cBhvr>
                                      <p:to>
                                        <p:strVal val="visible"/>
                                      </p:to>
                                    </p:set>
                                    <p:anim calcmode="lin" valueType="num">
                                      <p:cBhvr>
                                        <p:cTn id="97" dur="500" fill="hold"/>
                                        <p:tgtEl>
                                          <p:spTgt spid="583752"/>
                                        </p:tgtEl>
                                        <p:attrNameLst>
                                          <p:attrName>ppt_w</p:attrName>
                                        </p:attrNameLst>
                                      </p:cBhvr>
                                      <p:tavLst>
                                        <p:tav tm="0">
                                          <p:val>
                                            <p:strVal val="4*#ppt_w"/>
                                          </p:val>
                                        </p:tav>
                                        <p:tav tm="100000">
                                          <p:val>
                                            <p:strVal val="#ppt_w"/>
                                          </p:val>
                                        </p:tav>
                                      </p:tavLst>
                                    </p:anim>
                                    <p:anim calcmode="lin" valueType="num">
                                      <p:cBhvr>
                                        <p:cTn id="98" dur="500" fill="hold"/>
                                        <p:tgtEl>
                                          <p:spTgt spid="583752"/>
                                        </p:tgtEl>
                                        <p:attrNameLst>
                                          <p:attrName>ppt_h</p:attrName>
                                        </p:attrNameLst>
                                      </p:cBhvr>
                                      <p:tavLst>
                                        <p:tav tm="0">
                                          <p:val>
                                            <p:strVal val="4*#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4" fill="hold" nodeType="clickEffect">
                                  <p:stCondLst>
                                    <p:cond delay="0"/>
                                  </p:stCondLst>
                                  <p:childTnLst>
                                    <p:set>
                                      <p:cBhvr>
                                        <p:cTn id="102" dur="1" fill="hold">
                                          <p:stCondLst>
                                            <p:cond delay="0"/>
                                          </p:stCondLst>
                                        </p:cTn>
                                        <p:tgtEl>
                                          <p:spTgt spid="583719"/>
                                        </p:tgtEl>
                                        <p:attrNameLst>
                                          <p:attrName>style.visibility</p:attrName>
                                        </p:attrNameLst>
                                      </p:cBhvr>
                                      <p:to>
                                        <p:strVal val="visible"/>
                                      </p:to>
                                    </p:set>
                                    <p:anim calcmode="lin" valueType="num">
                                      <p:cBhvr>
                                        <p:cTn id="103" dur="500" fill="hold"/>
                                        <p:tgtEl>
                                          <p:spTgt spid="583719"/>
                                        </p:tgtEl>
                                        <p:attrNameLst>
                                          <p:attrName>ppt_x</p:attrName>
                                        </p:attrNameLst>
                                      </p:cBhvr>
                                      <p:tavLst>
                                        <p:tav tm="0">
                                          <p:val>
                                            <p:strVal val="#ppt_x"/>
                                          </p:val>
                                        </p:tav>
                                        <p:tav tm="100000">
                                          <p:val>
                                            <p:strVal val="#ppt_x"/>
                                          </p:val>
                                        </p:tav>
                                      </p:tavLst>
                                    </p:anim>
                                    <p:anim calcmode="lin" valueType="num">
                                      <p:cBhvr>
                                        <p:cTn id="104" dur="500" fill="hold"/>
                                        <p:tgtEl>
                                          <p:spTgt spid="583719"/>
                                        </p:tgtEl>
                                        <p:attrNameLst>
                                          <p:attrName>ppt_y</p:attrName>
                                        </p:attrNameLst>
                                      </p:cBhvr>
                                      <p:tavLst>
                                        <p:tav tm="0">
                                          <p:val>
                                            <p:strVal val="#ppt_y+#ppt_h/2"/>
                                          </p:val>
                                        </p:tav>
                                        <p:tav tm="100000">
                                          <p:val>
                                            <p:strVal val="#ppt_y"/>
                                          </p:val>
                                        </p:tav>
                                      </p:tavLst>
                                    </p:anim>
                                    <p:anim calcmode="lin" valueType="num">
                                      <p:cBhvr>
                                        <p:cTn id="105" dur="500" fill="hold"/>
                                        <p:tgtEl>
                                          <p:spTgt spid="583719"/>
                                        </p:tgtEl>
                                        <p:attrNameLst>
                                          <p:attrName>ppt_w</p:attrName>
                                        </p:attrNameLst>
                                      </p:cBhvr>
                                      <p:tavLst>
                                        <p:tav tm="0">
                                          <p:val>
                                            <p:strVal val="#ppt_w"/>
                                          </p:val>
                                        </p:tav>
                                        <p:tav tm="100000">
                                          <p:val>
                                            <p:strVal val="#ppt_w"/>
                                          </p:val>
                                        </p:tav>
                                      </p:tavLst>
                                    </p:anim>
                                    <p:anim calcmode="lin" valueType="num">
                                      <p:cBhvr>
                                        <p:cTn id="106" dur="500" fill="hold"/>
                                        <p:tgtEl>
                                          <p:spTgt spid="583719"/>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7" presetClass="entr" presetSubtype="10" fill="hold" nodeType="clickEffect">
                                  <p:stCondLst>
                                    <p:cond delay="0"/>
                                  </p:stCondLst>
                                  <p:childTnLst>
                                    <p:set>
                                      <p:cBhvr>
                                        <p:cTn id="110" dur="1" fill="hold">
                                          <p:stCondLst>
                                            <p:cond delay="0"/>
                                          </p:stCondLst>
                                        </p:cTn>
                                        <p:tgtEl>
                                          <p:spTgt spid="583742"/>
                                        </p:tgtEl>
                                        <p:attrNameLst>
                                          <p:attrName>style.visibility</p:attrName>
                                        </p:attrNameLst>
                                      </p:cBhvr>
                                      <p:to>
                                        <p:strVal val="visible"/>
                                      </p:to>
                                    </p:set>
                                    <p:anim calcmode="lin" valueType="num">
                                      <p:cBhvr>
                                        <p:cTn id="111" dur="500" fill="hold"/>
                                        <p:tgtEl>
                                          <p:spTgt spid="583742"/>
                                        </p:tgtEl>
                                        <p:attrNameLst>
                                          <p:attrName>ppt_w</p:attrName>
                                        </p:attrNameLst>
                                      </p:cBhvr>
                                      <p:tavLst>
                                        <p:tav tm="0">
                                          <p:val>
                                            <p:fltVal val="0"/>
                                          </p:val>
                                        </p:tav>
                                        <p:tav tm="100000">
                                          <p:val>
                                            <p:strVal val="#ppt_w"/>
                                          </p:val>
                                        </p:tav>
                                      </p:tavLst>
                                    </p:anim>
                                    <p:anim calcmode="lin" valueType="num">
                                      <p:cBhvr>
                                        <p:cTn id="112" dur="500" fill="hold"/>
                                        <p:tgtEl>
                                          <p:spTgt spid="583742"/>
                                        </p:tgtEl>
                                        <p:attrNameLst>
                                          <p:attrName>ppt_h</p:attrName>
                                        </p:attrNameLst>
                                      </p:cBhvr>
                                      <p:tavLst>
                                        <p:tav tm="0">
                                          <p:val>
                                            <p:strVal val="#ppt_h"/>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3" presetClass="entr" presetSubtype="32" fill="hold" grpId="0" nodeType="clickEffect">
                                  <p:stCondLst>
                                    <p:cond delay="0"/>
                                  </p:stCondLst>
                                  <p:childTnLst>
                                    <p:set>
                                      <p:cBhvr>
                                        <p:cTn id="116" dur="1" fill="hold">
                                          <p:stCondLst>
                                            <p:cond delay="0"/>
                                          </p:stCondLst>
                                        </p:cTn>
                                        <p:tgtEl>
                                          <p:spTgt spid="583751"/>
                                        </p:tgtEl>
                                        <p:attrNameLst>
                                          <p:attrName>style.visibility</p:attrName>
                                        </p:attrNameLst>
                                      </p:cBhvr>
                                      <p:to>
                                        <p:strVal val="visible"/>
                                      </p:to>
                                    </p:set>
                                    <p:anim calcmode="lin" valueType="num">
                                      <p:cBhvr>
                                        <p:cTn id="117" dur="500" fill="hold"/>
                                        <p:tgtEl>
                                          <p:spTgt spid="583751"/>
                                        </p:tgtEl>
                                        <p:attrNameLst>
                                          <p:attrName>ppt_w</p:attrName>
                                        </p:attrNameLst>
                                      </p:cBhvr>
                                      <p:tavLst>
                                        <p:tav tm="0">
                                          <p:val>
                                            <p:strVal val="4*#ppt_w"/>
                                          </p:val>
                                        </p:tav>
                                        <p:tav tm="100000">
                                          <p:val>
                                            <p:strVal val="#ppt_w"/>
                                          </p:val>
                                        </p:tav>
                                      </p:tavLst>
                                    </p:anim>
                                    <p:anim calcmode="lin" valueType="num">
                                      <p:cBhvr>
                                        <p:cTn id="118" dur="500" fill="hold"/>
                                        <p:tgtEl>
                                          <p:spTgt spid="583751"/>
                                        </p:tgtEl>
                                        <p:attrNameLst>
                                          <p:attrName>ppt_h</p:attrName>
                                        </p:attrNameLst>
                                      </p:cBhvr>
                                      <p:tavLst>
                                        <p:tav tm="0">
                                          <p:val>
                                            <p:strVal val="4*#ppt_h"/>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7" presetClass="entr" presetSubtype="4" fill="hold" nodeType="clickEffect">
                                  <p:stCondLst>
                                    <p:cond delay="0"/>
                                  </p:stCondLst>
                                  <p:childTnLst>
                                    <p:set>
                                      <p:cBhvr>
                                        <p:cTn id="122" dur="1" fill="hold">
                                          <p:stCondLst>
                                            <p:cond delay="0"/>
                                          </p:stCondLst>
                                        </p:cTn>
                                        <p:tgtEl>
                                          <p:spTgt spid="583753"/>
                                        </p:tgtEl>
                                        <p:attrNameLst>
                                          <p:attrName>style.visibility</p:attrName>
                                        </p:attrNameLst>
                                      </p:cBhvr>
                                      <p:to>
                                        <p:strVal val="visible"/>
                                      </p:to>
                                    </p:set>
                                    <p:anim calcmode="lin" valueType="num">
                                      <p:cBhvr>
                                        <p:cTn id="123" dur="500" fill="hold"/>
                                        <p:tgtEl>
                                          <p:spTgt spid="583753"/>
                                        </p:tgtEl>
                                        <p:attrNameLst>
                                          <p:attrName>ppt_x</p:attrName>
                                        </p:attrNameLst>
                                      </p:cBhvr>
                                      <p:tavLst>
                                        <p:tav tm="0">
                                          <p:val>
                                            <p:strVal val="#ppt_x"/>
                                          </p:val>
                                        </p:tav>
                                        <p:tav tm="100000">
                                          <p:val>
                                            <p:strVal val="#ppt_x"/>
                                          </p:val>
                                        </p:tav>
                                      </p:tavLst>
                                    </p:anim>
                                    <p:anim calcmode="lin" valueType="num">
                                      <p:cBhvr>
                                        <p:cTn id="124" dur="500" fill="hold"/>
                                        <p:tgtEl>
                                          <p:spTgt spid="583753"/>
                                        </p:tgtEl>
                                        <p:attrNameLst>
                                          <p:attrName>ppt_y</p:attrName>
                                        </p:attrNameLst>
                                      </p:cBhvr>
                                      <p:tavLst>
                                        <p:tav tm="0">
                                          <p:val>
                                            <p:strVal val="#ppt_y+#ppt_h/2"/>
                                          </p:val>
                                        </p:tav>
                                        <p:tav tm="100000">
                                          <p:val>
                                            <p:strVal val="#ppt_y"/>
                                          </p:val>
                                        </p:tav>
                                      </p:tavLst>
                                    </p:anim>
                                    <p:anim calcmode="lin" valueType="num">
                                      <p:cBhvr>
                                        <p:cTn id="125" dur="500" fill="hold"/>
                                        <p:tgtEl>
                                          <p:spTgt spid="583753"/>
                                        </p:tgtEl>
                                        <p:attrNameLst>
                                          <p:attrName>ppt_w</p:attrName>
                                        </p:attrNameLst>
                                      </p:cBhvr>
                                      <p:tavLst>
                                        <p:tav tm="0">
                                          <p:val>
                                            <p:strVal val="#ppt_w"/>
                                          </p:val>
                                        </p:tav>
                                        <p:tav tm="100000">
                                          <p:val>
                                            <p:strVal val="#ppt_w"/>
                                          </p:val>
                                        </p:tav>
                                      </p:tavLst>
                                    </p:anim>
                                    <p:anim calcmode="lin" valueType="num">
                                      <p:cBhvr>
                                        <p:cTn id="126" dur="500" fill="hold"/>
                                        <p:tgtEl>
                                          <p:spTgt spid="583753"/>
                                        </p:tgtEl>
                                        <p:attrNameLst>
                                          <p:attrName>ppt_h</p:attrName>
                                        </p:attrNameLst>
                                      </p:cBhvr>
                                      <p:tavLst>
                                        <p:tav tm="0">
                                          <p:val>
                                            <p:fltVal val="0"/>
                                          </p:val>
                                        </p:tav>
                                        <p:tav tm="100000">
                                          <p:val>
                                            <p:strVal val="#ppt_h"/>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7" presetClass="entr" presetSubtype="10" fill="hold" nodeType="clickEffect">
                                  <p:stCondLst>
                                    <p:cond delay="0"/>
                                  </p:stCondLst>
                                  <p:childTnLst>
                                    <p:set>
                                      <p:cBhvr>
                                        <p:cTn id="130" dur="1" fill="hold">
                                          <p:stCondLst>
                                            <p:cond delay="0"/>
                                          </p:stCondLst>
                                        </p:cTn>
                                        <p:tgtEl>
                                          <p:spTgt spid="583756"/>
                                        </p:tgtEl>
                                        <p:attrNameLst>
                                          <p:attrName>style.visibility</p:attrName>
                                        </p:attrNameLst>
                                      </p:cBhvr>
                                      <p:to>
                                        <p:strVal val="visible"/>
                                      </p:to>
                                    </p:set>
                                    <p:anim calcmode="lin" valueType="num">
                                      <p:cBhvr>
                                        <p:cTn id="131" dur="500" fill="hold"/>
                                        <p:tgtEl>
                                          <p:spTgt spid="583756"/>
                                        </p:tgtEl>
                                        <p:attrNameLst>
                                          <p:attrName>ppt_w</p:attrName>
                                        </p:attrNameLst>
                                      </p:cBhvr>
                                      <p:tavLst>
                                        <p:tav tm="0">
                                          <p:val>
                                            <p:fltVal val="0"/>
                                          </p:val>
                                        </p:tav>
                                        <p:tav tm="100000">
                                          <p:val>
                                            <p:strVal val="#ppt_w"/>
                                          </p:val>
                                        </p:tav>
                                      </p:tavLst>
                                    </p:anim>
                                    <p:anim calcmode="lin" valueType="num">
                                      <p:cBhvr>
                                        <p:cTn id="132" dur="500" fill="hold"/>
                                        <p:tgtEl>
                                          <p:spTgt spid="583756"/>
                                        </p:tgtEl>
                                        <p:attrNameLst>
                                          <p:attrName>ppt_h</p:attrName>
                                        </p:attrNameLst>
                                      </p:cBhvr>
                                      <p:tavLst>
                                        <p:tav tm="0">
                                          <p:val>
                                            <p:strVal val="#ppt_h"/>
                                          </p:val>
                                        </p:tav>
                                        <p:tav tm="100000">
                                          <p:val>
                                            <p:strVal val="#ppt_h"/>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7" presetClass="entr" presetSubtype="1" fill="hold" nodeType="clickEffect">
                                  <p:stCondLst>
                                    <p:cond delay="0"/>
                                  </p:stCondLst>
                                  <p:childTnLst>
                                    <p:set>
                                      <p:cBhvr>
                                        <p:cTn id="136" dur="1" fill="hold">
                                          <p:stCondLst>
                                            <p:cond delay="0"/>
                                          </p:stCondLst>
                                        </p:cTn>
                                        <p:tgtEl>
                                          <p:spTgt spid="583759"/>
                                        </p:tgtEl>
                                        <p:attrNameLst>
                                          <p:attrName>style.visibility</p:attrName>
                                        </p:attrNameLst>
                                      </p:cBhvr>
                                      <p:to>
                                        <p:strVal val="visible"/>
                                      </p:to>
                                    </p:set>
                                    <p:anim calcmode="lin" valueType="num">
                                      <p:cBhvr>
                                        <p:cTn id="137" dur="500" fill="hold"/>
                                        <p:tgtEl>
                                          <p:spTgt spid="583759"/>
                                        </p:tgtEl>
                                        <p:attrNameLst>
                                          <p:attrName>ppt_x</p:attrName>
                                        </p:attrNameLst>
                                      </p:cBhvr>
                                      <p:tavLst>
                                        <p:tav tm="0">
                                          <p:val>
                                            <p:strVal val="#ppt_x"/>
                                          </p:val>
                                        </p:tav>
                                        <p:tav tm="100000">
                                          <p:val>
                                            <p:strVal val="#ppt_x"/>
                                          </p:val>
                                        </p:tav>
                                      </p:tavLst>
                                    </p:anim>
                                    <p:anim calcmode="lin" valueType="num">
                                      <p:cBhvr>
                                        <p:cTn id="138" dur="500" fill="hold"/>
                                        <p:tgtEl>
                                          <p:spTgt spid="583759"/>
                                        </p:tgtEl>
                                        <p:attrNameLst>
                                          <p:attrName>ppt_y</p:attrName>
                                        </p:attrNameLst>
                                      </p:cBhvr>
                                      <p:tavLst>
                                        <p:tav tm="0">
                                          <p:val>
                                            <p:strVal val="#ppt_y-#ppt_h/2"/>
                                          </p:val>
                                        </p:tav>
                                        <p:tav tm="100000">
                                          <p:val>
                                            <p:strVal val="#ppt_y"/>
                                          </p:val>
                                        </p:tav>
                                      </p:tavLst>
                                    </p:anim>
                                    <p:anim calcmode="lin" valueType="num">
                                      <p:cBhvr>
                                        <p:cTn id="139" dur="500" fill="hold"/>
                                        <p:tgtEl>
                                          <p:spTgt spid="583759"/>
                                        </p:tgtEl>
                                        <p:attrNameLst>
                                          <p:attrName>ppt_w</p:attrName>
                                        </p:attrNameLst>
                                      </p:cBhvr>
                                      <p:tavLst>
                                        <p:tav tm="0">
                                          <p:val>
                                            <p:strVal val="#ppt_w"/>
                                          </p:val>
                                        </p:tav>
                                        <p:tav tm="100000">
                                          <p:val>
                                            <p:strVal val="#ppt_w"/>
                                          </p:val>
                                        </p:tav>
                                      </p:tavLst>
                                    </p:anim>
                                    <p:anim calcmode="lin" valueType="num">
                                      <p:cBhvr>
                                        <p:cTn id="140" dur="500" fill="hold"/>
                                        <p:tgtEl>
                                          <p:spTgt spid="583759"/>
                                        </p:tgtEl>
                                        <p:attrNameLst>
                                          <p:attrName>ppt_h</p:attrName>
                                        </p:attrNameLst>
                                      </p:cBhvr>
                                      <p:tavLst>
                                        <p:tav tm="0">
                                          <p:val>
                                            <p:fltVal val="0"/>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7" presetClass="entr" presetSubtype="10" fill="hold" nodeType="clickEffect">
                                  <p:stCondLst>
                                    <p:cond delay="0"/>
                                  </p:stCondLst>
                                  <p:childTnLst>
                                    <p:set>
                                      <p:cBhvr>
                                        <p:cTn id="144" dur="1" fill="hold">
                                          <p:stCondLst>
                                            <p:cond delay="0"/>
                                          </p:stCondLst>
                                        </p:cTn>
                                        <p:tgtEl>
                                          <p:spTgt spid="583762"/>
                                        </p:tgtEl>
                                        <p:attrNameLst>
                                          <p:attrName>style.visibility</p:attrName>
                                        </p:attrNameLst>
                                      </p:cBhvr>
                                      <p:to>
                                        <p:strVal val="visible"/>
                                      </p:to>
                                    </p:set>
                                    <p:anim calcmode="lin" valueType="num">
                                      <p:cBhvr>
                                        <p:cTn id="145" dur="500" fill="hold"/>
                                        <p:tgtEl>
                                          <p:spTgt spid="583762"/>
                                        </p:tgtEl>
                                        <p:attrNameLst>
                                          <p:attrName>ppt_w</p:attrName>
                                        </p:attrNameLst>
                                      </p:cBhvr>
                                      <p:tavLst>
                                        <p:tav tm="0">
                                          <p:val>
                                            <p:fltVal val="0"/>
                                          </p:val>
                                        </p:tav>
                                        <p:tav tm="100000">
                                          <p:val>
                                            <p:strVal val="#ppt_w"/>
                                          </p:val>
                                        </p:tav>
                                      </p:tavLst>
                                    </p:anim>
                                    <p:anim calcmode="lin" valueType="num">
                                      <p:cBhvr>
                                        <p:cTn id="146" dur="500" fill="hold"/>
                                        <p:tgtEl>
                                          <p:spTgt spid="5837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0" grpId="0" animBg="1"/>
      <p:bldP spid="583703" grpId="0" animBg="1"/>
      <p:bldP spid="583704" grpId="0" animBg="1"/>
      <p:bldP spid="583705" grpId="0" animBg="1"/>
      <p:bldP spid="583706" grpId="0" animBg="1"/>
      <p:bldP spid="583707" grpId="0" animBg="1"/>
      <p:bldP spid="583708" grpId="0" animBg="1"/>
      <p:bldP spid="583751" grpId="0" autoUpdateAnimBg="0"/>
      <p:bldP spid="583752" grpId="0" autoUpdateAnimBg="0"/>
      <p:bldP spid="583765" grpId="0" autoUpdateAnimBg="0"/>
      <p:bldP spid="583766" grpId="0" animBg="1"/>
      <p:bldP spid="58376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Text Box 2"/>
          <p:cNvSpPr txBox="1">
            <a:spLocks noChangeArrowheads="1"/>
          </p:cNvSpPr>
          <p:nvPr/>
        </p:nvSpPr>
        <p:spPr bwMode="auto">
          <a:xfrm>
            <a:off x="0" y="0"/>
            <a:ext cx="7743825"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eaLnBrk="1" hangingPunct="1"/>
            <a:r>
              <a:rPr lang="en-US" altLang="en-US" sz="1200" smtClean="0">
                <a:solidFill>
                  <a:srgbClr val="3333CC"/>
                </a:solidFill>
                <a:latin typeface="Times New Roman" panose="02020603050405020304" pitchFamily="18" charset="0"/>
              </a:rPr>
              <a:t>EXAMPLE NO. 9 :</a:t>
            </a:r>
          </a:p>
          <a:p>
            <a:pPr algn="just" eaLnBrk="1" hangingPunct="1"/>
            <a:r>
              <a:rPr lang="en-US" altLang="en-US" sz="1200" b="0" smtClean="0">
                <a:solidFill>
                  <a:srgbClr val="000000"/>
                </a:solidFill>
                <a:latin typeface="Times New Roman" panose="02020603050405020304" pitchFamily="18" charset="0"/>
              </a:rPr>
              <a:t>A car is traveling at a speed of 60 km per hour. A 4 cm long line represents the distance traveled by the car in two hours.</a:t>
            </a:r>
          </a:p>
          <a:p>
            <a:pPr algn="just" eaLnBrk="1" hangingPunct="1"/>
            <a:r>
              <a:rPr lang="en-US" altLang="en-US" sz="1200" b="0" smtClean="0">
                <a:solidFill>
                  <a:srgbClr val="000000"/>
                </a:solidFill>
                <a:latin typeface="Times New Roman" panose="02020603050405020304" pitchFamily="18" charset="0"/>
              </a:rPr>
              <a:t>Construct a suitable comparative scale up to 10 hours. The scale should be able to read the distance traveled in one minute. </a:t>
            </a:r>
          </a:p>
          <a:p>
            <a:pPr algn="just" eaLnBrk="1" hangingPunct="1"/>
            <a:r>
              <a:rPr lang="en-US" altLang="en-US" sz="1200" b="0" smtClean="0">
                <a:solidFill>
                  <a:srgbClr val="000000"/>
                </a:solidFill>
                <a:latin typeface="Times New Roman" panose="02020603050405020304" pitchFamily="18" charset="0"/>
              </a:rPr>
              <a:t>Show the time required to cover 476 km and also distance in 4 hours and 24 minutes.</a:t>
            </a:r>
          </a:p>
        </p:txBody>
      </p:sp>
      <p:grpSp>
        <p:nvGrpSpPr>
          <p:cNvPr id="584707" name="Group 3"/>
          <p:cNvGrpSpPr>
            <a:grpSpLocks/>
          </p:cNvGrpSpPr>
          <p:nvPr/>
        </p:nvGrpSpPr>
        <p:grpSpPr bwMode="auto">
          <a:xfrm>
            <a:off x="7404100" y="762000"/>
            <a:ext cx="1739900" cy="587375"/>
            <a:chOff x="3840" y="912"/>
            <a:chExt cx="1096" cy="370"/>
          </a:xfrm>
        </p:grpSpPr>
        <p:sp>
          <p:nvSpPr>
            <p:cNvPr id="584708" name="Rectangle 4"/>
            <p:cNvSpPr>
              <a:spLocks noChangeArrowheads="1"/>
            </p:cNvSpPr>
            <p:nvPr/>
          </p:nvSpPr>
          <p:spPr bwMode="auto">
            <a:xfrm>
              <a:off x="3896" y="912"/>
              <a:ext cx="952" cy="336"/>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4709" name="Text Box 5"/>
            <p:cNvSpPr txBox="1">
              <a:spLocks noChangeArrowheads="1"/>
            </p:cNvSpPr>
            <p:nvPr/>
          </p:nvSpPr>
          <p:spPr bwMode="auto">
            <a:xfrm>
              <a:off x="3840" y="916"/>
              <a:ext cx="109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mtClean="0">
                  <a:solidFill>
                    <a:srgbClr val="000000"/>
                  </a:solidFill>
                  <a:latin typeface="Arial" panose="020B0604020202020204" pitchFamily="34" charset="0"/>
                </a:rPr>
                <a:t>COMPARATIVE </a:t>
              </a:r>
            </a:p>
            <a:p>
              <a:pPr algn="ctr" eaLnBrk="1" hangingPunct="1"/>
              <a:r>
                <a:rPr lang="en-US" altLang="en-US" smtClean="0">
                  <a:solidFill>
                    <a:srgbClr val="000000"/>
                  </a:solidFill>
                  <a:latin typeface="Arial" panose="020B0604020202020204" pitchFamily="34" charset="0"/>
                </a:rPr>
                <a:t>SCALE</a:t>
              </a:r>
              <a:r>
                <a:rPr lang="en-US" altLang="en-US" b="0" smtClean="0">
                  <a:solidFill>
                    <a:srgbClr val="000000"/>
                  </a:solidFill>
                  <a:latin typeface="Arial" panose="020B0604020202020204" pitchFamily="34" charset="0"/>
                </a:rPr>
                <a:t>:  </a:t>
              </a:r>
              <a:endParaRPr lang="en-US" altLang="en-US" i="1" smtClean="0">
                <a:solidFill>
                  <a:srgbClr val="0E7234"/>
                </a:solidFill>
                <a:latin typeface="Arial" panose="020B0604020202020204" pitchFamily="34" charset="0"/>
              </a:endParaRPr>
            </a:p>
          </p:txBody>
        </p:sp>
      </p:grpSp>
      <p:sp>
        <p:nvSpPr>
          <p:cNvPr id="584710" name="Text Box 6"/>
          <p:cNvSpPr txBox="1">
            <a:spLocks noChangeArrowheads="1"/>
          </p:cNvSpPr>
          <p:nvPr/>
        </p:nvSpPr>
        <p:spPr bwMode="auto">
          <a:xfrm>
            <a:off x="0" y="825500"/>
            <a:ext cx="8677275"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Arial" panose="020B0604020202020204" pitchFamily="34" charset="0"/>
              </a:rPr>
              <a:t>SOLUTION:</a:t>
            </a:r>
          </a:p>
          <a:p>
            <a:pPr eaLnBrk="1" hangingPunct="1"/>
            <a:r>
              <a:rPr lang="en-US" altLang="en-US" sz="1200" b="0" smtClean="0">
                <a:solidFill>
                  <a:srgbClr val="000000"/>
                </a:solidFill>
                <a:latin typeface="Arial" panose="020B0604020202020204" pitchFamily="34" charset="0"/>
              </a:rPr>
              <a:t>4 cm line represents distance in two hours , means for 10 hours scale, 20 cm long line is required, as length </a:t>
            </a:r>
          </a:p>
          <a:p>
            <a:pPr eaLnBrk="1" hangingPunct="1"/>
            <a:r>
              <a:rPr lang="en-US" altLang="en-US" sz="1200" b="0" smtClean="0">
                <a:solidFill>
                  <a:srgbClr val="000000"/>
                </a:solidFill>
                <a:latin typeface="Arial" panose="020B0604020202020204" pitchFamily="34" charset="0"/>
              </a:rPr>
              <a:t>of scale.This length of scale will also represent 600 kms. ( as it is a distance traveled in 10 hours)</a:t>
            </a:r>
          </a:p>
          <a:p>
            <a:pPr eaLnBrk="1" hangingPunct="1"/>
            <a:r>
              <a:rPr lang="en-US" altLang="en-US" sz="1200" smtClean="0">
                <a:solidFill>
                  <a:srgbClr val="000000"/>
                </a:solidFill>
                <a:latin typeface="Arial" panose="020B0604020202020204" pitchFamily="34" charset="0"/>
              </a:rPr>
              <a:t>CONSTRUCTION:</a:t>
            </a:r>
          </a:p>
          <a:p>
            <a:pPr eaLnBrk="1" hangingPunct="1"/>
            <a:r>
              <a:rPr lang="en-US" altLang="en-US" sz="1200" i="1" smtClean="0">
                <a:solidFill>
                  <a:srgbClr val="3333CC"/>
                </a:solidFill>
                <a:latin typeface="Arial" panose="020B0604020202020204" pitchFamily="34" charset="0"/>
              </a:rPr>
              <a:t>Distance Scale ( km)</a:t>
            </a:r>
          </a:p>
          <a:p>
            <a:pPr eaLnBrk="1" hangingPunct="1"/>
            <a:r>
              <a:rPr lang="en-US" altLang="en-US" sz="1200" b="0" smtClean="0">
                <a:solidFill>
                  <a:srgbClr val="000000"/>
                </a:solidFill>
                <a:latin typeface="Arial" panose="020B0604020202020204" pitchFamily="34" charset="0"/>
              </a:rPr>
              <a:t>Draw a line 20 cm long. Divide it in TEN equal parts.( Each will show 60 km) </a:t>
            </a:r>
          </a:p>
          <a:p>
            <a:pPr eaLnBrk="1" hangingPunct="1"/>
            <a:r>
              <a:rPr lang="en-US" altLang="en-US" sz="1200" b="0" smtClean="0">
                <a:solidFill>
                  <a:srgbClr val="000000"/>
                </a:solidFill>
                <a:latin typeface="Arial" panose="020B0604020202020204" pitchFamily="34" charset="0"/>
              </a:rPr>
              <a:t>Sub-divide 1</a:t>
            </a:r>
            <a:r>
              <a:rPr lang="en-US" altLang="en-US" sz="1200" b="0" baseline="30000" smtClean="0">
                <a:solidFill>
                  <a:srgbClr val="000000"/>
                </a:solidFill>
                <a:latin typeface="Arial" panose="020B0604020202020204" pitchFamily="34" charset="0"/>
              </a:rPr>
              <a:t>st</a:t>
            </a:r>
            <a:r>
              <a:rPr lang="en-US" altLang="en-US" sz="1200" b="0" smtClean="0">
                <a:solidFill>
                  <a:srgbClr val="000000"/>
                </a:solidFill>
                <a:latin typeface="Arial" panose="020B0604020202020204" pitchFamily="34" charset="0"/>
              </a:rPr>
              <a:t> part in SIX subdivisions.( Each will represent 10 km)</a:t>
            </a:r>
          </a:p>
          <a:p>
            <a:pPr eaLnBrk="1" hangingPunct="1"/>
            <a:r>
              <a:rPr lang="en-US" altLang="en-US" sz="1200" b="0" smtClean="0">
                <a:solidFill>
                  <a:srgbClr val="000000"/>
                </a:solidFill>
                <a:latin typeface="Arial" panose="020B0604020202020204" pitchFamily="34" charset="0"/>
              </a:rPr>
              <a:t>At the left hand end of the line, draw a vertical line and on it step-off 10 equal divisions of any length.</a:t>
            </a:r>
          </a:p>
          <a:p>
            <a:pPr eaLnBrk="1" hangingPunct="1"/>
            <a:r>
              <a:rPr lang="en-US" altLang="en-US" sz="1200" b="0" smtClean="0">
                <a:solidFill>
                  <a:srgbClr val="000000"/>
                </a:solidFill>
                <a:latin typeface="Arial" panose="020B0604020202020204" pitchFamily="34" charset="0"/>
              </a:rPr>
              <a:t>And complete the diagonal scale to read minimum ONE km.</a:t>
            </a:r>
          </a:p>
          <a:p>
            <a:pPr eaLnBrk="1" hangingPunct="1"/>
            <a:r>
              <a:rPr lang="en-US" altLang="en-US" sz="1200" i="1" smtClean="0">
                <a:solidFill>
                  <a:srgbClr val="3333CC"/>
                </a:solidFill>
                <a:latin typeface="Arial" panose="020B0604020202020204" pitchFamily="34" charset="0"/>
              </a:rPr>
              <a:t>Time scale:</a:t>
            </a:r>
          </a:p>
          <a:p>
            <a:pPr eaLnBrk="1" hangingPunct="1"/>
            <a:r>
              <a:rPr lang="en-US" altLang="en-US" sz="1200" b="0" smtClean="0">
                <a:solidFill>
                  <a:srgbClr val="000000"/>
                </a:solidFill>
                <a:latin typeface="Arial" panose="020B0604020202020204" pitchFamily="34" charset="0"/>
              </a:rPr>
              <a:t>Draw a line 20 cm long. Divide it in TEN equal parts.( Each will show 1 hour) Sub-divide 1</a:t>
            </a:r>
            <a:r>
              <a:rPr lang="en-US" altLang="en-US" sz="1200" b="0" baseline="30000" smtClean="0">
                <a:solidFill>
                  <a:srgbClr val="000000"/>
                </a:solidFill>
                <a:latin typeface="Arial" panose="020B0604020202020204" pitchFamily="34" charset="0"/>
              </a:rPr>
              <a:t>st</a:t>
            </a:r>
            <a:r>
              <a:rPr lang="en-US" altLang="en-US" sz="1200" b="0" smtClean="0">
                <a:solidFill>
                  <a:srgbClr val="000000"/>
                </a:solidFill>
                <a:latin typeface="Arial" panose="020B0604020202020204" pitchFamily="34" charset="0"/>
              </a:rPr>
              <a:t> part in SIX subdivisions.( Each will </a:t>
            </a:r>
          </a:p>
          <a:p>
            <a:pPr eaLnBrk="1" hangingPunct="1"/>
            <a:r>
              <a:rPr lang="en-US" altLang="en-US" sz="1200" b="0" smtClean="0">
                <a:solidFill>
                  <a:srgbClr val="000000"/>
                </a:solidFill>
                <a:latin typeface="Arial" panose="020B0604020202020204" pitchFamily="34" charset="0"/>
              </a:rPr>
              <a:t>represent 10 minutes) At the left hand end of the line, draw a vertical line and on it step-off 10 equal divisions of any length.</a:t>
            </a:r>
          </a:p>
          <a:p>
            <a:pPr eaLnBrk="1" hangingPunct="1"/>
            <a:r>
              <a:rPr lang="en-US" altLang="en-US" sz="1200" b="0" smtClean="0">
                <a:solidFill>
                  <a:srgbClr val="000000"/>
                </a:solidFill>
                <a:latin typeface="Arial" panose="020B0604020202020204" pitchFamily="34" charset="0"/>
              </a:rPr>
              <a:t>And complete the diagonal scale to read minimum ONE minute.</a:t>
            </a:r>
            <a:endParaRPr lang="en-US" altLang="en-US" sz="1200" i="1" smtClean="0">
              <a:solidFill>
                <a:srgbClr val="3333CC"/>
              </a:solidFill>
              <a:latin typeface="Times New Roman" panose="02020603050405020304" pitchFamily="18" charset="0"/>
            </a:endParaRPr>
          </a:p>
        </p:txBody>
      </p:sp>
      <p:sp>
        <p:nvSpPr>
          <p:cNvPr id="584711" name="Rectangle 7"/>
          <p:cNvSpPr>
            <a:spLocks noChangeArrowheads="1"/>
          </p:cNvSpPr>
          <p:nvPr/>
        </p:nvSpPr>
        <p:spPr bwMode="auto">
          <a:xfrm>
            <a:off x="533400" y="5216525"/>
            <a:ext cx="8001000" cy="984250"/>
          </a:xfrm>
          <a:prstGeom prst="rect">
            <a:avLst/>
          </a:prstGeom>
          <a:gradFill rotWithShape="0">
            <a:gsLst>
              <a:gs pos="0">
                <a:srgbClr val="FFFF00">
                  <a:gamma/>
                  <a:shade val="76078"/>
                  <a:invGamma/>
                </a:srgbClr>
              </a:gs>
              <a:gs pos="50000">
                <a:srgbClr val="FFFF00"/>
              </a:gs>
              <a:gs pos="100000">
                <a:srgbClr val="FFFF00">
                  <a:gamma/>
                  <a:shade val="76078"/>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nvGrpSpPr>
          <p:cNvPr id="584712" name="Group 8"/>
          <p:cNvGrpSpPr>
            <a:grpSpLocks/>
          </p:cNvGrpSpPr>
          <p:nvPr/>
        </p:nvGrpSpPr>
        <p:grpSpPr bwMode="auto">
          <a:xfrm>
            <a:off x="547688" y="5311775"/>
            <a:ext cx="7986712" cy="785813"/>
            <a:chOff x="720" y="1146"/>
            <a:chExt cx="1155" cy="732"/>
          </a:xfrm>
        </p:grpSpPr>
        <p:sp>
          <p:nvSpPr>
            <p:cNvPr id="584713" name="Line 9"/>
            <p:cNvSpPr>
              <a:spLocks noChangeShapeType="1"/>
            </p:cNvSpPr>
            <p:nvPr/>
          </p:nvSpPr>
          <p:spPr bwMode="auto">
            <a:xfrm>
              <a:off x="723" y="1878"/>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14" name="Line 10"/>
            <p:cNvSpPr>
              <a:spLocks noChangeShapeType="1"/>
            </p:cNvSpPr>
            <p:nvPr/>
          </p:nvSpPr>
          <p:spPr bwMode="auto">
            <a:xfrm>
              <a:off x="720" y="178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15" name="Line 11"/>
            <p:cNvSpPr>
              <a:spLocks noChangeShapeType="1"/>
            </p:cNvSpPr>
            <p:nvPr/>
          </p:nvSpPr>
          <p:spPr bwMode="auto">
            <a:xfrm>
              <a:off x="720" y="169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16" name="Line 12"/>
            <p:cNvSpPr>
              <a:spLocks noChangeShapeType="1"/>
            </p:cNvSpPr>
            <p:nvPr/>
          </p:nvSpPr>
          <p:spPr bwMode="auto">
            <a:xfrm>
              <a:off x="720" y="160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17" name="Line 13"/>
            <p:cNvSpPr>
              <a:spLocks noChangeShapeType="1"/>
            </p:cNvSpPr>
            <p:nvPr/>
          </p:nvSpPr>
          <p:spPr bwMode="auto">
            <a:xfrm>
              <a:off x="720" y="1512"/>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18" name="Line 14"/>
            <p:cNvSpPr>
              <a:spLocks noChangeShapeType="1"/>
            </p:cNvSpPr>
            <p:nvPr/>
          </p:nvSpPr>
          <p:spPr bwMode="auto">
            <a:xfrm>
              <a:off x="720" y="1422"/>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19" name="Line 15"/>
            <p:cNvSpPr>
              <a:spLocks noChangeShapeType="1"/>
            </p:cNvSpPr>
            <p:nvPr/>
          </p:nvSpPr>
          <p:spPr bwMode="auto">
            <a:xfrm>
              <a:off x="720" y="1329"/>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20" name="Line 16"/>
            <p:cNvSpPr>
              <a:spLocks noChangeShapeType="1"/>
            </p:cNvSpPr>
            <p:nvPr/>
          </p:nvSpPr>
          <p:spPr bwMode="auto">
            <a:xfrm>
              <a:off x="720" y="1239"/>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21" name="Line 17"/>
            <p:cNvSpPr>
              <a:spLocks noChangeShapeType="1"/>
            </p:cNvSpPr>
            <p:nvPr/>
          </p:nvSpPr>
          <p:spPr bwMode="auto">
            <a:xfrm>
              <a:off x="720" y="1146"/>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4722" name="Text Box 18"/>
          <p:cNvSpPr txBox="1">
            <a:spLocks noChangeArrowheads="1"/>
          </p:cNvSpPr>
          <p:nvPr/>
        </p:nvSpPr>
        <p:spPr bwMode="auto">
          <a:xfrm>
            <a:off x="317500" y="5121275"/>
            <a:ext cx="31115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pPr>
            <a:r>
              <a:rPr lang="en-US" altLang="en-US" sz="900" b="0" smtClean="0">
                <a:solidFill>
                  <a:srgbClr val="000000"/>
                </a:solidFill>
                <a:latin typeface="Times New Roman" panose="02020603050405020304" pitchFamily="18" charset="0"/>
              </a:rPr>
              <a:t>10</a:t>
            </a:r>
          </a:p>
          <a:p>
            <a:pPr eaLnBrk="1" hangingPunct="1">
              <a:lnSpc>
                <a:spcPct val="90000"/>
              </a:lnSpc>
            </a:pPr>
            <a:endParaRPr lang="en-US" altLang="en-US" sz="900" b="0" smtClean="0">
              <a:solidFill>
                <a:srgbClr val="000000"/>
              </a:solidFill>
              <a:latin typeface="Times New Roman" panose="02020603050405020304" pitchFamily="18" charset="0"/>
            </a:endParaRPr>
          </a:p>
          <a:p>
            <a:pPr eaLnBrk="1" hangingPunct="1">
              <a:lnSpc>
                <a:spcPct val="90000"/>
              </a:lnSpc>
            </a:pPr>
            <a:endParaRPr lang="en-US" altLang="en-US" sz="900" b="0" smtClean="0">
              <a:solidFill>
                <a:srgbClr val="000000"/>
              </a:solidFill>
              <a:latin typeface="Times New Roman" panose="02020603050405020304" pitchFamily="18" charset="0"/>
            </a:endParaRPr>
          </a:p>
          <a:p>
            <a:pPr eaLnBrk="1" hangingPunct="1">
              <a:lnSpc>
                <a:spcPct val="90000"/>
              </a:lnSpc>
            </a:pPr>
            <a:endParaRPr lang="en-US" altLang="en-US" sz="900" b="0" smtClean="0">
              <a:solidFill>
                <a:srgbClr val="000000"/>
              </a:solidFill>
              <a:latin typeface="Times New Roman" panose="02020603050405020304" pitchFamily="18" charset="0"/>
            </a:endParaRPr>
          </a:p>
          <a:p>
            <a:pPr eaLnBrk="1" hangingPunct="1">
              <a:lnSpc>
                <a:spcPct val="90000"/>
              </a:lnSpc>
            </a:pPr>
            <a:r>
              <a:rPr lang="en-US" altLang="en-US" sz="900" b="0" smtClean="0">
                <a:solidFill>
                  <a:srgbClr val="000000"/>
                </a:solidFill>
                <a:latin typeface="Times New Roman" panose="02020603050405020304" pitchFamily="18" charset="0"/>
              </a:rPr>
              <a:t>5</a:t>
            </a:r>
          </a:p>
          <a:p>
            <a:pPr eaLnBrk="1" hangingPunct="1">
              <a:lnSpc>
                <a:spcPct val="90000"/>
              </a:lnSpc>
            </a:pPr>
            <a:endParaRPr lang="en-US" altLang="en-US" sz="900" b="0" smtClean="0">
              <a:solidFill>
                <a:srgbClr val="000000"/>
              </a:solidFill>
              <a:latin typeface="Times New Roman" panose="02020603050405020304" pitchFamily="18" charset="0"/>
            </a:endParaRPr>
          </a:p>
          <a:p>
            <a:pPr eaLnBrk="1" hangingPunct="1">
              <a:lnSpc>
                <a:spcPct val="90000"/>
              </a:lnSpc>
            </a:pPr>
            <a:endParaRPr lang="en-US" altLang="en-US" sz="900" b="0" smtClean="0">
              <a:solidFill>
                <a:srgbClr val="000000"/>
              </a:solidFill>
              <a:latin typeface="Times New Roman" panose="02020603050405020304" pitchFamily="18" charset="0"/>
            </a:endParaRPr>
          </a:p>
          <a:p>
            <a:pPr eaLnBrk="1" hangingPunct="1">
              <a:lnSpc>
                <a:spcPct val="90000"/>
              </a:lnSpc>
            </a:pPr>
            <a:endParaRPr lang="en-US" altLang="en-US" sz="900" b="0" smtClean="0">
              <a:solidFill>
                <a:srgbClr val="000000"/>
              </a:solidFill>
              <a:latin typeface="Times New Roman" panose="02020603050405020304" pitchFamily="18" charset="0"/>
            </a:endParaRPr>
          </a:p>
          <a:p>
            <a:pPr eaLnBrk="1" hangingPunct="1">
              <a:lnSpc>
                <a:spcPct val="90000"/>
              </a:lnSpc>
            </a:pPr>
            <a:r>
              <a:rPr lang="en-US" altLang="en-US" sz="900" b="0" smtClean="0">
                <a:solidFill>
                  <a:srgbClr val="000000"/>
                </a:solidFill>
                <a:latin typeface="Times New Roman" panose="02020603050405020304" pitchFamily="18" charset="0"/>
              </a:rPr>
              <a:t>0</a:t>
            </a:r>
          </a:p>
        </p:txBody>
      </p:sp>
      <p:sp>
        <p:nvSpPr>
          <p:cNvPr id="584723" name="Text Box 19"/>
          <p:cNvSpPr txBox="1">
            <a:spLocks noChangeArrowheads="1"/>
          </p:cNvSpPr>
          <p:nvPr/>
        </p:nvSpPr>
        <p:spPr bwMode="auto">
          <a:xfrm rot="-5400000">
            <a:off x="42069" y="5482431"/>
            <a:ext cx="4143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000" b="0" smtClean="0">
                <a:solidFill>
                  <a:srgbClr val="000000"/>
                </a:solidFill>
                <a:latin typeface="Times New Roman" panose="02020603050405020304" pitchFamily="18" charset="0"/>
              </a:rPr>
              <a:t>kM</a:t>
            </a:r>
          </a:p>
        </p:txBody>
      </p:sp>
      <p:sp>
        <p:nvSpPr>
          <p:cNvPr id="584724" name="Text Box 20"/>
          <p:cNvSpPr txBox="1">
            <a:spLocks noChangeArrowheads="1"/>
          </p:cNvSpPr>
          <p:nvPr/>
        </p:nvSpPr>
        <p:spPr bwMode="auto">
          <a:xfrm>
            <a:off x="0" y="6096000"/>
            <a:ext cx="412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kM</a:t>
            </a:r>
          </a:p>
        </p:txBody>
      </p:sp>
      <p:grpSp>
        <p:nvGrpSpPr>
          <p:cNvPr id="584725" name="Group 21"/>
          <p:cNvGrpSpPr>
            <a:grpSpLocks/>
          </p:cNvGrpSpPr>
          <p:nvPr/>
        </p:nvGrpSpPr>
        <p:grpSpPr bwMode="auto">
          <a:xfrm>
            <a:off x="571500" y="5227638"/>
            <a:ext cx="766763" cy="1000125"/>
            <a:chOff x="360" y="3303"/>
            <a:chExt cx="483" cy="630"/>
          </a:xfrm>
        </p:grpSpPr>
        <p:sp>
          <p:nvSpPr>
            <p:cNvPr id="584726" name="Line 22"/>
            <p:cNvSpPr>
              <a:spLocks noChangeShapeType="1"/>
            </p:cNvSpPr>
            <p:nvPr/>
          </p:nvSpPr>
          <p:spPr bwMode="auto">
            <a:xfrm>
              <a:off x="360" y="3309"/>
              <a:ext cx="75" cy="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27" name="Line 23"/>
            <p:cNvSpPr>
              <a:spLocks noChangeShapeType="1"/>
            </p:cNvSpPr>
            <p:nvPr/>
          </p:nvSpPr>
          <p:spPr bwMode="auto">
            <a:xfrm>
              <a:off x="441" y="3312"/>
              <a:ext cx="75" cy="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28" name="Line 24"/>
            <p:cNvSpPr>
              <a:spLocks noChangeShapeType="1"/>
            </p:cNvSpPr>
            <p:nvPr/>
          </p:nvSpPr>
          <p:spPr bwMode="auto">
            <a:xfrm>
              <a:off x="522" y="3315"/>
              <a:ext cx="75" cy="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29" name="Line 25"/>
            <p:cNvSpPr>
              <a:spLocks noChangeShapeType="1"/>
            </p:cNvSpPr>
            <p:nvPr/>
          </p:nvSpPr>
          <p:spPr bwMode="auto">
            <a:xfrm>
              <a:off x="603" y="3306"/>
              <a:ext cx="75" cy="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30" name="Line 26"/>
            <p:cNvSpPr>
              <a:spLocks noChangeShapeType="1"/>
            </p:cNvSpPr>
            <p:nvPr/>
          </p:nvSpPr>
          <p:spPr bwMode="auto">
            <a:xfrm>
              <a:off x="687" y="3303"/>
              <a:ext cx="75" cy="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31" name="Line 27"/>
            <p:cNvSpPr>
              <a:spLocks noChangeShapeType="1"/>
            </p:cNvSpPr>
            <p:nvPr/>
          </p:nvSpPr>
          <p:spPr bwMode="auto">
            <a:xfrm>
              <a:off x="768" y="3306"/>
              <a:ext cx="75" cy="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4732" name="Group 28"/>
          <p:cNvGrpSpPr>
            <a:grpSpLocks/>
          </p:cNvGrpSpPr>
          <p:nvPr/>
        </p:nvGrpSpPr>
        <p:grpSpPr bwMode="auto">
          <a:xfrm>
            <a:off x="304800" y="5181600"/>
            <a:ext cx="8890000" cy="1273175"/>
            <a:chOff x="207" y="3312"/>
            <a:chExt cx="5553" cy="802"/>
          </a:xfrm>
        </p:grpSpPr>
        <p:grpSp>
          <p:nvGrpSpPr>
            <p:cNvPr id="584733" name="Group 29"/>
            <p:cNvGrpSpPr>
              <a:grpSpLocks/>
            </p:cNvGrpSpPr>
            <p:nvPr/>
          </p:nvGrpSpPr>
          <p:grpSpPr bwMode="auto">
            <a:xfrm>
              <a:off x="851" y="3312"/>
              <a:ext cx="3970" cy="624"/>
              <a:chOff x="851" y="3312"/>
              <a:chExt cx="3970" cy="624"/>
            </a:xfrm>
          </p:grpSpPr>
          <p:grpSp>
            <p:nvGrpSpPr>
              <p:cNvPr id="584734" name="Group 30"/>
              <p:cNvGrpSpPr>
                <a:grpSpLocks/>
              </p:cNvGrpSpPr>
              <p:nvPr/>
            </p:nvGrpSpPr>
            <p:grpSpPr bwMode="auto">
              <a:xfrm>
                <a:off x="851" y="3320"/>
                <a:ext cx="2006" cy="616"/>
                <a:chOff x="1300" y="960"/>
                <a:chExt cx="2376" cy="1008"/>
              </a:xfrm>
            </p:grpSpPr>
            <p:sp>
              <p:nvSpPr>
                <p:cNvPr id="584735" name="Line 31"/>
                <p:cNvSpPr>
                  <a:spLocks noChangeShapeType="1"/>
                </p:cNvSpPr>
                <p:nvPr/>
              </p:nvSpPr>
              <p:spPr bwMode="auto">
                <a:xfrm>
                  <a:off x="1300"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36" name="Line 32"/>
                <p:cNvSpPr>
                  <a:spLocks noChangeShapeType="1"/>
                </p:cNvSpPr>
                <p:nvPr/>
              </p:nvSpPr>
              <p:spPr bwMode="auto">
                <a:xfrm>
                  <a:off x="1894"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37" name="Line 33"/>
                <p:cNvSpPr>
                  <a:spLocks noChangeShapeType="1"/>
                </p:cNvSpPr>
                <p:nvPr/>
              </p:nvSpPr>
              <p:spPr bwMode="auto">
                <a:xfrm>
                  <a:off x="2488"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38" name="Line 34"/>
                <p:cNvSpPr>
                  <a:spLocks noChangeShapeType="1"/>
                </p:cNvSpPr>
                <p:nvPr/>
              </p:nvSpPr>
              <p:spPr bwMode="auto">
                <a:xfrm>
                  <a:off x="3082"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39" name="Line 35"/>
                <p:cNvSpPr>
                  <a:spLocks noChangeShapeType="1"/>
                </p:cNvSpPr>
                <p:nvPr/>
              </p:nvSpPr>
              <p:spPr bwMode="auto">
                <a:xfrm>
                  <a:off x="3676"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4740" name="Line 36"/>
              <p:cNvSpPr>
                <a:spLocks noChangeShapeType="1"/>
              </p:cNvSpPr>
              <p:nvPr/>
            </p:nvSpPr>
            <p:spPr bwMode="auto">
              <a:xfrm flipV="1">
                <a:off x="3822" y="331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41" name="Line 37"/>
              <p:cNvSpPr>
                <a:spLocks noChangeShapeType="1"/>
              </p:cNvSpPr>
              <p:nvPr/>
            </p:nvSpPr>
            <p:spPr bwMode="auto">
              <a:xfrm flipV="1">
                <a:off x="4320" y="331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42" name="Line 38"/>
              <p:cNvSpPr>
                <a:spLocks noChangeShapeType="1"/>
              </p:cNvSpPr>
              <p:nvPr/>
            </p:nvSpPr>
            <p:spPr bwMode="auto">
              <a:xfrm flipV="1">
                <a:off x="4821" y="331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43" name="Line 39"/>
              <p:cNvSpPr>
                <a:spLocks noChangeShapeType="1"/>
              </p:cNvSpPr>
              <p:nvPr/>
            </p:nvSpPr>
            <p:spPr bwMode="auto">
              <a:xfrm flipV="1">
                <a:off x="3342" y="331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4744" name="Group 40"/>
            <p:cNvGrpSpPr>
              <a:grpSpLocks/>
            </p:cNvGrpSpPr>
            <p:nvPr/>
          </p:nvGrpSpPr>
          <p:grpSpPr bwMode="auto">
            <a:xfrm>
              <a:off x="207" y="3912"/>
              <a:ext cx="5553" cy="202"/>
              <a:chOff x="207" y="3912"/>
              <a:chExt cx="5553" cy="202"/>
            </a:xfrm>
          </p:grpSpPr>
          <p:sp>
            <p:nvSpPr>
              <p:cNvPr id="584745" name="Line 41"/>
              <p:cNvSpPr>
                <a:spLocks noChangeShapeType="1"/>
              </p:cNvSpPr>
              <p:nvPr/>
            </p:nvSpPr>
            <p:spPr bwMode="auto">
              <a:xfrm>
                <a:off x="342" y="3935"/>
                <a:ext cx="4986"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46" name="Text Box 42"/>
              <p:cNvSpPr txBox="1">
                <a:spLocks noChangeArrowheads="1"/>
              </p:cNvSpPr>
              <p:nvPr/>
            </p:nvSpPr>
            <p:spPr bwMode="auto">
              <a:xfrm>
                <a:off x="768" y="3920"/>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0</a:t>
                </a:r>
              </a:p>
            </p:txBody>
          </p:sp>
          <p:sp>
            <p:nvSpPr>
              <p:cNvPr id="584747" name="Text Box 43"/>
              <p:cNvSpPr txBox="1">
                <a:spLocks noChangeArrowheads="1"/>
              </p:cNvSpPr>
              <p:nvPr/>
            </p:nvSpPr>
            <p:spPr bwMode="auto">
              <a:xfrm>
                <a:off x="207" y="3912"/>
                <a:ext cx="2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60</a:t>
                </a:r>
              </a:p>
            </p:txBody>
          </p:sp>
          <p:sp>
            <p:nvSpPr>
              <p:cNvPr id="584748" name="Text Box 44"/>
              <p:cNvSpPr txBox="1">
                <a:spLocks noChangeArrowheads="1"/>
              </p:cNvSpPr>
              <p:nvPr/>
            </p:nvSpPr>
            <p:spPr bwMode="auto">
              <a:xfrm>
                <a:off x="1267" y="3936"/>
                <a:ext cx="31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60</a:t>
                </a:r>
              </a:p>
            </p:txBody>
          </p:sp>
          <p:sp>
            <p:nvSpPr>
              <p:cNvPr id="584749" name="Text Box 45"/>
              <p:cNvSpPr txBox="1">
                <a:spLocks noChangeArrowheads="1"/>
              </p:cNvSpPr>
              <p:nvPr/>
            </p:nvSpPr>
            <p:spPr bwMode="auto">
              <a:xfrm>
                <a:off x="1766" y="3936"/>
                <a:ext cx="53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120</a:t>
                </a:r>
              </a:p>
            </p:txBody>
          </p:sp>
          <p:sp>
            <p:nvSpPr>
              <p:cNvPr id="584750" name="Text Box 46"/>
              <p:cNvSpPr txBox="1">
                <a:spLocks noChangeArrowheads="1"/>
              </p:cNvSpPr>
              <p:nvPr/>
            </p:nvSpPr>
            <p:spPr bwMode="auto">
              <a:xfrm>
                <a:off x="2265" y="3941"/>
                <a:ext cx="37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180</a:t>
                </a:r>
              </a:p>
            </p:txBody>
          </p:sp>
          <p:sp>
            <p:nvSpPr>
              <p:cNvPr id="584751" name="Text Box 47"/>
              <p:cNvSpPr txBox="1">
                <a:spLocks noChangeArrowheads="1"/>
              </p:cNvSpPr>
              <p:nvPr/>
            </p:nvSpPr>
            <p:spPr bwMode="auto">
              <a:xfrm>
                <a:off x="2764" y="3939"/>
                <a:ext cx="45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240</a:t>
                </a:r>
              </a:p>
            </p:txBody>
          </p:sp>
          <p:sp>
            <p:nvSpPr>
              <p:cNvPr id="584752" name="Text Box 48"/>
              <p:cNvSpPr txBox="1">
                <a:spLocks noChangeArrowheads="1"/>
              </p:cNvSpPr>
              <p:nvPr/>
            </p:nvSpPr>
            <p:spPr bwMode="auto">
              <a:xfrm>
                <a:off x="3263" y="3936"/>
                <a:ext cx="4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300</a:t>
                </a:r>
              </a:p>
            </p:txBody>
          </p:sp>
          <p:sp>
            <p:nvSpPr>
              <p:cNvPr id="584753" name="Text Box 49"/>
              <p:cNvSpPr txBox="1">
                <a:spLocks noChangeArrowheads="1"/>
              </p:cNvSpPr>
              <p:nvPr/>
            </p:nvSpPr>
            <p:spPr bwMode="auto">
              <a:xfrm>
                <a:off x="3762" y="3936"/>
                <a:ext cx="3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360</a:t>
                </a:r>
              </a:p>
            </p:txBody>
          </p:sp>
          <p:sp>
            <p:nvSpPr>
              <p:cNvPr id="584754" name="Text Box 50"/>
              <p:cNvSpPr txBox="1">
                <a:spLocks noChangeArrowheads="1"/>
              </p:cNvSpPr>
              <p:nvPr/>
            </p:nvSpPr>
            <p:spPr bwMode="auto">
              <a:xfrm>
                <a:off x="4261" y="3936"/>
                <a:ext cx="2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420</a:t>
                </a:r>
              </a:p>
            </p:txBody>
          </p:sp>
          <p:sp>
            <p:nvSpPr>
              <p:cNvPr id="584755" name="Text Box 51"/>
              <p:cNvSpPr txBox="1">
                <a:spLocks noChangeArrowheads="1"/>
              </p:cNvSpPr>
              <p:nvPr/>
            </p:nvSpPr>
            <p:spPr bwMode="auto">
              <a:xfrm>
                <a:off x="4760" y="3936"/>
                <a:ext cx="2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480</a:t>
                </a:r>
              </a:p>
            </p:txBody>
          </p:sp>
          <p:sp>
            <p:nvSpPr>
              <p:cNvPr id="584756" name="Text Box 52"/>
              <p:cNvSpPr txBox="1">
                <a:spLocks noChangeArrowheads="1"/>
              </p:cNvSpPr>
              <p:nvPr/>
            </p:nvSpPr>
            <p:spPr bwMode="auto">
              <a:xfrm>
                <a:off x="5259" y="3936"/>
                <a:ext cx="50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540</a:t>
                </a:r>
              </a:p>
            </p:txBody>
          </p:sp>
        </p:grpSp>
      </p:grpSp>
      <p:grpSp>
        <p:nvGrpSpPr>
          <p:cNvPr id="584757" name="Group 53"/>
          <p:cNvGrpSpPr>
            <a:grpSpLocks/>
          </p:cNvGrpSpPr>
          <p:nvPr/>
        </p:nvGrpSpPr>
        <p:grpSpPr bwMode="auto">
          <a:xfrm>
            <a:off x="12700" y="3340100"/>
            <a:ext cx="9199563" cy="1536700"/>
            <a:chOff x="30" y="2232"/>
            <a:chExt cx="5747" cy="968"/>
          </a:xfrm>
        </p:grpSpPr>
        <p:sp>
          <p:nvSpPr>
            <p:cNvPr id="584758" name="Rectangle 54"/>
            <p:cNvSpPr>
              <a:spLocks noChangeArrowheads="1"/>
            </p:cNvSpPr>
            <p:nvPr/>
          </p:nvSpPr>
          <p:spPr bwMode="auto">
            <a:xfrm>
              <a:off x="367" y="2306"/>
              <a:ext cx="4978" cy="620"/>
            </a:xfrm>
            <a:prstGeom prst="rect">
              <a:avLst/>
            </a:prstGeom>
            <a:gradFill rotWithShape="0">
              <a:gsLst>
                <a:gs pos="0">
                  <a:srgbClr val="00FFCC"/>
                </a:gs>
                <a:gs pos="100000">
                  <a:srgbClr val="00FFCC">
                    <a:gamma/>
                    <a:shade val="60784"/>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nvGrpSpPr>
            <p:cNvPr id="584759" name="Group 55"/>
            <p:cNvGrpSpPr>
              <a:grpSpLocks/>
            </p:cNvGrpSpPr>
            <p:nvPr/>
          </p:nvGrpSpPr>
          <p:grpSpPr bwMode="auto">
            <a:xfrm>
              <a:off x="224" y="2888"/>
              <a:ext cx="5553" cy="312"/>
              <a:chOff x="207" y="3912"/>
              <a:chExt cx="5553" cy="312"/>
            </a:xfrm>
          </p:grpSpPr>
          <p:sp>
            <p:nvSpPr>
              <p:cNvPr id="584760" name="Line 56"/>
              <p:cNvSpPr>
                <a:spLocks noChangeShapeType="1"/>
              </p:cNvSpPr>
              <p:nvPr/>
            </p:nvSpPr>
            <p:spPr bwMode="auto">
              <a:xfrm>
                <a:off x="342" y="3935"/>
                <a:ext cx="4986"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61" name="Text Box 57"/>
              <p:cNvSpPr txBox="1">
                <a:spLocks noChangeArrowheads="1"/>
              </p:cNvSpPr>
              <p:nvPr/>
            </p:nvSpPr>
            <p:spPr bwMode="auto">
              <a:xfrm>
                <a:off x="768" y="3920"/>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0</a:t>
                </a:r>
              </a:p>
            </p:txBody>
          </p:sp>
          <p:sp>
            <p:nvSpPr>
              <p:cNvPr id="584762" name="Text Box 58"/>
              <p:cNvSpPr txBox="1">
                <a:spLocks noChangeArrowheads="1"/>
              </p:cNvSpPr>
              <p:nvPr/>
            </p:nvSpPr>
            <p:spPr bwMode="auto">
              <a:xfrm>
                <a:off x="207" y="3912"/>
                <a:ext cx="21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60</a:t>
                </a:r>
              </a:p>
            </p:txBody>
          </p:sp>
          <p:sp>
            <p:nvSpPr>
              <p:cNvPr id="584763" name="Text Box 59"/>
              <p:cNvSpPr txBox="1">
                <a:spLocks noChangeArrowheads="1"/>
              </p:cNvSpPr>
              <p:nvPr/>
            </p:nvSpPr>
            <p:spPr bwMode="auto">
              <a:xfrm>
                <a:off x="1267" y="3936"/>
                <a:ext cx="31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1</a:t>
                </a:r>
              </a:p>
            </p:txBody>
          </p:sp>
          <p:sp>
            <p:nvSpPr>
              <p:cNvPr id="584764" name="Text Box 60"/>
              <p:cNvSpPr txBox="1">
                <a:spLocks noChangeArrowheads="1"/>
              </p:cNvSpPr>
              <p:nvPr/>
            </p:nvSpPr>
            <p:spPr bwMode="auto">
              <a:xfrm>
                <a:off x="1766" y="3936"/>
                <a:ext cx="53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2</a:t>
                </a:r>
              </a:p>
            </p:txBody>
          </p:sp>
          <p:sp>
            <p:nvSpPr>
              <p:cNvPr id="584765" name="Text Box 61"/>
              <p:cNvSpPr txBox="1">
                <a:spLocks noChangeArrowheads="1"/>
              </p:cNvSpPr>
              <p:nvPr/>
            </p:nvSpPr>
            <p:spPr bwMode="auto">
              <a:xfrm>
                <a:off x="2265" y="3941"/>
                <a:ext cx="37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3</a:t>
                </a:r>
              </a:p>
            </p:txBody>
          </p:sp>
          <p:sp>
            <p:nvSpPr>
              <p:cNvPr id="584766" name="Text Box 62"/>
              <p:cNvSpPr txBox="1">
                <a:spLocks noChangeArrowheads="1"/>
              </p:cNvSpPr>
              <p:nvPr/>
            </p:nvSpPr>
            <p:spPr bwMode="auto">
              <a:xfrm>
                <a:off x="2764" y="3939"/>
                <a:ext cx="45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4</a:t>
                </a:r>
              </a:p>
            </p:txBody>
          </p:sp>
          <p:sp>
            <p:nvSpPr>
              <p:cNvPr id="584767" name="Text Box 63"/>
              <p:cNvSpPr txBox="1">
                <a:spLocks noChangeArrowheads="1"/>
              </p:cNvSpPr>
              <p:nvPr/>
            </p:nvSpPr>
            <p:spPr bwMode="auto">
              <a:xfrm>
                <a:off x="3263" y="3936"/>
                <a:ext cx="4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5</a:t>
                </a:r>
              </a:p>
            </p:txBody>
          </p:sp>
          <p:sp>
            <p:nvSpPr>
              <p:cNvPr id="584768" name="Text Box 64"/>
              <p:cNvSpPr txBox="1">
                <a:spLocks noChangeArrowheads="1"/>
              </p:cNvSpPr>
              <p:nvPr/>
            </p:nvSpPr>
            <p:spPr bwMode="auto">
              <a:xfrm>
                <a:off x="3762" y="3936"/>
                <a:ext cx="3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6</a:t>
                </a:r>
              </a:p>
            </p:txBody>
          </p:sp>
          <p:sp>
            <p:nvSpPr>
              <p:cNvPr id="584769" name="Text Box 65"/>
              <p:cNvSpPr txBox="1">
                <a:spLocks noChangeArrowheads="1"/>
              </p:cNvSpPr>
              <p:nvPr/>
            </p:nvSpPr>
            <p:spPr bwMode="auto">
              <a:xfrm>
                <a:off x="4261" y="3936"/>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7</a:t>
                </a:r>
              </a:p>
            </p:txBody>
          </p:sp>
          <p:sp>
            <p:nvSpPr>
              <p:cNvPr id="584770" name="Text Box 66"/>
              <p:cNvSpPr txBox="1">
                <a:spLocks noChangeArrowheads="1"/>
              </p:cNvSpPr>
              <p:nvPr/>
            </p:nvSpPr>
            <p:spPr bwMode="auto">
              <a:xfrm>
                <a:off x="4760" y="3936"/>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8</a:t>
                </a:r>
              </a:p>
            </p:txBody>
          </p:sp>
          <p:sp>
            <p:nvSpPr>
              <p:cNvPr id="584771" name="Text Box 67"/>
              <p:cNvSpPr txBox="1">
                <a:spLocks noChangeArrowheads="1"/>
              </p:cNvSpPr>
              <p:nvPr/>
            </p:nvSpPr>
            <p:spPr bwMode="auto">
              <a:xfrm>
                <a:off x="5259" y="3936"/>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b="0" smtClean="0">
                    <a:solidFill>
                      <a:srgbClr val="000000"/>
                    </a:solidFill>
                    <a:latin typeface="Times New Roman" panose="02020603050405020304" pitchFamily="18" charset="0"/>
                  </a:rPr>
                  <a:t>9 HOURS</a:t>
                </a:r>
              </a:p>
            </p:txBody>
          </p:sp>
        </p:grpSp>
        <p:grpSp>
          <p:nvGrpSpPr>
            <p:cNvPr id="584772" name="Group 68"/>
            <p:cNvGrpSpPr>
              <a:grpSpLocks/>
            </p:cNvGrpSpPr>
            <p:nvPr/>
          </p:nvGrpSpPr>
          <p:grpSpPr bwMode="auto">
            <a:xfrm>
              <a:off x="851" y="2321"/>
              <a:ext cx="2006" cy="616"/>
              <a:chOff x="1300" y="960"/>
              <a:chExt cx="2376" cy="1008"/>
            </a:xfrm>
          </p:grpSpPr>
          <p:sp>
            <p:nvSpPr>
              <p:cNvPr id="584773" name="Line 69"/>
              <p:cNvSpPr>
                <a:spLocks noChangeShapeType="1"/>
              </p:cNvSpPr>
              <p:nvPr/>
            </p:nvSpPr>
            <p:spPr bwMode="auto">
              <a:xfrm>
                <a:off x="1300"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74" name="Line 70"/>
              <p:cNvSpPr>
                <a:spLocks noChangeShapeType="1"/>
              </p:cNvSpPr>
              <p:nvPr/>
            </p:nvSpPr>
            <p:spPr bwMode="auto">
              <a:xfrm>
                <a:off x="1894"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75" name="Line 71"/>
              <p:cNvSpPr>
                <a:spLocks noChangeShapeType="1"/>
              </p:cNvSpPr>
              <p:nvPr/>
            </p:nvSpPr>
            <p:spPr bwMode="auto">
              <a:xfrm>
                <a:off x="2488"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76" name="Line 72"/>
              <p:cNvSpPr>
                <a:spLocks noChangeShapeType="1"/>
              </p:cNvSpPr>
              <p:nvPr/>
            </p:nvSpPr>
            <p:spPr bwMode="auto">
              <a:xfrm>
                <a:off x="3082"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77" name="Line 73"/>
              <p:cNvSpPr>
                <a:spLocks noChangeShapeType="1"/>
              </p:cNvSpPr>
              <p:nvPr/>
            </p:nvSpPr>
            <p:spPr bwMode="auto">
              <a:xfrm>
                <a:off x="3676" y="960"/>
                <a:ext cx="0" cy="1008"/>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4778" name="Line 74"/>
            <p:cNvSpPr>
              <a:spLocks noChangeShapeType="1"/>
            </p:cNvSpPr>
            <p:nvPr/>
          </p:nvSpPr>
          <p:spPr bwMode="auto">
            <a:xfrm>
              <a:off x="360" y="2310"/>
              <a:ext cx="75" cy="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79" name="Line 75"/>
            <p:cNvSpPr>
              <a:spLocks noChangeShapeType="1"/>
            </p:cNvSpPr>
            <p:nvPr/>
          </p:nvSpPr>
          <p:spPr bwMode="auto">
            <a:xfrm>
              <a:off x="441" y="2313"/>
              <a:ext cx="75" cy="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80" name="Line 76"/>
            <p:cNvSpPr>
              <a:spLocks noChangeShapeType="1"/>
            </p:cNvSpPr>
            <p:nvPr/>
          </p:nvSpPr>
          <p:spPr bwMode="auto">
            <a:xfrm>
              <a:off x="522" y="2316"/>
              <a:ext cx="75" cy="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81" name="Line 77"/>
            <p:cNvSpPr>
              <a:spLocks noChangeShapeType="1"/>
            </p:cNvSpPr>
            <p:nvPr/>
          </p:nvSpPr>
          <p:spPr bwMode="auto">
            <a:xfrm>
              <a:off x="603" y="2307"/>
              <a:ext cx="75" cy="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82" name="Line 78"/>
            <p:cNvSpPr>
              <a:spLocks noChangeShapeType="1"/>
            </p:cNvSpPr>
            <p:nvPr/>
          </p:nvSpPr>
          <p:spPr bwMode="auto">
            <a:xfrm>
              <a:off x="687" y="2304"/>
              <a:ext cx="75" cy="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83" name="Line 79"/>
            <p:cNvSpPr>
              <a:spLocks noChangeShapeType="1"/>
            </p:cNvSpPr>
            <p:nvPr/>
          </p:nvSpPr>
          <p:spPr bwMode="auto">
            <a:xfrm>
              <a:off x="768" y="2307"/>
              <a:ext cx="75" cy="6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84" name="Line 80"/>
            <p:cNvSpPr>
              <a:spLocks noChangeShapeType="1"/>
            </p:cNvSpPr>
            <p:nvPr/>
          </p:nvSpPr>
          <p:spPr bwMode="auto">
            <a:xfrm flipV="1">
              <a:off x="3822" y="2313"/>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85" name="Line 81"/>
            <p:cNvSpPr>
              <a:spLocks noChangeShapeType="1"/>
            </p:cNvSpPr>
            <p:nvPr/>
          </p:nvSpPr>
          <p:spPr bwMode="auto">
            <a:xfrm flipV="1">
              <a:off x="4320" y="2313"/>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86" name="Line 82"/>
            <p:cNvSpPr>
              <a:spLocks noChangeShapeType="1"/>
            </p:cNvSpPr>
            <p:nvPr/>
          </p:nvSpPr>
          <p:spPr bwMode="auto">
            <a:xfrm flipV="1">
              <a:off x="3342" y="2313"/>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4787" name="Group 83"/>
            <p:cNvGrpSpPr>
              <a:grpSpLocks/>
            </p:cNvGrpSpPr>
            <p:nvPr/>
          </p:nvGrpSpPr>
          <p:grpSpPr bwMode="auto">
            <a:xfrm>
              <a:off x="368" y="2364"/>
              <a:ext cx="4983" cy="495"/>
              <a:chOff x="720" y="1146"/>
              <a:chExt cx="1155" cy="732"/>
            </a:xfrm>
          </p:grpSpPr>
          <p:sp>
            <p:nvSpPr>
              <p:cNvPr id="584788" name="Line 84"/>
              <p:cNvSpPr>
                <a:spLocks noChangeShapeType="1"/>
              </p:cNvSpPr>
              <p:nvPr/>
            </p:nvSpPr>
            <p:spPr bwMode="auto">
              <a:xfrm>
                <a:off x="723" y="1878"/>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89" name="Line 85"/>
              <p:cNvSpPr>
                <a:spLocks noChangeShapeType="1"/>
              </p:cNvSpPr>
              <p:nvPr/>
            </p:nvSpPr>
            <p:spPr bwMode="auto">
              <a:xfrm>
                <a:off x="720" y="178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90" name="Line 86"/>
              <p:cNvSpPr>
                <a:spLocks noChangeShapeType="1"/>
              </p:cNvSpPr>
              <p:nvPr/>
            </p:nvSpPr>
            <p:spPr bwMode="auto">
              <a:xfrm>
                <a:off x="720" y="169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91" name="Line 87"/>
              <p:cNvSpPr>
                <a:spLocks noChangeShapeType="1"/>
              </p:cNvSpPr>
              <p:nvPr/>
            </p:nvSpPr>
            <p:spPr bwMode="auto">
              <a:xfrm>
                <a:off x="720" y="1605"/>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92" name="Line 88"/>
              <p:cNvSpPr>
                <a:spLocks noChangeShapeType="1"/>
              </p:cNvSpPr>
              <p:nvPr/>
            </p:nvSpPr>
            <p:spPr bwMode="auto">
              <a:xfrm>
                <a:off x="720" y="1512"/>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93" name="Line 89"/>
              <p:cNvSpPr>
                <a:spLocks noChangeShapeType="1"/>
              </p:cNvSpPr>
              <p:nvPr/>
            </p:nvSpPr>
            <p:spPr bwMode="auto">
              <a:xfrm>
                <a:off x="720" y="1422"/>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94" name="Line 90"/>
              <p:cNvSpPr>
                <a:spLocks noChangeShapeType="1"/>
              </p:cNvSpPr>
              <p:nvPr/>
            </p:nvSpPr>
            <p:spPr bwMode="auto">
              <a:xfrm>
                <a:off x="720" y="1329"/>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95" name="Line 91"/>
              <p:cNvSpPr>
                <a:spLocks noChangeShapeType="1"/>
              </p:cNvSpPr>
              <p:nvPr/>
            </p:nvSpPr>
            <p:spPr bwMode="auto">
              <a:xfrm>
                <a:off x="720" y="1239"/>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96" name="Line 92"/>
              <p:cNvSpPr>
                <a:spLocks noChangeShapeType="1"/>
              </p:cNvSpPr>
              <p:nvPr/>
            </p:nvSpPr>
            <p:spPr bwMode="auto">
              <a:xfrm>
                <a:off x="720" y="1146"/>
                <a:ext cx="1152" cy="0"/>
              </a:xfrm>
              <a:prstGeom prst="line">
                <a:avLst/>
              </a:prstGeom>
              <a:no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4797" name="Line 93"/>
            <p:cNvSpPr>
              <a:spLocks noChangeShapeType="1"/>
            </p:cNvSpPr>
            <p:nvPr/>
          </p:nvSpPr>
          <p:spPr bwMode="auto">
            <a:xfrm flipV="1">
              <a:off x="4848" y="2304"/>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798" name="Text Box 94"/>
            <p:cNvSpPr txBox="1">
              <a:spLocks noChangeArrowheads="1"/>
            </p:cNvSpPr>
            <p:nvPr/>
          </p:nvSpPr>
          <p:spPr bwMode="auto">
            <a:xfrm>
              <a:off x="30" y="2798"/>
              <a:ext cx="29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MIN.</a:t>
              </a:r>
            </a:p>
          </p:txBody>
        </p:sp>
        <p:sp>
          <p:nvSpPr>
            <p:cNvPr id="584799" name="Text Box 95"/>
            <p:cNvSpPr txBox="1">
              <a:spLocks noChangeArrowheads="1"/>
            </p:cNvSpPr>
            <p:nvPr/>
          </p:nvSpPr>
          <p:spPr bwMode="auto">
            <a:xfrm>
              <a:off x="200" y="2232"/>
              <a:ext cx="196"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pPr>
              <a:r>
                <a:rPr lang="en-US" altLang="en-US" sz="900" b="0" smtClean="0">
                  <a:solidFill>
                    <a:srgbClr val="000000"/>
                  </a:solidFill>
                  <a:latin typeface="Times New Roman" panose="02020603050405020304" pitchFamily="18" charset="0"/>
                </a:rPr>
                <a:t>10</a:t>
              </a:r>
            </a:p>
            <a:p>
              <a:pPr eaLnBrk="1" hangingPunct="1">
                <a:lnSpc>
                  <a:spcPct val="90000"/>
                </a:lnSpc>
              </a:pPr>
              <a:endParaRPr lang="en-US" altLang="en-US" sz="900" b="0" smtClean="0">
                <a:solidFill>
                  <a:srgbClr val="000000"/>
                </a:solidFill>
                <a:latin typeface="Times New Roman" panose="02020603050405020304" pitchFamily="18" charset="0"/>
              </a:endParaRPr>
            </a:p>
            <a:p>
              <a:pPr eaLnBrk="1" hangingPunct="1">
                <a:lnSpc>
                  <a:spcPct val="90000"/>
                </a:lnSpc>
              </a:pPr>
              <a:endParaRPr lang="en-US" altLang="en-US" sz="900" b="0" smtClean="0">
                <a:solidFill>
                  <a:srgbClr val="000000"/>
                </a:solidFill>
                <a:latin typeface="Times New Roman" panose="02020603050405020304" pitchFamily="18" charset="0"/>
              </a:endParaRPr>
            </a:p>
            <a:p>
              <a:pPr eaLnBrk="1" hangingPunct="1">
                <a:lnSpc>
                  <a:spcPct val="90000"/>
                </a:lnSpc>
              </a:pPr>
              <a:endParaRPr lang="en-US" altLang="en-US" sz="900" b="0" smtClean="0">
                <a:solidFill>
                  <a:srgbClr val="000000"/>
                </a:solidFill>
                <a:latin typeface="Times New Roman" panose="02020603050405020304" pitchFamily="18" charset="0"/>
              </a:endParaRPr>
            </a:p>
            <a:p>
              <a:pPr eaLnBrk="1" hangingPunct="1">
                <a:lnSpc>
                  <a:spcPct val="90000"/>
                </a:lnSpc>
              </a:pPr>
              <a:r>
                <a:rPr lang="en-US" altLang="en-US" sz="900" b="0" smtClean="0">
                  <a:solidFill>
                    <a:srgbClr val="000000"/>
                  </a:solidFill>
                  <a:latin typeface="Times New Roman" panose="02020603050405020304" pitchFamily="18" charset="0"/>
                </a:rPr>
                <a:t>5</a:t>
              </a:r>
            </a:p>
            <a:p>
              <a:pPr eaLnBrk="1" hangingPunct="1">
                <a:lnSpc>
                  <a:spcPct val="90000"/>
                </a:lnSpc>
              </a:pPr>
              <a:endParaRPr lang="en-US" altLang="en-US" sz="900" b="0" smtClean="0">
                <a:solidFill>
                  <a:srgbClr val="000000"/>
                </a:solidFill>
                <a:latin typeface="Times New Roman" panose="02020603050405020304" pitchFamily="18" charset="0"/>
              </a:endParaRPr>
            </a:p>
            <a:p>
              <a:pPr eaLnBrk="1" hangingPunct="1">
                <a:lnSpc>
                  <a:spcPct val="90000"/>
                </a:lnSpc>
              </a:pPr>
              <a:endParaRPr lang="en-US" altLang="en-US" sz="900" b="0" smtClean="0">
                <a:solidFill>
                  <a:srgbClr val="000000"/>
                </a:solidFill>
                <a:latin typeface="Times New Roman" panose="02020603050405020304" pitchFamily="18" charset="0"/>
              </a:endParaRPr>
            </a:p>
            <a:p>
              <a:pPr eaLnBrk="1" hangingPunct="1">
                <a:lnSpc>
                  <a:spcPct val="90000"/>
                </a:lnSpc>
              </a:pPr>
              <a:endParaRPr lang="en-US" altLang="en-US" sz="900" b="0" smtClean="0">
                <a:solidFill>
                  <a:srgbClr val="000000"/>
                </a:solidFill>
                <a:latin typeface="Times New Roman" panose="02020603050405020304" pitchFamily="18" charset="0"/>
              </a:endParaRPr>
            </a:p>
            <a:p>
              <a:pPr eaLnBrk="1" hangingPunct="1">
                <a:lnSpc>
                  <a:spcPct val="90000"/>
                </a:lnSpc>
              </a:pPr>
              <a:r>
                <a:rPr lang="en-US" altLang="en-US" sz="900" b="0" smtClean="0">
                  <a:solidFill>
                    <a:srgbClr val="000000"/>
                  </a:solidFill>
                  <a:latin typeface="Times New Roman" panose="02020603050405020304" pitchFamily="18" charset="0"/>
                </a:rPr>
                <a:t>0</a:t>
              </a:r>
            </a:p>
          </p:txBody>
        </p:sp>
      </p:grpSp>
      <p:sp>
        <p:nvSpPr>
          <p:cNvPr id="584800" name="Text Box 96"/>
          <p:cNvSpPr txBox="1">
            <a:spLocks noChangeArrowheads="1"/>
          </p:cNvSpPr>
          <p:nvPr/>
        </p:nvSpPr>
        <p:spPr bwMode="auto">
          <a:xfrm>
            <a:off x="7696200" y="6384925"/>
            <a:ext cx="9890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KILOMETERS</a:t>
            </a:r>
          </a:p>
        </p:txBody>
      </p:sp>
      <p:sp>
        <p:nvSpPr>
          <p:cNvPr id="584801" name="Text Box 97"/>
          <p:cNvSpPr txBox="1">
            <a:spLocks noChangeArrowheads="1"/>
          </p:cNvSpPr>
          <p:nvPr/>
        </p:nvSpPr>
        <p:spPr bwMode="auto">
          <a:xfrm>
            <a:off x="2727325" y="6384925"/>
            <a:ext cx="26971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DISTANCE SCALE TO MEASURE MIN 1 KM</a:t>
            </a:r>
          </a:p>
        </p:txBody>
      </p:sp>
      <p:sp>
        <p:nvSpPr>
          <p:cNvPr id="584802" name="Text Box 98"/>
          <p:cNvSpPr txBox="1">
            <a:spLocks noChangeArrowheads="1"/>
          </p:cNvSpPr>
          <p:nvPr/>
        </p:nvSpPr>
        <p:spPr bwMode="auto">
          <a:xfrm>
            <a:off x="4495800" y="3200400"/>
            <a:ext cx="27019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TIME SCALE TO MEASURE MIN 1 MINUTE.</a:t>
            </a:r>
          </a:p>
        </p:txBody>
      </p:sp>
      <p:sp>
        <p:nvSpPr>
          <p:cNvPr id="584803" name="Oval 99"/>
          <p:cNvSpPr>
            <a:spLocks noChangeArrowheads="1"/>
          </p:cNvSpPr>
          <p:nvPr/>
        </p:nvSpPr>
        <p:spPr bwMode="auto">
          <a:xfrm>
            <a:off x="952500" y="4000500"/>
            <a:ext cx="76200" cy="76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nvGrpSpPr>
          <p:cNvPr id="584804" name="Group 100"/>
          <p:cNvGrpSpPr>
            <a:grpSpLocks/>
          </p:cNvGrpSpPr>
          <p:nvPr/>
        </p:nvGrpSpPr>
        <p:grpSpPr bwMode="auto">
          <a:xfrm>
            <a:off x="990600" y="4038600"/>
            <a:ext cx="3556000" cy="762000"/>
            <a:chOff x="624" y="2544"/>
            <a:chExt cx="2240" cy="480"/>
          </a:xfrm>
        </p:grpSpPr>
        <p:sp>
          <p:nvSpPr>
            <p:cNvPr id="584805" name="Line 101"/>
            <p:cNvSpPr>
              <a:spLocks noChangeShapeType="1"/>
            </p:cNvSpPr>
            <p:nvPr/>
          </p:nvSpPr>
          <p:spPr bwMode="auto">
            <a:xfrm>
              <a:off x="2864" y="2768"/>
              <a:ext cx="0" cy="256"/>
            </a:xfrm>
            <a:prstGeom prst="line">
              <a:avLst/>
            </a:prstGeom>
            <a:noFill/>
            <a:ln w="31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806" name="Line 102"/>
            <p:cNvSpPr>
              <a:spLocks noChangeShapeType="1"/>
            </p:cNvSpPr>
            <p:nvPr/>
          </p:nvSpPr>
          <p:spPr bwMode="auto">
            <a:xfrm>
              <a:off x="624" y="2544"/>
              <a:ext cx="0" cy="43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4807" name="Group 103"/>
          <p:cNvGrpSpPr>
            <a:grpSpLocks/>
          </p:cNvGrpSpPr>
          <p:nvPr/>
        </p:nvGrpSpPr>
        <p:grpSpPr bwMode="auto">
          <a:xfrm>
            <a:off x="990600" y="4632325"/>
            <a:ext cx="3581400" cy="244475"/>
            <a:chOff x="624" y="2918"/>
            <a:chExt cx="2256" cy="154"/>
          </a:xfrm>
        </p:grpSpPr>
        <p:sp>
          <p:nvSpPr>
            <p:cNvPr id="584808" name="Line 104"/>
            <p:cNvSpPr>
              <a:spLocks noChangeShapeType="1"/>
            </p:cNvSpPr>
            <p:nvPr/>
          </p:nvSpPr>
          <p:spPr bwMode="auto">
            <a:xfrm>
              <a:off x="624" y="2944"/>
              <a:ext cx="2256"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809" name="Text Box 105"/>
            <p:cNvSpPr txBox="1">
              <a:spLocks noChangeArrowheads="1"/>
            </p:cNvSpPr>
            <p:nvPr/>
          </p:nvSpPr>
          <p:spPr bwMode="auto">
            <a:xfrm>
              <a:off x="1094" y="2918"/>
              <a:ext cx="94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4 hrs 24 min.  ( 264 kms )</a:t>
              </a:r>
            </a:p>
          </p:txBody>
        </p:sp>
      </p:grpSp>
      <p:sp>
        <p:nvSpPr>
          <p:cNvPr id="584810" name="Oval 106"/>
          <p:cNvSpPr>
            <a:spLocks noChangeArrowheads="1"/>
          </p:cNvSpPr>
          <p:nvPr/>
        </p:nvSpPr>
        <p:spPr bwMode="auto">
          <a:xfrm>
            <a:off x="584200" y="556577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nvGrpSpPr>
          <p:cNvPr id="584811" name="Group 107"/>
          <p:cNvGrpSpPr>
            <a:grpSpLocks/>
          </p:cNvGrpSpPr>
          <p:nvPr/>
        </p:nvGrpSpPr>
        <p:grpSpPr bwMode="auto">
          <a:xfrm>
            <a:off x="622300" y="4968875"/>
            <a:ext cx="6273800" cy="635000"/>
            <a:chOff x="392" y="3130"/>
            <a:chExt cx="3952" cy="400"/>
          </a:xfrm>
        </p:grpSpPr>
        <p:sp>
          <p:nvSpPr>
            <p:cNvPr id="584812" name="Line 108"/>
            <p:cNvSpPr>
              <a:spLocks noChangeShapeType="1"/>
            </p:cNvSpPr>
            <p:nvPr/>
          </p:nvSpPr>
          <p:spPr bwMode="auto">
            <a:xfrm flipV="1">
              <a:off x="392" y="3130"/>
              <a:ext cx="0" cy="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813" name="Line 109"/>
            <p:cNvSpPr>
              <a:spLocks noChangeShapeType="1"/>
            </p:cNvSpPr>
            <p:nvPr/>
          </p:nvSpPr>
          <p:spPr bwMode="auto">
            <a:xfrm flipV="1">
              <a:off x="4344" y="313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4814" name="Group 110"/>
          <p:cNvGrpSpPr>
            <a:grpSpLocks/>
          </p:cNvGrpSpPr>
          <p:nvPr/>
        </p:nvGrpSpPr>
        <p:grpSpPr bwMode="auto">
          <a:xfrm>
            <a:off x="596900" y="4876800"/>
            <a:ext cx="6324600" cy="244475"/>
            <a:chOff x="376" y="3072"/>
            <a:chExt cx="3984" cy="154"/>
          </a:xfrm>
        </p:grpSpPr>
        <p:sp>
          <p:nvSpPr>
            <p:cNvPr id="584815" name="Line 111"/>
            <p:cNvSpPr>
              <a:spLocks noChangeShapeType="1"/>
            </p:cNvSpPr>
            <p:nvPr/>
          </p:nvSpPr>
          <p:spPr bwMode="auto">
            <a:xfrm>
              <a:off x="376" y="3218"/>
              <a:ext cx="398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4816" name="Text Box 112"/>
            <p:cNvSpPr txBox="1">
              <a:spLocks noChangeArrowheads="1"/>
            </p:cNvSpPr>
            <p:nvPr/>
          </p:nvSpPr>
          <p:spPr bwMode="auto">
            <a:xfrm>
              <a:off x="2064" y="3072"/>
              <a:ext cx="92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476 kms  ( 7 hrs 56 min.)</a:t>
              </a:r>
            </a:p>
          </p:txBody>
        </p:sp>
      </p:grpSp>
      <p:grpSp>
        <p:nvGrpSpPr>
          <p:cNvPr id="584831" name="Group 127"/>
          <p:cNvGrpSpPr>
            <a:grpSpLocks/>
          </p:cNvGrpSpPr>
          <p:nvPr/>
        </p:nvGrpSpPr>
        <p:grpSpPr bwMode="auto">
          <a:xfrm>
            <a:off x="8016875" y="46038"/>
            <a:ext cx="1096963" cy="182562"/>
            <a:chOff x="5050" y="29"/>
            <a:chExt cx="691" cy="115"/>
          </a:xfrm>
        </p:grpSpPr>
        <p:sp>
          <p:nvSpPr>
            <p:cNvPr id="584832" name="AutoShape 128">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4833" name="AutoShape 129">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4834" name="AutoShape 130">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4835" name="AutoShape 131">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4836" name="AutoShape 132">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4837" name="AutoShape 133">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4124208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4706"/>
                                        </p:tgtEl>
                                        <p:attrNameLst>
                                          <p:attrName>style.visibility</p:attrName>
                                        </p:attrNameLst>
                                      </p:cBhvr>
                                      <p:to>
                                        <p:strVal val="visible"/>
                                      </p:to>
                                    </p:set>
                                    <p:anim calcmode="lin" valueType="num">
                                      <p:cBhvr additive="base">
                                        <p:cTn id="7" dur="500" fill="hold"/>
                                        <p:tgtEl>
                                          <p:spTgt spid="584706"/>
                                        </p:tgtEl>
                                        <p:attrNameLst>
                                          <p:attrName>ppt_x</p:attrName>
                                        </p:attrNameLst>
                                      </p:cBhvr>
                                      <p:tavLst>
                                        <p:tav tm="0">
                                          <p:val>
                                            <p:strVal val="0-#ppt_w/2"/>
                                          </p:val>
                                        </p:tav>
                                        <p:tav tm="100000">
                                          <p:val>
                                            <p:strVal val="#ppt_x"/>
                                          </p:val>
                                        </p:tav>
                                      </p:tavLst>
                                    </p:anim>
                                    <p:anim calcmode="lin" valueType="num">
                                      <p:cBhvr additive="base">
                                        <p:cTn id="8" dur="500" fill="hold"/>
                                        <p:tgtEl>
                                          <p:spTgt spid="5847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4710"/>
                                        </p:tgtEl>
                                        <p:attrNameLst>
                                          <p:attrName>style.visibility</p:attrName>
                                        </p:attrNameLst>
                                      </p:cBhvr>
                                      <p:to>
                                        <p:strVal val="visible"/>
                                      </p:to>
                                    </p:set>
                                    <p:anim calcmode="lin" valueType="num">
                                      <p:cBhvr additive="base">
                                        <p:cTn id="13" dur="500" fill="hold"/>
                                        <p:tgtEl>
                                          <p:spTgt spid="584710"/>
                                        </p:tgtEl>
                                        <p:attrNameLst>
                                          <p:attrName>ppt_x</p:attrName>
                                        </p:attrNameLst>
                                      </p:cBhvr>
                                      <p:tavLst>
                                        <p:tav tm="0">
                                          <p:val>
                                            <p:strVal val="#ppt_x"/>
                                          </p:val>
                                        </p:tav>
                                        <p:tav tm="100000">
                                          <p:val>
                                            <p:strVal val="#ppt_x"/>
                                          </p:val>
                                        </p:tav>
                                      </p:tavLst>
                                    </p:anim>
                                    <p:anim calcmode="lin" valueType="num">
                                      <p:cBhvr additive="base">
                                        <p:cTn id="14" dur="500" fill="hold"/>
                                        <p:tgtEl>
                                          <p:spTgt spid="5847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4" fill="hold" nodeType="clickEffect">
                                  <p:stCondLst>
                                    <p:cond delay="0"/>
                                  </p:stCondLst>
                                  <p:childTnLst>
                                    <p:set>
                                      <p:cBhvr>
                                        <p:cTn id="18" dur="1" fill="hold">
                                          <p:stCondLst>
                                            <p:cond delay="0"/>
                                          </p:stCondLst>
                                        </p:cTn>
                                        <p:tgtEl>
                                          <p:spTgt spid="584732"/>
                                        </p:tgtEl>
                                        <p:attrNameLst>
                                          <p:attrName>style.visibility</p:attrName>
                                        </p:attrNameLst>
                                      </p:cBhvr>
                                      <p:to>
                                        <p:strVal val="visible"/>
                                      </p:to>
                                    </p:set>
                                    <p:anim calcmode="lin" valueType="num">
                                      <p:cBhvr>
                                        <p:cTn id="19" dur="500" fill="hold"/>
                                        <p:tgtEl>
                                          <p:spTgt spid="584732"/>
                                        </p:tgtEl>
                                        <p:attrNameLst>
                                          <p:attrName>ppt_x</p:attrName>
                                        </p:attrNameLst>
                                      </p:cBhvr>
                                      <p:tavLst>
                                        <p:tav tm="0">
                                          <p:val>
                                            <p:strVal val="#ppt_x"/>
                                          </p:val>
                                        </p:tav>
                                        <p:tav tm="100000">
                                          <p:val>
                                            <p:strVal val="#ppt_x"/>
                                          </p:val>
                                        </p:tav>
                                      </p:tavLst>
                                    </p:anim>
                                    <p:anim calcmode="lin" valueType="num">
                                      <p:cBhvr>
                                        <p:cTn id="20" dur="500" fill="hold"/>
                                        <p:tgtEl>
                                          <p:spTgt spid="584732"/>
                                        </p:tgtEl>
                                        <p:attrNameLst>
                                          <p:attrName>ppt_y</p:attrName>
                                        </p:attrNameLst>
                                      </p:cBhvr>
                                      <p:tavLst>
                                        <p:tav tm="0">
                                          <p:val>
                                            <p:strVal val="#ppt_y+#ppt_h/2"/>
                                          </p:val>
                                        </p:tav>
                                        <p:tav tm="100000">
                                          <p:val>
                                            <p:strVal val="#ppt_y"/>
                                          </p:val>
                                        </p:tav>
                                      </p:tavLst>
                                    </p:anim>
                                    <p:anim calcmode="lin" valueType="num">
                                      <p:cBhvr>
                                        <p:cTn id="21" dur="500" fill="hold"/>
                                        <p:tgtEl>
                                          <p:spTgt spid="584732"/>
                                        </p:tgtEl>
                                        <p:attrNameLst>
                                          <p:attrName>ppt_w</p:attrName>
                                        </p:attrNameLst>
                                      </p:cBhvr>
                                      <p:tavLst>
                                        <p:tav tm="0">
                                          <p:val>
                                            <p:strVal val="#ppt_w"/>
                                          </p:val>
                                        </p:tav>
                                        <p:tav tm="100000">
                                          <p:val>
                                            <p:strVal val="#ppt_w"/>
                                          </p:val>
                                        </p:tav>
                                      </p:tavLst>
                                    </p:anim>
                                    <p:anim calcmode="lin" valueType="num">
                                      <p:cBhvr>
                                        <p:cTn id="22" dur="500" fill="hold"/>
                                        <p:tgtEl>
                                          <p:spTgt spid="584732"/>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4" fill="hold" grpId="0" nodeType="clickEffect">
                                  <p:stCondLst>
                                    <p:cond delay="0"/>
                                  </p:stCondLst>
                                  <p:childTnLst>
                                    <p:set>
                                      <p:cBhvr>
                                        <p:cTn id="26" dur="1" fill="hold">
                                          <p:stCondLst>
                                            <p:cond delay="0"/>
                                          </p:stCondLst>
                                        </p:cTn>
                                        <p:tgtEl>
                                          <p:spTgt spid="584711"/>
                                        </p:tgtEl>
                                        <p:attrNameLst>
                                          <p:attrName>style.visibility</p:attrName>
                                        </p:attrNameLst>
                                      </p:cBhvr>
                                      <p:to>
                                        <p:strVal val="visible"/>
                                      </p:to>
                                    </p:set>
                                    <p:anim calcmode="lin" valueType="num">
                                      <p:cBhvr>
                                        <p:cTn id="27" dur="500" fill="hold"/>
                                        <p:tgtEl>
                                          <p:spTgt spid="584711"/>
                                        </p:tgtEl>
                                        <p:attrNameLst>
                                          <p:attrName>ppt_x</p:attrName>
                                        </p:attrNameLst>
                                      </p:cBhvr>
                                      <p:tavLst>
                                        <p:tav tm="0">
                                          <p:val>
                                            <p:strVal val="#ppt_x"/>
                                          </p:val>
                                        </p:tav>
                                        <p:tav tm="100000">
                                          <p:val>
                                            <p:strVal val="#ppt_x"/>
                                          </p:val>
                                        </p:tav>
                                      </p:tavLst>
                                    </p:anim>
                                    <p:anim calcmode="lin" valueType="num">
                                      <p:cBhvr>
                                        <p:cTn id="28" dur="500" fill="hold"/>
                                        <p:tgtEl>
                                          <p:spTgt spid="584711"/>
                                        </p:tgtEl>
                                        <p:attrNameLst>
                                          <p:attrName>ppt_y</p:attrName>
                                        </p:attrNameLst>
                                      </p:cBhvr>
                                      <p:tavLst>
                                        <p:tav tm="0">
                                          <p:val>
                                            <p:strVal val="#ppt_y+#ppt_h/2"/>
                                          </p:val>
                                        </p:tav>
                                        <p:tav tm="100000">
                                          <p:val>
                                            <p:strVal val="#ppt_y"/>
                                          </p:val>
                                        </p:tav>
                                      </p:tavLst>
                                    </p:anim>
                                    <p:anim calcmode="lin" valueType="num">
                                      <p:cBhvr>
                                        <p:cTn id="29" dur="500" fill="hold"/>
                                        <p:tgtEl>
                                          <p:spTgt spid="584711"/>
                                        </p:tgtEl>
                                        <p:attrNameLst>
                                          <p:attrName>ppt_w</p:attrName>
                                        </p:attrNameLst>
                                      </p:cBhvr>
                                      <p:tavLst>
                                        <p:tav tm="0">
                                          <p:val>
                                            <p:strVal val="#ppt_w"/>
                                          </p:val>
                                        </p:tav>
                                        <p:tav tm="100000">
                                          <p:val>
                                            <p:strVal val="#ppt_w"/>
                                          </p:val>
                                        </p:tav>
                                      </p:tavLst>
                                    </p:anim>
                                    <p:anim calcmode="lin" valueType="num">
                                      <p:cBhvr>
                                        <p:cTn id="30" dur="500" fill="hold"/>
                                        <p:tgtEl>
                                          <p:spTgt spid="584711"/>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9" fill="hold" nodeType="clickEffect">
                                  <p:stCondLst>
                                    <p:cond delay="0"/>
                                  </p:stCondLst>
                                  <p:childTnLst>
                                    <p:set>
                                      <p:cBhvr>
                                        <p:cTn id="34" dur="1" fill="hold">
                                          <p:stCondLst>
                                            <p:cond delay="0"/>
                                          </p:stCondLst>
                                        </p:cTn>
                                        <p:tgtEl>
                                          <p:spTgt spid="584725"/>
                                        </p:tgtEl>
                                        <p:attrNameLst>
                                          <p:attrName>style.visibility</p:attrName>
                                        </p:attrNameLst>
                                      </p:cBhvr>
                                      <p:to>
                                        <p:strVal val="visible"/>
                                      </p:to>
                                    </p:set>
                                    <p:animEffect transition="in" filter="strips(upLeft)">
                                      <p:cBhvr>
                                        <p:cTn id="35" dur="500"/>
                                        <p:tgtEl>
                                          <p:spTgt spid="58472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8" fill="hold" nodeType="clickEffect">
                                  <p:stCondLst>
                                    <p:cond delay="0"/>
                                  </p:stCondLst>
                                  <p:childTnLst>
                                    <p:set>
                                      <p:cBhvr>
                                        <p:cTn id="39" dur="1" fill="hold">
                                          <p:stCondLst>
                                            <p:cond delay="0"/>
                                          </p:stCondLst>
                                        </p:cTn>
                                        <p:tgtEl>
                                          <p:spTgt spid="584712"/>
                                        </p:tgtEl>
                                        <p:attrNameLst>
                                          <p:attrName>style.visibility</p:attrName>
                                        </p:attrNameLst>
                                      </p:cBhvr>
                                      <p:to>
                                        <p:strVal val="visible"/>
                                      </p:to>
                                    </p:set>
                                    <p:anim calcmode="lin" valueType="num">
                                      <p:cBhvr>
                                        <p:cTn id="40" dur="500" fill="hold"/>
                                        <p:tgtEl>
                                          <p:spTgt spid="584712"/>
                                        </p:tgtEl>
                                        <p:attrNameLst>
                                          <p:attrName>ppt_x</p:attrName>
                                        </p:attrNameLst>
                                      </p:cBhvr>
                                      <p:tavLst>
                                        <p:tav tm="0">
                                          <p:val>
                                            <p:strVal val="#ppt_x-#ppt_w/2"/>
                                          </p:val>
                                        </p:tav>
                                        <p:tav tm="100000">
                                          <p:val>
                                            <p:strVal val="#ppt_x"/>
                                          </p:val>
                                        </p:tav>
                                      </p:tavLst>
                                    </p:anim>
                                    <p:anim calcmode="lin" valueType="num">
                                      <p:cBhvr>
                                        <p:cTn id="41" dur="500" fill="hold"/>
                                        <p:tgtEl>
                                          <p:spTgt spid="584712"/>
                                        </p:tgtEl>
                                        <p:attrNameLst>
                                          <p:attrName>ppt_y</p:attrName>
                                        </p:attrNameLst>
                                      </p:cBhvr>
                                      <p:tavLst>
                                        <p:tav tm="0">
                                          <p:val>
                                            <p:strVal val="#ppt_y"/>
                                          </p:val>
                                        </p:tav>
                                        <p:tav tm="100000">
                                          <p:val>
                                            <p:strVal val="#ppt_y"/>
                                          </p:val>
                                        </p:tav>
                                      </p:tavLst>
                                    </p:anim>
                                    <p:anim calcmode="lin" valueType="num">
                                      <p:cBhvr>
                                        <p:cTn id="42" dur="500" fill="hold"/>
                                        <p:tgtEl>
                                          <p:spTgt spid="584712"/>
                                        </p:tgtEl>
                                        <p:attrNameLst>
                                          <p:attrName>ppt_w</p:attrName>
                                        </p:attrNameLst>
                                      </p:cBhvr>
                                      <p:tavLst>
                                        <p:tav tm="0">
                                          <p:val>
                                            <p:fltVal val="0"/>
                                          </p:val>
                                        </p:tav>
                                        <p:tav tm="100000">
                                          <p:val>
                                            <p:strVal val="#ppt_w"/>
                                          </p:val>
                                        </p:tav>
                                      </p:tavLst>
                                    </p:anim>
                                    <p:anim calcmode="lin" valueType="num">
                                      <p:cBhvr>
                                        <p:cTn id="43" dur="500" fill="hold"/>
                                        <p:tgtEl>
                                          <p:spTgt spid="584712"/>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4" fill="hold" grpId="0" nodeType="clickEffect">
                                  <p:stCondLst>
                                    <p:cond delay="0"/>
                                  </p:stCondLst>
                                  <p:childTnLst>
                                    <p:set>
                                      <p:cBhvr>
                                        <p:cTn id="47" dur="1" fill="hold">
                                          <p:stCondLst>
                                            <p:cond delay="0"/>
                                          </p:stCondLst>
                                        </p:cTn>
                                        <p:tgtEl>
                                          <p:spTgt spid="584722"/>
                                        </p:tgtEl>
                                        <p:attrNameLst>
                                          <p:attrName>style.visibility</p:attrName>
                                        </p:attrNameLst>
                                      </p:cBhvr>
                                      <p:to>
                                        <p:strVal val="visible"/>
                                      </p:to>
                                    </p:set>
                                    <p:anim calcmode="lin" valueType="num">
                                      <p:cBhvr>
                                        <p:cTn id="48" dur="500" fill="hold"/>
                                        <p:tgtEl>
                                          <p:spTgt spid="584722"/>
                                        </p:tgtEl>
                                        <p:attrNameLst>
                                          <p:attrName>ppt_x</p:attrName>
                                        </p:attrNameLst>
                                      </p:cBhvr>
                                      <p:tavLst>
                                        <p:tav tm="0">
                                          <p:val>
                                            <p:strVal val="#ppt_x"/>
                                          </p:val>
                                        </p:tav>
                                        <p:tav tm="100000">
                                          <p:val>
                                            <p:strVal val="#ppt_x"/>
                                          </p:val>
                                        </p:tav>
                                      </p:tavLst>
                                    </p:anim>
                                    <p:anim calcmode="lin" valueType="num">
                                      <p:cBhvr>
                                        <p:cTn id="49" dur="500" fill="hold"/>
                                        <p:tgtEl>
                                          <p:spTgt spid="584722"/>
                                        </p:tgtEl>
                                        <p:attrNameLst>
                                          <p:attrName>ppt_y</p:attrName>
                                        </p:attrNameLst>
                                      </p:cBhvr>
                                      <p:tavLst>
                                        <p:tav tm="0">
                                          <p:val>
                                            <p:strVal val="#ppt_y+#ppt_h/2"/>
                                          </p:val>
                                        </p:tav>
                                        <p:tav tm="100000">
                                          <p:val>
                                            <p:strVal val="#ppt_y"/>
                                          </p:val>
                                        </p:tav>
                                      </p:tavLst>
                                    </p:anim>
                                    <p:anim calcmode="lin" valueType="num">
                                      <p:cBhvr>
                                        <p:cTn id="50" dur="500" fill="hold"/>
                                        <p:tgtEl>
                                          <p:spTgt spid="584722"/>
                                        </p:tgtEl>
                                        <p:attrNameLst>
                                          <p:attrName>ppt_w</p:attrName>
                                        </p:attrNameLst>
                                      </p:cBhvr>
                                      <p:tavLst>
                                        <p:tav tm="0">
                                          <p:val>
                                            <p:strVal val="#ppt_w"/>
                                          </p:val>
                                        </p:tav>
                                        <p:tav tm="100000">
                                          <p:val>
                                            <p:strVal val="#ppt_w"/>
                                          </p:val>
                                        </p:tav>
                                      </p:tavLst>
                                    </p:anim>
                                    <p:anim calcmode="lin" valueType="num">
                                      <p:cBhvr>
                                        <p:cTn id="51" dur="500" fill="hold"/>
                                        <p:tgtEl>
                                          <p:spTgt spid="584722"/>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32" fill="hold" grpId="0" nodeType="clickEffect">
                                  <p:stCondLst>
                                    <p:cond delay="0"/>
                                  </p:stCondLst>
                                  <p:childTnLst>
                                    <p:set>
                                      <p:cBhvr>
                                        <p:cTn id="55" dur="1" fill="hold">
                                          <p:stCondLst>
                                            <p:cond delay="0"/>
                                          </p:stCondLst>
                                        </p:cTn>
                                        <p:tgtEl>
                                          <p:spTgt spid="584800"/>
                                        </p:tgtEl>
                                        <p:attrNameLst>
                                          <p:attrName>style.visibility</p:attrName>
                                        </p:attrNameLst>
                                      </p:cBhvr>
                                      <p:to>
                                        <p:strVal val="visible"/>
                                      </p:to>
                                    </p:set>
                                    <p:anim calcmode="lin" valueType="num">
                                      <p:cBhvr>
                                        <p:cTn id="56" dur="500" fill="hold"/>
                                        <p:tgtEl>
                                          <p:spTgt spid="584800"/>
                                        </p:tgtEl>
                                        <p:attrNameLst>
                                          <p:attrName>ppt_w</p:attrName>
                                        </p:attrNameLst>
                                      </p:cBhvr>
                                      <p:tavLst>
                                        <p:tav tm="0">
                                          <p:val>
                                            <p:strVal val="4*#ppt_w"/>
                                          </p:val>
                                        </p:tav>
                                        <p:tav tm="100000">
                                          <p:val>
                                            <p:strVal val="#ppt_w"/>
                                          </p:val>
                                        </p:tav>
                                      </p:tavLst>
                                    </p:anim>
                                    <p:anim calcmode="lin" valueType="num">
                                      <p:cBhvr>
                                        <p:cTn id="57" dur="500" fill="hold"/>
                                        <p:tgtEl>
                                          <p:spTgt spid="584800"/>
                                        </p:tgtEl>
                                        <p:attrNameLst>
                                          <p:attrName>ppt_h</p:attrName>
                                        </p:attrNameLst>
                                      </p:cBhvr>
                                      <p:tavLst>
                                        <p:tav tm="0">
                                          <p:val>
                                            <p:strVal val="4*#ppt_h"/>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3" presetClass="entr" presetSubtype="32" fill="hold" grpId="0" nodeType="clickEffect">
                                  <p:stCondLst>
                                    <p:cond delay="0"/>
                                  </p:stCondLst>
                                  <p:childTnLst>
                                    <p:set>
                                      <p:cBhvr>
                                        <p:cTn id="61" dur="1" fill="hold">
                                          <p:stCondLst>
                                            <p:cond delay="0"/>
                                          </p:stCondLst>
                                        </p:cTn>
                                        <p:tgtEl>
                                          <p:spTgt spid="584724"/>
                                        </p:tgtEl>
                                        <p:attrNameLst>
                                          <p:attrName>style.visibility</p:attrName>
                                        </p:attrNameLst>
                                      </p:cBhvr>
                                      <p:to>
                                        <p:strVal val="visible"/>
                                      </p:to>
                                    </p:set>
                                    <p:anim calcmode="lin" valueType="num">
                                      <p:cBhvr>
                                        <p:cTn id="62" dur="500" fill="hold"/>
                                        <p:tgtEl>
                                          <p:spTgt spid="584724"/>
                                        </p:tgtEl>
                                        <p:attrNameLst>
                                          <p:attrName>ppt_w</p:attrName>
                                        </p:attrNameLst>
                                      </p:cBhvr>
                                      <p:tavLst>
                                        <p:tav tm="0">
                                          <p:val>
                                            <p:strVal val="4*#ppt_w"/>
                                          </p:val>
                                        </p:tav>
                                        <p:tav tm="100000">
                                          <p:val>
                                            <p:strVal val="#ppt_w"/>
                                          </p:val>
                                        </p:tav>
                                      </p:tavLst>
                                    </p:anim>
                                    <p:anim calcmode="lin" valueType="num">
                                      <p:cBhvr>
                                        <p:cTn id="63" dur="500" fill="hold"/>
                                        <p:tgtEl>
                                          <p:spTgt spid="584724"/>
                                        </p:tgtEl>
                                        <p:attrNameLst>
                                          <p:attrName>ppt_h</p:attrName>
                                        </p:attrNameLst>
                                      </p:cBhvr>
                                      <p:tavLst>
                                        <p:tav tm="0">
                                          <p:val>
                                            <p:strVal val="4*#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32" fill="hold" grpId="0" nodeType="clickEffect">
                                  <p:stCondLst>
                                    <p:cond delay="0"/>
                                  </p:stCondLst>
                                  <p:childTnLst>
                                    <p:set>
                                      <p:cBhvr>
                                        <p:cTn id="67" dur="1" fill="hold">
                                          <p:stCondLst>
                                            <p:cond delay="0"/>
                                          </p:stCondLst>
                                        </p:cTn>
                                        <p:tgtEl>
                                          <p:spTgt spid="584723"/>
                                        </p:tgtEl>
                                        <p:attrNameLst>
                                          <p:attrName>style.visibility</p:attrName>
                                        </p:attrNameLst>
                                      </p:cBhvr>
                                      <p:to>
                                        <p:strVal val="visible"/>
                                      </p:to>
                                    </p:set>
                                    <p:anim calcmode="lin" valueType="num">
                                      <p:cBhvr>
                                        <p:cTn id="68" dur="500" fill="hold"/>
                                        <p:tgtEl>
                                          <p:spTgt spid="584723"/>
                                        </p:tgtEl>
                                        <p:attrNameLst>
                                          <p:attrName>ppt_w</p:attrName>
                                        </p:attrNameLst>
                                      </p:cBhvr>
                                      <p:tavLst>
                                        <p:tav tm="0">
                                          <p:val>
                                            <p:strVal val="4*#ppt_w"/>
                                          </p:val>
                                        </p:tav>
                                        <p:tav tm="100000">
                                          <p:val>
                                            <p:strVal val="#ppt_w"/>
                                          </p:val>
                                        </p:tav>
                                      </p:tavLst>
                                    </p:anim>
                                    <p:anim calcmode="lin" valueType="num">
                                      <p:cBhvr>
                                        <p:cTn id="69" dur="500" fill="hold"/>
                                        <p:tgtEl>
                                          <p:spTgt spid="584723"/>
                                        </p:tgtEl>
                                        <p:attrNameLst>
                                          <p:attrName>ppt_h</p:attrName>
                                        </p:attrNameLst>
                                      </p:cBhvr>
                                      <p:tavLst>
                                        <p:tav tm="0">
                                          <p:val>
                                            <p:strVal val="4*#ppt_h"/>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584801"/>
                                        </p:tgtEl>
                                        <p:attrNameLst>
                                          <p:attrName>style.visibility</p:attrName>
                                        </p:attrNameLst>
                                      </p:cBhvr>
                                      <p:to>
                                        <p:strVal val="visible"/>
                                      </p:to>
                                    </p:set>
                                    <p:anim calcmode="lin" valueType="num">
                                      <p:cBhvr additive="base">
                                        <p:cTn id="74" dur="500" fill="hold"/>
                                        <p:tgtEl>
                                          <p:spTgt spid="584801"/>
                                        </p:tgtEl>
                                        <p:attrNameLst>
                                          <p:attrName>ppt_x</p:attrName>
                                        </p:attrNameLst>
                                      </p:cBhvr>
                                      <p:tavLst>
                                        <p:tav tm="0">
                                          <p:val>
                                            <p:strVal val="#ppt_x"/>
                                          </p:val>
                                        </p:tav>
                                        <p:tav tm="100000">
                                          <p:val>
                                            <p:strVal val="#ppt_x"/>
                                          </p:val>
                                        </p:tav>
                                      </p:tavLst>
                                    </p:anim>
                                    <p:anim calcmode="lin" valueType="num">
                                      <p:cBhvr additive="base">
                                        <p:cTn id="75" dur="500" fill="hold"/>
                                        <p:tgtEl>
                                          <p:spTgt spid="584801"/>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nodeType="clickEffect">
                                  <p:stCondLst>
                                    <p:cond delay="0"/>
                                  </p:stCondLst>
                                  <p:childTnLst>
                                    <p:set>
                                      <p:cBhvr>
                                        <p:cTn id="79" dur="1" fill="hold">
                                          <p:stCondLst>
                                            <p:cond delay="0"/>
                                          </p:stCondLst>
                                        </p:cTn>
                                        <p:tgtEl>
                                          <p:spTgt spid="584757"/>
                                        </p:tgtEl>
                                        <p:attrNameLst>
                                          <p:attrName>style.visibility</p:attrName>
                                        </p:attrNameLst>
                                      </p:cBhvr>
                                      <p:to>
                                        <p:strVal val="visible"/>
                                      </p:to>
                                    </p:set>
                                    <p:anim calcmode="lin" valueType="num">
                                      <p:cBhvr additive="base">
                                        <p:cTn id="80" dur="500" fill="hold"/>
                                        <p:tgtEl>
                                          <p:spTgt spid="584757"/>
                                        </p:tgtEl>
                                        <p:attrNameLst>
                                          <p:attrName>ppt_x</p:attrName>
                                        </p:attrNameLst>
                                      </p:cBhvr>
                                      <p:tavLst>
                                        <p:tav tm="0">
                                          <p:val>
                                            <p:strVal val="#ppt_x"/>
                                          </p:val>
                                        </p:tav>
                                        <p:tav tm="100000">
                                          <p:val>
                                            <p:strVal val="#ppt_x"/>
                                          </p:val>
                                        </p:tav>
                                      </p:tavLst>
                                    </p:anim>
                                    <p:anim calcmode="lin" valueType="num">
                                      <p:cBhvr additive="base">
                                        <p:cTn id="81" dur="500" fill="hold"/>
                                        <p:tgtEl>
                                          <p:spTgt spid="584757"/>
                                        </p:tgtEl>
                                        <p:attrNameLst>
                                          <p:attrName>ppt_y</p:attrName>
                                        </p:attrNameLst>
                                      </p:cBhvr>
                                      <p:tavLst>
                                        <p:tav tm="0">
                                          <p:val>
                                            <p:strVal val="1+#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584802"/>
                                        </p:tgtEl>
                                        <p:attrNameLst>
                                          <p:attrName>style.visibility</p:attrName>
                                        </p:attrNameLst>
                                      </p:cBhvr>
                                      <p:to>
                                        <p:strVal val="visible"/>
                                      </p:to>
                                    </p:set>
                                    <p:anim calcmode="lin" valueType="num">
                                      <p:cBhvr additive="base">
                                        <p:cTn id="86" dur="500" fill="hold"/>
                                        <p:tgtEl>
                                          <p:spTgt spid="584802"/>
                                        </p:tgtEl>
                                        <p:attrNameLst>
                                          <p:attrName>ppt_x</p:attrName>
                                        </p:attrNameLst>
                                      </p:cBhvr>
                                      <p:tavLst>
                                        <p:tav tm="0">
                                          <p:val>
                                            <p:strVal val="0-#ppt_w/2"/>
                                          </p:val>
                                        </p:tav>
                                        <p:tav tm="100000">
                                          <p:val>
                                            <p:strVal val="#ppt_x"/>
                                          </p:val>
                                        </p:tav>
                                      </p:tavLst>
                                    </p:anim>
                                    <p:anim calcmode="lin" valueType="num">
                                      <p:cBhvr additive="base">
                                        <p:cTn id="87" dur="500" fill="hold"/>
                                        <p:tgtEl>
                                          <p:spTgt spid="584802"/>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3" presetClass="entr" presetSubtype="32" fill="hold" grpId="0" nodeType="clickEffect">
                                  <p:stCondLst>
                                    <p:cond delay="0"/>
                                  </p:stCondLst>
                                  <p:childTnLst>
                                    <p:set>
                                      <p:cBhvr>
                                        <p:cTn id="91" dur="1" fill="hold">
                                          <p:stCondLst>
                                            <p:cond delay="0"/>
                                          </p:stCondLst>
                                        </p:cTn>
                                        <p:tgtEl>
                                          <p:spTgt spid="584803"/>
                                        </p:tgtEl>
                                        <p:attrNameLst>
                                          <p:attrName>style.visibility</p:attrName>
                                        </p:attrNameLst>
                                      </p:cBhvr>
                                      <p:to>
                                        <p:strVal val="visible"/>
                                      </p:to>
                                    </p:set>
                                    <p:anim calcmode="lin" valueType="num">
                                      <p:cBhvr>
                                        <p:cTn id="92" dur="500" fill="hold"/>
                                        <p:tgtEl>
                                          <p:spTgt spid="584803"/>
                                        </p:tgtEl>
                                        <p:attrNameLst>
                                          <p:attrName>ppt_w</p:attrName>
                                        </p:attrNameLst>
                                      </p:cBhvr>
                                      <p:tavLst>
                                        <p:tav tm="0">
                                          <p:val>
                                            <p:strVal val="4*#ppt_w"/>
                                          </p:val>
                                        </p:tav>
                                        <p:tav tm="100000">
                                          <p:val>
                                            <p:strVal val="#ppt_w"/>
                                          </p:val>
                                        </p:tav>
                                      </p:tavLst>
                                    </p:anim>
                                    <p:anim calcmode="lin" valueType="num">
                                      <p:cBhvr>
                                        <p:cTn id="93" dur="500" fill="hold"/>
                                        <p:tgtEl>
                                          <p:spTgt spid="584803"/>
                                        </p:tgtEl>
                                        <p:attrNameLst>
                                          <p:attrName>ppt_h</p:attrName>
                                        </p:attrNameLst>
                                      </p:cBhvr>
                                      <p:tavLst>
                                        <p:tav tm="0">
                                          <p:val>
                                            <p:strVal val="4*#ppt_h"/>
                                          </p:val>
                                        </p:tav>
                                        <p:tav tm="100000">
                                          <p:val>
                                            <p:strVal val="#ppt_h"/>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17" presetClass="entr" presetSubtype="4" fill="hold" nodeType="clickEffect">
                                  <p:stCondLst>
                                    <p:cond delay="0"/>
                                  </p:stCondLst>
                                  <p:childTnLst>
                                    <p:set>
                                      <p:cBhvr>
                                        <p:cTn id="97" dur="1" fill="hold">
                                          <p:stCondLst>
                                            <p:cond delay="0"/>
                                          </p:stCondLst>
                                        </p:cTn>
                                        <p:tgtEl>
                                          <p:spTgt spid="584804"/>
                                        </p:tgtEl>
                                        <p:attrNameLst>
                                          <p:attrName>style.visibility</p:attrName>
                                        </p:attrNameLst>
                                      </p:cBhvr>
                                      <p:to>
                                        <p:strVal val="visible"/>
                                      </p:to>
                                    </p:set>
                                    <p:anim calcmode="lin" valueType="num">
                                      <p:cBhvr>
                                        <p:cTn id="98" dur="500" fill="hold"/>
                                        <p:tgtEl>
                                          <p:spTgt spid="584804"/>
                                        </p:tgtEl>
                                        <p:attrNameLst>
                                          <p:attrName>ppt_x</p:attrName>
                                        </p:attrNameLst>
                                      </p:cBhvr>
                                      <p:tavLst>
                                        <p:tav tm="0">
                                          <p:val>
                                            <p:strVal val="#ppt_x"/>
                                          </p:val>
                                        </p:tav>
                                        <p:tav tm="100000">
                                          <p:val>
                                            <p:strVal val="#ppt_x"/>
                                          </p:val>
                                        </p:tav>
                                      </p:tavLst>
                                    </p:anim>
                                    <p:anim calcmode="lin" valueType="num">
                                      <p:cBhvr>
                                        <p:cTn id="99" dur="500" fill="hold"/>
                                        <p:tgtEl>
                                          <p:spTgt spid="584804"/>
                                        </p:tgtEl>
                                        <p:attrNameLst>
                                          <p:attrName>ppt_y</p:attrName>
                                        </p:attrNameLst>
                                      </p:cBhvr>
                                      <p:tavLst>
                                        <p:tav tm="0">
                                          <p:val>
                                            <p:strVal val="#ppt_y+#ppt_h/2"/>
                                          </p:val>
                                        </p:tav>
                                        <p:tav tm="100000">
                                          <p:val>
                                            <p:strVal val="#ppt_y"/>
                                          </p:val>
                                        </p:tav>
                                      </p:tavLst>
                                    </p:anim>
                                    <p:anim calcmode="lin" valueType="num">
                                      <p:cBhvr>
                                        <p:cTn id="100" dur="500" fill="hold"/>
                                        <p:tgtEl>
                                          <p:spTgt spid="584804"/>
                                        </p:tgtEl>
                                        <p:attrNameLst>
                                          <p:attrName>ppt_w</p:attrName>
                                        </p:attrNameLst>
                                      </p:cBhvr>
                                      <p:tavLst>
                                        <p:tav tm="0">
                                          <p:val>
                                            <p:strVal val="#ppt_w"/>
                                          </p:val>
                                        </p:tav>
                                        <p:tav tm="100000">
                                          <p:val>
                                            <p:strVal val="#ppt_w"/>
                                          </p:val>
                                        </p:tav>
                                      </p:tavLst>
                                    </p:anim>
                                    <p:anim calcmode="lin" valueType="num">
                                      <p:cBhvr>
                                        <p:cTn id="101" dur="500" fill="hold"/>
                                        <p:tgtEl>
                                          <p:spTgt spid="584804"/>
                                        </p:tgtEl>
                                        <p:attrNameLst>
                                          <p:attrName>ppt_h</p:attrName>
                                        </p:attrNameLst>
                                      </p:cBhvr>
                                      <p:tavLst>
                                        <p:tav tm="0">
                                          <p:val>
                                            <p:fltVal val="0"/>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10" fill="hold" nodeType="clickEffect">
                                  <p:stCondLst>
                                    <p:cond delay="0"/>
                                  </p:stCondLst>
                                  <p:childTnLst>
                                    <p:set>
                                      <p:cBhvr>
                                        <p:cTn id="105" dur="1" fill="hold">
                                          <p:stCondLst>
                                            <p:cond delay="0"/>
                                          </p:stCondLst>
                                        </p:cTn>
                                        <p:tgtEl>
                                          <p:spTgt spid="584807"/>
                                        </p:tgtEl>
                                        <p:attrNameLst>
                                          <p:attrName>style.visibility</p:attrName>
                                        </p:attrNameLst>
                                      </p:cBhvr>
                                      <p:to>
                                        <p:strVal val="visible"/>
                                      </p:to>
                                    </p:set>
                                    <p:anim calcmode="lin" valueType="num">
                                      <p:cBhvr>
                                        <p:cTn id="106" dur="500" fill="hold"/>
                                        <p:tgtEl>
                                          <p:spTgt spid="584807"/>
                                        </p:tgtEl>
                                        <p:attrNameLst>
                                          <p:attrName>ppt_w</p:attrName>
                                        </p:attrNameLst>
                                      </p:cBhvr>
                                      <p:tavLst>
                                        <p:tav tm="0">
                                          <p:val>
                                            <p:fltVal val="0"/>
                                          </p:val>
                                        </p:tav>
                                        <p:tav tm="100000">
                                          <p:val>
                                            <p:strVal val="#ppt_w"/>
                                          </p:val>
                                        </p:tav>
                                      </p:tavLst>
                                    </p:anim>
                                    <p:anim calcmode="lin" valueType="num">
                                      <p:cBhvr>
                                        <p:cTn id="107" dur="500" fill="hold"/>
                                        <p:tgtEl>
                                          <p:spTgt spid="584807"/>
                                        </p:tgtEl>
                                        <p:attrNameLst>
                                          <p:attrName>ppt_h</p:attrName>
                                        </p:attrNameLst>
                                      </p:cBhvr>
                                      <p:tavLst>
                                        <p:tav tm="0">
                                          <p:val>
                                            <p:strVal val="#ppt_h"/>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3" presetClass="entr" presetSubtype="32" fill="hold" grpId="0" nodeType="clickEffect">
                                  <p:stCondLst>
                                    <p:cond delay="0"/>
                                  </p:stCondLst>
                                  <p:childTnLst>
                                    <p:set>
                                      <p:cBhvr>
                                        <p:cTn id="111" dur="1" fill="hold">
                                          <p:stCondLst>
                                            <p:cond delay="0"/>
                                          </p:stCondLst>
                                        </p:cTn>
                                        <p:tgtEl>
                                          <p:spTgt spid="584810"/>
                                        </p:tgtEl>
                                        <p:attrNameLst>
                                          <p:attrName>style.visibility</p:attrName>
                                        </p:attrNameLst>
                                      </p:cBhvr>
                                      <p:to>
                                        <p:strVal val="visible"/>
                                      </p:to>
                                    </p:set>
                                    <p:anim calcmode="lin" valueType="num">
                                      <p:cBhvr>
                                        <p:cTn id="112" dur="500" fill="hold"/>
                                        <p:tgtEl>
                                          <p:spTgt spid="584810"/>
                                        </p:tgtEl>
                                        <p:attrNameLst>
                                          <p:attrName>ppt_w</p:attrName>
                                        </p:attrNameLst>
                                      </p:cBhvr>
                                      <p:tavLst>
                                        <p:tav tm="0">
                                          <p:val>
                                            <p:strVal val="4*#ppt_w"/>
                                          </p:val>
                                        </p:tav>
                                        <p:tav tm="100000">
                                          <p:val>
                                            <p:strVal val="#ppt_w"/>
                                          </p:val>
                                        </p:tav>
                                      </p:tavLst>
                                    </p:anim>
                                    <p:anim calcmode="lin" valueType="num">
                                      <p:cBhvr>
                                        <p:cTn id="113" dur="500" fill="hold"/>
                                        <p:tgtEl>
                                          <p:spTgt spid="584810"/>
                                        </p:tgtEl>
                                        <p:attrNameLst>
                                          <p:attrName>ppt_h</p:attrName>
                                        </p:attrNameLst>
                                      </p:cBhvr>
                                      <p:tavLst>
                                        <p:tav tm="0">
                                          <p:val>
                                            <p:strVal val="4*#ppt_h"/>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7" presetClass="entr" presetSubtype="4" fill="hold" nodeType="clickEffect">
                                  <p:stCondLst>
                                    <p:cond delay="0"/>
                                  </p:stCondLst>
                                  <p:childTnLst>
                                    <p:set>
                                      <p:cBhvr>
                                        <p:cTn id="117" dur="1" fill="hold">
                                          <p:stCondLst>
                                            <p:cond delay="0"/>
                                          </p:stCondLst>
                                        </p:cTn>
                                        <p:tgtEl>
                                          <p:spTgt spid="584811"/>
                                        </p:tgtEl>
                                        <p:attrNameLst>
                                          <p:attrName>style.visibility</p:attrName>
                                        </p:attrNameLst>
                                      </p:cBhvr>
                                      <p:to>
                                        <p:strVal val="visible"/>
                                      </p:to>
                                    </p:set>
                                    <p:anim calcmode="lin" valueType="num">
                                      <p:cBhvr>
                                        <p:cTn id="118" dur="500" fill="hold"/>
                                        <p:tgtEl>
                                          <p:spTgt spid="584811"/>
                                        </p:tgtEl>
                                        <p:attrNameLst>
                                          <p:attrName>ppt_x</p:attrName>
                                        </p:attrNameLst>
                                      </p:cBhvr>
                                      <p:tavLst>
                                        <p:tav tm="0">
                                          <p:val>
                                            <p:strVal val="#ppt_x"/>
                                          </p:val>
                                        </p:tav>
                                        <p:tav tm="100000">
                                          <p:val>
                                            <p:strVal val="#ppt_x"/>
                                          </p:val>
                                        </p:tav>
                                      </p:tavLst>
                                    </p:anim>
                                    <p:anim calcmode="lin" valueType="num">
                                      <p:cBhvr>
                                        <p:cTn id="119" dur="500" fill="hold"/>
                                        <p:tgtEl>
                                          <p:spTgt spid="584811"/>
                                        </p:tgtEl>
                                        <p:attrNameLst>
                                          <p:attrName>ppt_y</p:attrName>
                                        </p:attrNameLst>
                                      </p:cBhvr>
                                      <p:tavLst>
                                        <p:tav tm="0">
                                          <p:val>
                                            <p:strVal val="#ppt_y+#ppt_h/2"/>
                                          </p:val>
                                        </p:tav>
                                        <p:tav tm="100000">
                                          <p:val>
                                            <p:strVal val="#ppt_y"/>
                                          </p:val>
                                        </p:tav>
                                      </p:tavLst>
                                    </p:anim>
                                    <p:anim calcmode="lin" valueType="num">
                                      <p:cBhvr>
                                        <p:cTn id="120" dur="500" fill="hold"/>
                                        <p:tgtEl>
                                          <p:spTgt spid="584811"/>
                                        </p:tgtEl>
                                        <p:attrNameLst>
                                          <p:attrName>ppt_w</p:attrName>
                                        </p:attrNameLst>
                                      </p:cBhvr>
                                      <p:tavLst>
                                        <p:tav tm="0">
                                          <p:val>
                                            <p:strVal val="#ppt_w"/>
                                          </p:val>
                                        </p:tav>
                                        <p:tav tm="100000">
                                          <p:val>
                                            <p:strVal val="#ppt_w"/>
                                          </p:val>
                                        </p:tav>
                                      </p:tavLst>
                                    </p:anim>
                                    <p:anim calcmode="lin" valueType="num">
                                      <p:cBhvr>
                                        <p:cTn id="121" dur="500" fill="hold"/>
                                        <p:tgtEl>
                                          <p:spTgt spid="584811"/>
                                        </p:tgtEl>
                                        <p:attrNameLst>
                                          <p:attrName>ppt_h</p:attrName>
                                        </p:attrNameLst>
                                      </p:cBhvr>
                                      <p:tavLst>
                                        <p:tav tm="0">
                                          <p:val>
                                            <p:fltVal val="0"/>
                                          </p:val>
                                        </p:tav>
                                        <p:tav tm="100000">
                                          <p:val>
                                            <p:strVal val="#ppt_h"/>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7" presetClass="entr" presetSubtype="10" fill="hold" nodeType="clickEffect">
                                  <p:stCondLst>
                                    <p:cond delay="0"/>
                                  </p:stCondLst>
                                  <p:childTnLst>
                                    <p:set>
                                      <p:cBhvr>
                                        <p:cTn id="125" dur="1" fill="hold">
                                          <p:stCondLst>
                                            <p:cond delay="0"/>
                                          </p:stCondLst>
                                        </p:cTn>
                                        <p:tgtEl>
                                          <p:spTgt spid="584814"/>
                                        </p:tgtEl>
                                        <p:attrNameLst>
                                          <p:attrName>style.visibility</p:attrName>
                                        </p:attrNameLst>
                                      </p:cBhvr>
                                      <p:to>
                                        <p:strVal val="visible"/>
                                      </p:to>
                                    </p:set>
                                    <p:anim calcmode="lin" valueType="num">
                                      <p:cBhvr>
                                        <p:cTn id="126" dur="500" fill="hold"/>
                                        <p:tgtEl>
                                          <p:spTgt spid="584814"/>
                                        </p:tgtEl>
                                        <p:attrNameLst>
                                          <p:attrName>ppt_w</p:attrName>
                                        </p:attrNameLst>
                                      </p:cBhvr>
                                      <p:tavLst>
                                        <p:tav tm="0">
                                          <p:val>
                                            <p:fltVal val="0"/>
                                          </p:val>
                                        </p:tav>
                                        <p:tav tm="100000">
                                          <p:val>
                                            <p:strVal val="#ppt_w"/>
                                          </p:val>
                                        </p:tav>
                                      </p:tavLst>
                                    </p:anim>
                                    <p:anim calcmode="lin" valueType="num">
                                      <p:cBhvr>
                                        <p:cTn id="127" dur="500" fill="hold"/>
                                        <p:tgtEl>
                                          <p:spTgt spid="5848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6" grpId="0" autoUpdateAnimBg="0"/>
      <p:bldP spid="584710" grpId="0" autoUpdateAnimBg="0"/>
      <p:bldP spid="584711" grpId="0" animBg="1"/>
      <p:bldP spid="584722" grpId="0" autoUpdateAnimBg="0"/>
      <p:bldP spid="584723" grpId="0" autoUpdateAnimBg="0"/>
      <p:bldP spid="584724" grpId="0" autoUpdateAnimBg="0"/>
      <p:bldP spid="584800" grpId="0" autoUpdateAnimBg="0"/>
      <p:bldP spid="584801" grpId="0" autoUpdateAnimBg="0"/>
      <p:bldP spid="584802" grpId="0" autoUpdateAnimBg="0"/>
      <p:bldP spid="584803" grpId="0" animBg="1"/>
      <p:bldP spid="5848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5" name="Text Box 5"/>
          <p:cNvSpPr txBox="1">
            <a:spLocks noChangeArrowheads="1"/>
          </p:cNvSpPr>
          <p:nvPr/>
        </p:nvSpPr>
        <p:spPr bwMode="auto">
          <a:xfrm>
            <a:off x="3429000" y="152400"/>
            <a:ext cx="1986441" cy="584775"/>
          </a:xfrm>
          <a:prstGeom prst="rect">
            <a:avLst/>
          </a:prstGeom>
          <a:solidFill>
            <a:schemeClr val="hlink"/>
          </a:solidFill>
          <a:ln w="57150">
            <a:solidFill>
              <a:schemeClr val="accent2"/>
            </a:solidFill>
            <a:miter lim="800000"/>
            <a:headEnd/>
            <a:tailEnd/>
          </a:ln>
          <a:effectLst/>
        </p:spPr>
        <p:txBody>
          <a:bodyPr wrap="none">
            <a:spAutoFit/>
          </a:bodyPr>
          <a:lstStyle/>
          <a:p>
            <a:pPr eaLnBrk="1" hangingPunct="1"/>
            <a:r>
              <a:rPr lang="en-US" sz="3200" b="0" dirty="0" smtClean="0">
                <a:solidFill>
                  <a:srgbClr val="C00000"/>
                </a:solidFill>
                <a:latin typeface="Arial Black" pitchFamily="34" charset="0"/>
              </a:rPr>
              <a:t>SCALES</a:t>
            </a:r>
            <a:endParaRPr lang="en-US" sz="3200" b="0" dirty="0">
              <a:solidFill>
                <a:srgbClr val="C00000"/>
              </a:solidFill>
              <a:latin typeface="Arial Black" pitchFamily="34" charset="0"/>
            </a:endParaRPr>
          </a:p>
        </p:txBody>
      </p:sp>
      <p:grpSp>
        <p:nvGrpSpPr>
          <p:cNvPr id="573446" name="Group 6"/>
          <p:cNvGrpSpPr>
            <a:grpSpLocks/>
          </p:cNvGrpSpPr>
          <p:nvPr/>
        </p:nvGrpSpPr>
        <p:grpSpPr bwMode="auto">
          <a:xfrm>
            <a:off x="228600" y="914401"/>
            <a:ext cx="8686800" cy="2285999"/>
            <a:chOff x="720" y="696"/>
            <a:chExt cx="4368" cy="616"/>
          </a:xfrm>
        </p:grpSpPr>
        <p:sp>
          <p:nvSpPr>
            <p:cNvPr id="573447" name="Rectangle 7"/>
            <p:cNvSpPr>
              <a:spLocks noChangeArrowheads="1"/>
            </p:cNvSpPr>
            <p:nvPr/>
          </p:nvSpPr>
          <p:spPr bwMode="auto">
            <a:xfrm>
              <a:off x="720" y="696"/>
              <a:ext cx="4368" cy="480"/>
            </a:xfrm>
            <a:prstGeom prst="rect">
              <a:avLst/>
            </a:prstGeom>
            <a:solidFill>
              <a:srgbClr val="FFFF99"/>
            </a:solidFill>
            <a:ln w="9525">
              <a:solidFill>
                <a:schemeClr val="tx1"/>
              </a:solidFill>
              <a:miter lim="800000"/>
              <a:headEnd/>
              <a:tailEnd/>
            </a:ln>
            <a:effectLst/>
          </p:spPr>
          <p:txBody>
            <a:bodyPr wrap="none" anchor="ctr"/>
            <a:lstStyle/>
            <a:p>
              <a:endParaRPr lang="en-IN">
                <a:solidFill>
                  <a:srgbClr val="000000"/>
                </a:solidFill>
              </a:endParaRPr>
            </a:p>
          </p:txBody>
        </p:sp>
        <p:sp>
          <p:nvSpPr>
            <p:cNvPr id="573448" name="Text Box 8"/>
            <p:cNvSpPr txBox="1">
              <a:spLocks noChangeArrowheads="1"/>
            </p:cNvSpPr>
            <p:nvPr/>
          </p:nvSpPr>
          <p:spPr bwMode="auto">
            <a:xfrm>
              <a:off x="746" y="720"/>
              <a:ext cx="4317" cy="592"/>
            </a:xfrm>
            <a:prstGeom prst="rect">
              <a:avLst/>
            </a:prstGeom>
            <a:noFill/>
            <a:ln w="9525">
              <a:noFill/>
              <a:miter lim="800000"/>
              <a:headEnd/>
              <a:tailEnd/>
            </a:ln>
            <a:effectLst/>
          </p:spPr>
          <p:txBody>
            <a:bodyPr wrap="square">
              <a:spAutoFit/>
            </a:bodyPr>
            <a:lstStyle/>
            <a:p>
              <a:pPr marL="88900" lvl="1" algn="just">
                <a:tabLst>
                  <a:tab pos="8343900" algn="l"/>
                </a:tabLst>
              </a:pPr>
              <a:r>
                <a:rPr lang="en-IN" sz="2600" b="0" dirty="0" smtClean="0">
                  <a:solidFill>
                    <a:srgbClr val="000000"/>
                  </a:solidFill>
                  <a:latin typeface="Calibri" pitchFamily="34" charset="0"/>
                  <a:cs typeface="Calibri" pitchFamily="34" charset="0"/>
                </a:rPr>
                <a:t>A scale is defined as the ratio of the linear dimensions of the object as represented in a drawing to the actual dimensions of the same. The proportion by which the drawing of a given object is enlarged or reduced is called scale of the drawing.</a:t>
              </a:r>
              <a:endParaRPr lang="en-US" sz="2600" b="0" dirty="0" smtClean="0">
                <a:solidFill>
                  <a:srgbClr val="000000"/>
                </a:solidFill>
                <a:latin typeface="Calibri" pitchFamily="34" charset="0"/>
                <a:cs typeface="Calibri" pitchFamily="34" charset="0"/>
              </a:endParaRPr>
            </a:p>
          </p:txBody>
        </p:sp>
      </p:grpSp>
      <p:grpSp>
        <p:nvGrpSpPr>
          <p:cNvPr id="573495" name="Group 55"/>
          <p:cNvGrpSpPr>
            <a:grpSpLocks/>
          </p:cNvGrpSpPr>
          <p:nvPr/>
        </p:nvGrpSpPr>
        <p:grpSpPr bwMode="auto">
          <a:xfrm>
            <a:off x="8016875" y="46038"/>
            <a:ext cx="1096963" cy="182562"/>
            <a:chOff x="5050" y="29"/>
            <a:chExt cx="691" cy="115"/>
          </a:xfrm>
        </p:grpSpPr>
        <p:sp>
          <p:nvSpPr>
            <p:cNvPr id="573489" name="AutoShape 49">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73490" name="AutoShape 50">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73491" name="AutoShape 51">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73492" name="AutoShape 52">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73493" name="AutoShape 53">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73494" name="AutoShape 54">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p:spPr>
          <p:txBody>
            <a:bodyPr wrap="none" anchor="ctr"/>
            <a:lstStyle/>
            <a:p>
              <a:endParaRPr lang="en-IN">
                <a:solidFill>
                  <a:srgbClr val="000000"/>
                </a:solidFill>
              </a:endParaRPr>
            </a:p>
          </p:txBody>
        </p:sp>
      </p:grpSp>
      <p:sp>
        <p:nvSpPr>
          <p:cNvPr id="63" name="Text Box 6"/>
          <p:cNvSpPr txBox="1">
            <a:spLocks noChangeArrowheads="1"/>
          </p:cNvSpPr>
          <p:nvPr/>
        </p:nvSpPr>
        <p:spPr bwMode="auto">
          <a:xfrm>
            <a:off x="228600" y="2743200"/>
            <a:ext cx="8686800" cy="1292662"/>
          </a:xfrm>
          <a:prstGeom prst="rect">
            <a:avLst/>
          </a:prstGeom>
          <a:solidFill>
            <a:srgbClr val="CCFFCC"/>
          </a:solidFill>
          <a:ln w="9525">
            <a:noFill/>
            <a:miter lim="800000"/>
            <a:headEnd/>
            <a:tailEnd/>
          </a:ln>
          <a:effectLst/>
        </p:spPr>
        <p:txBody>
          <a:bodyPr wrap="square">
            <a:spAutoFit/>
          </a:bodyPr>
          <a:lstStyle/>
          <a:p>
            <a:pPr algn="just"/>
            <a:r>
              <a:rPr lang="en-IN" sz="2600" b="0" dirty="0" smtClean="0">
                <a:solidFill>
                  <a:srgbClr val="000000"/>
                </a:solidFill>
                <a:latin typeface="Calibri" pitchFamily="34" charset="0"/>
                <a:cs typeface="Calibri" pitchFamily="34" charset="0"/>
              </a:rPr>
              <a:t>It is not convenient, always, to draw drawings of the object to its actual size. e.g. Buildings, Heavy machines, Bridges, Watches, Electronic devices etc. Thus, following scales are used</a:t>
            </a:r>
          </a:p>
        </p:txBody>
      </p:sp>
      <p:graphicFrame>
        <p:nvGraphicFramePr>
          <p:cNvPr id="19" name="Table 18"/>
          <p:cNvGraphicFramePr>
            <a:graphicFrameLocks noGrp="1"/>
          </p:cNvGraphicFramePr>
          <p:nvPr/>
        </p:nvGraphicFramePr>
        <p:xfrm>
          <a:off x="152400" y="4114800"/>
          <a:ext cx="8839200" cy="2296160"/>
        </p:xfrm>
        <a:graphic>
          <a:graphicData uri="http://schemas.openxmlformats.org/drawingml/2006/table">
            <a:tbl>
              <a:tblPr firstRow="1" bandRow="1">
                <a:tableStyleId>{5C22544A-7EE6-4342-B048-85BDC9FD1C3A}</a:tableStyleId>
              </a:tblPr>
              <a:tblGrid>
                <a:gridCol w="2971800"/>
                <a:gridCol w="2971800"/>
                <a:gridCol w="2895600"/>
              </a:tblGrid>
              <a:tr h="370840">
                <a:tc>
                  <a:txBody>
                    <a:bodyPr/>
                    <a:lstStyle/>
                    <a:p>
                      <a:r>
                        <a:rPr lang="en-US" sz="1800" baseline="0" dirty="0" smtClean="0"/>
                        <a:t>Enlargement scales</a:t>
                      </a:r>
                      <a:endParaRPr lang="en-IN" sz="1800" dirty="0"/>
                    </a:p>
                  </a:txBody>
                  <a:tcPr/>
                </a:tc>
                <a:tc>
                  <a:txBody>
                    <a:bodyPr/>
                    <a:lstStyle/>
                    <a:p>
                      <a:r>
                        <a:rPr lang="en-US" sz="1800" dirty="0" smtClean="0"/>
                        <a:t>Reducing/ Reduction scales</a:t>
                      </a:r>
                      <a:endParaRPr lang="en-IN" sz="1800" dirty="0"/>
                    </a:p>
                  </a:txBody>
                  <a:tcPr/>
                </a:tc>
                <a:tc>
                  <a:txBody>
                    <a:bodyPr/>
                    <a:lstStyle/>
                    <a:p>
                      <a:r>
                        <a:rPr lang="en-US" sz="1800" dirty="0" smtClean="0"/>
                        <a:t>Full scale</a:t>
                      </a:r>
                      <a:endParaRPr lang="en-IN" sz="1800" dirty="0"/>
                    </a:p>
                  </a:txBody>
                  <a:tcPr/>
                </a:tc>
              </a:tr>
              <a:tr h="370840">
                <a:tc>
                  <a:txBody>
                    <a:bodyPr/>
                    <a:lstStyle/>
                    <a:p>
                      <a:r>
                        <a:rPr lang="en-US" sz="1800" dirty="0" smtClean="0"/>
                        <a:t>Scales for the drawing</a:t>
                      </a:r>
                      <a:r>
                        <a:rPr lang="en-US" sz="1800" baseline="0" dirty="0" smtClean="0"/>
                        <a:t> of small objects needs to be enlarged</a:t>
                      </a:r>
                      <a:endParaRPr lang="en-IN" sz="1800" dirty="0"/>
                    </a:p>
                  </a:txBody>
                  <a:tcPr/>
                </a:tc>
                <a:tc>
                  <a:txBody>
                    <a:bodyPr/>
                    <a:lstStyle/>
                    <a:p>
                      <a:r>
                        <a:rPr lang="en-US" sz="1800" dirty="0" smtClean="0"/>
                        <a:t>Scales for the drawing</a:t>
                      </a:r>
                      <a:r>
                        <a:rPr lang="en-US" sz="1800" baseline="0" dirty="0" smtClean="0"/>
                        <a:t> of huge objects needs to be reduced</a:t>
                      </a:r>
                      <a:endParaRPr lang="en-IN" sz="1800" dirty="0"/>
                    </a:p>
                  </a:txBody>
                  <a:tcPr/>
                </a:tc>
                <a:tc>
                  <a:txBody>
                    <a:bodyPr/>
                    <a:lstStyle/>
                    <a:p>
                      <a:r>
                        <a:rPr lang="en-US" sz="1800" dirty="0" smtClean="0"/>
                        <a:t>Object is drawn on sheet to its actual size, then its drawn</a:t>
                      </a:r>
                      <a:r>
                        <a:rPr lang="en-US" sz="1800" baseline="0" dirty="0" smtClean="0"/>
                        <a:t> at full scale.</a:t>
                      </a:r>
                      <a:endParaRPr lang="en-IN" sz="1800" dirty="0"/>
                    </a:p>
                  </a:txBody>
                  <a:tcPr/>
                </a:tc>
              </a:tr>
              <a:tr h="370840">
                <a:tc>
                  <a:txBody>
                    <a:bodyPr/>
                    <a:lstStyle/>
                    <a:p>
                      <a:r>
                        <a:rPr lang="en-US" sz="1800" dirty="0" smtClean="0"/>
                        <a:t>Format</a:t>
                      </a:r>
                      <a:r>
                        <a:rPr lang="en-US" sz="1800" baseline="0" dirty="0" smtClean="0"/>
                        <a:t> – X:1, X&gt;1, RF&gt;1</a:t>
                      </a:r>
                      <a:endParaRPr lang="en-IN" sz="1800" dirty="0"/>
                    </a:p>
                  </a:txBody>
                  <a:tcPr/>
                </a:tc>
                <a:tc>
                  <a:txBody>
                    <a:bodyPr/>
                    <a:lstStyle/>
                    <a:p>
                      <a:r>
                        <a:rPr lang="en-US" sz="1800" dirty="0" smtClean="0"/>
                        <a:t>Format</a:t>
                      </a:r>
                      <a:r>
                        <a:rPr lang="en-US" sz="1800" baseline="0" dirty="0" smtClean="0"/>
                        <a:t> – 1:Y, Y&gt;1, RF&lt;1</a:t>
                      </a:r>
                      <a:endParaRPr lang="en-IN" sz="1800" dirty="0"/>
                    </a:p>
                  </a:txBody>
                  <a:tcPr/>
                </a:tc>
                <a:tc>
                  <a:txBody>
                    <a:bodyPr/>
                    <a:lstStyle/>
                    <a:p>
                      <a:r>
                        <a:rPr lang="en-US" sz="1800" dirty="0" smtClean="0"/>
                        <a:t>Format</a:t>
                      </a:r>
                      <a:r>
                        <a:rPr lang="en-US" sz="1800" baseline="0" dirty="0" smtClean="0"/>
                        <a:t> – 1:1,  RF=1</a:t>
                      </a:r>
                      <a:endParaRPr lang="en-IN" sz="1800" dirty="0"/>
                    </a:p>
                  </a:txBody>
                  <a:tcPr/>
                </a:tc>
              </a:tr>
              <a:tr h="370840">
                <a:tc>
                  <a:txBody>
                    <a:bodyPr/>
                    <a:lstStyle/>
                    <a:p>
                      <a:r>
                        <a:rPr lang="en-US" sz="1800" dirty="0" smtClean="0"/>
                        <a:t>E.g.</a:t>
                      </a:r>
                      <a:r>
                        <a:rPr lang="en-US" sz="1800" baseline="0" dirty="0" smtClean="0"/>
                        <a:t> resistors, screws, gears for electronics, </a:t>
                      </a:r>
                      <a:r>
                        <a:rPr lang="en-US" sz="1800" baseline="0" dirty="0" err="1" smtClean="0"/>
                        <a:t>Ics</a:t>
                      </a:r>
                      <a:r>
                        <a:rPr lang="en-US" sz="1800" baseline="0" dirty="0" smtClean="0"/>
                        <a:t>, transistors</a:t>
                      </a:r>
                      <a:endParaRPr lang="en-IN" sz="1800" dirty="0"/>
                    </a:p>
                  </a:txBody>
                  <a:tcPr/>
                </a:tc>
                <a:tc>
                  <a:txBody>
                    <a:bodyPr/>
                    <a:lstStyle/>
                    <a:p>
                      <a:r>
                        <a:rPr lang="en-US" sz="1800" dirty="0" smtClean="0"/>
                        <a:t>E.g. buildings, bridges, boilers, ships, aero planes</a:t>
                      </a:r>
                      <a:endParaRPr lang="en-IN" sz="1800" dirty="0"/>
                    </a:p>
                  </a:txBody>
                  <a:tcPr/>
                </a:tc>
                <a:tc>
                  <a:txBody>
                    <a:bodyPr/>
                    <a:lstStyle/>
                    <a:p>
                      <a:r>
                        <a:rPr lang="en-US" sz="1800" dirty="0" smtClean="0"/>
                        <a:t>E.g. spanner, pen, nut bolts etc.</a:t>
                      </a:r>
                      <a:endParaRPr lang="en-IN" sz="1800" dirty="0"/>
                    </a:p>
                  </a:txBody>
                  <a:tcPr/>
                </a:tc>
              </a:tr>
            </a:tbl>
          </a:graphicData>
        </a:graphic>
      </p:graphicFrame>
    </p:spTree>
    <p:extLst>
      <p:ext uri="{BB962C8B-B14F-4D97-AF65-F5344CB8AC3E}">
        <p14:creationId xmlns:p14="http://schemas.microsoft.com/office/powerpoint/2010/main" val="427764433"/>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2768322" cy="553998"/>
          </a:xfrm>
          <a:prstGeom prst="rect">
            <a:avLst/>
          </a:prstGeom>
        </p:spPr>
        <p:txBody>
          <a:bodyPr wrap="none">
            <a:spAutoFit/>
          </a:bodyPr>
          <a:lstStyle/>
          <a:p>
            <a:pPr eaLnBrk="1" hangingPunct="1"/>
            <a:r>
              <a:rPr lang="en-US" sz="3000" u="sng" dirty="0" err="1" smtClean="0">
                <a:solidFill>
                  <a:srgbClr val="002060"/>
                </a:solidFill>
                <a:latin typeface="Arial" charset="0"/>
              </a:rPr>
              <a:t>Vernier</a:t>
            </a:r>
            <a:r>
              <a:rPr lang="en-US" sz="3000" u="sng" dirty="0" smtClean="0">
                <a:solidFill>
                  <a:srgbClr val="002060"/>
                </a:solidFill>
                <a:latin typeface="Arial" charset="0"/>
              </a:rPr>
              <a:t> scales</a:t>
            </a:r>
            <a:endParaRPr lang="en-US" sz="3000" u="sng" dirty="0">
              <a:solidFill>
                <a:srgbClr val="002060"/>
              </a:solidFill>
              <a:latin typeface="Arial" charset="0"/>
            </a:endParaRPr>
          </a:p>
        </p:txBody>
      </p:sp>
      <p:sp>
        <p:nvSpPr>
          <p:cNvPr id="47" name="Rectangle 46"/>
          <p:cNvSpPr/>
          <p:nvPr/>
        </p:nvSpPr>
        <p:spPr>
          <a:xfrm>
            <a:off x="3810000" y="3810000"/>
            <a:ext cx="6553200" cy="426912"/>
          </a:xfrm>
          <a:prstGeom prst="rect">
            <a:avLst/>
          </a:prstGeom>
        </p:spPr>
        <p:txBody>
          <a:bodyPr wrap="square">
            <a:spAutoFit/>
          </a:bodyPr>
          <a:lstStyle/>
          <a:p>
            <a:pPr algn="just">
              <a:lnSpc>
                <a:spcPct val="150000"/>
              </a:lnSpc>
              <a:spcBef>
                <a:spcPct val="50000"/>
              </a:spcBef>
            </a:pPr>
            <a:r>
              <a:rPr lang="en-US" dirty="0" smtClean="0">
                <a:solidFill>
                  <a:srgbClr val="000000"/>
                </a:solidFill>
                <a:latin typeface="Garamond" pitchFamily="18" charset="0"/>
              </a:rPr>
              <a:t>.</a:t>
            </a:r>
            <a:endParaRPr lang="en-US" dirty="0">
              <a:solidFill>
                <a:srgbClr val="000000"/>
              </a:solidFill>
              <a:latin typeface="Garamond" pitchFamily="18" charset="0"/>
            </a:endParaRPr>
          </a:p>
        </p:txBody>
      </p:sp>
      <p:sp>
        <p:nvSpPr>
          <p:cNvPr id="51" name="Rectangle 50"/>
          <p:cNvSpPr/>
          <p:nvPr/>
        </p:nvSpPr>
        <p:spPr>
          <a:xfrm>
            <a:off x="152400" y="609600"/>
            <a:ext cx="8839200" cy="6494085"/>
          </a:xfrm>
          <a:prstGeom prst="rect">
            <a:avLst/>
          </a:prstGeom>
          <a:solidFill>
            <a:schemeClr val="bg2">
              <a:lumMod val="20000"/>
              <a:lumOff val="80000"/>
            </a:schemeClr>
          </a:solidFill>
        </p:spPr>
        <p:txBody>
          <a:bodyPr wrap="square">
            <a:spAutoFit/>
          </a:bodyPr>
          <a:lstStyle/>
          <a:p>
            <a:pPr marL="514350" indent="-514350" algn="just">
              <a:buFont typeface="+mj-lt"/>
              <a:buAutoNum type="arabicPeriod"/>
            </a:pPr>
            <a:r>
              <a:rPr lang="en-IN" sz="2600" b="0" dirty="0" smtClean="0">
                <a:solidFill>
                  <a:srgbClr val="000000"/>
                </a:solidFill>
                <a:latin typeface="Calibri" pitchFamily="34" charset="0"/>
                <a:cs typeface="Calibri" pitchFamily="34" charset="0"/>
              </a:rPr>
              <a:t>Similar to Diagonal scale, </a:t>
            </a:r>
            <a:r>
              <a:rPr lang="en-IN" sz="2600" b="0" dirty="0" err="1" smtClean="0">
                <a:solidFill>
                  <a:srgbClr val="000000"/>
                </a:solidFill>
                <a:latin typeface="Calibri" pitchFamily="34" charset="0"/>
                <a:cs typeface="Calibri" pitchFamily="34" charset="0"/>
              </a:rPr>
              <a:t>Vernier</a:t>
            </a:r>
            <a:r>
              <a:rPr lang="en-IN" sz="2600" b="0" dirty="0" smtClean="0">
                <a:solidFill>
                  <a:srgbClr val="000000"/>
                </a:solidFill>
                <a:latin typeface="Calibri" pitchFamily="34" charset="0"/>
                <a:cs typeface="Calibri" pitchFamily="34" charset="0"/>
              </a:rPr>
              <a:t> scale is used for measuring up to second decimal.</a:t>
            </a:r>
          </a:p>
          <a:p>
            <a:pPr marL="514350" indent="-514350" algn="just">
              <a:buFont typeface="+mj-lt"/>
              <a:buAutoNum type="arabicPeriod"/>
            </a:pPr>
            <a:r>
              <a:rPr lang="en-IN" sz="2600" b="0" dirty="0" smtClean="0">
                <a:solidFill>
                  <a:srgbClr val="000000"/>
                </a:solidFill>
                <a:latin typeface="Calibri" pitchFamily="34" charset="0"/>
                <a:cs typeface="Calibri" pitchFamily="34" charset="0"/>
              </a:rPr>
              <a:t>A </a:t>
            </a:r>
            <a:r>
              <a:rPr lang="en-IN" sz="2600" b="0" dirty="0" err="1" smtClean="0">
                <a:solidFill>
                  <a:srgbClr val="000000"/>
                </a:solidFill>
                <a:latin typeface="Calibri" pitchFamily="34" charset="0"/>
                <a:cs typeface="Calibri" pitchFamily="34" charset="0"/>
              </a:rPr>
              <a:t>Vernier</a:t>
            </a:r>
            <a:r>
              <a:rPr lang="en-IN" sz="2600" b="0" dirty="0" smtClean="0">
                <a:solidFill>
                  <a:srgbClr val="000000"/>
                </a:solidFill>
                <a:latin typeface="Calibri" pitchFamily="34" charset="0"/>
                <a:cs typeface="Calibri" pitchFamily="34" charset="0"/>
              </a:rPr>
              <a:t> scale consists of (</a:t>
            </a:r>
            <a:r>
              <a:rPr lang="en-IN" sz="2600" b="0" dirty="0" err="1" smtClean="0">
                <a:solidFill>
                  <a:srgbClr val="000000"/>
                </a:solidFill>
                <a:latin typeface="Calibri" pitchFamily="34" charset="0"/>
                <a:cs typeface="Calibri" pitchFamily="34" charset="0"/>
              </a:rPr>
              <a:t>i</a:t>
            </a:r>
            <a:r>
              <a:rPr lang="en-IN" sz="2600" b="0" dirty="0" smtClean="0">
                <a:solidFill>
                  <a:srgbClr val="000000"/>
                </a:solidFill>
                <a:latin typeface="Calibri" pitchFamily="34" charset="0"/>
                <a:cs typeface="Calibri" pitchFamily="34" charset="0"/>
              </a:rPr>
              <a:t>) a primary scale and (ii) </a:t>
            </a:r>
            <a:r>
              <a:rPr lang="en-IN" sz="2600" b="0" dirty="0" err="1" smtClean="0">
                <a:solidFill>
                  <a:srgbClr val="000000"/>
                </a:solidFill>
                <a:latin typeface="Calibri" pitchFamily="34" charset="0"/>
                <a:cs typeface="Calibri" pitchFamily="34" charset="0"/>
              </a:rPr>
              <a:t>vernier</a:t>
            </a:r>
            <a:r>
              <a:rPr lang="en-IN" sz="2600" b="0" dirty="0" smtClean="0">
                <a:solidFill>
                  <a:srgbClr val="000000"/>
                </a:solidFill>
                <a:latin typeface="Calibri" pitchFamily="34" charset="0"/>
                <a:cs typeface="Calibri" pitchFamily="34" charset="0"/>
              </a:rPr>
              <a:t>.</a:t>
            </a:r>
          </a:p>
          <a:p>
            <a:pPr marL="514350" indent="-514350" algn="just">
              <a:buFont typeface="+mj-lt"/>
              <a:buAutoNum type="arabicPeriod"/>
            </a:pPr>
            <a:r>
              <a:rPr lang="en-IN" sz="2600" b="0" dirty="0" smtClean="0">
                <a:solidFill>
                  <a:srgbClr val="000000"/>
                </a:solidFill>
                <a:latin typeface="Calibri" pitchFamily="34" charset="0"/>
                <a:cs typeface="Calibri" pitchFamily="34" charset="0"/>
              </a:rPr>
              <a:t>The primary scale is a plain scale fully divided in to minor divisions. Subdivision on main scale is called main scale div.</a:t>
            </a:r>
          </a:p>
          <a:p>
            <a:pPr marL="514350" indent="-514350" algn="just">
              <a:buFont typeface="+mj-lt"/>
              <a:buAutoNum type="arabicPeriod"/>
            </a:pPr>
            <a:r>
              <a:rPr lang="en-IN" sz="2600" b="0" dirty="0" smtClean="0">
                <a:solidFill>
                  <a:srgbClr val="000000"/>
                </a:solidFill>
                <a:latin typeface="Calibri" pitchFamily="34" charset="0"/>
                <a:cs typeface="Calibri" pitchFamily="34" charset="0"/>
              </a:rPr>
              <a:t>The graduations on the </a:t>
            </a:r>
            <a:r>
              <a:rPr lang="en-IN" sz="2600" b="0" dirty="0" err="1" smtClean="0">
                <a:solidFill>
                  <a:srgbClr val="000000"/>
                </a:solidFill>
                <a:latin typeface="Calibri" pitchFamily="34" charset="0"/>
                <a:cs typeface="Calibri" pitchFamily="34" charset="0"/>
              </a:rPr>
              <a:t>vernier</a:t>
            </a:r>
            <a:r>
              <a:rPr lang="en-IN" sz="2600" b="0" dirty="0" smtClean="0">
                <a:solidFill>
                  <a:srgbClr val="000000"/>
                </a:solidFill>
                <a:latin typeface="Calibri" pitchFamily="34" charset="0"/>
                <a:cs typeface="Calibri" pitchFamily="34" charset="0"/>
              </a:rPr>
              <a:t> are derived from those on the primary scale. Subdivision - </a:t>
            </a:r>
            <a:r>
              <a:rPr lang="en-IN" sz="2600" b="0" dirty="0" err="1" smtClean="0">
                <a:solidFill>
                  <a:srgbClr val="000000"/>
                </a:solidFill>
                <a:latin typeface="Calibri" pitchFamily="34" charset="0"/>
                <a:cs typeface="Calibri" pitchFamily="34" charset="0"/>
              </a:rPr>
              <a:t>vernier</a:t>
            </a:r>
            <a:r>
              <a:rPr lang="en-IN" sz="2600" b="0" dirty="0" smtClean="0">
                <a:solidFill>
                  <a:srgbClr val="000000"/>
                </a:solidFill>
                <a:latin typeface="Calibri" pitchFamily="34" charset="0"/>
                <a:cs typeface="Calibri" pitchFamily="34" charset="0"/>
              </a:rPr>
              <a:t> scale division (VSD).</a:t>
            </a:r>
          </a:p>
          <a:p>
            <a:pPr marL="514350" indent="-514350" algn="just">
              <a:buFont typeface="+mj-lt"/>
              <a:buAutoNum type="arabicPeriod"/>
            </a:pPr>
            <a:r>
              <a:rPr lang="en-US" sz="2600" b="0" dirty="0" err="1" smtClean="0">
                <a:solidFill>
                  <a:srgbClr val="000000"/>
                </a:solidFill>
                <a:latin typeface="Calibri" pitchFamily="34" charset="0"/>
                <a:cs typeface="Calibri" pitchFamily="34" charset="0"/>
              </a:rPr>
              <a:t>Vernier</a:t>
            </a:r>
            <a:r>
              <a:rPr lang="en-US" sz="2600" b="0" dirty="0" smtClean="0">
                <a:solidFill>
                  <a:srgbClr val="000000"/>
                </a:solidFill>
                <a:latin typeface="Calibri" pitchFamily="34" charset="0"/>
                <a:cs typeface="Calibri" pitchFamily="34" charset="0"/>
              </a:rPr>
              <a:t> is </a:t>
            </a:r>
            <a:r>
              <a:rPr lang="en-US" sz="2600" b="0" dirty="0" err="1" smtClean="0">
                <a:solidFill>
                  <a:srgbClr val="000000"/>
                </a:solidFill>
                <a:latin typeface="Calibri" pitchFamily="34" charset="0"/>
                <a:cs typeface="Calibri" pitchFamily="34" charset="0"/>
              </a:rPr>
              <a:t>auxillary</a:t>
            </a:r>
            <a:r>
              <a:rPr lang="en-US" sz="2600" b="0" dirty="0" smtClean="0">
                <a:solidFill>
                  <a:srgbClr val="000000"/>
                </a:solidFill>
                <a:latin typeface="Calibri" pitchFamily="34" charset="0"/>
                <a:cs typeface="Calibri" pitchFamily="34" charset="0"/>
              </a:rPr>
              <a:t> scale above main scale whose length can be more or less by fixed amount than that of main div.</a:t>
            </a:r>
            <a:endParaRPr lang="en-IN" sz="2600" b="0" dirty="0" smtClean="0">
              <a:solidFill>
                <a:srgbClr val="000000"/>
              </a:solidFill>
              <a:latin typeface="Calibri" pitchFamily="34" charset="0"/>
              <a:cs typeface="Calibri" pitchFamily="34" charset="0"/>
            </a:endParaRPr>
          </a:p>
          <a:p>
            <a:endParaRPr lang="en-IN" sz="2600" u="sng" dirty="0" smtClean="0">
              <a:solidFill>
                <a:srgbClr val="000000"/>
              </a:solidFill>
              <a:latin typeface="Calibri" pitchFamily="34" charset="0"/>
              <a:cs typeface="Calibri" pitchFamily="34" charset="0"/>
            </a:endParaRPr>
          </a:p>
          <a:p>
            <a:r>
              <a:rPr lang="en-IN" sz="2600" u="sng" dirty="0" smtClean="0">
                <a:solidFill>
                  <a:srgbClr val="000000"/>
                </a:solidFill>
                <a:latin typeface="Calibri" pitchFamily="34" charset="0"/>
                <a:cs typeface="Calibri" pitchFamily="34" charset="0"/>
              </a:rPr>
              <a:t>Least count (LC) </a:t>
            </a:r>
          </a:p>
          <a:p>
            <a:r>
              <a:rPr lang="en-IN" sz="2600" b="0" dirty="0" smtClean="0">
                <a:solidFill>
                  <a:srgbClr val="000000"/>
                </a:solidFill>
                <a:latin typeface="Calibri" pitchFamily="34" charset="0"/>
                <a:cs typeface="Calibri" pitchFamily="34" charset="0"/>
              </a:rPr>
              <a:t>It is the minimum </a:t>
            </a:r>
          </a:p>
          <a:p>
            <a:r>
              <a:rPr lang="en-IN" sz="2600" b="0" dirty="0" smtClean="0">
                <a:solidFill>
                  <a:srgbClr val="000000"/>
                </a:solidFill>
                <a:latin typeface="Calibri" pitchFamily="34" charset="0"/>
                <a:cs typeface="Calibri" pitchFamily="34" charset="0"/>
              </a:rPr>
              <a:t>distance that can be </a:t>
            </a:r>
          </a:p>
          <a:p>
            <a:r>
              <a:rPr lang="en-IN" sz="2600" b="0" dirty="0" smtClean="0">
                <a:solidFill>
                  <a:srgbClr val="000000"/>
                </a:solidFill>
                <a:latin typeface="Calibri" pitchFamily="34" charset="0"/>
                <a:cs typeface="Calibri" pitchFamily="34" charset="0"/>
              </a:rPr>
              <a:t>measured precisely </a:t>
            </a:r>
          </a:p>
          <a:p>
            <a:r>
              <a:rPr lang="en-IN" sz="2600" b="0" dirty="0" smtClean="0">
                <a:solidFill>
                  <a:srgbClr val="000000"/>
                </a:solidFill>
                <a:latin typeface="Calibri" pitchFamily="34" charset="0"/>
                <a:cs typeface="Calibri" pitchFamily="34" charset="0"/>
              </a:rPr>
              <a:t>by a given </a:t>
            </a:r>
            <a:r>
              <a:rPr lang="en-IN" sz="2600" b="0" dirty="0" err="1" smtClean="0">
                <a:solidFill>
                  <a:srgbClr val="000000"/>
                </a:solidFill>
                <a:latin typeface="Calibri" pitchFamily="34" charset="0"/>
                <a:cs typeface="Calibri" pitchFamily="34" charset="0"/>
              </a:rPr>
              <a:t>vernier</a:t>
            </a:r>
            <a:r>
              <a:rPr lang="en-IN" sz="2600" b="0" dirty="0" smtClean="0">
                <a:solidFill>
                  <a:srgbClr val="000000"/>
                </a:solidFill>
                <a:latin typeface="Calibri" pitchFamily="34" charset="0"/>
                <a:cs typeface="Calibri" pitchFamily="34" charset="0"/>
              </a:rPr>
              <a:t> scale. </a:t>
            </a:r>
          </a:p>
          <a:p>
            <a:endParaRPr lang="en-IN" sz="2600" b="0" dirty="0" smtClean="0">
              <a:solidFill>
                <a:srgbClr val="C00000"/>
              </a:solidFill>
              <a:latin typeface="Calibri" pitchFamily="34" charset="0"/>
              <a:cs typeface="Calibri" pitchFamily="34" charset="0"/>
            </a:endParaRPr>
          </a:p>
        </p:txBody>
      </p:sp>
      <p:pic>
        <p:nvPicPr>
          <p:cNvPr id="5122" name="Picture 2"/>
          <p:cNvPicPr>
            <a:picLocks noChangeAspect="1" noChangeArrowheads="1"/>
          </p:cNvPicPr>
          <p:nvPr/>
        </p:nvPicPr>
        <p:blipFill>
          <a:blip r:embed="rId2"/>
          <a:srcRect/>
          <a:stretch>
            <a:fillRect/>
          </a:stretch>
        </p:blipFill>
        <p:spPr bwMode="auto">
          <a:xfrm>
            <a:off x="3503595" y="4267200"/>
            <a:ext cx="5640405" cy="2483598"/>
          </a:xfrm>
          <a:prstGeom prst="rect">
            <a:avLst/>
          </a:prstGeom>
          <a:noFill/>
          <a:ln w="9525">
            <a:noFill/>
            <a:miter lim="800000"/>
            <a:headEnd/>
            <a:tailEnd/>
          </a:ln>
          <a:effectLst/>
        </p:spPr>
      </p:pic>
    </p:spTree>
    <p:extLst>
      <p:ext uri="{BB962C8B-B14F-4D97-AF65-F5344CB8AC3E}">
        <p14:creationId xmlns:p14="http://schemas.microsoft.com/office/powerpoint/2010/main" val="616614243"/>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304800" y="1871663"/>
            <a:ext cx="52578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lang="en-US" altLang="en-US" b="0" smtClean="0">
                <a:solidFill>
                  <a:srgbClr val="000000"/>
                </a:solidFill>
                <a:latin typeface="Arial" panose="020B0604020202020204" pitchFamily="34" charset="0"/>
              </a:rPr>
              <a:t>Figure to the right shows a part of a plain scale in </a:t>
            </a:r>
          </a:p>
          <a:p>
            <a:pPr algn="just" eaLnBrk="1" hangingPunct="1"/>
            <a:r>
              <a:rPr lang="en-US" altLang="en-US" b="0" smtClean="0">
                <a:solidFill>
                  <a:srgbClr val="000000"/>
                </a:solidFill>
                <a:latin typeface="Arial" panose="020B0604020202020204" pitchFamily="34" charset="0"/>
              </a:rPr>
              <a:t>which length A-O represents 10 cm. If we divide A-O </a:t>
            </a:r>
          </a:p>
          <a:p>
            <a:pPr algn="just" eaLnBrk="1" hangingPunct="1"/>
            <a:r>
              <a:rPr lang="en-US" altLang="en-US" b="0" smtClean="0">
                <a:solidFill>
                  <a:srgbClr val="000000"/>
                </a:solidFill>
                <a:latin typeface="Arial" panose="020B0604020202020204" pitchFamily="34" charset="0"/>
              </a:rPr>
              <a:t>into ten equal parts, each will be of 1 cm. Now it would </a:t>
            </a:r>
          </a:p>
          <a:p>
            <a:pPr algn="just" eaLnBrk="1" hangingPunct="1"/>
            <a:r>
              <a:rPr lang="en-US" altLang="en-US" b="0" smtClean="0">
                <a:solidFill>
                  <a:srgbClr val="000000"/>
                </a:solidFill>
                <a:latin typeface="Arial" panose="020B0604020202020204" pitchFamily="34" charset="0"/>
              </a:rPr>
              <a:t>not be easy to divide each of these parts into ten equal </a:t>
            </a:r>
          </a:p>
          <a:p>
            <a:pPr algn="just" eaLnBrk="1" hangingPunct="1"/>
            <a:r>
              <a:rPr lang="en-US" altLang="en-US" b="0" smtClean="0">
                <a:solidFill>
                  <a:srgbClr val="000000"/>
                </a:solidFill>
                <a:latin typeface="Arial" panose="020B0604020202020204" pitchFamily="34" charset="0"/>
              </a:rPr>
              <a:t>divisions to get measurements in millimeters.</a:t>
            </a:r>
          </a:p>
          <a:p>
            <a:pPr algn="just" eaLnBrk="1" hangingPunct="1"/>
            <a:endParaRPr lang="en-US" altLang="en-US" b="0" smtClean="0">
              <a:solidFill>
                <a:srgbClr val="000000"/>
              </a:solidFill>
              <a:latin typeface="Arial" panose="020B0604020202020204" pitchFamily="34" charset="0"/>
            </a:endParaRPr>
          </a:p>
          <a:p>
            <a:pPr algn="just" eaLnBrk="1" hangingPunct="1"/>
            <a:r>
              <a:rPr lang="en-US" altLang="en-US" b="0" smtClean="0">
                <a:solidFill>
                  <a:srgbClr val="000000"/>
                </a:solidFill>
                <a:latin typeface="Arial" panose="020B0604020202020204" pitchFamily="34" charset="0"/>
              </a:rPr>
              <a:t>Now if we take a length BO equal to 10 + 1 = 11 such equal parts, thus representing 11 cm, and divide it into ten equal divisions, each of these divisions will represent 11 / 10 – 1.1 cm. </a:t>
            </a:r>
          </a:p>
          <a:p>
            <a:pPr algn="just" eaLnBrk="1" hangingPunct="1"/>
            <a:endParaRPr lang="en-US" altLang="en-US" b="0" smtClean="0">
              <a:solidFill>
                <a:srgbClr val="000000"/>
              </a:solidFill>
              <a:latin typeface="Arial" panose="020B0604020202020204" pitchFamily="34" charset="0"/>
            </a:endParaRPr>
          </a:p>
          <a:p>
            <a:pPr eaLnBrk="1" hangingPunct="1"/>
            <a:r>
              <a:rPr lang="en-US" altLang="en-US" b="0" smtClean="0">
                <a:solidFill>
                  <a:srgbClr val="000000"/>
                </a:solidFill>
                <a:latin typeface="Arial" panose="020B0604020202020204" pitchFamily="34" charset="0"/>
              </a:rPr>
              <a:t>The difference between one part of AO and one division of BO will be equal 1.1 – 1.0 = 0.1 cm or 1 mm.</a:t>
            </a:r>
          </a:p>
          <a:p>
            <a:pPr algn="just" eaLnBrk="1" hangingPunct="1"/>
            <a:r>
              <a:rPr lang="en-US" altLang="en-US" i="1" smtClean="0">
                <a:solidFill>
                  <a:srgbClr val="800000"/>
                </a:solidFill>
                <a:latin typeface="Arial" panose="020B0604020202020204" pitchFamily="34" charset="0"/>
              </a:rPr>
              <a:t>This difference is called Least Count of the scale.</a:t>
            </a:r>
          </a:p>
          <a:p>
            <a:pPr algn="just" eaLnBrk="1" hangingPunct="1"/>
            <a:r>
              <a:rPr lang="en-US" altLang="en-US" b="0" smtClean="0">
                <a:solidFill>
                  <a:srgbClr val="000000"/>
                </a:solidFill>
                <a:latin typeface="Arial" panose="020B0604020202020204" pitchFamily="34" charset="0"/>
              </a:rPr>
              <a:t>Minimum this distance can be measured by this scale.</a:t>
            </a:r>
          </a:p>
          <a:p>
            <a:pPr algn="just" eaLnBrk="1" hangingPunct="1"/>
            <a:r>
              <a:rPr lang="en-US" altLang="en-US" b="0" smtClean="0">
                <a:solidFill>
                  <a:srgbClr val="000000"/>
                </a:solidFill>
                <a:latin typeface="Arial" panose="020B0604020202020204" pitchFamily="34" charset="0"/>
              </a:rPr>
              <a:t>The upper scale BO is the vernier.The combination of plain scale and the vernier is vernier scale.</a:t>
            </a:r>
          </a:p>
        </p:txBody>
      </p:sp>
      <p:sp>
        <p:nvSpPr>
          <p:cNvPr id="585731" name="Text Box 3"/>
          <p:cNvSpPr txBox="1">
            <a:spLocks noChangeArrowheads="1"/>
          </p:cNvSpPr>
          <p:nvPr/>
        </p:nvSpPr>
        <p:spPr bwMode="auto">
          <a:xfrm>
            <a:off x="304800" y="152400"/>
            <a:ext cx="87376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smtClean="0">
                <a:solidFill>
                  <a:srgbClr val="000000"/>
                </a:solidFill>
                <a:latin typeface="Arial" panose="020B0604020202020204" pitchFamily="34" charset="0"/>
              </a:rPr>
              <a:t>Vernier Scales:</a:t>
            </a:r>
          </a:p>
          <a:p>
            <a:pPr eaLnBrk="1" hangingPunct="1"/>
            <a:r>
              <a:rPr lang="en-US" altLang="en-US" sz="1400" b="0" smtClean="0">
                <a:solidFill>
                  <a:srgbClr val="000000"/>
                </a:solidFill>
                <a:latin typeface="Arial" panose="020B0604020202020204" pitchFamily="34" charset="0"/>
              </a:rPr>
              <a:t>These scales, like diagonal scales , are used to read to a very small unit with great accuracy.</a:t>
            </a:r>
          </a:p>
          <a:p>
            <a:pPr eaLnBrk="1" hangingPunct="1"/>
            <a:r>
              <a:rPr lang="en-US" altLang="en-US" sz="1400" b="0" smtClean="0">
                <a:solidFill>
                  <a:srgbClr val="000000"/>
                </a:solidFill>
                <a:latin typeface="Arial" panose="020B0604020202020204" pitchFamily="34" charset="0"/>
              </a:rPr>
              <a:t>It consists of two parts – a primary scale and a vernier. The primary scale is a plain scale fully </a:t>
            </a:r>
          </a:p>
          <a:p>
            <a:pPr eaLnBrk="1" hangingPunct="1"/>
            <a:r>
              <a:rPr lang="en-US" altLang="en-US" sz="1400" b="0" smtClean="0">
                <a:solidFill>
                  <a:srgbClr val="000000"/>
                </a:solidFill>
                <a:latin typeface="Arial" panose="020B0604020202020204" pitchFamily="34" charset="0"/>
              </a:rPr>
              <a:t>divided into minor divisions. </a:t>
            </a:r>
          </a:p>
          <a:p>
            <a:pPr eaLnBrk="1" hangingPunct="1"/>
            <a:r>
              <a:rPr lang="en-US" altLang="en-US" sz="1400" b="0" smtClean="0">
                <a:solidFill>
                  <a:srgbClr val="000000"/>
                </a:solidFill>
                <a:latin typeface="Arial" panose="020B0604020202020204" pitchFamily="34" charset="0"/>
              </a:rPr>
              <a:t>As it would be difficult to sub-divide the minor divisions in ordinary way, it is done with the help of the vernier. </a:t>
            </a:r>
          </a:p>
          <a:p>
            <a:pPr eaLnBrk="1" hangingPunct="1"/>
            <a:r>
              <a:rPr lang="en-US" altLang="en-US" sz="1400" b="0" smtClean="0">
                <a:solidFill>
                  <a:srgbClr val="000000"/>
                </a:solidFill>
                <a:latin typeface="Arial" panose="020B0604020202020204" pitchFamily="34" charset="0"/>
              </a:rPr>
              <a:t>The graduations on vernier are derived from those on the primary scale.</a:t>
            </a:r>
          </a:p>
        </p:txBody>
      </p:sp>
      <p:grpSp>
        <p:nvGrpSpPr>
          <p:cNvPr id="585732" name="Group 4"/>
          <p:cNvGrpSpPr>
            <a:grpSpLocks/>
          </p:cNvGrpSpPr>
          <p:nvPr/>
        </p:nvGrpSpPr>
        <p:grpSpPr bwMode="auto">
          <a:xfrm>
            <a:off x="5562600" y="1981200"/>
            <a:ext cx="3375025" cy="1327150"/>
            <a:chOff x="2032" y="3052"/>
            <a:chExt cx="2126" cy="836"/>
          </a:xfrm>
        </p:grpSpPr>
        <p:sp>
          <p:nvSpPr>
            <p:cNvPr id="585733" name="Rectangle 5"/>
            <p:cNvSpPr>
              <a:spLocks noChangeArrowheads="1"/>
            </p:cNvSpPr>
            <p:nvPr/>
          </p:nvSpPr>
          <p:spPr bwMode="auto">
            <a:xfrm>
              <a:off x="2168" y="3504"/>
              <a:ext cx="144" cy="240"/>
            </a:xfrm>
            <a:prstGeom prst="rect">
              <a:avLst/>
            </a:prstGeom>
            <a:solidFill>
              <a:schemeClr val="bg1"/>
            </a:solid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5734" name="Rectangle 6"/>
            <p:cNvSpPr>
              <a:spLocks noChangeArrowheads="1"/>
            </p:cNvSpPr>
            <p:nvPr/>
          </p:nvSpPr>
          <p:spPr bwMode="auto">
            <a:xfrm>
              <a:off x="2285" y="3508"/>
              <a:ext cx="1873" cy="236"/>
            </a:xfrm>
            <a:prstGeom prst="rect">
              <a:avLst/>
            </a:prstGeom>
            <a:gradFill rotWithShape="0">
              <a:gsLst>
                <a:gs pos="0">
                  <a:srgbClr val="00FFCC">
                    <a:gamma/>
                    <a:shade val="78431"/>
                    <a:invGamma/>
                  </a:srgbClr>
                </a:gs>
                <a:gs pos="50000">
                  <a:srgbClr val="00FFCC"/>
                </a:gs>
                <a:gs pos="100000">
                  <a:srgbClr val="00FFCC">
                    <a:gamma/>
                    <a:shade val="78431"/>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5735" name="Line 7"/>
            <p:cNvSpPr>
              <a:spLocks noChangeShapeType="1"/>
            </p:cNvSpPr>
            <p:nvPr/>
          </p:nvSpPr>
          <p:spPr bwMode="auto">
            <a:xfrm flipV="1">
              <a:off x="3699" y="3508"/>
              <a:ext cx="0" cy="2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36" name="Line 8"/>
            <p:cNvSpPr>
              <a:spLocks noChangeShapeType="1"/>
            </p:cNvSpPr>
            <p:nvPr/>
          </p:nvSpPr>
          <p:spPr bwMode="auto">
            <a:xfrm flipV="1">
              <a:off x="3842" y="350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37" name="Line 9"/>
            <p:cNvSpPr>
              <a:spLocks noChangeShapeType="1"/>
            </p:cNvSpPr>
            <p:nvPr/>
          </p:nvSpPr>
          <p:spPr bwMode="auto">
            <a:xfrm flipV="1">
              <a:off x="3981" y="350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38" name="Line 10"/>
            <p:cNvSpPr>
              <a:spLocks noChangeShapeType="1"/>
            </p:cNvSpPr>
            <p:nvPr/>
          </p:nvSpPr>
          <p:spPr bwMode="auto">
            <a:xfrm flipV="1">
              <a:off x="4125" y="350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39" name="Line 11"/>
            <p:cNvSpPr>
              <a:spLocks noChangeShapeType="1"/>
            </p:cNvSpPr>
            <p:nvPr/>
          </p:nvSpPr>
          <p:spPr bwMode="auto">
            <a:xfrm flipV="1">
              <a:off x="2428" y="350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40" name="Line 12"/>
            <p:cNvSpPr>
              <a:spLocks noChangeShapeType="1"/>
            </p:cNvSpPr>
            <p:nvPr/>
          </p:nvSpPr>
          <p:spPr bwMode="auto">
            <a:xfrm flipV="1">
              <a:off x="2567" y="350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41" name="Line 13"/>
            <p:cNvSpPr>
              <a:spLocks noChangeShapeType="1"/>
            </p:cNvSpPr>
            <p:nvPr/>
          </p:nvSpPr>
          <p:spPr bwMode="auto">
            <a:xfrm flipV="1">
              <a:off x="2710" y="350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42" name="Line 14"/>
            <p:cNvSpPr>
              <a:spLocks noChangeShapeType="1"/>
            </p:cNvSpPr>
            <p:nvPr/>
          </p:nvSpPr>
          <p:spPr bwMode="auto">
            <a:xfrm flipV="1">
              <a:off x="2850" y="350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43" name="Line 15"/>
            <p:cNvSpPr>
              <a:spLocks noChangeShapeType="1"/>
            </p:cNvSpPr>
            <p:nvPr/>
          </p:nvSpPr>
          <p:spPr bwMode="auto">
            <a:xfrm flipV="1">
              <a:off x="2993" y="350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44" name="Line 16"/>
            <p:cNvSpPr>
              <a:spLocks noChangeShapeType="1"/>
            </p:cNvSpPr>
            <p:nvPr/>
          </p:nvSpPr>
          <p:spPr bwMode="auto">
            <a:xfrm flipV="1">
              <a:off x="3134" y="350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45" name="Line 17"/>
            <p:cNvSpPr>
              <a:spLocks noChangeShapeType="1"/>
            </p:cNvSpPr>
            <p:nvPr/>
          </p:nvSpPr>
          <p:spPr bwMode="auto">
            <a:xfrm flipV="1">
              <a:off x="3275" y="350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46" name="Line 18"/>
            <p:cNvSpPr>
              <a:spLocks noChangeShapeType="1"/>
            </p:cNvSpPr>
            <p:nvPr/>
          </p:nvSpPr>
          <p:spPr bwMode="auto">
            <a:xfrm flipV="1">
              <a:off x="3416" y="350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47" name="Line 19"/>
            <p:cNvSpPr>
              <a:spLocks noChangeShapeType="1"/>
            </p:cNvSpPr>
            <p:nvPr/>
          </p:nvSpPr>
          <p:spPr bwMode="auto">
            <a:xfrm flipV="1">
              <a:off x="3560" y="350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48" name="Line 20"/>
            <p:cNvSpPr>
              <a:spLocks noChangeShapeType="1"/>
            </p:cNvSpPr>
            <p:nvPr/>
          </p:nvSpPr>
          <p:spPr bwMode="auto">
            <a:xfrm flipV="1">
              <a:off x="3699" y="350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49" name="Rectangle 21"/>
            <p:cNvSpPr>
              <a:spLocks noChangeArrowheads="1"/>
            </p:cNvSpPr>
            <p:nvPr/>
          </p:nvSpPr>
          <p:spPr bwMode="auto">
            <a:xfrm>
              <a:off x="2162" y="3272"/>
              <a:ext cx="1533" cy="229"/>
            </a:xfrm>
            <a:prstGeom prst="rect">
              <a:avLst/>
            </a:prstGeom>
            <a:gradFill rotWithShape="0">
              <a:gsLst>
                <a:gs pos="0">
                  <a:srgbClr val="FFFF00">
                    <a:gamma/>
                    <a:shade val="95686"/>
                    <a:invGamma/>
                  </a:srgbClr>
                </a:gs>
                <a:gs pos="50000">
                  <a:srgbClr val="FFFF00"/>
                </a:gs>
                <a:gs pos="100000">
                  <a:srgbClr val="FFFF00">
                    <a:gamma/>
                    <a:shade val="9568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5750" name="Line 22"/>
            <p:cNvSpPr>
              <a:spLocks noChangeShapeType="1"/>
            </p:cNvSpPr>
            <p:nvPr/>
          </p:nvSpPr>
          <p:spPr bwMode="auto">
            <a:xfrm>
              <a:off x="2316" y="3265"/>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51" name="Line 23"/>
            <p:cNvSpPr>
              <a:spLocks noChangeShapeType="1"/>
            </p:cNvSpPr>
            <p:nvPr/>
          </p:nvSpPr>
          <p:spPr bwMode="auto">
            <a:xfrm>
              <a:off x="2469" y="3265"/>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52" name="Line 24"/>
            <p:cNvSpPr>
              <a:spLocks noChangeShapeType="1"/>
            </p:cNvSpPr>
            <p:nvPr/>
          </p:nvSpPr>
          <p:spPr bwMode="auto">
            <a:xfrm>
              <a:off x="2623" y="3265"/>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53" name="Line 25"/>
            <p:cNvSpPr>
              <a:spLocks noChangeShapeType="1"/>
            </p:cNvSpPr>
            <p:nvPr/>
          </p:nvSpPr>
          <p:spPr bwMode="auto">
            <a:xfrm>
              <a:off x="2775" y="3265"/>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54" name="Line 26"/>
            <p:cNvSpPr>
              <a:spLocks noChangeShapeType="1"/>
            </p:cNvSpPr>
            <p:nvPr/>
          </p:nvSpPr>
          <p:spPr bwMode="auto">
            <a:xfrm>
              <a:off x="2930" y="3265"/>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55" name="Line 27"/>
            <p:cNvSpPr>
              <a:spLocks noChangeShapeType="1"/>
            </p:cNvSpPr>
            <p:nvPr/>
          </p:nvSpPr>
          <p:spPr bwMode="auto">
            <a:xfrm>
              <a:off x="3082" y="3265"/>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56" name="Line 28"/>
            <p:cNvSpPr>
              <a:spLocks noChangeShapeType="1"/>
            </p:cNvSpPr>
            <p:nvPr/>
          </p:nvSpPr>
          <p:spPr bwMode="auto">
            <a:xfrm>
              <a:off x="3236" y="3265"/>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57" name="Line 29"/>
            <p:cNvSpPr>
              <a:spLocks noChangeShapeType="1"/>
            </p:cNvSpPr>
            <p:nvPr/>
          </p:nvSpPr>
          <p:spPr bwMode="auto">
            <a:xfrm>
              <a:off x="3389" y="3265"/>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58" name="Line 30"/>
            <p:cNvSpPr>
              <a:spLocks noChangeShapeType="1"/>
            </p:cNvSpPr>
            <p:nvPr/>
          </p:nvSpPr>
          <p:spPr bwMode="auto">
            <a:xfrm>
              <a:off x="3543" y="3265"/>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5759" name="Text Box 31"/>
            <p:cNvSpPr txBox="1">
              <a:spLocks noChangeArrowheads="1"/>
            </p:cNvSpPr>
            <p:nvPr/>
          </p:nvSpPr>
          <p:spPr bwMode="auto">
            <a:xfrm>
              <a:off x="3172" y="3052"/>
              <a:ext cx="11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1200" smtClean="0">
                <a:solidFill>
                  <a:srgbClr val="FF3300"/>
                </a:solidFill>
                <a:latin typeface="Arial" panose="020B0604020202020204" pitchFamily="34" charset="0"/>
              </a:endParaRPr>
            </a:p>
          </p:txBody>
        </p:sp>
        <p:grpSp>
          <p:nvGrpSpPr>
            <p:cNvPr id="585760" name="Group 32"/>
            <p:cNvGrpSpPr>
              <a:grpSpLocks/>
            </p:cNvGrpSpPr>
            <p:nvPr/>
          </p:nvGrpSpPr>
          <p:grpSpPr bwMode="auto">
            <a:xfrm>
              <a:off x="2171" y="3128"/>
              <a:ext cx="1500" cy="176"/>
              <a:chOff x="2119" y="2951"/>
              <a:chExt cx="1500" cy="176"/>
            </a:xfrm>
          </p:grpSpPr>
          <p:sp>
            <p:nvSpPr>
              <p:cNvPr id="585761" name="Text Box 33"/>
              <p:cNvSpPr txBox="1">
                <a:spLocks noChangeArrowheads="1"/>
              </p:cNvSpPr>
              <p:nvPr/>
            </p:nvSpPr>
            <p:spPr bwMode="auto">
              <a:xfrm>
                <a:off x="2119" y="2954"/>
                <a:ext cx="2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Arial" panose="020B0604020202020204" pitchFamily="34" charset="0"/>
                  </a:rPr>
                  <a:t> 9.9</a:t>
                </a:r>
              </a:p>
            </p:txBody>
          </p:sp>
          <p:sp>
            <p:nvSpPr>
              <p:cNvPr id="585762" name="Text Box 34"/>
              <p:cNvSpPr txBox="1">
                <a:spLocks noChangeArrowheads="1"/>
              </p:cNvSpPr>
              <p:nvPr/>
            </p:nvSpPr>
            <p:spPr bwMode="auto">
              <a:xfrm>
                <a:off x="2420" y="2951"/>
                <a:ext cx="2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Arial" panose="020B0604020202020204" pitchFamily="34" charset="0"/>
                  </a:rPr>
                  <a:t> 7.7</a:t>
                </a:r>
              </a:p>
            </p:txBody>
          </p:sp>
          <p:sp>
            <p:nvSpPr>
              <p:cNvPr id="585763" name="Text Box 35"/>
              <p:cNvSpPr txBox="1">
                <a:spLocks noChangeArrowheads="1"/>
              </p:cNvSpPr>
              <p:nvPr/>
            </p:nvSpPr>
            <p:spPr bwMode="auto">
              <a:xfrm>
                <a:off x="2729" y="2954"/>
                <a:ext cx="24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Arial" panose="020B0604020202020204" pitchFamily="34" charset="0"/>
                  </a:rPr>
                  <a:t>5.5</a:t>
                </a:r>
              </a:p>
            </p:txBody>
          </p:sp>
          <p:sp>
            <p:nvSpPr>
              <p:cNvPr id="585764" name="Text Box 36"/>
              <p:cNvSpPr txBox="1">
                <a:spLocks noChangeArrowheads="1"/>
              </p:cNvSpPr>
              <p:nvPr/>
            </p:nvSpPr>
            <p:spPr bwMode="auto">
              <a:xfrm>
                <a:off x="3035" y="2954"/>
                <a:ext cx="2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Arial" panose="020B0604020202020204" pitchFamily="34" charset="0"/>
                  </a:rPr>
                  <a:t> 3.3</a:t>
                </a:r>
              </a:p>
            </p:txBody>
          </p:sp>
          <p:sp>
            <p:nvSpPr>
              <p:cNvPr id="585765" name="Text Box 37"/>
              <p:cNvSpPr txBox="1">
                <a:spLocks noChangeArrowheads="1"/>
              </p:cNvSpPr>
              <p:nvPr/>
            </p:nvSpPr>
            <p:spPr bwMode="auto">
              <a:xfrm>
                <a:off x="3369" y="2951"/>
                <a:ext cx="25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Arial" panose="020B0604020202020204" pitchFamily="34" charset="0"/>
                  </a:rPr>
                  <a:t>1.1</a:t>
                </a:r>
              </a:p>
            </p:txBody>
          </p:sp>
        </p:grpSp>
        <p:grpSp>
          <p:nvGrpSpPr>
            <p:cNvPr id="585766" name="Group 38"/>
            <p:cNvGrpSpPr>
              <a:grpSpLocks/>
            </p:cNvGrpSpPr>
            <p:nvPr/>
          </p:nvGrpSpPr>
          <p:grpSpPr bwMode="auto">
            <a:xfrm>
              <a:off x="2340" y="3716"/>
              <a:ext cx="1447" cy="172"/>
              <a:chOff x="1862" y="1857"/>
              <a:chExt cx="988" cy="66"/>
            </a:xfrm>
          </p:grpSpPr>
          <p:sp>
            <p:nvSpPr>
              <p:cNvPr id="585767" name="Text Box 39"/>
              <p:cNvSpPr txBox="1">
                <a:spLocks noChangeArrowheads="1"/>
              </p:cNvSpPr>
              <p:nvPr/>
            </p:nvSpPr>
            <p:spPr bwMode="auto">
              <a:xfrm>
                <a:off x="1862" y="1857"/>
                <a:ext cx="112" cy="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800000"/>
                    </a:solidFill>
                    <a:latin typeface="Times New Roman" panose="02020603050405020304" pitchFamily="18" charset="0"/>
                  </a:rPr>
                  <a:t>9</a:t>
                </a:r>
              </a:p>
            </p:txBody>
          </p:sp>
          <p:sp>
            <p:nvSpPr>
              <p:cNvPr id="585768" name="Text Box 40"/>
              <p:cNvSpPr txBox="1">
                <a:spLocks noChangeArrowheads="1"/>
              </p:cNvSpPr>
              <p:nvPr/>
            </p:nvSpPr>
            <p:spPr bwMode="auto">
              <a:xfrm>
                <a:off x="1960" y="1857"/>
                <a:ext cx="112" cy="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800000"/>
                    </a:solidFill>
                    <a:latin typeface="Times New Roman" panose="02020603050405020304" pitchFamily="18" charset="0"/>
                  </a:rPr>
                  <a:t>8</a:t>
                </a:r>
              </a:p>
            </p:txBody>
          </p:sp>
          <p:sp>
            <p:nvSpPr>
              <p:cNvPr id="585769" name="Text Box 41"/>
              <p:cNvSpPr txBox="1">
                <a:spLocks noChangeArrowheads="1"/>
              </p:cNvSpPr>
              <p:nvPr/>
            </p:nvSpPr>
            <p:spPr bwMode="auto">
              <a:xfrm>
                <a:off x="2054" y="1857"/>
                <a:ext cx="112" cy="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800000"/>
                    </a:solidFill>
                    <a:latin typeface="Times New Roman" panose="02020603050405020304" pitchFamily="18" charset="0"/>
                  </a:rPr>
                  <a:t>7</a:t>
                </a:r>
              </a:p>
            </p:txBody>
          </p:sp>
          <p:sp>
            <p:nvSpPr>
              <p:cNvPr id="585770" name="Text Box 42"/>
              <p:cNvSpPr txBox="1">
                <a:spLocks noChangeArrowheads="1"/>
              </p:cNvSpPr>
              <p:nvPr/>
            </p:nvSpPr>
            <p:spPr bwMode="auto">
              <a:xfrm>
                <a:off x="2152" y="1857"/>
                <a:ext cx="112" cy="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800000"/>
                    </a:solidFill>
                    <a:latin typeface="Times New Roman" panose="02020603050405020304" pitchFamily="18" charset="0"/>
                  </a:rPr>
                  <a:t>6</a:t>
                </a:r>
              </a:p>
            </p:txBody>
          </p:sp>
          <p:sp>
            <p:nvSpPr>
              <p:cNvPr id="585771" name="Text Box 43"/>
              <p:cNvSpPr txBox="1">
                <a:spLocks noChangeArrowheads="1"/>
              </p:cNvSpPr>
              <p:nvPr/>
            </p:nvSpPr>
            <p:spPr bwMode="auto">
              <a:xfrm>
                <a:off x="2246" y="1857"/>
                <a:ext cx="112" cy="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800000"/>
                    </a:solidFill>
                    <a:latin typeface="Times New Roman" panose="02020603050405020304" pitchFamily="18" charset="0"/>
                  </a:rPr>
                  <a:t>5</a:t>
                </a:r>
              </a:p>
            </p:txBody>
          </p:sp>
          <p:sp>
            <p:nvSpPr>
              <p:cNvPr id="585772" name="Text Box 44"/>
              <p:cNvSpPr txBox="1">
                <a:spLocks noChangeArrowheads="1"/>
              </p:cNvSpPr>
              <p:nvPr/>
            </p:nvSpPr>
            <p:spPr bwMode="auto">
              <a:xfrm>
                <a:off x="2342" y="1857"/>
                <a:ext cx="112" cy="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800000"/>
                    </a:solidFill>
                    <a:latin typeface="Times New Roman" panose="02020603050405020304" pitchFamily="18" charset="0"/>
                  </a:rPr>
                  <a:t>4</a:t>
                </a:r>
              </a:p>
            </p:txBody>
          </p:sp>
          <p:sp>
            <p:nvSpPr>
              <p:cNvPr id="585773" name="Text Box 45"/>
              <p:cNvSpPr txBox="1">
                <a:spLocks noChangeArrowheads="1"/>
              </p:cNvSpPr>
              <p:nvPr/>
            </p:nvSpPr>
            <p:spPr bwMode="auto">
              <a:xfrm>
                <a:off x="2439" y="1857"/>
                <a:ext cx="112" cy="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800000"/>
                    </a:solidFill>
                    <a:latin typeface="Times New Roman" panose="02020603050405020304" pitchFamily="18" charset="0"/>
                  </a:rPr>
                  <a:t>3</a:t>
                </a:r>
              </a:p>
            </p:txBody>
          </p:sp>
          <p:sp>
            <p:nvSpPr>
              <p:cNvPr id="585774" name="Text Box 46"/>
              <p:cNvSpPr txBox="1">
                <a:spLocks noChangeArrowheads="1"/>
              </p:cNvSpPr>
              <p:nvPr/>
            </p:nvSpPr>
            <p:spPr bwMode="auto">
              <a:xfrm>
                <a:off x="2534" y="1857"/>
                <a:ext cx="112" cy="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800000"/>
                    </a:solidFill>
                    <a:latin typeface="Times New Roman" panose="02020603050405020304" pitchFamily="18" charset="0"/>
                  </a:rPr>
                  <a:t>2</a:t>
                </a:r>
              </a:p>
            </p:txBody>
          </p:sp>
          <p:sp>
            <p:nvSpPr>
              <p:cNvPr id="585775" name="Text Box 47"/>
              <p:cNvSpPr txBox="1">
                <a:spLocks noChangeArrowheads="1"/>
              </p:cNvSpPr>
              <p:nvPr/>
            </p:nvSpPr>
            <p:spPr bwMode="auto">
              <a:xfrm>
                <a:off x="2631" y="1857"/>
                <a:ext cx="112" cy="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800000"/>
                    </a:solidFill>
                    <a:latin typeface="Times New Roman" panose="02020603050405020304" pitchFamily="18" charset="0"/>
                  </a:rPr>
                  <a:t>1</a:t>
                </a:r>
              </a:p>
            </p:txBody>
          </p:sp>
          <p:sp>
            <p:nvSpPr>
              <p:cNvPr id="585776" name="Text Box 48"/>
              <p:cNvSpPr txBox="1">
                <a:spLocks noChangeArrowheads="1"/>
              </p:cNvSpPr>
              <p:nvPr/>
            </p:nvSpPr>
            <p:spPr bwMode="auto">
              <a:xfrm>
                <a:off x="2722" y="1857"/>
                <a:ext cx="128" cy="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800000"/>
                    </a:solidFill>
                    <a:latin typeface="Times New Roman" panose="02020603050405020304" pitchFamily="18" charset="0"/>
                  </a:rPr>
                  <a:t> 0</a:t>
                </a:r>
              </a:p>
            </p:txBody>
          </p:sp>
        </p:grpSp>
        <p:sp>
          <p:nvSpPr>
            <p:cNvPr id="585777" name="Text Box 49"/>
            <p:cNvSpPr txBox="1">
              <a:spLocks noChangeArrowheads="1"/>
            </p:cNvSpPr>
            <p:nvPr/>
          </p:nvSpPr>
          <p:spPr bwMode="auto">
            <a:xfrm>
              <a:off x="2188" y="3708"/>
              <a:ext cx="1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A</a:t>
              </a:r>
            </a:p>
          </p:txBody>
        </p:sp>
        <p:sp>
          <p:nvSpPr>
            <p:cNvPr id="585778" name="Text Box 50"/>
            <p:cNvSpPr txBox="1">
              <a:spLocks noChangeArrowheads="1"/>
            </p:cNvSpPr>
            <p:nvPr/>
          </p:nvSpPr>
          <p:spPr bwMode="auto">
            <a:xfrm>
              <a:off x="3628" y="3132"/>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Times New Roman" panose="02020603050405020304" pitchFamily="18" charset="0"/>
                </a:rPr>
                <a:t>0</a:t>
              </a:r>
            </a:p>
          </p:txBody>
        </p:sp>
        <p:sp>
          <p:nvSpPr>
            <p:cNvPr id="585779" name="Text Box 51"/>
            <p:cNvSpPr txBox="1">
              <a:spLocks noChangeArrowheads="1"/>
            </p:cNvSpPr>
            <p:nvPr/>
          </p:nvSpPr>
          <p:spPr bwMode="auto">
            <a:xfrm>
              <a:off x="2032" y="3144"/>
              <a:ext cx="1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B</a:t>
              </a:r>
            </a:p>
          </p:txBody>
        </p:sp>
      </p:grpSp>
      <p:grpSp>
        <p:nvGrpSpPr>
          <p:cNvPr id="585787" name="Group 59"/>
          <p:cNvGrpSpPr>
            <a:grpSpLocks/>
          </p:cNvGrpSpPr>
          <p:nvPr/>
        </p:nvGrpSpPr>
        <p:grpSpPr bwMode="auto">
          <a:xfrm>
            <a:off x="8016875" y="46038"/>
            <a:ext cx="1096963" cy="182562"/>
            <a:chOff x="5050" y="29"/>
            <a:chExt cx="691" cy="115"/>
          </a:xfrm>
        </p:grpSpPr>
        <p:sp>
          <p:nvSpPr>
            <p:cNvPr id="585788" name="AutoShape 60">
              <a:hlinkClick r:id="rId3"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5789" name="AutoShape 61">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5790" name="AutoShape 62">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5791" name="AutoShape 63">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5792" name="AutoShape 64">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5793" name="AutoShape 65">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5761959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3861955" cy="553998"/>
          </a:xfrm>
          <a:prstGeom prst="rect">
            <a:avLst/>
          </a:prstGeom>
        </p:spPr>
        <p:txBody>
          <a:bodyPr wrap="none">
            <a:spAutoFit/>
          </a:bodyPr>
          <a:lstStyle/>
          <a:p>
            <a:pPr eaLnBrk="1" hangingPunct="1"/>
            <a:r>
              <a:rPr lang="en-US" sz="3000" u="sng" dirty="0" smtClean="0">
                <a:solidFill>
                  <a:srgbClr val="2D2DB9">
                    <a:lumMod val="60000"/>
                    <a:lumOff val="40000"/>
                  </a:srgbClr>
                </a:solidFill>
                <a:latin typeface="Arial" charset="0"/>
              </a:rPr>
              <a:t>Determination of LC</a:t>
            </a:r>
            <a:endParaRPr lang="en-US" sz="3000" u="sng" dirty="0">
              <a:solidFill>
                <a:srgbClr val="2D2DB9">
                  <a:lumMod val="60000"/>
                  <a:lumOff val="40000"/>
                </a:srgbClr>
              </a:solidFill>
              <a:latin typeface="Arial" charset="0"/>
            </a:endParaRPr>
          </a:p>
        </p:txBody>
      </p:sp>
      <p:sp>
        <p:nvSpPr>
          <p:cNvPr id="47" name="Rectangle 46"/>
          <p:cNvSpPr/>
          <p:nvPr/>
        </p:nvSpPr>
        <p:spPr>
          <a:xfrm>
            <a:off x="3810000" y="3810000"/>
            <a:ext cx="6553200" cy="426912"/>
          </a:xfrm>
          <a:prstGeom prst="rect">
            <a:avLst/>
          </a:prstGeom>
        </p:spPr>
        <p:txBody>
          <a:bodyPr wrap="square">
            <a:spAutoFit/>
          </a:bodyPr>
          <a:lstStyle/>
          <a:p>
            <a:pPr algn="just">
              <a:lnSpc>
                <a:spcPct val="150000"/>
              </a:lnSpc>
              <a:spcBef>
                <a:spcPct val="50000"/>
              </a:spcBef>
            </a:pPr>
            <a:r>
              <a:rPr lang="en-US" dirty="0" smtClean="0">
                <a:solidFill>
                  <a:srgbClr val="000000"/>
                </a:solidFill>
                <a:latin typeface="Garamond" pitchFamily="18" charset="0"/>
              </a:rPr>
              <a:t>.</a:t>
            </a:r>
            <a:endParaRPr lang="en-US" dirty="0">
              <a:solidFill>
                <a:srgbClr val="000000"/>
              </a:solidFill>
              <a:latin typeface="Garamond" pitchFamily="18" charset="0"/>
            </a:endParaRPr>
          </a:p>
        </p:txBody>
      </p:sp>
      <p:sp>
        <p:nvSpPr>
          <p:cNvPr id="51" name="Rectangle 50"/>
          <p:cNvSpPr/>
          <p:nvPr/>
        </p:nvSpPr>
        <p:spPr>
          <a:xfrm>
            <a:off x="152400" y="533400"/>
            <a:ext cx="8839200" cy="6370975"/>
          </a:xfrm>
          <a:prstGeom prst="rect">
            <a:avLst/>
          </a:prstGeom>
          <a:solidFill>
            <a:schemeClr val="accent1">
              <a:lumMod val="20000"/>
              <a:lumOff val="80000"/>
            </a:schemeClr>
          </a:solidFill>
        </p:spPr>
        <p:txBody>
          <a:bodyPr wrap="square">
            <a:spAutoFit/>
          </a:bodyPr>
          <a:lstStyle/>
          <a:p>
            <a:r>
              <a:rPr lang="en-IN" sz="2550" b="0" dirty="0" smtClean="0">
                <a:solidFill>
                  <a:srgbClr val="000000"/>
                </a:solidFill>
                <a:latin typeface="Calibri" pitchFamily="34" charset="0"/>
                <a:cs typeface="Calibri" pitchFamily="34" charset="0"/>
              </a:rPr>
              <a:t>This can be determined by the following expression:</a:t>
            </a:r>
            <a:br>
              <a:rPr lang="en-IN" sz="2550" b="0" dirty="0" smtClean="0">
                <a:solidFill>
                  <a:srgbClr val="000000"/>
                </a:solidFill>
                <a:latin typeface="Calibri" pitchFamily="34" charset="0"/>
                <a:cs typeface="Calibri" pitchFamily="34" charset="0"/>
              </a:rPr>
            </a:br>
            <a:r>
              <a:rPr lang="en-IN" sz="2550" b="0" dirty="0" smtClean="0">
                <a:solidFill>
                  <a:srgbClr val="000000"/>
                </a:solidFill>
                <a:latin typeface="Calibri" pitchFamily="34" charset="0"/>
                <a:cs typeface="Calibri" pitchFamily="34" charset="0"/>
              </a:rPr>
              <a:t>LC = MSD – VSD     ( if MSD &gt; VSD) – forward </a:t>
            </a:r>
            <a:r>
              <a:rPr lang="en-IN" sz="2550" b="0" dirty="0" err="1" smtClean="0">
                <a:solidFill>
                  <a:srgbClr val="000000"/>
                </a:solidFill>
                <a:latin typeface="Calibri" pitchFamily="34" charset="0"/>
                <a:cs typeface="Calibri" pitchFamily="34" charset="0"/>
              </a:rPr>
              <a:t>vernier</a:t>
            </a:r>
            <a:r>
              <a:rPr lang="en-IN" sz="2550" b="0" dirty="0" smtClean="0">
                <a:solidFill>
                  <a:srgbClr val="000000"/>
                </a:solidFill>
                <a:latin typeface="Calibri" pitchFamily="34" charset="0"/>
                <a:cs typeface="Calibri" pitchFamily="34" charset="0"/>
              </a:rPr>
              <a:t> scale</a:t>
            </a:r>
            <a:br>
              <a:rPr lang="en-IN" sz="2550" b="0" dirty="0" smtClean="0">
                <a:solidFill>
                  <a:srgbClr val="000000"/>
                </a:solidFill>
                <a:latin typeface="Calibri" pitchFamily="34" charset="0"/>
                <a:cs typeface="Calibri" pitchFamily="34" charset="0"/>
              </a:rPr>
            </a:br>
            <a:r>
              <a:rPr lang="en-IN" sz="2550" b="0" dirty="0" smtClean="0">
                <a:solidFill>
                  <a:srgbClr val="000000"/>
                </a:solidFill>
                <a:latin typeface="Calibri" pitchFamily="34" charset="0"/>
                <a:cs typeface="Calibri" pitchFamily="34" charset="0"/>
              </a:rPr>
              <a:t>LC = VSD  – MSD     ( if VSD &gt; MSD) - backward </a:t>
            </a:r>
            <a:r>
              <a:rPr lang="en-IN" sz="2550" b="0" dirty="0" err="1" smtClean="0">
                <a:solidFill>
                  <a:srgbClr val="000000"/>
                </a:solidFill>
                <a:latin typeface="Calibri" pitchFamily="34" charset="0"/>
                <a:cs typeface="Calibri" pitchFamily="34" charset="0"/>
              </a:rPr>
              <a:t>vernier</a:t>
            </a:r>
            <a:r>
              <a:rPr lang="en-IN" sz="2550" b="0" dirty="0" smtClean="0">
                <a:solidFill>
                  <a:srgbClr val="000000"/>
                </a:solidFill>
                <a:latin typeface="Calibri" pitchFamily="34" charset="0"/>
                <a:cs typeface="Calibri" pitchFamily="34" charset="0"/>
              </a:rPr>
              <a:t> scale </a:t>
            </a:r>
            <a:br>
              <a:rPr lang="en-IN" sz="2550" b="0" dirty="0" smtClean="0">
                <a:solidFill>
                  <a:srgbClr val="000000"/>
                </a:solidFill>
                <a:latin typeface="Calibri" pitchFamily="34" charset="0"/>
                <a:cs typeface="Calibri" pitchFamily="34" charset="0"/>
              </a:rPr>
            </a:br>
            <a:endParaRPr lang="en-IN" sz="2550" b="0" dirty="0" smtClean="0">
              <a:solidFill>
                <a:srgbClr val="000000"/>
              </a:solidFill>
              <a:latin typeface="Calibri" pitchFamily="34" charset="0"/>
              <a:cs typeface="Calibri" pitchFamily="34" charset="0"/>
            </a:endParaRPr>
          </a:p>
          <a:p>
            <a:r>
              <a:rPr lang="en-IN" sz="2550" b="0" dirty="0" smtClean="0">
                <a:solidFill>
                  <a:srgbClr val="000000"/>
                </a:solidFill>
                <a:latin typeface="Calibri" pitchFamily="34" charset="0"/>
                <a:cs typeface="Calibri" pitchFamily="34" charset="0"/>
              </a:rPr>
              <a:t>The LC is mentioned as a fraction of the MSD. </a:t>
            </a:r>
            <a:br>
              <a:rPr lang="en-IN" sz="2550" b="0" dirty="0" smtClean="0">
                <a:solidFill>
                  <a:srgbClr val="000000"/>
                </a:solidFill>
                <a:latin typeface="Calibri" pitchFamily="34" charset="0"/>
                <a:cs typeface="Calibri" pitchFamily="34" charset="0"/>
              </a:rPr>
            </a:br>
            <a:r>
              <a:rPr lang="en-IN" sz="2550" b="0" dirty="0" smtClean="0">
                <a:solidFill>
                  <a:srgbClr val="000000"/>
                </a:solidFill>
                <a:latin typeface="Calibri" pitchFamily="34" charset="0"/>
                <a:cs typeface="Calibri" pitchFamily="34" charset="0"/>
              </a:rPr>
              <a:t>If the MSD of a scale represents 1 mm and LC  is 0.1 mm,</a:t>
            </a:r>
          </a:p>
          <a:p>
            <a:r>
              <a:rPr lang="en-IN" sz="2550" b="0" dirty="0" smtClean="0">
                <a:solidFill>
                  <a:srgbClr val="000000"/>
                </a:solidFill>
                <a:latin typeface="Calibri" pitchFamily="34" charset="0"/>
                <a:cs typeface="Calibri" pitchFamily="34" charset="0"/>
              </a:rPr>
              <a:t>LC = 0.1 mm  = (1/10) MSD</a:t>
            </a:r>
          </a:p>
          <a:p>
            <a:pPr indent="533400"/>
            <a:r>
              <a:rPr lang="en-US" sz="2550" b="0" u="sng" dirty="0" smtClean="0">
                <a:solidFill>
                  <a:srgbClr val="000000"/>
                </a:solidFill>
                <a:latin typeface="Calibri" pitchFamily="34" charset="0"/>
                <a:cs typeface="Calibri" pitchFamily="34" charset="0"/>
              </a:rPr>
              <a:t>Case of forward scale</a:t>
            </a:r>
            <a:endParaRPr lang="en-IN" sz="2550" b="0" u="sng" dirty="0" smtClean="0">
              <a:solidFill>
                <a:srgbClr val="000000"/>
              </a:solidFill>
              <a:latin typeface="Calibri" pitchFamily="34" charset="0"/>
              <a:cs typeface="Calibri" pitchFamily="34" charset="0"/>
            </a:endParaRPr>
          </a:p>
          <a:p>
            <a:pPr marL="533400"/>
            <a:r>
              <a:rPr lang="en-IN" sz="2550" b="0" dirty="0" smtClean="0">
                <a:solidFill>
                  <a:srgbClr val="000000"/>
                </a:solidFill>
                <a:latin typeface="Calibri" pitchFamily="34" charset="0"/>
                <a:cs typeface="Calibri" pitchFamily="34" charset="0"/>
              </a:rPr>
              <a:t>Assume MSD &gt; VSD   </a:t>
            </a:r>
            <a:br>
              <a:rPr lang="en-IN" sz="2550" b="0" dirty="0" smtClean="0">
                <a:solidFill>
                  <a:srgbClr val="000000"/>
                </a:solidFill>
                <a:latin typeface="Calibri" pitchFamily="34" charset="0"/>
                <a:cs typeface="Calibri" pitchFamily="34" charset="0"/>
              </a:rPr>
            </a:br>
            <a:r>
              <a:rPr lang="en-IN" sz="2550" b="0" dirty="0" smtClean="0">
                <a:solidFill>
                  <a:srgbClr val="000000"/>
                </a:solidFill>
                <a:latin typeface="Calibri" pitchFamily="34" charset="0"/>
                <a:cs typeface="Calibri" pitchFamily="34" charset="0"/>
              </a:rPr>
              <a:t>LC = MSD –VSD </a:t>
            </a:r>
            <a:br>
              <a:rPr lang="en-IN" sz="2550" b="0" dirty="0" smtClean="0">
                <a:solidFill>
                  <a:srgbClr val="000000"/>
                </a:solidFill>
                <a:latin typeface="Calibri" pitchFamily="34" charset="0"/>
                <a:cs typeface="Calibri" pitchFamily="34" charset="0"/>
              </a:rPr>
            </a:br>
            <a:r>
              <a:rPr lang="en-IN" sz="2550" b="0" dirty="0" smtClean="0">
                <a:solidFill>
                  <a:srgbClr val="000000"/>
                </a:solidFill>
                <a:latin typeface="Calibri" pitchFamily="34" charset="0"/>
                <a:cs typeface="Calibri" pitchFamily="34" charset="0"/>
              </a:rPr>
              <a:t>1/10 MSD  = MSD –VSD </a:t>
            </a:r>
            <a:br>
              <a:rPr lang="en-IN" sz="2550" b="0" dirty="0" smtClean="0">
                <a:solidFill>
                  <a:srgbClr val="000000"/>
                </a:solidFill>
                <a:latin typeface="Calibri" pitchFamily="34" charset="0"/>
                <a:cs typeface="Calibri" pitchFamily="34" charset="0"/>
              </a:rPr>
            </a:br>
            <a:r>
              <a:rPr lang="en-IN" sz="2550" b="0" dirty="0" smtClean="0">
                <a:solidFill>
                  <a:srgbClr val="000000"/>
                </a:solidFill>
                <a:latin typeface="Calibri" pitchFamily="34" charset="0"/>
                <a:cs typeface="Calibri" pitchFamily="34" charset="0"/>
              </a:rPr>
              <a:t>i.e.,  VSD  = MSD – 1/10 MSD </a:t>
            </a:r>
            <a:br>
              <a:rPr lang="en-IN" sz="2550" b="0" dirty="0" smtClean="0">
                <a:solidFill>
                  <a:srgbClr val="000000"/>
                </a:solidFill>
                <a:latin typeface="Calibri" pitchFamily="34" charset="0"/>
                <a:cs typeface="Calibri" pitchFamily="34" charset="0"/>
              </a:rPr>
            </a:br>
            <a:r>
              <a:rPr lang="en-IN" sz="2550" b="0" dirty="0" smtClean="0">
                <a:solidFill>
                  <a:srgbClr val="000000"/>
                </a:solidFill>
                <a:latin typeface="Calibri" pitchFamily="34" charset="0"/>
                <a:cs typeface="Calibri" pitchFamily="34" charset="0"/>
              </a:rPr>
              <a:t>10 VSD  = 9 MSD </a:t>
            </a:r>
            <a:br>
              <a:rPr lang="en-IN" sz="2550" b="0" dirty="0" smtClean="0">
                <a:solidFill>
                  <a:srgbClr val="000000"/>
                </a:solidFill>
                <a:latin typeface="Calibri" pitchFamily="34" charset="0"/>
                <a:cs typeface="Calibri" pitchFamily="34" charset="0"/>
              </a:rPr>
            </a:br>
            <a:r>
              <a:rPr lang="en-IN" sz="2550" b="0" dirty="0" smtClean="0">
                <a:solidFill>
                  <a:srgbClr val="000000"/>
                </a:solidFill>
                <a:latin typeface="Calibri" pitchFamily="34" charset="0"/>
                <a:cs typeface="Calibri" pitchFamily="34" charset="0"/>
              </a:rPr>
              <a:t>i.e., Length of VSD  = 9 MSD. </a:t>
            </a:r>
          </a:p>
          <a:p>
            <a:r>
              <a:rPr lang="en-IN" sz="2550" b="0" dirty="0" smtClean="0">
                <a:solidFill>
                  <a:srgbClr val="000000"/>
                </a:solidFill>
                <a:latin typeface="Calibri" pitchFamily="34" charset="0"/>
                <a:cs typeface="Calibri" pitchFamily="34" charset="0"/>
              </a:rPr>
              <a:t>This length must be divided in to 10 equal parts so that LC = 0.1 mm</a:t>
            </a:r>
          </a:p>
        </p:txBody>
      </p:sp>
    </p:spTree>
    <p:extLst>
      <p:ext uri="{BB962C8B-B14F-4D97-AF65-F5344CB8AC3E}">
        <p14:creationId xmlns:p14="http://schemas.microsoft.com/office/powerpoint/2010/main" val="906378758"/>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4461478" cy="553998"/>
          </a:xfrm>
          <a:prstGeom prst="rect">
            <a:avLst/>
          </a:prstGeom>
        </p:spPr>
        <p:txBody>
          <a:bodyPr wrap="none">
            <a:spAutoFit/>
          </a:bodyPr>
          <a:lstStyle/>
          <a:p>
            <a:pPr eaLnBrk="1" hangingPunct="1"/>
            <a:r>
              <a:rPr lang="en-US" sz="3000" u="sng" dirty="0" smtClean="0">
                <a:solidFill>
                  <a:srgbClr val="2D2DB9">
                    <a:lumMod val="60000"/>
                    <a:lumOff val="40000"/>
                  </a:srgbClr>
                </a:solidFill>
                <a:latin typeface="Arial" charset="0"/>
              </a:rPr>
              <a:t>Determination of LC…..</a:t>
            </a:r>
            <a:endParaRPr lang="en-US" sz="3000" u="sng" dirty="0">
              <a:solidFill>
                <a:srgbClr val="2D2DB9">
                  <a:lumMod val="60000"/>
                  <a:lumOff val="40000"/>
                </a:srgbClr>
              </a:solidFill>
              <a:latin typeface="Arial" charset="0"/>
            </a:endParaRPr>
          </a:p>
        </p:txBody>
      </p:sp>
      <p:sp>
        <p:nvSpPr>
          <p:cNvPr id="47" name="Rectangle 46"/>
          <p:cNvSpPr/>
          <p:nvPr/>
        </p:nvSpPr>
        <p:spPr>
          <a:xfrm>
            <a:off x="3810000" y="3810000"/>
            <a:ext cx="6553200" cy="426912"/>
          </a:xfrm>
          <a:prstGeom prst="rect">
            <a:avLst/>
          </a:prstGeom>
        </p:spPr>
        <p:txBody>
          <a:bodyPr wrap="square">
            <a:spAutoFit/>
          </a:bodyPr>
          <a:lstStyle/>
          <a:p>
            <a:pPr algn="just">
              <a:lnSpc>
                <a:spcPct val="150000"/>
              </a:lnSpc>
              <a:spcBef>
                <a:spcPct val="50000"/>
              </a:spcBef>
            </a:pPr>
            <a:r>
              <a:rPr lang="en-US" dirty="0" smtClean="0">
                <a:solidFill>
                  <a:srgbClr val="000000"/>
                </a:solidFill>
                <a:latin typeface="Garamond" pitchFamily="18" charset="0"/>
              </a:rPr>
              <a:t>.</a:t>
            </a:r>
            <a:endParaRPr lang="en-US" dirty="0">
              <a:solidFill>
                <a:srgbClr val="000000"/>
              </a:solidFill>
              <a:latin typeface="Garamond" pitchFamily="18" charset="0"/>
            </a:endParaRPr>
          </a:p>
        </p:txBody>
      </p:sp>
      <p:sp>
        <p:nvSpPr>
          <p:cNvPr id="51" name="Rectangle 50"/>
          <p:cNvSpPr/>
          <p:nvPr/>
        </p:nvSpPr>
        <p:spPr>
          <a:xfrm>
            <a:off x="152400" y="533400"/>
            <a:ext cx="8839200" cy="2677656"/>
          </a:xfrm>
          <a:prstGeom prst="rect">
            <a:avLst/>
          </a:prstGeom>
          <a:solidFill>
            <a:schemeClr val="accent1">
              <a:lumMod val="20000"/>
              <a:lumOff val="80000"/>
            </a:schemeClr>
          </a:solidFill>
        </p:spPr>
        <p:txBody>
          <a:bodyPr wrap="square">
            <a:spAutoFit/>
          </a:bodyPr>
          <a:lstStyle/>
          <a:p>
            <a:r>
              <a:rPr lang="en-US" sz="2400" b="0" u="sng" dirty="0" smtClean="0">
                <a:solidFill>
                  <a:srgbClr val="000000"/>
                </a:solidFill>
                <a:latin typeface="Calibri" pitchFamily="34" charset="0"/>
                <a:cs typeface="Calibri" pitchFamily="34" charset="0"/>
              </a:rPr>
              <a:t>Case of backward scale</a:t>
            </a:r>
            <a:endParaRPr lang="en-IN" sz="2400" b="0" u="sng" dirty="0" smtClean="0">
              <a:solidFill>
                <a:srgbClr val="000000"/>
              </a:solidFill>
              <a:latin typeface="Calibri" pitchFamily="34" charset="0"/>
              <a:cs typeface="Calibri" pitchFamily="34" charset="0"/>
            </a:endParaRPr>
          </a:p>
          <a:p>
            <a:r>
              <a:rPr lang="en-IN" sz="2400" b="0" dirty="0" smtClean="0">
                <a:solidFill>
                  <a:srgbClr val="000000"/>
                </a:solidFill>
                <a:latin typeface="Calibri" pitchFamily="34" charset="0"/>
                <a:cs typeface="Calibri" pitchFamily="34" charset="0"/>
              </a:rPr>
              <a:t>Assume VSD &gt; MSD </a:t>
            </a:r>
            <a:br>
              <a:rPr lang="en-IN" sz="2400" b="0" dirty="0" smtClean="0">
                <a:solidFill>
                  <a:srgbClr val="000000"/>
                </a:solidFill>
                <a:latin typeface="Calibri" pitchFamily="34" charset="0"/>
                <a:cs typeface="Calibri" pitchFamily="34" charset="0"/>
              </a:rPr>
            </a:br>
            <a:r>
              <a:rPr lang="en-IN" sz="2400" b="0" dirty="0" smtClean="0">
                <a:solidFill>
                  <a:srgbClr val="000000"/>
                </a:solidFill>
                <a:latin typeface="Calibri" pitchFamily="34" charset="0"/>
                <a:cs typeface="Calibri" pitchFamily="34" charset="0"/>
              </a:rPr>
              <a:t>LC = VSD – MSD </a:t>
            </a:r>
            <a:br>
              <a:rPr lang="en-IN" sz="2400" b="0" dirty="0" smtClean="0">
                <a:solidFill>
                  <a:srgbClr val="000000"/>
                </a:solidFill>
                <a:latin typeface="Calibri" pitchFamily="34" charset="0"/>
                <a:cs typeface="Calibri" pitchFamily="34" charset="0"/>
              </a:rPr>
            </a:br>
            <a:r>
              <a:rPr lang="en-IN" sz="2400" b="0" dirty="0" smtClean="0">
                <a:solidFill>
                  <a:srgbClr val="000000"/>
                </a:solidFill>
                <a:latin typeface="Calibri" pitchFamily="34" charset="0"/>
                <a:cs typeface="Calibri" pitchFamily="34" charset="0"/>
              </a:rPr>
              <a:t>1/10 MSD = VSD – MSD </a:t>
            </a:r>
            <a:br>
              <a:rPr lang="en-IN" sz="2400" b="0" dirty="0" smtClean="0">
                <a:solidFill>
                  <a:srgbClr val="000000"/>
                </a:solidFill>
                <a:latin typeface="Calibri" pitchFamily="34" charset="0"/>
                <a:cs typeface="Calibri" pitchFamily="34" charset="0"/>
              </a:rPr>
            </a:br>
            <a:r>
              <a:rPr lang="en-IN" sz="2400" b="0" dirty="0" smtClean="0">
                <a:solidFill>
                  <a:srgbClr val="000000"/>
                </a:solidFill>
                <a:latin typeface="Calibri" pitchFamily="34" charset="0"/>
                <a:cs typeface="Calibri" pitchFamily="34" charset="0"/>
              </a:rPr>
              <a:t>i.e.,  VSD = 1/10 MSD + MSD </a:t>
            </a:r>
            <a:br>
              <a:rPr lang="en-IN" sz="2400" b="0" dirty="0" smtClean="0">
                <a:solidFill>
                  <a:srgbClr val="000000"/>
                </a:solidFill>
                <a:latin typeface="Calibri" pitchFamily="34" charset="0"/>
                <a:cs typeface="Calibri" pitchFamily="34" charset="0"/>
              </a:rPr>
            </a:br>
            <a:r>
              <a:rPr lang="en-IN" sz="2400" b="0" dirty="0" smtClean="0">
                <a:solidFill>
                  <a:srgbClr val="000000"/>
                </a:solidFill>
                <a:latin typeface="Calibri" pitchFamily="34" charset="0"/>
                <a:cs typeface="Calibri" pitchFamily="34" charset="0"/>
              </a:rPr>
              <a:t>10 VSD = 11 MSD </a:t>
            </a:r>
            <a:br>
              <a:rPr lang="en-IN" sz="2400" b="0" dirty="0" smtClean="0">
                <a:solidFill>
                  <a:srgbClr val="000000"/>
                </a:solidFill>
                <a:latin typeface="Calibri" pitchFamily="34" charset="0"/>
                <a:cs typeface="Calibri" pitchFamily="34" charset="0"/>
              </a:rPr>
            </a:br>
            <a:r>
              <a:rPr lang="en-IN" sz="2400" b="0" dirty="0" smtClean="0">
                <a:solidFill>
                  <a:srgbClr val="000000"/>
                </a:solidFill>
                <a:latin typeface="Calibri" pitchFamily="34" charset="0"/>
                <a:cs typeface="Calibri" pitchFamily="34" charset="0"/>
              </a:rPr>
              <a:t>This length is to be divided in to 20 equal parts so that LC = 0.1 mm</a:t>
            </a:r>
            <a:endParaRPr lang="en-IN" sz="2400" b="0" dirty="0">
              <a:solidFill>
                <a:srgbClr val="000000"/>
              </a:solidFill>
              <a:latin typeface="Calibri" pitchFamily="34" charset="0"/>
              <a:cs typeface="Calibri" pitchFamily="34" charset="0"/>
            </a:endParaRPr>
          </a:p>
        </p:txBody>
      </p:sp>
      <p:sp>
        <p:nvSpPr>
          <p:cNvPr id="5" name="Rectangle 4"/>
          <p:cNvSpPr/>
          <p:nvPr/>
        </p:nvSpPr>
        <p:spPr>
          <a:xfrm>
            <a:off x="152400" y="3200400"/>
            <a:ext cx="8839200" cy="3570208"/>
          </a:xfrm>
          <a:prstGeom prst="rect">
            <a:avLst/>
          </a:prstGeom>
          <a:solidFill>
            <a:schemeClr val="bg2">
              <a:lumMod val="20000"/>
              <a:lumOff val="80000"/>
            </a:schemeClr>
          </a:solidFill>
        </p:spPr>
        <p:txBody>
          <a:bodyPr wrap="square">
            <a:spAutoFit/>
          </a:bodyPr>
          <a:lstStyle/>
          <a:p>
            <a:r>
              <a:rPr lang="en-IN" sz="2600" u="sng" dirty="0" smtClean="0">
                <a:solidFill>
                  <a:srgbClr val="C00000"/>
                </a:solidFill>
                <a:latin typeface="Calibri" pitchFamily="34" charset="0"/>
                <a:cs typeface="Calibri" pitchFamily="34" charset="0"/>
              </a:rPr>
              <a:t>Concept of </a:t>
            </a:r>
            <a:r>
              <a:rPr lang="en-IN" sz="2600" u="sng" dirty="0" err="1" smtClean="0">
                <a:solidFill>
                  <a:srgbClr val="C00000"/>
                </a:solidFill>
                <a:latin typeface="Calibri" pitchFamily="34" charset="0"/>
                <a:cs typeface="Calibri" pitchFamily="34" charset="0"/>
              </a:rPr>
              <a:t>vernier</a:t>
            </a:r>
            <a:r>
              <a:rPr lang="en-IN" sz="2600" u="sng" dirty="0" smtClean="0">
                <a:solidFill>
                  <a:srgbClr val="C00000"/>
                </a:solidFill>
                <a:latin typeface="Calibri" pitchFamily="34" charset="0"/>
                <a:cs typeface="Calibri" pitchFamily="34" charset="0"/>
              </a:rPr>
              <a:t> scale</a:t>
            </a:r>
          </a:p>
          <a:p>
            <a:pPr marL="457200" indent="-457200">
              <a:buFont typeface="+mj-lt"/>
              <a:buAutoNum type="arabicPeriod"/>
            </a:pPr>
            <a:r>
              <a:rPr lang="en-IN" sz="2500" b="0" dirty="0" smtClean="0">
                <a:solidFill>
                  <a:srgbClr val="000000"/>
                </a:solidFill>
                <a:latin typeface="Calibri" pitchFamily="34" charset="0"/>
                <a:cs typeface="Calibri" pitchFamily="34" charset="0"/>
              </a:rPr>
              <a:t>Length A0 represents 10 cm</a:t>
            </a:r>
          </a:p>
          <a:p>
            <a:r>
              <a:rPr lang="en-IN" sz="2500" b="0" dirty="0" smtClean="0">
                <a:solidFill>
                  <a:srgbClr val="000000"/>
                </a:solidFill>
                <a:latin typeface="Calibri" pitchFamily="34" charset="0"/>
                <a:cs typeface="Calibri" pitchFamily="34" charset="0"/>
              </a:rPr>
              <a:t>&amp; is divided in to 10 equal parts </a:t>
            </a:r>
          </a:p>
          <a:p>
            <a:r>
              <a:rPr lang="en-IN" sz="2500" b="0" dirty="0" smtClean="0">
                <a:solidFill>
                  <a:srgbClr val="000000"/>
                </a:solidFill>
                <a:latin typeface="Calibri" pitchFamily="34" charset="0"/>
                <a:cs typeface="Calibri" pitchFamily="34" charset="0"/>
              </a:rPr>
              <a:t>each representing 1 cm.</a:t>
            </a:r>
          </a:p>
          <a:p>
            <a:pPr marL="457200" indent="-457200">
              <a:buFont typeface="+mj-lt"/>
              <a:buAutoNum type="arabicPeriod" startAt="2"/>
            </a:pPr>
            <a:r>
              <a:rPr lang="en-IN" sz="2500" b="0" dirty="0" smtClean="0">
                <a:solidFill>
                  <a:srgbClr val="000000"/>
                </a:solidFill>
                <a:latin typeface="Calibri" pitchFamily="34" charset="0"/>
                <a:cs typeface="Calibri" pitchFamily="34" charset="0"/>
              </a:rPr>
              <a:t>B0 = 11 (i.e. 10+1) such equal parts = 11 cm.</a:t>
            </a:r>
          </a:p>
          <a:p>
            <a:pPr marL="457200" indent="-457200">
              <a:buFont typeface="+mj-lt"/>
              <a:buAutoNum type="arabicPeriod" startAt="3"/>
            </a:pPr>
            <a:r>
              <a:rPr lang="en-IN" sz="2500" b="0" dirty="0" smtClean="0">
                <a:solidFill>
                  <a:srgbClr val="000000"/>
                </a:solidFill>
                <a:latin typeface="Calibri" pitchFamily="34" charset="0"/>
                <a:cs typeface="Calibri" pitchFamily="34" charset="0"/>
              </a:rPr>
              <a:t>Divide B0 into 10 equal divisions. Each division of B0 will be equal to 11/10 = 1.1 cm or 11 mm.</a:t>
            </a:r>
          </a:p>
          <a:p>
            <a:pPr marL="457200" indent="-457200">
              <a:buFont typeface="+mj-lt"/>
              <a:buAutoNum type="arabicPeriod" startAt="4"/>
            </a:pPr>
            <a:r>
              <a:rPr lang="en-IN" sz="2500" b="0" dirty="0" smtClean="0">
                <a:solidFill>
                  <a:srgbClr val="000000"/>
                </a:solidFill>
                <a:latin typeface="Calibri" pitchFamily="34" charset="0"/>
                <a:cs typeface="Calibri" pitchFamily="34" charset="0"/>
              </a:rPr>
              <a:t>Difference between 1 part of A0 and one part of B0 = </a:t>
            </a:r>
          </a:p>
          <a:p>
            <a:pPr marL="457200" indent="-457200"/>
            <a:r>
              <a:rPr lang="en-IN" sz="2500" b="0" dirty="0" smtClean="0">
                <a:solidFill>
                  <a:srgbClr val="000000"/>
                </a:solidFill>
                <a:latin typeface="Calibri" pitchFamily="34" charset="0"/>
                <a:cs typeface="Calibri" pitchFamily="34" charset="0"/>
              </a:rPr>
              <a:t>1.1 cm -1.0cm = 0.1cm or 1 mm. (least count of the scale)</a:t>
            </a:r>
          </a:p>
        </p:txBody>
      </p:sp>
      <p:pic>
        <p:nvPicPr>
          <p:cNvPr id="6147" name="Picture 3"/>
          <p:cNvPicPr>
            <a:picLocks noChangeAspect="1" noChangeArrowheads="1"/>
          </p:cNvPicPr>
          <p:nvPr/>
        </p:nvPicPr>
        <p:blipFill>
          <a:blip r:embed="rId2"/>
          <a:srcRect/>
          <a:stretch>
            <a:fillRect/>
          </a:stretch>
        </p:blipFill>
        <p:spPr bwMode="auto">
          <a:xfrm>
            <a:off x="4438650" y="3200400"/>
            <a:ext cx="4705350" cy="1504950"/>
          </a:xfrm>
          <a:prstGeom prst="rect">
            <a:avLst/>
          </a:prstGeom>
          <a:noFill/>
          <a:ln w="9525">
            <a:noFill/>
            <a:miter lim="800000"/>
            <a:headEnd/>
            <a:tailEnd/>
          </a:ln>
          <a:effectLst/>
        </p:spPr>
      </p:pic>
    </p:spTree>
    <p:extLst>
      <p:ext uri="{BB962C8B-B14F-4D97-AF65-F5344CB8AC3E}">
        <p14:creationId xmlns:p14="http://schemas.microsoft.com/office/powerpoint/2010/main" val="67660078"/>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6754" name="Group 2"/>
          <p:cNvGrpSpPr>
            <a:grpSpLocks/>
          </p:cNvGrpSpPr>
          <p:nvPr/>
        </p:nvGrpSpPr>
        <p:grpSpPr bwMode="auto">
          <a:xfrm>
            <a:off x="0" y="152400"/>
            <a:ext cx="9144000" cy="838200"/>
            <a:chOff x="0" y="96"/>
            <a:chExt cx="5760" cy="528"/>
          </a:xfrm>
        </p:grpSpPr>
        <p:sp>
          <p:nvSpPr>
            <p:cNvPr id="586755" name="Rectangle 3"/>
            <p:cNvSpPr>
              <a:spLocks noChangeArrowheads="1"/>
            </p:cNvSpPr>
            <p:nvPr/>
          </p:nvSpPr>
          <p:spPr bwMode="auto">
            <a:xfrm>
              <a:off x="0" y="96"/>
              <a:ext cx="5760" cy="52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6756" name="Text Box 4"/>
            <p:cNvSpPr txBox="1">
              <a:spLocks noChangeArrowheads="1"/>
            </p:cNvSpPr>
            <p:nvPr/>
          </p:nvSpPr>
          <p:spPr bwMode="auto">
            <a:xfrm>
              <a:off x="83" y="144"/>
              <a:ext cx="310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Example 10:</a:t>
              </a:r>
            </a:p>
            <a:p>
              <a:pPr eaLnBrk="1" hangingPunct="1"/>
              <a:r>
                <a:rPr lang="en-US" altLang="en-US" sz="1400" b="0" smtClean="0">
                  <a:solidFill>
                    <a:srgbClr val="000000"/>
                  </a:solidFill>
                  <a:latin typeface="Arial" panose="020B0604020202020204" pitchFamily="34" charset="0"/>
                </a:rPr>
                <a:t>Draw a vernier scale of RF = 1 / 25 to read centimeters upto </a:t>
              </a:r>
            </a:p>
            <a:p>
              <a:pPr eaLnBrk="1" hangingPunct="1"/>
              <a:r>
                <a:rPr lang="en-US" altLang="en-US" sz="1400" b="0" smtClean="0">
                  <a:solidFill>
                    <a:srgbClr val="000000"/>
                  </a:solidFill>
                  <a:latin typeface="Arial" panose="020B0604020202020204" pitchFamily="34" charset="0"/>
                </a:rPr>
                <a:t>4 meters  and  on  it,  show lengths 2.39 m and 0.91 m</a:t>
              </a:r>
            </a:p>
          </p:txBody>
        </p:sp>
      </p:grpSp>
      <p:sp>
        <p:nvSpPr>
          <p:cNvPr id="586757" name="Oval 5"/>
          <p:cNvSpPr>
            <a:spLocks noChangeArrowheads="1"/>
          </p:cNvSpPr>
          <p:nvPr/>
        </p:nvSpPr>
        <p:spPr bwMode="auto">
          <a:xfrm>
            <a:off x="6324600" y="228600"/>
            <a:ext cx="2362200" cy="685800"/>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6758" name="Rectangle 6"/>
          <p:cNvSpPr>
            <a:spLocks noChangeArrowheads="1"/>
          </p:cNvSpPr>
          <p:nvPr/>
        </p:nvSpPr>
        <p:spPr bwMode="auto">
          <a:xfrm>
            <a:off x="1089025" y="5084763"/>
            <a:ext cx="174625" cy="381000"/>
          </a:xfrm>
          <a:prstGeom prst="rect">
            <a:avLst/>
          </a:prstGeom>
          <a:solidFill>
            <a:schemeClr val="bg1"/>
          </a:solid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6759" name="Rectangle 7"/>
          <p:cNvSpPr>
            <a:spLocks noChangeArrowheads="1"/>
          </p:cNvSpPr>
          <p:nvPr/>
        </p:nvSpPr>
        <p:spPr bwMode="auto">
          <a:xfrm>
            <a:off x="1257300" y="5091113"/>
            <a:ext cx="6854825" cy="374650"/>
          </a:xfrm>
          <a:prstGeom prst="rect">
            <a:avLst/>
          </a:prstGeom>
          <a:gradFill rotWithShape="0">
            <a:gsLst>
              <a:gs pos="0">
                <a:srgbClr val="00FFCC">
                  <a:gamma/>
                  <a:shade val="78431"/>
                  <a:invGamma/>
                </a:srgbClr>
              </a:gs>
              <a:gs pos="50000">
                <a:srgbClr val="00FFCC"/>
              </a:gs>
              <a:gs pos="100000">
                <a:srgbClr val="00FFCC">
                  <a:gamma/>
                  <a:shade val="78431"/>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6760" name="Rectangle 8"/>
          <p:cNvSpPr>
            <a:spLocks noChangeArrowheads="1"/>
          </p:cNvSpPr>
          <p:nvPr/>
        </p:nvSpPr>
        <p:spPr bwMode="auto">
          <a:xfrm>
            <a:off x="1101725" y="4716463"/>
            <a:ext cx="1870075" cy="363537"/>
          </a:xfrm>
          <a:prstGeom prst="rect">
            <a:avLst/>
          </a:prstGeom>
          <a:gradFill rotWithShape="0">
            <a:gsLst>
              <a:gs pos="0">
                <a:srgbClr val="FFFF00">
                  <a:gamma/>
                  <a:shade val="95686"/>
                  <a:invGamma/>
                </a:srgbClr>
              </a:gs>
              <a:gs pos="50000">
                <a:srgbClr val="FFFF00"/>
              </a:gs>
              <a:gs pos="100000">
                <a:srgbClr val="FFFF00">
                  <a:gamma/>
                  <a:shade val="9568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6761" name="Line 9"/>
          <p:cNvSpPr>
            <a:spLocks noChangeShapeType="1"/>
          </p:cNvSpPr>
          <p:nvPr/>
        </p:nvSpPr>
        <p:spPr bwMode="auto">
          <a:xfrm>
            <a:off x="1289050" y="4705350"/>
            <a:ext cx="0" cy="3746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62" name="Line 10"/>
          <p:cNvSpPr>
            <a:spLocks noChangeShapeType="1"/>
          </p:cNvSpPr>
          <p:nvPr/>
        </p:nvSpPr>
        <p:spPr bwMode="auto">
          <a:xfrm>
            <a:off x="1476375" y="4705350"/>
            <a:ext cx="0" cy="3746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63" name="Line 11"/>
          <p:cNvSpPr>
            <a:spLocks noChangeShapeType="1"/>
          </p:cNvSpPr>
          <p:nvPr/>
        </p:nvSpPr>
        <p:spPr bwMode="auto">
          <a:xfrm>
            <a:off x="1663700" y="4705350"/>
            <a:ext cx="0" cy="3746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64" name="Line 12"/>
          <p:cNvSpPr>
            <a:spLocks noChangeShapeType="1"/>
          </p:cNvSpPr>
          <p:nvPr/>
        </p:nvSpPr>
        <p:spPr bwMode="auto">
          <a:xfrm>
            <a:off x="1849438" y="4705350"/>
            <a:ext cx="0" cy="3746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65" name="Line 13"/>
          <p:cNvSpPr>
            <a:spLocks noChangeShapeType="1"/>
          </p:cNvSpPr>
          <p:nvPr/>
        </p:nvSpPr>
        <p:spPr bwMode="auto">
          <a:xfrm>
            <a:off x="2038350" y="4705350"/>
            <a:ext cx="0" cy="3746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66" name="Line 14"/>
          <p:cNvSpPr>
            <a:spLocks noChangeShapeType="1"/>
          </p:cNvSpPr>
          <p:nvPr/>
        </p:nvSpPr>
        <p:spPr bwMode="auto">
          <a:xfrm>
            <a:off x="2222500" y="4705350"/>
            <a:ext cx="0" cy="3746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67" name="Line 15"/>
          <p:cNvSpPr>
            <a:spLocks noChangeShapeType="1"/>
          </p:cNvSpPr>
          <p:nvPr/>
        </p:nvSpPr>
        <p:spPr bwMode="auto">
          <a:xfrm>
            <a:off x="2411413" y="4705350"/>
            <a:ext cx="0" cy="3746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68" name="Line 16"/>
          <p:cNvSpPr>
            <a:spLocks noChangeShapeType="1"/>
          </p:cNvSpPr>
          <p:nvPr/>
        </p:nvSpPr>
        <p:spPr bwMode="auto">
          <a:xfrm>
            <a:off x="2597150" y="4705350"/>
            <a:ext cx="0" cy="3746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69" name="Line 17"/>
          <p:cNvSpPr>
            <a:spLocks noChangeShapeType="1"/>
          </p:cNvSpPr>
          <p:nvPr/>
        </p:nvSpPr>
        <p:spPr bwMode="auto">
          <a:xfrm>
            <a:off x="2786063" y="4705350"/>
            <a:ext cx="0" cy="37465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6770" name="Group 18"/>
          <p:cNvGrpSpPr>
            <a:grpSpLocks/>
          </p:cNvGrpSpPr>
          <p:nvPr/>
        </p:nvGrpSpPr>
        <p:grpSpPr bwMode="auto">
          <a:xfrm>
            <a:off x="1285875" y="5421313"/>
            <a:ext cx="1670050" cy="274637"/>
            <a:chOff x="556" y="1864"/>
            <a:chExt cx="1052" cy="173"/>
          </a:xfrm>
        </p:grpSpPr>
        <p:sp>
          <p:nvSpPr>
            <p:cNvPr id="586771" name="Text Box 19"/>
            <p:cNvSpPr txBox="1">
              <a:spLocks noChangeArrowheads="1"/>
            </p:cNvSpPr>
            <p:nvPr/>
          </p:nvSpPr>
          <p:spPr bwMode="auto">
            <a:xfrm>
              <a:off x="556" y="1864"/>
              <a:ext cx="1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3333CC"/>
                  </a:solidFill>
                  <a:latin typeface="Times New Roman" panose="02020603050405020304" pitchFamily="18" charset="0"/>
                </a:rPr>
                <a:t>.9</a:t>
              </a:r>
            </a:p>
          </p:txBody>
        </p:sp>
        <p:sp>
          <p:nvSpPr>
            <p:cNvPr id="586772" name="Text Box 20"/>
            <p:cNvSpPr txBox="1">
              <a:spLocks noChangeArrowheads="1"/>
            </p:cNvSpPr>
            <p:nvPr/>
          </p:nvSpPr>
          <p:spPr bwMode="auto">
            <a:xfrm>
              <a:off x="666" y="1864"/>
              <a:ext cx="1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3333CC"/>
                  </a:solidFill>
                  <a:latin typeface="Times New Roman" panose="02020603050405020304" pitchFamily="18" charset="0"/>
                </a:rPr>
                <a:t>.8</a:t>
              </a:r>
            </a:p>
          </p:txBody>
        </p:sp>
        <p:sp>
          <p:nvSpPr>
            <p:cNvPr id="586773" name="Text Box 21"/>
            <p:cNvSpPr txBox="1">
              <a:spLocks noChangeArrowheads="1"/>
            </p:cNvSpPr>
            <p:nvPr/>
          </p:nvSpPr>
          <p:spPr bwMode="auto">
            <a:xfrm>
              <a:off x="771" y="1864"/>
              <a:ext cx="1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3333CC"/>
                  </a:solidFill>
                  <a:latin typeface="Times New Roman" panose="02020603050405020304" pitchFamily="18" charset="0"/>
                </a:rPr>
                <a:t>.7</a:t>
              </a:r>
            </a:p>
          </p:txBody>
        </p:sp>
        <p:sp>
          <p:nvSpPr>
            <p:cNvPr id="586774" name="Text Box 22"/>
            <p:cNvSpPr txBox="1">
              <a:spLocks noChangeArrowheads="1"/>
            </p:cNvSpPr>
            <p:nvPr/>
          </p:nvSpPr>
          <p:spPr bwMode="auto">
            <a:xfrm>
              <a:off x="881" y="1864"/>
              <a:ext cx="1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3333CC"/>
                  </a:solidFill>
                  <a:latin typeface="Times New Roman" panose="02020603050405020304" pitchFamily="18" charset="0"/>
                </a:rPr>
                <a:t>.6</a:t>
              </a:r>
            </a:p>
          </p:txBody>
        </p:sp>
        <p:sp>
          <p:nvSpPr>
            <p:cNvPr id="586775" name="Text Box 23"/>
            <p:cNvSpPr txBox="1">
              <a:spLocks noChangeArrowheads="1"/>
            </p:cNvSpPr>
            <p:nvPr/>
          </p:nvSpPr>
          <p:spPr bwMode="auto">
            <a:xfrm>
              <a:off x="987" y="1864"/>
              <a:ext cx="1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3333CC"/>
                  </a:solidFill>
                  <a:latin typeface="Times New Roman" panose="02020603050405020304" pitchFamily="18" charset="0"/>
                </a:rPr>
                <a:t>.5</a:t>
              </a:r>
            </a:p>
          </p:txBody>
        </p:sp>
        <p:sp>
          <p:nvSpPr>
            <p:cNvPr id="586776" name="Text Box 24"/>
            <p:cNvSpPr txBox="1">
              <a:spLocks noChangeArrowheads="1"/>
            </p:cNvSpPr>
            <p:nvPr/>
          </p:nvSpPr>
          <p:spPr bwMode="auto">
            <a:xfrm>
              <a:off x="1094" y="1864"/>
              <a:ext cx="1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3333CC"/>
                  </a:solidFill>
                  <a:latin typeface="Times New Roman" panose="02020603050405020304" pitchFamily="18" charset="0"/>
                </a:rPr>
                <a:t>.4</a:t>
              </a:r>
            </a:p>
          </p:txBody>
        </p:sp>
        <p:sp>
          <p:nvSpPr>
            <p:cNvPr id="586777" name="Text Box 25"/>
            <p:cNvSpPr txBox="1">
              <a:spLocks noChangeArrowheads="1"/>
            </p:cNvSpPr>
            <p:nvPr/>
          </p:nvSpPr>
          <p:spPr bwMode="auto">
            <a:xfrm>
              <a:off x="1203" y="1864"/>
              <a:ext cx="1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3333CC"/>
                  </a:solidFill>
                  <a:latin typeface="Times New Roman" panose="02020603050405020304" pitchFamily="18" charset="0"/>
                </a:rPr>
                <a:t>.3</a:t>
              </a:r>
            </a:p>
          </p:txBody>
        </p:sp>
        <p:sp>
          <p:nvSpPr>
            <p:cNvPr id="586778" name="Text Box 26"/>
            <p:cNvSpPr txBox="1">
              <a:spLocks noChangeArrowheads="1"/>
            </p:cNvSpPr>
            <p:nvPr/>
          </p:nvSpPr>
          <p:spPr bwMode="auto">
            <a:xfrm>
              <a:off x="1311" y="1864"/>
              <a:ext cx="1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3333CC"/>
                  </a:solidFill>
                  <a:latin typeface="Times New Roman" panose="02020603050405020304" pitchFamily="18" charset="0"/>
                </a:rPr>
                <a:t>.2</a:t>
              </a:r>
            </a:p>
          </p:txBody>
        </p:sp>
        <p:sp>
          <p:nvSpPr>
            <p:cNvPr id="586779" name="Text Box 27"/>
            <p:cNvSpPr txBox="1">
              <a:spLocks noChangeArrowheads="1"/>
            </p:cNvSpPr>
            <p:nvPr/>
          </p:nvSpPr>
          <p:spPr bwMode="auto">
            <a:xfrm>
              <a:off x="1420" y="1864"/>
              <a:ext cx="1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3333CC"/>
                  </a:solidFill>
                  <a:latin typeface="Times New Roman" panose="02020603050405020304" pitchFamily="18" charset="0"/>
                </a:rPr>
                <a:t>.1</a:t>
              </a:r>
            </a:p>
          </p:txBody>
        </p:sp>
      </p:grpSp>
      <p:grpSp>
        <p:nvGrpSpPr>
          <p:cNvPr id="586780" name="Group 28"/>
          <p:cNvGrpSpPr>
            <a:grpSpLocks/>
          </p:cNvGrpSpPr>
          <p:nvPr/>
        </p:nvGrpSpPr>
        <p:grpSpPr bwMode="auto">
          <a:xfrm>
            <a:off x="771525" y="4367213"/>
            <a:ext cx="2416175" cy="407987"/>
            <a:chOff x="240" y="1200"/>
            <a:chExt cx="1522" cy="257"/>
          </a:xfrm>
        </p:grpSpPr>
        <p:sp>
          <p:nvSpPr>
            <p:cNvPr id="586781" name="Text Box 29"/>
            <p:cNvSpPr txBox="1">
              <a:spLocks noChangeArrowheads="1"/>
            </p:cNvSpPr>
            <p:nvPr/>
          </p:nvSpPr>
          <p:spPr bwMode="auto">
            <a:xfrm>
              <a:off x="1484" y="1200"/>
              <a:ext cx="11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1200" smtClean="0">
                <a:solidFill>
                  <a:srgbClr val="FF3300"/>
                </a:solidFill>
                <a:latin typeface="Arial" panose="020B0604020202020204" pitchFamily="34" charset="0"/>
              </a:endParaRPr>
            </a:p>
          </p:txBody>
        </p:sp>
        <p:grpSp>
          <p:nvGrpSpPr>
            <p:cNvPr id="586782" name="Group 30"/>
            <p:cNvGrpSpPr>
              <a:grpSpLocks/>
            </p:cNvGrpSpPr>
            <p:nvPr/>
          </p:nvGrpSpPr>
          <p:grpSpPr bwMode="auto">
            <a:xfrm>
              <a:off x="426" y="1276"/>
              <a:ext cx="1207" cy="176"/>
              <a:chOff x="2118" y="2951"/>
              <a:chExt cx="1576" cy="176"/>
            </a:xfrm>
          </p:grpSpPr>
          <p:sp>
            <p:nvSpPr>
              <p:cNvPr id="586783" name="Text Box 31"/>
              <p:cNvSpPr txBox="1">
                <a:spLocks noChangeArrowheads="1"/>
              </p:cNvSpPr>
              <p:nvPr/>
            </p:nvSpPr>
            <p:spPr bwMode="auto">
              <a:xfrm>
                <a:off x="2118" y="2954"/>
                <a:ext cx="3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Arial" panose="020B0604020202020204" pitchFamily="34" charset="0"/>
                  </a:rPr>
                  <a:t> .99</a:t>
                </a:r>
              </a:p>
            </p:txBody>
          </p:sp>
          <p:sp>
            <p:nvSpPr>
              <p:cNvPr id="586784" name="Text Box 32"/>
              <p:cNvSpPr txBox="1">
                <a:spLocks noChangeArrowheads="1"/>
              </p:cNvSpPr>
              <p:nvPr/>
            </p:nvSpPr>
            <p:spPr bwMode="auto">
              <a:xfrm>
                <a:off x="2420" y="2951"/>
                <a:ext cx="3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Arial" panose="020B0604020202020204" pitchFamily="34" charset="0"/>
                  </a:rPr>
                  <a:t> .77</a:t>
                </a:r>
              </a:p>
            </p:txBody>
          </p:sp>
          <p:sp>
            <p:nvSpPr>
              <p:cNvPr id="586785" name="Text Box 33"/>
              <p:cNvSpPr txBox="1">
                <a:spLocks noChangeArrowheads="1"/>
              </p:cNvSpPr>
              <p:nvPr/>
            </p:nvSpPr>
            <p:spPr bwMode="auto">
              <a:xfrm>
                <a:off x="2728" y="2954"/>
                <a:ext cx="3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Arial" panose="020B0604020202020204" pitchFamily="34" charset="0"/>
                  </a:rPr>
                  <a:t>.55</a:t>
                </a:r>
              </a:p>
            </p:txBody>
          </p:sp>
          <p:sp>
            <p:nvSpPr>
              <p:cNvPr id="586786" name="Text Box 34"/>
              <p:cNvSpPr txBox="1">
                <a:spLocks noChangeArrowheads="1"/>
              </p:cNvSpPr>
              <p:nvPr/>
            </p:nvSpPr>
            <p:spPr bwMode="auto">
              <a:xfrm>
                <a:off x="3035" y="2954"/>
                <a:ext cx="3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Arial" panose="020B0604020202020204" pitchFamily="34" charset="0"/>
                  </a:rPr>
                  <a:t> .33</a:t>
                </a:r>
              </a:p>
            </p:txBody>
          </p:sp>
          <p:sp>
            <p:nvSpPr>
              <p:cNvPr id="586787" name="Text Box 35"/>
              <p:cNvSpPr txBox="1">
                <a:spLocks noChangeArrowheads="1"/>
              </p:cNvSpPr>
              <p:nvPr/>
            </p:nvSpPr>
            <p:spPr bwMode="auto">
              <a:xfrm>
                <a:off x="3369" y="2951"/>
                <a:ext cx="32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Arial" panose="020B0604020202020204" pitchFamily="34" charset="0"/>
                  </a:rPr>
                  <a:t>.11</a:t>
                </a:r>
              </a:p>
            </p:txBody>
          </p:sp>
        </p:grpSp>
        <p:sp>
          <p:nvSpPr>
            <p:cNvPr id="586788" name="Text Box 36"/>
            <p:cNvSpPr txBox="1">
              <a:spLocks noChangeArrowheads="1"/>
            </p:cNvSpPr>
            <p:nvPr/>
          </p:nvSpPr>
          <p:spPr bwMode="auto">
            <a:xfrm>
              <a:off x="1550" y="1280"/>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Times New Roman" panose="02020603050405020304" pitchFamily="18" charset="0"/>
                </a:rPr>
                <a:t>  0</a:t>
              </a:r>
            </a:p>
          </p:txBody>
        </p:sp>
        <p:sp>
          <p:nvSpPr>
            <p:cNvPr id="586789" name="Text Box 37"/>
            <p:cNvSpPr txBox="1">
              <a:spLocks noChangeArrowheads="1"/>
            </p:cNvSpPr>
            <p:nvPr/>
          </p:nvSpPr>
          <p:spPr bwMode="auto">
            <a:xfrm>
              <a:off x="240" y="1284"/>
              <a:ext cx="2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Times New Roman" panose="02020603050405020304" pitchFamily="18" charset="0"/>
                </a:rPr>
                <a:t>1.1</a:t>
              </a:r>
            </a:p>
          </p:txBody>
        </p:sp>
      </p:grpSp>
      <p:grpSp>
        <p:nvGrpSpPr>
          <p:cNvPr id="586790" name="Group 38"/>
          <p:cNvGrpSpPr>
            <a:grpSpLocks/>
          </p:cNvGrpSpPr>
          <p:nvPr/>
        </p:nvGrpSpPr>
        <p:grpSpPr bwMode="auto">
          <a:xfrm>
            <a:off x="1430338" y="5091113"/>
            <a:ext cx="6681787" cy="190500"/>
            <a:chOff x="639" y="1656"/>
            <a:chExt cx="4209" cy="120"/>
          </a:xfrm>
        </p:grpSpPr>
        <p:grpSp>
          <p:nvGrpSpPr>
            <p:cNvPr id="586791" name="Group 39"/>
            <p:cNvGrpSpPr>
              <a:grpSpLocks/>
            </p:cNvGrpSpPr>
            <p:nvPr/>
          </p:nvGrpSpPr>
          <p:grpSpPr bwMode="auto">
            <a:xfrm>
              <a:off x="639" y="1656"/>
              <a:ext cx="1950" cy="120"/>
              <a:chOff x="732" y="1656"/>
              <a:chExt cx="2545" cy="236"/>
            </a:xfrm>
          </p:grpSpPr>
          <p:sp>
            <p:nvSpPr>
              <p:cNvPr id="586792" name="Line 40"/>
              <p:cNvSpPr>
                <a:spLocks noChangeShapeType="1"/>
              </p:cNvSpPr>
              <p:nvPr/>
            </p:nvSpPr>
            <p:spPr bwMode="auto">
              <a:xfrm flipV="1">
                <a:off x="2003" y="1656"/>
                <a:ext cx="0" cy="2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93" name="Line 41"/>
              <p:cNvSpPr>
                <a:spLocks noChangeShapeType="1"/>
              </p:cNvSpPr>
              <p:nvPr/>
            </p:nvSpPr>
            <p:spPr bwMode="auto">
              <a:xfrm flipV="1">
                <a:off x="732"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94" name="Line 42"/>
              <p:cNvSpPr>
                <a:spLocks noChangeShapeType="1"/>
              </p:cNvSpPr>
              <p:nvPr/>
            </p:nvSpPr>
            <p:spPr bwMode="auto">
              <a:xfrm flipV="1">
                <a:off x="871"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95" name="Line 43"/>
              <p:cNvSpPr>
                <a:spLocks noChangeShapeType="1"/>
              </p:cNvSpPr>
              <p:nvPr/>
            </p:nvSpPr>
            <p:spPr bwMode="auto">
              <a:xfrm flipV="1">
                <a:off x="101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96" name="Line 44"/>
              <p:cNvSpPr>
                <a:spLocks noChangeShapeType="1"/>
              </p:cNvSpPr>
              <p:nvPr/>
            </p:nvSpPr>
            <p:spPr bwMode="auto">
              <a:xfrm flipV="1">
                <a:off x="115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97" name="Line 45"/>
              <p:cNvSpPr>
                <a:spLocks noChangeShapeType="1"/>
              </p:cNvSpPr>
              <p:nvPr/>
            </p:nvSpPr>
            <p:spPr bwMode="auto">
              <a:xfrm flipV="1">
                <a:off x="129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98" name="Line 46"/>
              <p:cNvSpPr>
                <a:spLocks noChangeShapeType="1"/>
              </p:cNvSpPr>
              <p:nvPr/>
            </p:nvSpPr>
            <p:spPr bwMode="auto">
              <a:xfrm flipV="1">
                <a:off x="1438"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799" name="Line 47"/>
              <p:cNvSpPr>
                <a:spLocks noChangeShapeType="1"/>
              </p:cNvSpPr>
              <p:nvPr/>
            </p:nvSpPr>
            <p:spPr bwMode="auto">
              <a:xfrm flipV="1">
                <a:off x="1579"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00" name="Line 48"/>
              <p:cNvSpPr>
                <a:spLocks noChangeShapeType="1"/>
              </p:cNvSpPr>
              <p:nvPr/>
            </p:nvSpPr>
            <p:spPr bwMode="auto">
              <a:xfrm flipV="1">
                <a:off x="1720"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01" name="Line 49"/>
              <p:cNvSpPr>
                <a:spLocks noChangeShapeType="1"/>
              </p:cNvSpPr>
              <p:nvPr/>
            </p:nvSpPr>
            <p:spPr bwMode="auto">
              <a:xfrm flipV="1">
                <a:off x="186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02" name="Line 50"/>
              <p:cNvSpPr>
                <a:spLocks noChangeShapeType="1"/>
              </p:cNvSpPr>
              <p:nvPr/>
            </p:nvSpPr>
            <p:spPr bwMode="auto">
              <a:xfrm flipV="1">
                <a:off x="2145"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03" name="Line 51"/>
              <p:cNvSpPr>
                <a:spLocks noChangeShapeType="1"/>
              </p:cNvSpPr>
              <p:nvPr/>
            </p:nvSpPr>
            <p:spPr bwMode="auto">
              <a:xfrm flipV="1">
                <a:off x="228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04" name="Line 52"/>
              <p:cNvSpPr>
                <a:spLocks noChangeShapeType="1"/>
              </p:cNvSpPr>
              <p:nvPr/>
            </p:nvSpPr>
            <p:spPr bwMode="auto">
              <a:xfrm flipV="1">
                <a:off x="242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05" name="Line 53"/>
              <p:cNvSpPr>
                <a:spLocks noChangeShapeType="1"/>
              </p:cNvSpPr>
              <p:nvPr/>
            </p:nvSpPr>
            <p:spPr bwMode="auto">
              <a:xfrm flipV="1">
                <a:off x="256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06" name="Line 54"/>
              <p:cNvSpPr>
                <a:spLocks noChangeShapeType="1"/>
              </p:cNvSpPr>
              <p:nvPr/>
            </p:nvSpPr>
            <p:spPr bwMode="auto">
              <a:xfrm flipV="1">
                <a:off x="2710"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07" name="Line 55"/>
              <p:cNvSpPr>
                <a:spLocks noChangeShapeType="1"/>
              </p:cNvSpPr>
              <p:nvPr/>
            </p:nvSpPr>
            <p:spPr bwMode="auto">
              <a:xfrm flipV="1">
                <a:off x="2851"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08" name="Line 56"/>
              <p:cNvSpPr>
                <a:spLocks noChangeShapeType="1"/>
              </p:cNvSpPr>
              <p:nvPr/>
            </p:nvSpPr>
            <p:spPr bwMode="auto">
              <a:xfrm flipV="1">
                <a:off x="2992"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09" name="Line 57"/>
              <p:cNvSpPr>
                <a:spLocks noChangeShapeType="1"/>
              </p:cNvSpPr>
              <p:nvPr/>
            </p:nvSpPr>
            <p:spPr bwMode="auto">
              <a:xfrm flipV="1">
                <a:off x="3133"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10" name="Line 58"/>
              <p:cNvSpPr>
                <a:spLocks noChangeShapeType="1"/>
              </p:cNvSpPr>
              <p:nvPr/>
            </p:nvSpPr>
            <p:spPr bwMode="auto">
              <a:xfrm flipV="1">
                <a:off x="327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6811" name="Line 59"/>
            <p:cNvSpPr>
              <a:spLocks noChangeShapeType="1"/>
            </p:cNvSpPr>
            <p:nvPr/>
          </p:nvSpPr>
          <p:spPr bwMode="auto">
            <a:xfrm flipV="1">
              <a:off x="3774" y="1656"/>
              <a:ext cx="0" cy="12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12" name="Line 60"/>
            <p:cNvSpPr>
              <a:spLocks noChangeShapeType="1"/>
            </p:cNvSpPr>
            <p:nvPr/>
          </p:nvSpPr>
          <p:spPr bwMode="auto">
            <a:xfrm flipV="1">
              <a:off x="2800"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13" name="Line 61"/>
            <p:cNvSpPr>
              <a:spLocks noChangeShapeType="1"/>
            </p:cNvSpPr>
            <p:nvPr/>
          </p:nvSpPr>
          <p:spPr bwMode="auto">
            <a:xfrm flipV="1">
              <a:off x="2907"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14" name="Line 62"/>
            <p:cNvSpPr>
              <a:spLocks noChangeShapeType="1"/>
            </p:cNvSpPr>
            <p:nvPr/>
          </p:nvSpPr>
          <p:spPr bwMode="auto">
            <a:xfrm flipV="1">
              <a:off x="3016"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15" name="Line 63"/>
            <p:cNvSpPr>
              <a:spLocks noChangeShapeType="1"/>
            </p:cNvSpPr>
            <p:nvPr/>
          </p:nvSpPr>
          <p:spPr bwMode="auto">
            <a:xfrm flipV="1">
              <a:off x="3123"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16" name="Line 64"/>
            <p:cNvSpPr>
              <a:spLocks noChangeShapeType="1"/>
            </p:cNvSpPr>
            <p:nvPr/>
          </p:nvSpPr>
          <p:spPr bwMode="auto">
            <a:xfrm flipV="1">
              <a:off x="3233"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17" name="Line 65"/>
            <p:cNvSpPr>
              <a:spLocks noChangeShapeType="1"/>
            </p:cNvSpPr>
            <p:nvPr/>
          </p:nvSpPr>
          <p:spPr bwMode="auto">
            <a:xfrm flipV="1">
              <a:off x="3341"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18" name="Line 66"/>
            <p:cNvSpPr>
              <a:spLocks noChangeShapeType="1"/>
            </p:cNvSpPr>
            <p:nvPr/>
          </p:nvSpPr>
          <p:spPr bwMode="auto">
            <a:xfrm flipV="1">
              <a:off x="3449"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19" name="Line 67"/>
            <p:cNvSpPr>
              <a:spLocks noChangeShapeType="1"/>
            </p:cNvSpPr>
            <p:nvPr/>
          </p:nvSpPr>
          <p:spPr bwMode="auto">
            <a:xfrm flipV="1">
              <a:off x="3557"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20" name="Line 68"/>
            <p:cNvSpPr>
              <a:spLocks noChangeShapeType="1"/>
            </p:cNvSpPr>
            <p:nvPr/>
          </p:nvSpPr>
          <p:spPr bwMode="auto">
            <a:xfrm flipV="1">
              <a:off x="3667"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6821" name="Group 69"/>
            <p:cNvGrpSpPr>
              <a:grpSpLocks/>
            </p:cNvGrpSpPr>
            <p:nvPr/>
          </p:nvGrpSpPr>
          <p:grpSpPr bwMode="auto">
            <a:xfrm>
              <a:off x="3874" y="1656"/>
              <a:ext cx="974" cy="120"/>
              <a:chOff x="4465" y="1656"/>
              <a:chExt cx="1271" cy="236"/>
            </a:xfrm>
          </p:grpSpPr>
          <p:sp>
            <p:nvSpPr>
              <p:cNvPr id="586822" name="Line 70"/>
              <p:cNvSpPr>
                <a:spLocks noChangeShapeType="1"/>
              </p:cNvSpPr>
              <p:nvPr/>
            </p:nvSpPr>
            <p:spPr bwMode="auto">
              <a:xfrm flipV="1">
                <a:off x="5736" y="1656"/>
                <a:ext cx="0" cy="2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23" name="Line 71"/>
              <p:cNvSpPr>
                <a:spLocks noChangeShapeType="1"/>
              </p:cNvSpPr>
              <p:nvPr/>
            </p:nvSpPr>
            <p:spPr bwMode="auto">
              <a:xfrm flipV="1">
                <a:off x="4465"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24" name="Line 72"/>
              <p:cNvSpPr>
                <a:spLocks noChangeShapeType="1"/>
              </p:cNvSpPr>
              <p:nvPr/>
            </p:nvSpPr>
            <p:spPr bwMode="auto">
              <a:xfrm flipV="1">
                <a:off x="460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25" name="Line 73"/>
              <p:cNvSpPr>
                <a:spLocks noChangeShapeType="1"/>
              </p:cNvSpPr>
              <p:nvPr/>
            </p:nvSpPr>
            <p:spPr bwMode="auto">
              <a:xfrm flipV="1">
                <a:off x="474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26" name="Line 74"/>
              <p:cNvSpPr>
                <a:spLocks noChangeShapeType="1"/>
              </p:cNvSpPr>
              <p:nvPr/>
            </p:nvSpPr>
            <p:spPr bwMode="auto">
              <a:xfrm flipV="1">
                <a:off x="488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27" name="Line 75"/>
              <p:cNvSpPr>
                <a:spLocks noChangeShapeType="1"/>
              </p:cNvSpPr>
              <p:nvPr/>
            </p:nvSpPr>
            <p:spPr bwMode="auto">
              <a:xfrm flipV="1">
                <a:off x="5030"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28" name="Line 76"/>
              <p:cNvSpPr>
                <a:spLocks noChangeShapeType="1"/>
              </p:cNvSpPr>
              <p:nvPr/>
            </p:nvSpPr>
            <p:spPr bwMode="auto">
              <a:xfrm flipV="1">
                <a:off x="5171"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29" name="Line 77"/>
              <p:cNvSpPr>
                <a:spLocks noChangeShapeType="1"/>
              </p:cNvSpPr>
              <p:nvPr/>
            </p:nvSpPr>
            <p:spPr bwMode="auto">
              <a:xfrm flipV="1">
                <a:off x="5312"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30" name="Line 78"/>
              <p:cNvSpPr>
                <a:spLocks noChangeShapeType="1"/>
              </p:cNvSpPr>
              <p:nvPr/>
            </p:nvSpPr>
            <p:spPr bwMode="auto">
              <a:xfrm flipV="1">
                <a:off x="5453"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31" name="Line 79"/>
              <p:cNvSpPr>
                <a:spLocks noChangeShapeType="1"/>
              </p:cNvSpPr>
              <p:nvPr/>
            </p:nvSpPr>
            <p:spPr bwMode="auto">
              <a:xfrm flipV="1">
                <a:off x="559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32" name="Line 80"/>
              <p:cNvSpPr>
                <a:spLocks noChangeShapeType="1"/>
              </p:cNvSpPr>
              <p:nvPr/>
            </p:nvSpPr>
            <p:spPr bwMode="auto">
              <a:xfrm flipV="1">
                <a:off x="5736"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grpSp>
        <p:nvGrpSpPr>
          <p:cNvPr id="586833" name="Group 81"/>
          <p:cNvGrpSpPr>
            <a:grpSpLocks/>
          </p:cNvGrpSpPr>
          <p:nvPr/>
        </p:nvGrpSpPr>
        <p:grpSpPr bwMode="auto">
          <a:xfrm>
            <a:off x="1254125" y="5078413"/>
            <a:ext cx="6858000" cy="393700"/>
            <a:chOff x="528" y="1648"/>
            <a:chExt cx="4320" cy="248"/>
          </a:xfrm>
        </p:grpSpPr>
        <p:grpSp>
          <p:nvGrpSpPr>
            <p:cNvPr id="586834" name="Group 82"/>
            <p:cNvGrpSpPr>
              <a:grpSpLocks/>
            </p:cNvGrpSpPr>
            <p:nvPr/>
          </p:nvGrpSpPr>
          <p:grpSpPr bwMode="auto">
            <a:xfrm>
              <a:off x="1613" y="1656"/>
              <a:ext cx="2161" cy="231"/>
              <a:chOff x="1613" y="1656"/>
              <a:chExt cx="2161" cy="231"/>
            </a:xfrm>
          </p:grpSpPr>
          <p:sp>
            <p:nvSpPr>
              <p:cNvPr id="586835" name="Line 83"/>
              <p:cNvSpPr>
                <a:spLocks noChangeShapeType="1"/>
              </p:cNvSpPr>
              <p:nvPr/>
            </p:nvSpPr>
            <p:spPr bwMode="auto">
              <a:xfrm flipV="1">
                <a:off x="1613" y="1656"/>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36" name="Line 84"/>
              <p:cNvSpPr>
                <a:spLocks noChangeShapeType="1"/>
              </p:cNvSpPr>
              <p:nvPr/>
            </p:nvSpPr>
            <p:spPr bwMode="auto">
              <a:xfrm flipV="1">
                <a:off x="2695" y="1656"/>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37" name="Line 85"/>
              <p:cNvSpPr>
                <a:spLocks noChangeShapeType="1"/>
              </p:cNvSpPr>
              <p:nvPr/>
            </p:nvSpPr>
            <p:spPr bwMode="auto">
              <a:xfrm flipV="1">
                <a:off x="3774" y="1656"/>
                <a:ext cx="0" cy="2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6838" name="Line 86"/>
            <p:cNvSpPr>
              <a:spLocks noChangeShapeType="1"/>
            </p:cNvSpPr>
            <p:nvPr/>
          </p:nvSpPr>
          <p:spPr bwMode="auto">
            <a:xfrm flipV="1">
              <a:off x="4848" y="1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39" name="Line 87"/>
            <p:cNvSpPr>
              <a:spLocks noChangeShapeType="1"/>
            </p:cNvSpPr>
            <p:nvPr/>
          </p:nvSpPr>
          <p:spPr bwMode="auto">
            <a:xfrm flipV="1">
              <a:off x="528" y="165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6840" name="Group 88"/>
          <p:cNvGrpSpPr>
            <a:grpSpLocks/>
          </p:cNvGrpSpPr>
          <p:nvPr/>
        </p:nvGrpSpPr>
        <p:grpSpPr bwMode="auto">
          <a:xfrm>
            <a:off x="1025525" y="5421313"/>
            <a:ext cx="7207250" cy="317500"/>
            <a:chOff x="384" y="1864"/>
            <a:chExt cx="4540" cy="200"/>
          </a:xfrm>
        </p:grpSpPr>
        <p:sp>
          <p:nvSpPr>
            <p:cNvPr id="586841" name="Text Box 89"/>
            <p:cNvSpPr txBox="1">
              <a:spLocks noChangeArrowheads="1"/>
            </p:cNvSpPr>
            <p:nvPr/>
          </p:nvSpPr>
          <p:spPr bwMode="auto">
            <a:xfrm>
              <a:off x="1521" y="1864"/>
              <a:ext cx="187"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3333CC"/>
                  </a:solidFill>
                  <a:latin typeface="Times New Roman" panose="02020603050405020304" pitchFamily="18" charset="0"/>
                </a:rPr>
                <a:t> 0</a:t>
              </a:r>
            </a:p>
          </p:txBody>
        </p:sp>
        <p:sp>
          <p:nvSpPr>
            <p:cNvPr id="586842" name="Text Box 90"/>
            <p:cNvSpPr txBox="1">
              <a:spLocks noChangeArrowheads="1"/>
            </p:cNvSpPr>
            <p:nvPr/>
          </p:nvSpPr>
          <p:spPr bwMode="auto">
            <a:xfrm>
              <a:off x="2592" y="187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1</a:t>
              </a:r>
            </a:p>
          </p:txBody>
        </p:sp>
        <p:sp>
          <p:nvSpPr>
            <p:cNvPr id="586843" name="Text Box 91"/>
            <p:cNvSpPr txBox="1">
              <a:spLocks noChangeArrowheads="1"/>
            </p:cNvSpPr>
            <p:nvPr/>
          </p:nvSpPr>
          <p:spPr bwMode="auto">
            <a:xfrm>
              <a:off x="3696" y="187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2</a:t>
              </a:r>
            </a:p>
          </p:txBody>
        </p:sp>
        <p:sp>
          <p:nvSpPr>
            <p:cNvPr id="586844" name="Text Box 92"/>
            <p:cNvSpPr txBox="1">
              <a:spLocks noChangeArrowheads="1"/>
            </p:cNvSpPr>
            <p:nvPr/>
          </p:nvSpPr>
          <p:spPr bwMode="auto">
            <a:xfrm>
              <a:off x="4752" y="187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3</a:t>
              </a:r>
            </a:p>
          </p:txBody>
        </p:sp>
        <p:sp>
          <p:nvSpPr>
            <p:cNvPr id="586845" name="Text Box 93"/>
            <p:cNvSpPr txBox="1">
              <a:spLocks noChangeArrowheads="1"/>
            </p:cNvSpPr>
            <p:nvPr/>
          </p:nvSpPr>
          <p:spPr bwMode="auto">
            <a:xfrm>
              <a:off x="384" y="1872"/>
              <a:ext cx="2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3333CC"/>
                  </a:solidFill>
                  <a:latin typeface="Times New Roman" panose="02020603050405020304" pitchFamily="18" charset="0"/>
                </a:rPr>
                <a:t>1.0</a:t>
              </a:r>
            </a:p>
          </p:txBody>
        </p:sp>
      </p:grpSp>
      <p:grpSp>
        <p:nvGrpSpPr>
          <p:cNvPr id="586846" name="Group 94"/>
          <p:cNvGrpSpPr>
            <a:grpSpLocks/>
          </p:cNvGrpSpPr>
          <p:nvPr/>
        </p:nvGrpSpPr>
        <p:grpSpPr bwMode="auto">
          <a:xfrm>
            <a:off x="0" y="990600"/>
            <a:ext cx="3343275" cy="2590800"/>
            <a:chOff x="0" y="624"/>
            <a:chExt cx="2106" cy="1632"/>
          </a:xfrm>
        </p:grpSpPr>
        <p:sp>
          <p:nvSpPr>
            <p:cNvPr id="586847" name="Rectangle 95"/>
            <p:cNvSpPr>
              <a:spLocks noChangeArrowheads="1"/>
            </p:cNvSpPr>
            <p:nvPr/>
          </p:nvSpPr>
          <p:spPr bwMode="auto">
            <a:xfrm>
              <a:off x="0" y="624"/>
              <a:ext cx="2016" cy="163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6848" name="Text Box 96"/>
            <p:cNvSpPr txBox="1">
              <a:spLocks noChangeArrowheads="1"/>
            </p:cNvSpPr>
            <p:nvPr/>
          </p:nvSpPr>
          <p:spPr bwMode="auto">
            <a:xfrm>
              <a:off x="48" y="706"/>
              <a:ext cx="2058" cy="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Arial" panose="020B0604020202020204" pitchFamily="34" charset="0"/>
                </a:rPr>
                <a:t>SOLUTION:</a:t>
              </a:r>
            </a:p>
            <a:p>
              <a:pPr eaLnBrk="1" hangingPunct="1"/>
              <a:r>
                <a:rPr lang="en-US" altLang="en-US" sz="1400" b="0" smtClean="0">
                  <a:solidFill>
                    <a:srgbClr val="000000"/>
                  </a:solidFill>
                  <a:latin typeface="Arial" panose="020B0604020202020204" pitchFamily="34" charset="0"/>
                </a:rPr>
                <a:t>Length of scale = RF X max. Distance</a:t>
              </a:r>
            </a:p>
            <a:p>
              <a:pPr eaLnBrk="1" hangingPunct="1"/>
              <a:r>
                <a:rPr lang="en-US" altLang="en-US" sz="1400" b="0" smtClean="0">
                  <a:solidFill>
                    <a:srgbClr val="000000"/>
                  </a:solidFill>
                  <a:latin typeface="Arial" panose="020B0604020202020204" pitchFamily="34" charset="0"/>
                </a:rPr>
                <a:t>                         = 1 / 25  X 4 X 100</a:t>
              </a:r>
            </a:p>
            <a:p>
              <a:pPr eaLnBrk="1" hangingPunct="1"/>
              <a:r>
                <a:rPr lang="en-US" altLang="en-US" sz="1400" b="0" smtClean="0">
                  <a:solidFill>
                    <a:srgbClr val="000000"/>
                  </a:solidFill>
                  <a:latin typeface="Arial" panose="020B0604020202020204" pitchFamily="34" charset="0"/>
                </a:rPr>
                <a:t>                         = 16 cm</a:t>
              </a:r>
            </a:p>
            <a:p>
              <a:pPr eaLnBrk="1" hangingPunct="1"/>
              <a:r>
                <a:rPr lang="en-US" altLang="en-US" sz="1400" smtClean="0">
                  <a:solidFill>
                    <a:srgbClr val="000000"/>
                  </a:solidFill>
                  <a:latin typeface="Arial" panose="020B0604020202020204" pitchFamily="34" charset="0"/>
                </a:rPr>
                <a:t>CONSTRUCTION:</a:t>
              </a:r>
              <a:r>
                <a:rPr lang="en-US" altLang="en-US" sz="1400" b="0" smtClean="0">
                  <a:solidFill>
                    <a:srgbClr val="000000"/>
                  </a:solidFill>
                  <a:latin typeface="Arial" panose="020B0604020202020204" pitchFamily="34" charset="0"/>
                </a:rPr>
                <a:t> </a:t>
              </a:r>
              <a:r>
                <a:rPr lang="en-US" altLang="en-US" sz="1400" i="1" smtClean="0">
                  <a:solidFill>
                    <a:srgbClr val="3333CC"/>
                  </a:solidFill>
                  <a:latin typeface="Arial" panose="020B0604020202020204" pitchFamily="34" charset="0"/>
                </a:rPr>
                <a:t>( Main scale)</a:t>
              </a:r>
            </a:p>
            <a:p>
              <a:pPr eaLnBrk="1" hangingPunct="1"/>
              <a:r>
                <a:rPr lang="en-US" altLang="en-US" sz="1400" b="0" smtClean="0">
                  <a:solidFill>
                    <a:srgbClr val="000000"/>
                  </a:solidFill>
                  <a:latin typeface="Arial" panose="020B0604020202020204" pitchFamily="34" charset="0"/>
                </a:rPr>
                <a:t>Draw a line 16 cm long.</a:t>
              </a:r>
            </a:p>
            <a:p>
              <a:pPr eaLnBrk="1" hangingPunct="1"/>
              <a:r>
                <a:rPr lang="en-US" altLang="en-US" sz="1400" b="0" smtClean="0">
                  <a:solidFill>
                    <a:srgbClr val="000000"/>
                  </a:solidFill>
                  <a:latin typeface="Arial" panose="020B0604020202020204" pitchFamily="34" charset="0"/>
                </a:rPr>
                <a:t>Divide it in 4 equal parts.</a:t>
              </a:r>
            </a:p>
            <a:p>
              <a:pPr eaLnBrk="1" hangingPunct="1"/>
              <a:r>
                <a:rPr lang="en-US" altLang="en-US" sz="1400" b="0" smtClean="0">
                  <a:solidFill>
                    <a:srgbClr val="000000"/>
                  </a:solidFill>
                  <a:latin typeface="Arial" panose="020B0604020202020204" pitchFamily="34" charset="0"/>
                </a:rPr>
                <a:t>( each will represent meter )</a:t>
              </a:r>
            </a:p>
            <a:p>
              <a:pPr eaLnBrk="1" hangingPunct="1"/>
              <a:r>
                <a:rPr lang="en-US" altLang="en-US" sz="1400" b="0" smtClean="0">
                  <a:solidFill>
                    <a:srgbClr val="000000"/>
                  </a:solidFill>
                  <a:latin typeface="Arial" panose="020B0604020202020204" pitchFamily="34" charset="0"/>
                </a:rPr>
                <a:t>Sub-divide each part in 10 equal parts. </a:t>
              </a:r>
            </a:p>
            <a:p>
              <a:pPr eaLnBrk="1" hangingPunct="1"/>
              <a:r>
                <a:rPr lang="en-US" altLang="en-US" sz="1400" b="0" smtClean="0">
                  <a:solidFill>
                    <a:srgbClr val="000000"/>
                  </a:solidFill>
                  <a:latin typeface="Arial" panose="020B0604020202020204" pitchFamily="34" charset="0"/>
                </a:rPr>
                <a:t>( each will represent decimeter )</a:t>
              </a:r>
            </a:p>
            <a:p>
              <a:pPr eaLnBrk="1" hangingPunct="1"/>
              <a:r>
                <a:rPr lang="en-US" altLang="en-US" sz="1400" b="0" smtClean="0">
                  <a:solidFill>
                    <a:srgbClr val="000000"/>
                  </a:solidFill>
                  <a:latin typeface="Arial" panose="020B0604020202020204" pitchFamily="34" charset="0"/>
                </a:rPr>
                <a:t>Name those properly.</a:t>
              </a:r>
            </a:p>
          </p:txBody>
        </p:sp>
      </p:grpSp>
      <p:grpSp>
        <p:nvGrpSpPr>
          <p:cNvPr id="586849" name="Group 97"/>
          <p:cNvGrpSpPr>
            <a:grpSpLocks/>
          </p:cNvGrpSpPr>
          <p:nvPr/>
        </p:nvGrpSpPr>
        <p:grpSpPr bwMode="auto">
          <a:xfrm>
            <a:off x="3192463" y="990600"/>
            <a:ext cx="5951537" cy="2590800"/>
            <a:chOff x="2011" y="624"/>
            <a:chExt cx="3749" cy="1632"/>
          </a:xfrm>
        </p:grpSpPr>
        <p:sp>
          <p:nvSpPr>
            <p:cNvPr id="586850" name="Rectangle 98"/>
            <p:cNvSpPr>
              <a:spLocks noChangeArrowheads="1"/>
            </p:cNvSpPr>
            <p:nvPr/>
          </p:nvSpPr>
          <p:spPr bwMode="auto">
            <a:xfrm>
              <a:off x="2032" y="624"/>
              <a:ext cx="3696" cy="163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6851" name="Text Box 99"/>
            <p:cNvSpPr txBox="1">
              <a:spLocks noChangeArrowheads="1"/>
            </p:cNvSpPr>
            <p:nvPr/>
          </p:nvSpPr>
          <p:spPr bwMode="auto">
            <a:xfrm>
              <a:off x="2011" y="672"/>
              <a:ext cx="3749" cy="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Arial" panose="020B0604020202020204" pitchFamily="34" charset="0"/>
                </a:rPr>
                <a:t>CONSTRUCTION:</a:t>
              </a:r>
              <a:r>
                <a:rPr lang="en-US" altLang="en-US" sz="1400" b="0" smtClean="0">
                  <a:solidFill>
                    <a:srgbClr val="000000"/>
                  </a:solidFill>
                  <a:latin typeface="Arial" panose="020B0604020202020204" pitchFamily="34" charset="0"/>
                </a:rPr>
                <a:t> </a:t>
              </a:r>
              <a:r>
                <a:rPr lang="en-US" altLang="en-US" sz="1400" i="1" smtClean="0">
                  <a:solidFill>
                    <a:srgbClr val="3333CC"/>
                  </a:solidFill>
                  <a:latin typeface="Arial" panose="020B0604020202020204" pitchFamily="34" charset="0"/>
                </a:rPr>
                <a:t>( vernier)</a:t>
              </a:r>
            </a:p>
            <a:p>
              <a:pPr eaLnBrk="1" hangingPunct="1"/>
              <a:r>
                <a:rPr lang="en-US" altLang="en-US" sz="1400" b="0" smtClean="0">
                  <a:solidFill>
                    <a:srgbClr val="000000"/>
                  </a:solidFill>
                  <a:latin typeface="Arial" panose="020B0604020202020204" pitchFamily="34" charset="0"/>
                </a:rPr>
                <a:t>Take 11 parts of Dm length and divide it in 10 equal parts.</a:t>
              </a:r>
            </a:p>
            <a:p>
              <a:pPr eaLnBrk="1" hangingPunct="1"/>
              <a:r>
                <a:rPr lang="en-US" altLang="en-US" sz="1400" b="0" smtClean="0">
                  <a:solidFill>
                    <a:srgbClr val="000000"/>
                  </a:solidFill>
                  <a:latin typeface="Arial" panose="020B0604020202020204" pitchFamily="34" charset="0"/>
                </a:rPr>
                <a:t>Each will show 0.11 m or 1.1 dm or 11 cm and construct a rectangle</a:t>
              </a:r>
            </a:p>
            <a:p>
              <a:pPr eaLnBrk="1" hangingPunct="1"/>
              <a:r>
                <a:rPr lang="en-US" altLang="en-US" sz="1400" b="0" smtClean="0">
                  <a:solidFill>
                    <a:srgbClr val="000000"/>
                  </a:solidFill>
                  <a:latin typeface="Arial" panose="020B0604020202020204" pitchFamily="34" charset="0"/>
                </a:rPr>
                <a:t>Covering these parts of vernier.</a:t>
              </a:r>
            </a:p>
            <a:p>
              <a:pPr eaLnBrk="1" hangingPunct="1"/>
              <a:endParaRPr lang="en-US" altLang="en-US" sz="1400" b="0" smtClean="0">
                <a:solidFill>
                  <a:srgbClr val="000000"/>
                </a:solidFill>
                <a:latin typeface="Arial" panose="020B0604020202020204" pitchFamily="34" charset="0"/>
              </a:endParaRPr>
            </a:p>
            <a:p>
              <a:pPr eaLnBrk="1" hangingPunct="1"/>
              <a:r>
                <a:rPr lang="en-US" altLang="en-US" sz="1400" smtClean="0">
                  <a:solidFill>
                    <a:srgbClr val="000000"/>
                  </a:solidFill>
                  <a:latin typeface="Arial" panose="020B0604020202020204" pitchFamily="34" charset="0"/>
                </a:rPr>
                <a:t>TO MEASURE GIVEN  LENGTHS:</a:t>
              </a:r>
            </a:p>
            <a:p>
              <a:pPr eaLnBrk="1" hangingPunct="1"/>
              <a:r>
                <a:rPr lang="en-US" altLang="en-US" sz="1400" b="0" smtClean="0">
                  <a:solidFill>
                    <a:srgbClr val="000000"/>
                  </a:solidFill>
                  <a:latin typeface="Arial" panose="020B0604020202020204" pitchFamily="34" charset="0"/>
                </a:rPr>
                <a:t>(1) For 2.39 m :  Subtract  0.99  from 2.39   i.e.  2.39 - .99 = 1.4 m</a:t>
              </a:r>
            </a:p>
            <a:p>
              <a:pPr eaLnBrk="1" hangingPunct="1"/>
              <a:r>
                <a:rPr lang="en-US" altLang="en-US" sz="1400" b="0" smtClean="0">
                  <a:solidFill>
                    <a:srgbClr val="000000"/>
                  </a:solidFill>
                  <a:latin typeface="Arial" panose="020B0604020202020204" pitchFamily="34" charset="0"/>
                </a:rPr>
                <a:t>The distance between 0.99  ( left of Zero) and 1.4 (right of Zero) is 2.39 m</a:t>
              </a:r>
            </a:p>
            <a:p>
              <a:pPr eaLnBrk="1" hangingPunct="1"/>
              <a:r>
                <a:rPr lang="en-US" altLang="en-US" sz="1400" b="0" smtClean="0">
                  <a:solidFill>
                    <a:srgbClr val="000000"/>
                  </a:solidFill>
                  <a:latin typeface="Arial" panose="020B0604020202020204" pitchFamily="34" charset="0"/>
                </a:rPr>
                <a:t>(2) For 0.91 m :  Subtract 0.11 from 0.91 i.e.  0.91 – 0.11 =0.80 m</a:t>
              </a:r>
            </a:p>
            <a:p>
              <a:pPr eaLnBrk="1" hangingPunct="1"/>
              <a:r>
                <a:rPr lang="en-US" altLang="en-US" sz="1400" b="0" smtClean="0">
                  <a:solidFill>
                    <a:srgbClr val="000000"/>
                  </a:solidFill>
                  <a:latin typeface="Arial" panose="020B0604020202020204" pitchFamily="34" charset="0"/>
                </a:rPr>
                <a:t> The distance between 0.11 and 0.80 (both left side of Zero)  is 0.91 m</a:t>
              </a:r>
            </a:p>
            <a:p>
              <a:pPr eaLnBrk="1" hangingPunct="1"/>
              <a:endParaRPr lang="en-US" altLang="en-US" sz="1200" b="0" smtClean="0">
                <a:solidFill>
                  <a:srgbClr val="000000"/>
                </a:solidFill>
                <a:latin typeface="Times New Roman" panose="02020603050405020304" pitchFamily="18" charset="0"/>
              </a:endParaRPr>
            </a:p>
          </p:txBody>
        </p:sp>
      </p:grpSp>
      <p:sp>
        <p:nvSpPr>
          <p:cNvPr id="586852" name="Text Box 100"/>
          <p:cNvSpPr txBox="1">
            <a:spLocks noChangeArrowheads="1"/>
          </p:cNvSpPr>
          <p:nvPr/>
        </p:nvSpPr>
        <p:spPr bwMode="auto">
          <a:xfrm>
            <a:off x="5191125" y="5426075"/>
            <a:ext cx="3746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Times New Roman" panose="02020603050405020304" pitchFamily="18" charset="0"/>
              </a:rPr>
              <a:t>1.4</a:t>
            </a:r>
          </a:p>
        </p:txBody>
      </p:sp>
      <p:grpSp>
        <p:nvGrpSpPr>
          <p:cNvPr id="586853" name="Group 101"/>
          <p:cNvGrpSpPr>
            <a:grpSpLocks/>
          </p:cNvGrpSpPr>
          <p:nvPr/>
        </p:nvGrpSpPr>
        <p:grpSpPr bwMode="auto">
          <a:xfrm>
            <a:off x="1292225" y="3986213"/>
            <a:ext cx="4076700" cy="1219200"/>
            <a:chOff x="552" y="2064"/>
            <a:chExt cx="2568" cy="768"/>
          </a:xfrm>
        </p:grpSpPr>
        <p:sp>
          <p:nvSpPr>
            <p:cNvPr id="586854" name="Line 102"/>
            <p:cNvSpPr>
              <a:spLocks noChangeShapeType="1"/>
            </p:cNvSpPr>
            <p:nvPr/>
          </p:nvSpPr>
          <p:spPr bwMode="auto">
            <a:xfrm flipV="1">
              <a:off x="3120" y="2064"/>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55" name="Line 103"/>
            <p:cNvSpPr>
              <a:spLocks noChangeShapeType="1"/>
            </p:cNvSpPr>
            <p:nvPr/>
          </p:nvSpPr>
          <p:spPr bwMode="auto">
            <a:xfrm flipV="1">
              <a:off x="552" y="2112"/>
              <a:ext cx="0" cy="48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6856" name="Group 104"/>
          <p:cNvGrpSpPr>
            <a:grpSpLocks/>
          </p:cNvGrpSpPr>
          <p:nvPr/>
        </p:nvGrpSpPr>
        <p:grpSpPr bwMode="auto">
          <a:xfrm>
            <a:off x="1597025" y="4367213"/>
            <a:ext cx="1193800" cy="838200"/>
            <a:chOff x="744" y="2304"/>
            <a:chExt cx="752" cy="528"/>
          </a:xfrm>
        </p:grpSpPr>
        <p:sp>
          <p:nvSpPr>
            <p:cNvPr id="586857" name="Line 105"/>
            <p:cNvSpPr>
              <a:spLocks noChangeShapeType="1"/>
            </p:cNvSpPr>
            <p:nvPr/>
          </p:nvSpPr>
          <p:spPr bwMode="auto">
            <a:xfrm flipV="1">
              <a:off x="1496" y="2304"/>
              <a:ext cx="0" cy="3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58" name="Line 106"/>
            <p:cNvSpPr>
              <a:spLocks noChangeShapeType="1"/>
            </p:cNvSpPr>
            <p:nvPr/>
          </p:nvSpPr>
          <p:spPr bwMode="auto">
            <a:xfrm flipV="1">
              <a:off x="744" y="2304"/>
              <a:ext cx="0" cy="528"/>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6859" name="Group 107"/>
          <p:cNvGrpSpPr>
            <a:grpSpLocks/>
          </p:cNvGrpSpPr>
          <p:nvPr/>
        </p:nvGrpSpPr>
        <p:grpSpPr bwMode="auto">
          <a:xfrm>
            <a:off x="1266825" y="3810000"/>
            <a:ext cx="4114800" cy="274638"/>
            <a:chOff x="536" y="1953"/>
            <a:chExt cx="2592" cy="173"/>
          </a:xfrm>
        </p:grpSpPr>
        <p:sp>
          <p:nvSpPr>
            <p:cNvPr id="586860" name="Line 108"/>
            <p:cNvSpPr>
              <a:spLocks noChangeShapeType="1"/>
            </p:cNvSpPr>
            <p:nvPr/>
          </p:nvSpPr>
          <p:spPr bwMode="auto">
            <a:xfrm>
              <a:off x="536" y="2112"/>
              <a:ext cx="2592" cy="0"/>
            </a:xfrm>
            <a:prstGeom prst="line">
              <a:avLst/>
            </a:prstGeom>
            <a:noFill/>
            <a:ln w="9525">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61" name="Text Box 109"/>
            <p:cNvSpPr txBox="1">
              <a:spLocks noChangeArrowheads="1"/>
            </p:cNvSpPr>
            <p:nvPr/>
          </p:nvSpPr>
          <p:spPr bwMode="auto">
            <a:xfrm>
              <a:off x="1584" y="1953"/>
              <a:ext cx="3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Times New Roman" panose="02020603050405020304" pitchFamily="18" charset="0"/>
                </a:rPr>
                <a:t>2.39 m</a:t>
              </a:r>
            </a:p>
          </p:txBody>
        </p:sp>
      </p:grpSp>
      <p:grpSp>
        <p:nvGrpSpPr>
          <p:cNvPr id="586862" name="Group 110"/>
          <p:cNvGrpSpPr>
            <a:grpSpLocks/>
          </p:cNvGrpSpPr>
          <p:nvPr/>
        </p:nvGrpSpPr>
        <p:grpSpPr bwMode="auto">
          <a:xfrm>
            <a:off x="1571625" y="4114800"/>
            <a:ext cx="1219200" cy="274638"/>
            <a:chOff x="728" y="2145"/>
            <a:chExt cx="768" cy="173"/>
          </a:xfrm>
        </p:grpSpPr>
        <p:sp>
          <p:nvSpPr>
            <p:cNvPr id="586863" name="Line 111"/>
            <p:cNvSpPr>
              <a:spLocks noChangeShapeType="1"/>
            </p:cNvSpPr>
            <p:nvPr/>
          </p:nvSpPr>
          <p:spPr bwMode="auto">
            <a:xfrm>
              <a:off x="728" y="2304"/>
              <a:ext cx="76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6864" name="Text Box 112"/>
            <p:cNvSpPr txBox="1">
              <a:spLocks noChangeArrowheads="1"/>
            </p:cNvSpPr>
            <p:nvPr/>
          </p:nvSpPr>
          <p:spPr bwMode="auto">
            <a:xfrm>
              <a:off x="960" y="2145"/>
              <a:ext cx="3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Times New Roman" panose="02020603050405020304" pitchFamily="18" charset="0"/>
                </a:rPr>
                <a:t>0.91 m</a:t>
              </a:r>
            </a:p>
          </p:txBody>
        </p:sp>
      </p:grpSp>
      <p:sp>
        <p:nvSpPr>
          <p:cNvPr id="586865" name="Text Box 113"/>
          <p:cNvSpPr txBox="1">
            <a:spLocks noChangeArrowheads="1"/>
          </p:cNvSpPr>
          <p:nvPr/>
        </p:nvSpPr>
        <p:spPr bwMode="auto">
          <a:xfrm>
            <a:off x="8172450" y="5467350"/>
            <a:ext cx="819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Arial" panose="020B0604020202020204" pitchFamily="34" charset="0"/>
              </a:rPr>
              <a:t>METERS</a:t>
            </a:r>
          </a:p>
        </p:txBody>
      </p:sp>
      <p:sp>
        <p:nvSpPr>
          <p:cNvPr id="586866" name="Text Box 114"/>
          <p:cNvSpPr txBox="1">
            <a:spLocks noChangeArrowheads="1"/>
          </p:cNvSpPr>
          <p:nvPr/>
        </p:nvSpPr>
        <p:spPr bwMode="auto">
          <a:xfrm>
            <a:off x="492125" y="5559425"/>
            <a:ext cx="819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Arial" panose="020B0604020202020204" pitchFamily="34" charset="0"/>
              </a:rPr>
              <a:t>METERS</a:t>
            </a:r>
          </a:p>
        </p:txBody>
      </p:sp>
      <p:sp>
        <p:nvSpPr>
          <p:cNvPr id="586867" name="Rectangle 115"/>
          <p:cNvSpPr>
            <a:spLocks noChangeArrowheads="1"/>
          </p:cNvSpPr>
          <p:nvPr/>
        </p:nvSpPr>
        <p:spPr bwMode="auto">
          <a:xfrm>
            <a:off x="6553200" y="381000"/>
            <a:ext cx="1792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smtClean="0">
                <a:solidFill>
                  <a:srgbClr val="000000"/>
                </a:solidFill>
                <a:latin typeface="Arial" panose="020B0604020202020204" pitchFamily="34" charset="0"/>
              </a:rPr>
              <a:t>Vernier Scale</a:t>
            </a:r>
          </a:p>
        </p:txBody>
      </p:sp>
      <p:grpSp>
        <p:nvGrpSpPr>
          <p:cNvPr id="586875" name="Group 123"/>
          <p:cNvGrpSpPr>
            <a:grpSpLocks/>
          </p:cNvGrpSpPr>
          <p:nvPr/>
        </p:nvGrpSpPr>
        <p:grpSpPr bwMode="auto">
          <a:xfrm>
            <a:off x="8016875" y="46038"/>
            <a:ext cx="1096963" cy="182562"/>
            <a:chOff x="5050" y="29"/>
            <a:chExt cx="691" cy="115"/>
          </a:xfrm>
        </p:grpSpPr>
        <p:sp>
          <p:nvSpPr>
            <p:cNvPr id="586876" name="AutoShape 124">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6877" name="AutoShape 125">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6878" name="AutoShape 126">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6879" name="AutoShape 127">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6880" name="AutoShape 128">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6881" name="AutoShape 129">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2429301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86754"/>
                                        </p:tgtEl>
                                        <p:attrNameLst>
                                          <p:attrName>style.visibility</p:attrName>
                                        </p:attrNameLst>
                                      </p:cBhvr>
                                      <p:to>
                                        <p:strVal val="visible"/>
                                      </p:to>
                                    </p:set>
                                    <p:anim calcmode="lin" valueType="num">
                                      <p:cBhvr additive="base">
                                        <p:cTn id="7" dur="500" fill="hold"/>
                                        <p:tgtEl>
                                          <p:spTgt spid="586754"/>
                                        </p:tgtEl>
                                        <p:attrNameLst>
                                          <p:attrName>ppt_x</p:attrName>
                                        </p:attrNameLst>
                                      </p:cBhvr>
                                      <p:tavLst>
                                        <p:tav tm="0">
                                          <p:val>
                                            <p:strVal val="0-#ppt_w/2"/>
                                          </p:val>
                                        </p:tav>
                                        <p:tav tm="100000">
                                          <p:val>
                                            <p:strVal val="#ppt_x"/>
                                          </p:val>
                                        </p:tav>
                                      </p:tavLst>
                                    </p:anim>
                                    <p:anim calcmode="lin" valueType="num">
                                      <p:cBhvr additive="base">
                                        <p:cTn id="8" dur="500" fill="hold"/>
                                        <p:tgtEl>
                                          <p:spTgt spid="586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nodeType="clickEffect">
                                  <p:stCondLst>
                                    <p:cond delay="0"/>
                                  </p:stCondLst>
                                  <p:childTnLst>
                                    <p:set>
                                      <p:cBhvr>
                                        <p:cTn id="12" dur="1" fill="hold">
                                          <p:stCondLst>
                                            <p:cond delay="0"/>
                                          </p:stCondLst>
                                        </p:cTn>
                                        <p:tgtEl>
                                          <p:spTgt spid="586846"/>
                                        </p:tgtEl>
                                        <p:attrNameLst>
                                          <p:attrName>style.visibility</p:attrName>
                                        </p:attrNameLst>
                                      </p:cBhvr>
                                      <p:to>
                                        <p:strVal val="visible"/>
                                      </p:to>
                                    </p:set>
                                    <p:anim calcmode="lin" valueType="num">
                                      <p:cBhvr>
                                        <p:cTn id="13" dur="500" fill="hold"/>
                                        <p:tgtEl>
                                          <p:spTgt spid="586846"/>
                                        </p:tgtEl>
                                        <p:attrNameLst>
                                          <p:attrName>ppt_x</p:attrName>
                                        </p:attrNameLst>
                                      </p:cBhvr>
                                      <p:tavLst>
                                        <p:tav tm="0">
                                          <p:val>
                                            <p:strVal val="#ppt_x-#ppt_w/2"/>
                                          </p:val>
                                        </p:tav>
                                        <p:tav tm="100000">
                                          <p:val>
                                            <p:strVal val="#ppt_x"/>
                                          </p:val>
                                        </p:tav>
                                      </p:tavLst>
                                    </p:anim>
                                    <p:anim calcmode="lin" valueType="num">
                                      <p:cBhvr>
                                        <p:cTn id="14" dur="500" fill="hold"/>
                                        <p:tgtEl>
                                          <p:spTgt spid="586846"/>
                                        </p:tgtEl>
                                        <p:attrNameLst>
                                          <p:attrName>ppt_y</p:attrName>
                                        </p:attrNameLst>
                                      </p:cBhvr>
                                      <p:tavLst>
                                        <p:tav tm="0">
                                          <p:val>
                                            <p:strVal val="#ppt_y"/>
                                          </p:val>
                                        </p:tav>
                                        <p:tav tm="100000">
                                          <p:val>
                                            <p:strVal val="#ppt_y"/>
                                          </p:val>
                                        </p:tav>
                                      </p:tavLst>
                                    </p:anim>
                                    <p:anim calcmode="lin" valueType="num">
                                      <p:cBhvr>
                                        <p:cTn id="15" dur="500" fill="hold"/>
                                        <p:tgtEl>
                                          <p:spTgt spid="586846"/>
                                        </p:tgtEl>
                                        <p:attrNameLst>
                                          <p:attrName>ppt_w</p:attrName>
                                        </p:attrNameLst>
                                      </p:cBhvr>
                                      <p:tavLst>
                                        <p:tav tm="0">
                                          <p:val>
                                            <p:fltVal val="0"/>
                                          </p:val>
                                        </p:tav>
                                        <p:tav tm="100000">
                                          <p:val>
                                            <p:strVal val="#ppt_w"/>
                                          </p:val>
                                        </p:tav>
                                      </p:tavLst>
                                    </p:anim>
                                    <p:anim calcmode="lin" valueType="num">
                                      <p:cBhvr>
                                        <p:cTn id="16" dur="500" fill="hold"/>
                                        <p:tgtEl>
                                          <p:spTgt spid="586846"/>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2" fill="hold" nodeType="clickEffect">
                                  <p:stCondLst>
                                    <p:cond delay="0"/>
                                  </p:stCondLst>
                                  <p:childTnLst>
                                    <p:set>
                                      <p:cBhvr>
                                        <p:cTn id="20" dur="1" fill="hold">
                                          <p:stCondLst>
                                            <p:cond delay="0"/>
                                          </p:stCondLst>
                                        </p:cTn>
                                        <p:tgtEl>
                                          <p:spTgt spid="586849"/>
                                        </p:tgtEl>
                                        <p:attrNameLst>
                                          <p:attrName>style.visibility</p:attrName>
                                        </p:attrNameLst>
                                      </p:cBhvr>
                                      <p:to>
                                        <p:strVal val="visible"/>
                                      </p:to>
                                    </p:set>
                                    <p:anim calcmode="lin" valueType="num">
                                      <p:cBhvr>
                                        <p:cTn id="21" dur="500" fill="hold"/>
                                        <p:tgtEl>
                                          <p:spTgt spid="586849"/>
                                        </p:tgtEl>
                                        <p:attrNameLst>
                                          <p:attrName>ppt_x</p:attrName>
                                        </p:attrNameLst>
                                      </p:cBhvr>
                                      <p:tavLst>
                                        <p:tav tm="0">
                                          <p:val>
                                            <p:strVal val="#ppt_x+#ppt_w/2"/>
                                          </p:val>
                                        </p:tav>
                                        <p:tav tm="100000">
                                          <p:val>
                                            <p:strVal val="#ppt_x"/>
                                          </p:val>
                                        </p:tav>
                                      </p:tavLst>
                                    </p:anim>
                                    <p:anim calcmode="lin" valueType="num">
                                      <p:cBhvr>
                                        <p:cTn id="22" dur="500" fill="hold"/>
                                        <p:tgtEl>
                                          <p:spTgt spid="586849"/>
                                        </p:tgtEl>
                                        <p:attrNameLst>
                                          <p:attrName>ppt_y</p:attrName>
                                        </p:attrNameLst>
                                      </p:cBhvr>
                                      <p:tavLst>
                                        <p:tav tm="0">
                                          <p:val>
                                            <p:strVal val="#ppt_y"/>
                                          </p:val>
                                        </p:tav>
                                        <p:tav tm="100000">
                                          <p:val>
                                            <p:strVal val="#ppt_y"/>
                                          </p:val>
                                        </p:tav>
                                      </p:tavLst>
                                    </p:anim>
                                    <p:anim calcmode="lin" valueType="num">
                                      <p:cBhvr>
                                        <p:cTn id="23" dur="500" fill="hold"/>
                                        <p:tgtEl>
                                          <p:spTgt spid="586849"/>
                                        </p:tgtEl>
                                        <p:attrNameLst>
                                          <p:attrName>ppt_w</p:attrName>
                                        </p:attrNameLst>
                                      </p:cBhvr>
                                      <p:tavLst>
                                        <p:tav tm="0">
                                          <p:val>
                                            <p:fltVal val="0"/>
                                          </p:val>
                                        </p:tav>
                                        <p:tav tm="100000">
                                          <p:val>
                                            <p:strVal val="#ppt_w"/>
                                          </p:val>
                                        </p:tav>
                                      </p:tavLst>
                                    </p:anim>
                                    <p:anim calcmode="lin" valueType="num">
                                      <p:cBhvr>
                                        <p:cTn id="24" dur="500" fill="hold"/>
                                        <p:tgtEl>
                                          <p:spTgt spid="586849"/>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586759"/>
                                        </p:tgtEl>
                                        <p:attrNameLst>
                                          <p:attrName>style.visibility</p:attrName>
                                        </p:attrNameLst>
                                      </p:cBhvr>
                                      <p:to>
                                        <p:strVal val="visible"/>
                                      </p:to>
                                    </p:set>
                                    <p:anim calcmode="lin" valueType="num">
                                      <p:cBhvr>
                                        <p:cTn id="29" dur="500" fill="hold"/>
                                        <p:tgtEl>
                                          <p:spTgt spid="586759"/>
                                        </p:tgtEl>
                                        <p:attrNameLst>
                                          <p:attrName>ppt_x</p:attrName>
                                        </p:attrNameLst>
                                      </p:cBhvr>
                                      <p:tavLst>
                                        <p:tav tm="0">
                                          <p:val>
                                            <p:strVal val="#ppt_x-#ppt_w/2"/>
                                          </p:val>
                                        </p:tav>
                                        <p:tav tm="100000">
                                          <p:val>
                                            <p:strVal val="#ppt_x"/>
                                          </p:val>
                                        </p:tav>
                                      </p:tavLst>
                                    </p:anim>
                                    <p:anim calcmode="lin" valueType="num">
                                      <p:cBhvr>
                                        <p:cTn id="30" dur="500" fill="hold"/>
                                        <p:tgtEl>
                                          <p:spTgt spid="586759"/>
                                        </p:tgtEl>
                                        <p:attrNameLst>
                                          <p:attrName>ppt_y</p:attrName>
                                        </p:attrNameLst>
                                      </p:cBhvr>
                                      <p:tavLst>
                                        <p:tav tm="0">
                                          <p:val>
                                            <p:strVal val="#ppt_y"/>
                                          </p:val>
                                        </p:tav>
                                        <p:tav tm="100000">
                                          <p:val>
                                            <p:strVal val="#ppt_y"/>
                                          </p:val>
                                        </p:tav>
                                      </p:tavLst>
                                    </p:anim>
                                    <p:anim calcmode="lin" valueType="num">
                                      <p:cBhvr>
                                        <p:cTn id="31" dur="500" fill="hold"/>
                                        <p:tgtEl>
                                          <p:spTgt spid="586759"/>
                                        </p:tgtEl>
                                        <p:attrNameLst>
                                          <p:attrName>ppt_w</p:attrName>
                                        </p:attrNameLst>
                                      </p:cBhvr>
                                      <p:tavLst>
                                        <p:tav tm="0">
                                          <p:val>
                                            <p:fltVal val="0"/>
                                          </p:val>
                                        </p:tav>
                                        <p:tav tm="100000">
                                          <p:val>
                                            <p:strVal val="#ppt_w"/>
                                          </p:val>
                                        </p:tav>
                                      </p:tavLst>
                                    </p:anim>
                                    <p:anim calcmode="lin" valueType="num">
                                      <p:cBhvr>
                                        <p:cTn id="32" dur="500" fill="hold"/>
                                        <p:tgtEl>
                                          <p:spTgt spid="586759"/>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4" fill="hold" nodeType="clickEffect">
                                  <p:stCondLst>
                                    <p:cond delay="0"/>
                                  </p:stCondLst>
                                  <p:childTnLst>
                                    <p:set>
                                      <p:cBhvr>
                                        <p:cTn id="36" dur="1" fill="hold">
                                          <p:stCondLst>
                                            <p:cond delay="0"/>
                                          </p:stCondLst>
                                        </p:cTn>
                                        <p:tgtEl>
                                          <p:spTgt spid="586833"/>
                                        </p:tgtEl>
                                        <p:attrNameLst>
                                          <p:attrName>style.visibility</p:attrName>
                                        </p:attrNameLst>
                                      </p:cBhvr>
                                      <p:to>
                                        <p:strVal val="visible"/>
                                      </p:to>
                                    </p:set>
                                    <p:anim calcmode="lin" valueType="num">
                                      <p:cBhvr>
                                        <p:cTn id="37" dur="500" fill="hold"/>
                                        <p:tgtEl>
                                          <p:spTgt spid="586833"/>
                                        </p:tgtEl>
                                        <p:attrNameLst>
                                          <p:attrName>ppt_x</p:attrName>
                                        </p:attrNameLst>
                                      </p:cBhvr>
                                      <p:tavLst>
                                        <p:tav tm="0">
                                          <p:val>
                                            <p:strVal val="#ppt_x"/>
                                          </p:val>
                                        </p:tav>
                                        <p:tav tm="100000">
                                          <p:val>
                                            <p:strVal val="#ppt_x"/>
                                          </p:val>
                                        </p:tav>
                                      </p:tavLst>
                                    </p:anim>
                                    <p:anim calcmode="lin" valueType="num">
                                      <p:cBhvr>
                                        <p:cTn id="38" dur="500" fill="hold"/>
                                        <p:tgtEl>
                                          <p:spTgt spid="586833"/>
                                        </p:tgtEl>
                                        <p:attrNameLst>
                                          <p:attrName>ppt_y</p:attrName>
                                        </p:attrNameLst>
                                      </p:cBhvr>
                                      <p:tavLst>
                                        <p:tav tm="0">
                                          <p:val>
                                            <p:strVal val="#ppt_y+#ppt_h/2"/>
                                          </p:val>
                                        </p:tav>
                                        <p:tav tm="100000">
                                          <p:val>
                                            <p:strVal val="#ppt_y"/>
                                          </p:val>
                                        </p:tav>
                                      </p:tavLst>
                                    </p:anim>
                                    <p:anim calcmode="lin" valueType="num">
                                      <p:cBhvr>
                                        <p:cTn id="39" dur="500" fill="hold"/>
                                        <p:tgtEl>
                                          <p:spTgt spid="586833"/>
                                        </p:tgtEl>
                                        <p:attrNameLst>
                                          <p:attrName>ppt_w</p:attrName>
                                        </p:attrNameLst>
                                      </p:cBhvr>
                                      <p:tavLst>
                                        <p:tav tm="0">
                                          <p:val>
                                            <p:strVal val="#ppt_w"/>
                                          </p:val>
                                        </p:tav>
                                        <p:tav tm="100000">
                                          <p:val>
                                            <p:strVal val="#ppt_w"/>
                                          </p:val>
                                        </p:tav>
                                      </p:tavLst>
                                    </p:anim>
                                    <p:anim calcmode="lin" valueType="num">
                                      <p:cBhvr>
                                        <p:cTn id="40" dur="500" fill="hold"/>
                                        <p:tgtEl>
                                          <p:spTgt spid="586833"/>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 fill="hold" nodeType="clickEffect">
                                  <p:stCondLst>
                                    <p:cond delay="0"/>
                                  </p:stCondLst>
                                  <p:childTnLst>
                                    <p:set>
                                      <p:cBhvr>
                                        <p:cTn id="44" dur="1" fill="hold">
                                          <p:stCondLst>
                                            <p:cond delay="0"/>
                                          </p:stCondLst>
                                        </p:cTn>
                                        <p:tgtEl>
                                          <p:spTgt spid="586790"/>
                                        </p:tgtEl>
                                        <p:attrNameLst>
                                          <p:attrName>style.visibility</p:attrName>
                                        </p:attrNameLst>
                                      </p:cBhvr>
                                      <p:to>
                                        <p:strVal val="visible"/>
                                      </p:to>
                                    </p:set>
                                    <p:anim calcmode="lin" valueType="num">
                                      <p:cBhvr>
                                        <p:cTn id="45" dur="500" fill="hold"/>
                                        <p:tgtEl>
                                          <p:spTgt spid="586790"/>
                                        </p:tgtEl>
                                        <p:attrNameLst>
                                          <p:attrName>ppt_x</p:attrName>
                                        </p:attrNameLst>
                                      </p:cBhvr>
                                      <p:tavLst>
                                        <p:tav tm="0">
                                          <p:val>
                                            <p:strVal val="#ppt_x"/>
                                          </p:val>
                                        </p:tav>
                                        <p:tav tm="100000">
                                          <p:val>
                                            <p:strVal val="#ppt_x"/>
                                          </p:val>
                                        </p:tav>
                                      </p:tavLst>
                                    </p:anim>
                                    <p:anim calcmode="lin" valueType="num">
                                      <p:cBhvr>
                                        <p:cTn id="46" dur="500" fill="hold"/>
                                        <p:tgtEl>
                                          <p:spTgt spid="586790"/>
                                        </p:tgtEl>
                                        <p:attrNameLst>
                                          <p:attrName>ppt_y</p:attrName>
                                        </p:attrNameLst>
                                      </p:cBhvr>
                                      <p:tavLst>
                                        <p:tav tm="0">
                                          <p:val>
                                            <p:strVal val="#ppt_y-#ppt_h/2"/>
                                          </p:val>
                                        </p:tav>
                                        <p:tav tm="100000">
                                          <p:val>
                                            <p:strVal val="#ppt_y"/>
                                          </p:val>
                                        </p:tav>
                                      </p:tavLst>
                                    </p:anim>
                                    <p:anim calcmode="lin" valueType="num">
                                      <p:cBhvr>
                                        <p:cTn id="47" dur="500" fill="hold"/>
                                        <p:tgtEl>
                                          <p:spTgt spid="586790"/>
                                        </p:tgtEl>
                                        <p:attrNameLst>
                                          <p:attrName>ppt_w</p:attrName>
                                        </p:attrNameLst>
                                      </p:cBhvr>
                                      <p:tavLst>
                                        <p:tav tm="0">
                                          <p:val>
                                            <p:strVal val="#ppt_w"/>
                                          </p:val>
                                        </p:tav>
                                        <p:tav tm="100000">
                                          <p:val>
                                            <p:strVal val="#ppt_w"/>
                                          </p:val>
                                        </p:tav>
                                      </p:tavLst>
                                    </p:anim>
                                    <p:anim calcmode="lin" valueType="num">
                                      <p:cBhvr>
                                        <p:cTn id="48" dur="500" fill="hold"/>
                                        <p:tgtEl>
                                          <p:spTgt spid="586790"/>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586840"/>
                                        </p:tgtEl>
                                        <p:attrNameLst>
                                          <p:attrName>style.visibility</p:attrName>
                                        </p:attrNameLst>
                                      </p:cBhvr>
                                      <p:to>
                                        <p:strVal val="visible"/>
                                      </p:to>
                                    </p:set>
                                    <p:anim calcmode="lin" valueType="num">
                                      <p:cBhvr additive="base">
                                        <p:cTn id="53" dur="500" fill="hold"/>
                                        <p:tgtEl>
                                          <p:spTgt spid="586840"/>
                                        </p:tgtEl>
                                        <p:attrNameLst>
                                          <p:attrName>ppt_x</p:attrName>
                                        </p:attrNameLst>
                                      </p:cBhvr>
                                      <p:tavLst>
                                        <p:tav tm="0">
                                          <p:val>
                                            <p:strVal val="#ppt_x"/>
                                          </p:val>
                                        </p:tav>
                                        <p:tav tm="100000">
                                          <p:val>
                                            <p:strVal val="#ppt_x"/>
                                          </p:val>
                                        </p:tav>
                                      </p:tavLst>
                                    </p:anim>
                                    <p:anim calcmode="lin" valueType="num">
                                      <p:cBhvr additive="base">
                                        <p:cTn id="54" dur="500" fill="hold"/>
                                        <p:tgtEl>
                                          <p:spTgt spid="586840"/>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586770"/>
                                        </p:tgtEl>
                                        <p:attrNameLst>
                                          <p:attrName>style.visibility</p:attrName>
                                        </p:attrNameLst>
                                      </p:cBhvr>
                                      <p:to>
                                        <p:strVal val="visible"/>
                                      </p:to>
                                    </p:set>
                                    <p:anim calcmode="lin" valueType="num">
                                      <p:cBhvr additive="base">
                                        <p:cTn id="59" dur="500" fill="hold"/>
                                        <p:tgtEl>
                                          <p:spTgt spid="586770"/>
                                        </p:tgtEl>
                                        <p:attrNameLst>
                                          <p:attrName>ppt_x</p:attrName>
                                        </p:attrNameLst>
                                      </p:cBhvr>
                                      <p:tavLst>
                                        <p:tav tm="0">
                                          <p:val>
                                            <p:strVal val="#ppt_x"/>
                                          </p:val>
                                        </p:tav>
                                        <p:tav tm="100000">
                                          <p:val>
                                            <p:strVal val="#ppt_x"/>
                                          </p:val>
                                        </p:tav>
                                      </p:tavLst>
                                    </p:anim>
                                    <p:anim calcmode="lin" valueType="num">
                                      <p:cBhvr additive="base">
                                        <p:cTn id="60" dur="500" fill="hold"/>
                                        <p:tgtEl>
                                          <p:spTgt spid="586770"/>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2" fill="hold" grpId="0" nodeType="clickEffect">
                                  <p:stCondLst>
                                    <p:cond delay="0"/>
                                  </p:stCondLst>
                                  <p:childTnLst>
                                    <p:set>
                                      <p:cBhvr>
                                        <p:cTn id="64" dur="1" fill="hold">
                                          <p:stCondLst>
                                            <p:cond delay="0"/>
                                          </p:stCondLst>
                                        </p:cTn>
                                        <p:tgtEl>
                                          <p:spTgt spid="586758"/>
                                        </p:tgtEl>
                                        <p:attrNameLst>
                                          <p:attrName>style.visibility</p:attrName>
                                        </p:attrNameLst>
                                      </p:cBhvr>
                                      <p:to>
                                        <p:strVal val="visible"/>
                                      </p:to>
                                    </p:set>
                                    <p:anim calcmode="lin" valueType="num">
                                      <p:cBhvr>
                                        <p:cTn id="65" dur="500" fill="hold"/>
                                        <p:tgtEl>
                                          <p:spTgt spid="586758"/>
                                        </p:tgtEl>
                                        <p:attrNameLst>
                                          <p:attrName>ppt_x</p:attrName>
                                        </p:attrNameLst>
                                      </p:cBhvr>
                                      <p:tavLst>
                                        <p:tav tm="0">
                                          <p:val>
                                            <p:strVal val="#ppt_x+#ppt_w/2"/>
                                          </p:val>
                                        </p:tav>
                                        <p:tav tm="100000">
                                          <p:val>
                                            <p:strVal val="#ppt_x"/>
                                          </p:val>
                                        </p:tav>
                                      </p:tavLst>
                                    </p:anim>
                                    <p:anim calcmode="lin" valueType="num">
                                      <p:cBhvr>
                                        <p:cTn id="66" dur="500" fill="hold"/>
                                        <p:tgtEl>
                                          <p:spTgt spid="586758"/>
                                        </p:tgtEl>
                                        <p:attrNameLst>
                                          <p:attrName>ppt_y</p:attrName>
                                        </p:attrNameLst>
                                      </p:cBhvr>
                                      <p:tavLst>
                                        <p:tav tm="0">
                                          <p:val>
                                            <p:strVal val="#ppt_y"/>
                                          </p:val>
                                        </p:tav>
                                        <p:tav tm="100000">
                                          <p:val>
                                            <p:strVal val="#ppt_y"/>
                                          </p:val>
                                        </p:tav>
                                      </p:tavLst>
                                    </p:anim>
                                    <p:anim calcmode="lin" valueType="num">
                                      <p:cBhvr>
                                        <p:cTn id="67" dur="500" fill="hold"/>
                                        <p:tgtEl>
                                          <p:spTgt spid="586758"/>
                                        </p:tgtEl>
                                        <p:attrNameLst>
                                          <p:attrName>ppt_w</p:attrName>
                                        </p:attrNameLst>
                                      </p:cBhvr>
                                      <p:tavLst>
                                        <p:tav tm="0">
                                          <p:val>
                                            <p:fltVal val="0"/>
                                          </p:val>
                                        </p:tav>
                                        <p:tav tm="100000">
                                          <p:val>
                                            <p:strVal val="#ppt_w"/>
                                          </p:val>
                                        </p:tav>
                                      </p:tavLst>
                                    </p:anim>
                                    <p:anim calcmode="lin" valueType="num">
                                      <p:cBhvr>
                                        <p:cTn id="68" dur="500" fill="hold"/>
                                        <p:tgtEl>
                                          <p:spTgt spid="586758"/>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4" fill="hold" grpId="0" nodeType="clickEffect">
                                  <p:stCondLst>
                                    <p:cond delay="0"/>
                                  </p:stCondLst>
                                  <p:childTnLst>
                                    <p:set>
                                      <p:cBhvr>
                                        <p:cTn id="72" dur="1" fill="hold">
                                          <p:stCondLst>
                                            <p:cond delay="0"/>
                                          </p:stCondLst>
                                        </p:cTn>
                                        <p:tgtEl>
                                          <p:spTgt spid="586760"/>
                                        </p:tgtEl>
                                        <p:attrNameLst>
                                          <p:attrName>style.visibility</p:attrName>
                                        </p:attrNameLst>
                                      </p:cBhvr>
                                      <p:to>
                                        <p:strVal val="visible"/>
                                      </p:to>
                                    </p:set>
                                    <p:anim calcmode="lin" valueType="num">
                                      <p:cBhvr>
                                        <p:cTn id="73" dur="500" fill="hold"/>
                                        <p:tgtEl>
                                          <p:spTgt spid="586760"/>
                                        </p:tgtEl>
                                        <p:attrNameLst>
                                          <p:attrName>ppt_x</p:attrName>
                                        </p:attrNameLst>
                                      </p:cBhvr>
                                      <p:tavLst>
                                        <p:tav tm="0">
                                          <p:val>
                                            <p:strVal val="#ppt_x"/>
                                          </p:val>
                                        </p:tav>
                                        <p:tav tm="100000">
                                          <p:val>
                                            <p:strVal val="#ppt_x"/>
                                          </p:val>
                                        </p:tav>
                                      </p:tavLst>
                                    </p:anim>
                                    <p:anim calcmode="lin" valueType="num">
                                      <p:cBhvr>
                                        <p:cTn id="74" dur="500" fill="hold"/>
                                        <p:tgtEl>
                                          <p:spTgt spid="586760"/>
                                        </p:tgtEl>
                                        <p:attrNameLst>
                                          <p:attrName>ppt_y</p:attrName>
                                        </p:attrNameLst>
                                      </p:cBhvr>
                                      <p:tavLst>
                                        <p:tav tm="0">
                                          <p:val>
                                            <p:strVal val="#ppt_y+#ppt_h/2"/>
                                          </p:val>
                                        </p:tav>
                                        <p:tav tm="100000">
                                          <p:val>
                                            <p:strVal val="#ppt_y"/>
                                          </p:val>
                                        </p:tav>
                                      </p:tavLst>
                                    </p:anim>
                                    <p:anim calcmode="lin" valueType="num">
                                      <p:cBhvr>
                                        <p:cTn id="75" dur="500" fill="hold"/>
                                        <p:tgtEl>
                                          <p:spTgt spid="586760"/>
                                        </p:tgtEl>
                                        <p:attrNameLst>
                                          <p:attrName>ppt_w</p:attrName>
                                        </p:attrNameLst>
                                      </p:cBhvr>
                                      <p:tavLst>
                                        <p:tav tm="0">
                                          <p:val>
                                            <p:strVal val="#ppt_w"/>
                                          </p:val>
                                        </p:tav>
                                        <p:tav tm="100000">
                                          <p:val>
                                            <p:strVal val="#ppt_w"/>
                                          </p:val>
                                        </p:tav>
                                      </p:tavLst>
                                    </p:anim>
                                    <p:anim calcmode="lin" valueType="num">
                                      <p:cBhvr>
                                        <p:cTn id="76" dur="500" fill="hold"/>
                                        <p:tgtEl>
                                          <p:spTgt spid="586760"/>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4" fill="hold" grpId="0" nodeType="clickEffect">
                                  <p:stCondLst>
                                    <p:cond delay="0"/>
                                  </p:stCondLst>
                                  <p:childTnLst>
                                    <p:set>
                                      <p:cBhvr>
                                        <p:cTn id="80" dur="1" fill="hold">
                                          <p:stCondLst>
                                            <p:cond delay="0"/>
                                          </p:stCondLst>
                                        </p:cTn>
                                        <p:tgtEl>
                                          <p:spTgt spid="586761"/>
                                        </p:tgtEl>
                                        <p:attrNameLst>
                                          <p:attrName>style.visibility</p:attrName>
                                        </p:attrNameLst>
                                      </p:cBhvr>
                                      <p:to>
                                        <p:strVal val="visible"/>
                                      </p:to>
                                    </p:set>
                                    <p:anim calcmode="lin" valueType="num">
                                      <p:cBhvr>
                                        <p:cTn id="81" dur="500" fill="hold"/>
                                        <p:tgtEl>
                                          <p:spTgt spid="586761"/>
                                        </p:tgtEl>
                                        <p:attrNameLst>
                                          <p:attrName>ppt_x</p:attrName>
                                        </p:attrNameLst>
                                      </p:cBhvr>
                                      <p:tavLst>
                                        <p:tav tm="0">
                                          <p:val>
                                            <p:strVal val="#ppt_x"/>
                                          </p:val>
                                        </p:tav>
                                        <p:tav tm="100000">
                                          <p:val>
                                            <p:strVal val="#ppt_x"/>
                                          </p:val>
                                        </p:tav>
                                      </p:tavLst>
                                    </p:anim>
                                    <p:anim calcmode="lin" valueType="num">
                                      <p:cBhvr>
                                        <p:cTn id="82" dur="500" fill="hold"/>
                                        <p:tgtEl>
                                          <p:spTgt spid="586761"/>
                                        </p:tgtEl>
                                        <p:attrNameLst>
                                          <p:attrName>ppt_y</p:attrName>
                                        </p:attrNameLst>
                                      </p:cBhvr>
                                      <p:tavLst>
                                        <p:tav tm="0">
                                          <p:val>
                                            <p:strVal val="#ppt_y+#ppt_h/2"/>
                                          </p:val>
                                        </p:tav>
                                        <p:tav tm="100000">
                                          <p:val>
                                            <p:strVal val="#ppt_y"/>
                                          </p:val>
                                        </p:tav>
                                      </p:tavLst>
                                    </p:anim>
                                    <p:anim calcmode="lin" valueType="num">
                                      <p:cBhvr>
                                        <p:cTn id="83" dur="500" fill="hold"/>
                                        <p:tgtEl>
                                          <p:spTgt spid="586761"/>
                                        </p:tgtEl>
                                        <p:attrNameLst>
                                          <p:attrName>ppt_w</p:attrName>
                                        </p:attrNameLst>
                                      </p:cBhvr>
                                      <p:tavLst>
                                        <p:tav tm="0">
                                          <p:val>
                                            <p:strVal val="#ppt_w"/>
                                          </p:val>
                                        </p:tav>
                                        <p:tav tm="100000">
                                          <p:val>
                                            <p:strVal val="#ppt_w"/>
                                          </p:val>
                                        </p:tav>
                                      </p:tavLst>
                                    </p:anim>
                                    <p:anim calcmode="lin" valueType="num">
                                      <p:cBhvr>
                                        <p:cTn id="84" dur="500" fill="hold"/>
                                        <p:tgtEl>
                                          <p:spTgt spid="586761"/>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4" fill="hold" grpId="0" nodeType="clickEffect">
                                  <p:stCondLst>
                                    <p:cond delay="0"/>
                                  </p:stCondLst>
                                  <p:childTnLst>
                                    <p:set>
                                      <p:cBhvr>
                                        <p:cTn id="88" dur="1" fill="hold">
                                          <p:stCondLst>
                                            <p:cond delay="0"/>
                                          </p:stCondLst>
                                        </p:cTn>
                                        <p:tgtEl>
                                          <p:spTgt spid="586762"/>
                                        </p:tgtEl>
                                        <p:attrNameLst>
                                          <p:attrName>style.visibility</p:attrName>
                                        </p:attrNameLst>
                                      </p:cBhvr>
                                      <p:to>
                                        <p:strVal val="visible"/>
                                      </p:to>
                                    </p:set>
                                    <p:anim calcmode="lin" valueType="num">
                                      <p:cBhvr>
                                        <p:cTn id="89" dur="500" fill="hold"/>
                                        <p:tgtEl>
                                          <p:spTgt spid="586762"/>
                                        </p:tgtEl>
                                        <p:attrNameLst>
                                          <p:attrName>ppt_x</p:attrName>
                                        </p:attrNameLst>
                                      </p:cBhvr>
                                      <p:tavLst>
                                        <p:tav tm="0">
                                          <p:val>
                                            <p:strVal val="#ppt_x"/>
                                          </p:val>
                                        </p:tav>
                                        <p:tav tm="100000">
                                          <p:val>
                                            <p:strVal val="#ppt_x"/>
                                          </p:val>
                                        </p:tav>
                                      </p:tavLst>
                                    </p:anim>
                                    <p:anim calcmode="lin" valueType="num">
                                      <p:cBhvr>
                                        <p:cTn id="90" dur="500" fill="hold"/>
                                        <p:tgtEl>
                                          <p:spTgt spid="586762"/>
                                        </p:tgtEl>
                                        <p:attrNameLst>
                                          <p:attrName>ppt_y</p:attrName>
                                        </p:attrNameLst>
                                      </p:cBhvr>
                                      <p:tavLst>
                                        <p:tav tm="0">
                                          <p:val>
                                            <p:strVal val="#ppt_y+#ppt_h/2"/>
                                          </p:val>
                                        </p:tav>
                                        <p:tav tm="100000">
                                          <p:val>
                                            <p:strVal val="#ppt_y"/>
                                          </p:val>
                                        </p:tav>
                                      </p:tavLst>
                                    </p:anim>
                                    <p:anim calcmode="lin" valueType="num">
                                      <p:cBhvr>
                                        <p:cTn id="91" dur="500" fill="hold"/>
                                        <p:tgtEl>
                                          <p:spTgt spid="586762"/>
                                        </p:tgtEl>
                                        <p:attrNameLst>
                                          <p:attrName>ppt_w</p:attrName>
                                        </p:attrNameLst>
                                      </p:cBhvr>
                                      <p:tavLst>
                                        <p:tav tm="0">
                                          <p:val>
                                            <p:strVal val="#ppt_w"/>
                                          </p:val>
                                        </p:tav>
                                        <p:tav tm="100000">
                                          <p:val>
                                            <p:strVal val="#ppt_w"/>
                                          </p:val>
                                        </p:tav>
                                      </p:tavLst>
                                    </p:anim>
                                    <p:anim calcmode="lin" valueType="num">
                                      <p:cBhvr>
                                        <p:cTn id="92" dur="500" fill="hold"/>
                                        <p:tgtEl>
                                          <p:spTgt spid="586762"/>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4" fill="hold" grpId="0" nodeType="clickEffect">
                                  <p:stCondLst>
                                    <p:cond delay="0"/>
                                  </p:stCondLst>
                                  <p:childTnLst>
                                    <p:set>
                                      <p:cBhvr>
                                        <p:cTn id="96" dur="1" fill="hold">
                                          <p:stCondLst>
                                            <p:cond delay="0"/>
                                          </p:stCondLst>
                                        </p:cTn>
                                        <p:tgtEl>
                                          <p:spTgt spid="586763"/>
                                        </p:tgtEl>
                                        <p:attrNameLst>
                                          <p:attrName>style.visibility</p:attrName>
                                        </p:attrNameLst>
                                      </p:cBhvr>
                                      <p:to>
                                        <p:strVal val="visible"/>
                                      </p:to>
                                    </p:set>
                                    <p:anim calcmode="lin" valueType="num">
                                      <p:cBhvr>
                                        <p:cTn id="97" dur="500" fill="hold"/>
                                        <p:tgtEl>
                                          <p:spTgt spid="586763"/>
                                        </p:tgtEl>
                                        <p:attrNameLst>
                                          <p:attrName>ppt_x</p:attrName>
                                        </p:attrNameLst>
                                      </p:cBhvr>
                                      <p:tavLst>
                                        <p:tav tm="0">
                                          <p:val>
                                            <p:strVal val="#ppt_x"/>
                                          </p:val>
                                        </p:tav>
                                        <p:tav tm="100000">
                                          <p:val>
                                            <p:strVal val="#ppt_x"/>
                                          </p:val>
                                        </p:tav>
                                      </p:tavLst>
                                    </p:anim>
                                    <p:anim calcmode="lin" valueType="num">
                                      <p:cBhvr>
                                        <p:cTn id="98" dur="500" fill="hold"/>
                                        <p:tgtEl>
                                          <p:spTgt spid="586763"/>
                                        </p:tgtEl>
                                        <p:attrNameLst>
                                          <p:attrName>ppt_y</p:attrName>
                                        </p:attrNameLst>
                                      </p:cBhvr>
                                      <p:tavLst>
                                        <p:tav tm="0">
                                          <p:val>
                                            <p:strVal val="#ppt_y+#ppt_h/2"/>
                                          </p:val>
                                        </p:tav>
                                        <p:tav tm="100000">
                                          <p:val>
                                            <p:strVal val="#ppt_y"/>
                                          </p:val>
                                        </p:tav>
                                      </p:tavLst>
                                    </p:anim>
                                    <p:anim calcmode="lin" valueType="num">
                                      <p:cBhvr>
                                        <p:cTn id="99" dur="500" fill="hold"/>
                                        <p:tgtEl>
                                          <p:spTgt spid="586763"/>
                                        </p:tgtEl>
                                        <p:attrNameLst>
                                          <p:attrName>ppt_w</p:attrName>
                                        </p:attrNameLst>
                                      </p:cBhvr>
                                      <p:tavLst>
                                        <p:tav tm="0">
                                          <p:val>
                                            <p:strVal val="#ppt_w"/>
                                          </p:val>
                                        </p:tav>
                                        <p:tav tm="100000">
                                          <p:val>
                                            <p:strVal val="#ppt_w"/>
                                          </p:val>
                                        </p:tav>
                                      </p:tavLst>
                                    </p:anim>
                                    <p:anim calcmode="lin" valueType="num">
                                      <p:cBhvr>
                                        <p:cTn id="100" dur="500" fill="hold"/>
                                        <p:tgtEl>
                                          <p:spTgt spid="586763"/>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4" fill="hold" grpId="0" nodeType="clickEffect">
                                  <p:stCondLst>
                                    <p:cond delay="0"/>
                                  </p:stCondLst>
                                  <p:childTnLst>
                                    <p:set>
                                      <p:cBhvr>
                                        <p:cTn id="104" dur="1" fill="hold">
                                          <p:stCondLst>
                                            <p:cond delay="0"/>
                                          </p:stCondLst>
                                        </p:cTn>
                                        <p:tgtEl>
                                          <p:spTgt spid="586764"/>
                                        </p:tgtEl>
                                        <p:attrNameLst>
                                          <p:attrName>style.visibility</p:attrName>
                                        </p:attrNameLst>
                                      </p:cBhvr>
                                      <p:to>
                                        <p:strVal val="visible"/>
                                      </p:to>
                                    </p:set>
                                    <p:anim calcmode="lin" valueType="num">
                                      <p:cBhvr>
                                        <p:cTn id="105" dur="500" fill="hold"/>
                                        <p:tgtEl>
                                          <p:spTgt spid="586764"/>
                                        </p:tgtEl>
                                        <p:attrNameLst>
                                          <p:attrName>ppt_x</p:attrName>
                                        </p:attrNameLst>
                                      </p:cBhvr>
                                      <p:tavLst>
                                        <p:tav tm="0">
                                          <p:val>
                                            <p:strVal val="#ppt_x"/>
                                          </p:val>
                                        </p:tav>
                                        <p:tav tm="100000">
                                          <p:val>
                                            <p:strVal val="#ppt_x"/>
                                          </p:val>
                                        </p:tav>
                                      </p:tavLst>
                                    </p:anim>
                                    <p:anim calcmode="lin" valueType="num">
                                      <p:cBhvr>
                                        <p:cTn id="106" dur="500" fill="hold"/>
                                        <p:tgtEl>
                                          <p:spTgt spid="586764"/>
                                        </p:tgtEl>
                                        <p:attrNameLst>
                                          <p:attrName>ppt_y</p:attrName>
                                        </p:attrNameLst>
                                      </p:cBhvr>
                                      <p:tavLst>
                                        <p:tav tm="0">
                                          <p:val>
                                            <p:strVal val="#ppt_y+#ppt_h/2"/>
                                          </p:val>
                                        </p:tav>
                                        <p:tav tm="100000">
                                          <p:val>
                                            <p:strVal val="#ppt_y"/>
                                          </p:val>
                                        </p:tav>
                                      </p:tavLst>
                                    </p:anim>
                                    <p:anim calcmode="lin" valueType="num">
                                      <p:cBhvr>
                                        <p:cTn id="107" dur="500" fill="hold"/>
                                        <p:tgtEl>
                                          <p:spTgt spid="586764"/>
                                        </p:tgtEl>
                                        <p:attrNameLst>
                                          <p:attrName>ppt_w</p:attrName>
                                        </p:attrNameLst>
                                      </p:cBhvr>
                                      <p:tavLst>
                                        <p:tav tm="0">
                                          <p:val>
                                            <p:strVal val="#ppt_w"/>
                                          </p:val>
                                        </p:tav>
                                        <p:tav tm="100000">
                                          <p:val>
                                            <p:strVal val="#ppt_w"/>
                                          </p:val>
                                        </p:tav>
                                      </p:tavLst>
                                    </p:anim>
                                    <p:anim calcmode="lin" valueType="num">
                                      <p:cBhvr>
                                        <p:cTn id="108" dur="500" fill="hold"/>
                                        <p:tgtEl>
                                          <p:spTgt spid="586764"/>
                                        </p:tgtEl>
                                        <p:attrNameLst>
                                          <p:attrName>ppt_h</p:attrName>
                                        </p:attrNameLst>
                                      </p:cBhvr>
                                      <p:tavLst>
                                        <p:tav tm="0">
                                          <p:val>
                                            <p:fltVal val="0"/>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7" presetClass="entr" presetSubtype="4" fill="hold" grpId="0" nodeType="clickEffect">
                                  <p:stCondLst>
                                    <p:cond delay="0"/>
                                  </p:stCondLst>
                                  <p:childTnLst>
                                    <p:set>
                                      <p:cBhvr>
                                        <p:cTn id="112" dur="1" fill="hold">
                                          <p:stCondLst>
                                            <p:cond delay="0"/>
                                          </p:stCondLst>
                                        </p:cTn>
                                        <p:tgtEl>
                                          <p:spTgt spid="586765"/>
                                        </p:tgtEl>
                                        <p:attrNameLst>
                                          <p:attrName>style.visibility</p:attrName>
                                        </p:attrNameLst>
                                      </p:cBhvr>
                                      <p:to>
                                        <p:strVal val="visible"/>
                                      </p:to>
                                    </p:set>
                                    <p:anim calcmode="lin" valueType="num">
                                      <p:cBhvr>
                                        <p:cTn id="113" dur="500" fill="hold"/>
                                        <p:tgtEl>
                                          <p:spTgt spid="586765"/>
                                        </p:tgtEl>
                                        <p:attrNameLst>
                                          <p:attrName>ppt_x</p:attrName>
                                        </p:attrNameLst>
                                      </p:cBhvr>
                                      <p:tavLst>
                                        <p:tav tm="0">
                                          <p:val>
                                            <p:strVal val="#ppt_x"/>
                                          </p:val>
                                        </p:tav>
                                        <p:tav tm="100000">
                                          <p:val>
                                            <p:strVal val="#ppt_x"/>
                                          </p:val>
                                        </p:tav>
                                      </p:tavLst>
                                    </p:anim>
                                    <p:anim calcmode="lin" valueType="num">
                                      <p:cBhvr>
                                        <p:cTn id="114" dur="500" fill="hold"/>
                                        <p:tgtEl>
                                          <p:spTgt spid="586765"/>
                                        </p:tgtEl>
                                        <p:attrNameLst>
                                          <p:attrName>ppt_y</p:attrName>
                                        </p:attrNameLst>
                                      </p:cBhvr>
                                      <p:tavLst>
                                        <p:tav tm="0">
                                          <p:val>
                                            <p:strVal val="#ppt_y+#ppt_h/2"/>
                                          </p:val>
                                        </p:tav>
                                        <p:tav tm="100000">
                                          <p:val>
                                            <p:strVal val="#ppt_y"/>
                                          </p:val>
                                        </p:tav>
                                      </p:tavLst>
                                    </p:anim>
                                    <p:anim calcmode="lin" valueType="num">
                                      <p:cBhvr>
                                        <p:cTn id="115" dur="500" fill="hold"/>
                                        <p:tgtEl>
                                          <p:spTgt spid="586765"/>
                                        </p:tgtEl>
                                        <p:attrNameLst>
                                          <p:attrName>ppt_w</p:attrName>
                                        </p:attrNameLst>
                                      </p:cBhvr>
                                      <p:tavLst>
                                        <p:tav tm="0">
                                          <p:val>
                                            <p:strVal val="#ppt_w"/>
                                          </p:val>
                                        </p:tav>
                                        <p:tav tm="100000">
                                          <p:val>
                                            <p:strVal val="#ppt_w"/>
                                          </p:val>
                                        </p:tav>
                                      </p:tavLst>
                                    </p:anim>
                                    <p:anim calcmode="lin" valueType="num">
                                      <p:cBhvr>
                                        <p:cTn id="116" dur="500" fill="hold"/>
                                        <p:tgtEl>
                                          <p:spTgt spid="586765"/>
                                        </p:tgtEl>
                                        <p:attrNameLst>
                                          <p:attrName>ppt_h</p:attrName>
                                        </p:attrNameLst>
                                      </p:cBhvr>
                                      <p:tavLst>
                                        <p:tav tm="0">
                                          <p:val>
                                            <p:fltVal val="0"/>
                                          </p:val>
                                        </p:tav>
                                        <p:tav tm="100000">
                                          <p:val>
                                            <p:strVal val="#ppt_h"/>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7" presetClass="entr" presetSubtype="4" fill="hold" grpId="0" nodeType="clickEffect">
                                  <p:stCondLst>
                                    <p:cond delay="0"/>
                                  </p:stCondLst>
                                  <p:childTnLst>
                                    <p:set>
                                      <p:cBhvr>
                                        <p:cTn id="120" dur="1" fill="hold">
                                          <p:stCondLst>
                                            <p:cond delay="0"/>
                                          </p:stCondLst>
                                        </p:cTn>
                                        <p:tgtEl>
                                          <p:spTgt spid="586766"/>
                                        </p:tgtEl>
                                        <p:attrNameLst>
                                          <p:attrName>style.visibility</p:attrName>
                                        </p:attrNameLst>
                                      </p:cBhvr>
                                      <p:to>
                                        <p:strVal val="visible"/>
                                      </p:to>
                                    </p:set>
                                    <p:anim calcmode="lin" valueType="num">
                                      <p:cBhvr>
                                        <p:cTn id="121" dur="500" fill="hold"/>
                                        <p:tgtEl>
                                          <p:spTgt spid="586766"/>
                                        </p:tgtEl>
                                        <p:attrNameLst>
                                          <p:attrName>ppt_x</p:attrName>
                                        </p:attrNameLst>
                                      </p:cBhvr>
                                      <p:tavLst>
                                        <p:tav tm="0">
                                          <p:val>
                                            <p:strVal val="#ppt_x"/>
                                          </p:val>
                                        </p:tav>
                                        <p:tav tm="100000">
                                          <p:val>
                                            <p:strVal val="#ppt_x"/>
                                          </p:val>
                                        </p:tav>
                                      </p:tavLst>
                                    </p:anim>
                                    <p:anim calcmode="lin" valueType="num">
                                      <p:cBhvr>
                                        <p:cTn id="122" dur="500" fill="hold"/>
                                        <p:tgtEl>
                                          <p:spTgt spid="586766"/>
                                        </p:tgtEl>
                                        <p:attrNameLst>
                                          <p:attrName>ppt_y</p:attrName>
                                        </p:attrNameLst>
                                      </p:cBhvr>
                                      <p:tavLst>
                                        <p:tav tm="0">
                                          <p:val>
                                            <p:strVal val="#ppt_y+#ppt_h/2"/>
                                          </p:val>
                                        </p:tav>
                                        <p:tav tm="100000">
                                          <p:val>
                                            <p:strVal val="#ppt_y"/>
                                          </p:val>
                                        </p:tav>
                                      </p:tavLst>
                                    </p:anim>
                                    <p:anim calcmode="lin" valueType="num">
                                      <p:cBhvr>
                                        <p:cTn id="123" dur="500" fill="hold"/>
                                        <p:tgtEl>
                                          <p:spTgt spid="586766"/>
                                        </p:tgtEl>
                                        <p:attrNameLst>
                                          <p:attrName>ppt_w</p:attrName>
                                        </p:attrNameLst>
                                      </p:cBhvr>
                                      <p:tavLst>
                                        <p:tav tm="0">
                                          <p:val>
                                            <p:strVal val="#ppt_w"/>
                                          </p:val>
                                        </p:tav>
                                        <p:tav tm="100000">
                                          <p:val>
                                            <p:strVal val="#ppt_w"/>
                                          </p:val>
                                        </p:tav>
                                      </p:tavLst>
                                    </p:anim>
                                    <p:anim calcmode="lin" valueType="num">
                                      <p:cBhvr>
                                        <p:cTn id="124" dur="500" fill="hold"/>
                                        <p:tgtEl>
                                          <p:spTgt spid="586766"/>
                                        </p:tgtEl>
                                        <p:attrNameLst>
                                          <p:attrName>ppt_h</p:attrName>
                                        </p:attrNameLst>
                                      </p:cBhvr>
                                      <p:tavLst>
                                        <p:tav tm="0">
                                          <p:val>
                                            <p:fltVal val="0"/>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7" presetClass="entr" presetSubtype="4" fill="hold" grpId="0" nodeType="clickEffect">
                                  <p:stCondLst>
                                    <p:cond delay="0"/>
                                  </p:stCondLst>
                                  <p:childTnLst>
                                    <p:set>
                                      <p:cBhvr>
                                        <p:cTn id="128" dur="1" fill="hold">
                                          <p:stCondLst>
                                            <p:cond delay="0"/>
                                          </p:stCondLst>
                                        </p:cTn>
                                        <p:tgtEl>
                                          <p:spTgt spid="586767"/>
                                        </p:tgtEl>
                                        <p:attrNameLst>
                                          <p:attrName>style.visibility</p:attrName>
                                        </p:attrNameLst>
                                      </p:cBhvr>
                                      <p:to>
                                        <p:strVal val="visible"/>
                                      </p:to>
                                    </p:set>
                                    <p:anim calcmode="lin" valueType="num">
                                      <p:cBhvr>
                                        <p:cTn id="129" dur="500" fill="hold"/>
                                        <p:tgtEl>
                                          <p:spTgt spid="586767"/>
                                        </p:tgtEl>
                                        <p:attrNameLst>
                                          <p:attrName>ppt_x</p:attrName>
                                        </p:attrNameLst>
                                      </p:cBhvr>
                                      <p:tavLst>
                                        <p:tav tm="0">
                                          <p:val>
                                            <p:strVal val="#ppt_x"/>
                                          </p:val>
                                        </p:tav>
                                        <p:tav tm="100000">
                                          <p:val>
                                            <p:strVal val="#ppt_x"/>
                                          </p:val>
                                        </p:tav>
                                      </p:tavLst>
                                    </p:anim>
                                    <p:anim calcmode="lin" valueType="num">
                                      <p:cBhvr>
                                        <p:cTn id="130" dur="500" fill="hold"/>
                                        <p:tgtEl>
                                          <p:spTgt spid="586767"/>
                                        </p:tgtEl>
                                        <p:attrNameLst>
                                          <p:attrName>ppt_y</p:attrName>
                                        </p:attrNameLst>
                                      </p:cBhvr>
                                      <p:tavLst>
                                        <p:tav tm="0">
                                          <p:val>
                                            <p:strVal val="#ppt_y+#ppt_h/2"/>
                                          </p:val>
                                        </p:tav>
                                        <p:tav tm="100000">
                                          <p:val>
                                            <p:strVal val="#ppt_y"/>
                                          </p:val>
                                        </p:tav>
                                      </p:tavLst>
                                    </p:anim>
                                    <p:anim calcmode="lin" valueType="num">
                                      <p:cBhvr>
                                        <p:cTn id="131" dur="500" fill="hold"/>
                                        <p:tgtEl>
                                          <p:spTgt spid="586767"/>
                                        </p:tgtEl>
                                        <p:attrNameLst>
                                          <p:attrName>ppt_w</p:attrName>
                                        </p:attrNameLst>
                                      </p:cBhvr>
                                      <p:tavLst>
                                        <p:tav tm="0">
                                          <p:val>
                                            <p:strVal val="#ppt_w"/>
                                          </p:val>
                                        </p:tav>
                                        <p:tav tm="100000">
                                          <p:val>
                                            <p:strVal val="#ppt_w"/>
                                          </p:val>
                                        </p:tav>
                                      </p:tavLst>
                                    </p:anim>
                                    <p:anim calcmode="lin" valueType="num">
                                      <p:cBhvr>
                                        <p:cTn id="132" dur="500" fill="hold"/>
                                        <p:tgtEl>
                                          <p:spTgt spid="586767"/>
                                        </p:tgtEl>
                                        <p:attrNameLst>
                                          <p:attrName>ppt_h</p:attrName>
                                        </p:attrNameLst>
                                      </p:cBhvr>
                                      <p:tavLst>
                                        <p:tav tm="0">
                                          <p:val>
                                            <p:fltVal val="0"/>
                                          </p:val>
                                        </p:tav>
                                        <p:tav tm="100000">
                                          <p:val>
                                            <p:strVal val="#ppt_h"/>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7" presetClass="entr" presetSubtype="4" fill="hold" grpId="0" nodeType="clickEffect">
                                  <p:stCondLst>
                                    <p:cond delay="0"/>
                                  </p:stCondLst>
                                  <p:childTnLst>
                                    <p:set>
                                      <p:cBhvr>
                                        <p:cTn id="136" dur="1" fill="hold">
                                          <p:stCondLst>
                                            <p:cond delay="0"/>
                                          </p:stCondLst>
                                        </p:cTn>
                                        <p:tgtEl>
                                          <p:spTgt spid="586768"/>
                                        </p:tgtEl>
                                        <p:attrNameLst>
                                          <p:attrName>style.visibility</p:attrName>
                                        </p:attrNameLst>
                                      </p:cBhvr>
                                      <p:to>
                                        <p:strVal val="visible"/>
                                      </p:to>
                                    </p:set>
                                    <p:anim calcmode="lin" valueType="num">
                                      <p:cBhvr>
                                        <p:cTn id="137" dur="500" fill="hold"/>
                                        <p:tgtEl>
                                          <p:spTgt spid="586768"/>
                                        </p:tgtEl>
                                        <p:attrNameLst>
                                          <p:attrName>ppt_x</p:attrName>
                                        </p:attrNameLst>
                                      </p:cBhvr>
                                      <p:tavLst>
                                        <p:tav tm="0">
                                          <p:val>
                                            <p:strVal val="#ppt_x"/>
                                          </p:val>
                                        </p:tav>
                                        <p:tav tm="100000">
                                          <p:val>
                                            <p:strVal val="#ppt_x"/>
                                          </p:val>
                                        </p:tav>
                                      </p:tavLst>
                                    </p:anim>
                                    <p:anim calcmode="lin" valueType="num">
                                      <p:cBhvr>
                                        <p:cTn id="138" dur="500" fill="hold"/>
                                        <p:tgtEl>
                                          <p:spTgt spid="586768"/>
                                        </p:tgtEl>
                                        <p:attrNameLst>
                                          <p:attrName>ppt_y</p:attrName>
                                        </p:attrNameLst>
                                      </p:cBhvr>
                                      <p:tavLst>
                                        <p:tav tm="0">
                                          <p:val>
                                            <p:strVal val="#ppt_y+#ppt_h/2"/>
                                          </p:val>
                                        </p:tav>
                                        <p:tav tm="100000">
                                          <p:val>
                                            <p:strVal val="#ppt_y"/>
                                          </p:val>
                                        </p:tav>
                                      </p:tavLst>
                                    </p:anim>
                                    <p:anim calcmode="lin" valueType="num">
                                      <p:cBhvr>
                                        <p:cTn id="139" dur="500" fill="hold"/>
                                        <p:tgtEl>
                                          <p:spTgt spid="586768"/>
                                        </p:tgtEl>
                                        <p:attrNameLst>
                                          <p:attrName>ppt_w</p:attrName>
                                        </p:attrNameLst>
                                      </p:cBhvr>
                                      <p:tavLst>
                                        <p:tav tm="0">
                                          <p:val>
                                            <p:strVal val="#ppt_w"/>
                                          </p:val>
                                        </p:tav>
                                        <p:tav tm="100000">
                                          <p:val>
                                            <p:strVal val="#ppt_w"/>
                                          </p:val>
                                        </p:tav>
                                      </p:tavLst>
                                    </p:anim>
                                    <p:anim calcmode="lin" valueType="num">
                                      <p:cBhvr>
                                        <p:cTn id="140" dur="500" fill="hold"/>
                                        <p:tgtEl>
                                          <p:spTgt spid="586768"/>
                                        </p:tgtEl>
                                        <p:attrNameLst>
                                          <p:attrName>ppt_h</p:attrName>
                                        </p:attrNameLst>
                                      </p:cBhvr>
                                      <p:tavLst>
                                        <p:tav tm="0">
                                          <p:val>
                                            <p:fltVal val="0"/>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7" presetClass="entr" presetSubtype="4" fill="hold" grpId="0" nodeType="clickEffect">
                                  <p:stCondLst>
                                    <p:cond delay="0"/>
                                  </p:stCondLst>
                                  <p:childTnLst>
                                    <p:set>
                                      <p:cBhvr>
                                        <p:cTn id="144" dur="1" fill="hold">
                                          <p:stCondLst>
                                            <p:cond delay="0"/>
                                          </p:stCondLst>
                                        </p:cTn>
                                        <p:tgtEl>
                                          <p:spTgt spid="586769"/>
                                        </p:tgtEl>
                                        <p:attrNameLst>
                                          <p:attrName>style.visibility</p:attrName>
                                        </p:attrNameLst>
                                      </p:cBhvr>
                                      <p:to>
                                        <p:strVal val="visible"/>
                                      </p:to>
                                    </p:set>
                                    <p:anim calcmode="lin" valueType="num">
                                      <p:cBhvr>
                                        <p:cTn id="145" dur="500" fill="hold"/>
                                        <p:tgtEl>
                                          <p:spTgt spid="586769"/>
                                        </p:tgtEl>
                                        <p:attrNameLst>
                                          <p:attrName>ppt_x</p:attrName>
                                        </p:attrNameLst>
                                      </p:cBhvr>
                                      <p:tavLst>
                                        <p:tav tm="0">
                                          <p:val>
                                            <p:strVal val="#ppt_x"/>
                                          </p:val>
                                        </p:tav>
                                        <p:tav tm="100000">
                                          <p:val>
                                            <p:strVal val="#ppt_x"/>
                                          </p:val>
                                        </p:tav>
                                      </p:tavLst>
                                    </p:anim>
                                    <p:anim calcmode="lin" valueType="num">
                                      <p:cBhvr>
                                        <p:cTn id="146" dur="500" fill="hold"/>
                                        <p:tgtEl>
                                          <p:spTgt spid="586769"/>
                                        </p:tgtEl>
                                        <p:attrNameLst>
                                          <p:attrName>ppt_y</p:attrName>
                                        </p:attrNameLst>
                                      </p:cBhvr>
                                      <p:tavLst>
                                        <p:tav tm="0">
                                          <p:val>
                                            <p:strVal val="#ppt_y+#ppt_h/2"/>
                                          </p:val>
                                        </p:tav>
                                        <p:tav tm="100000">
                                          <p:val>
                                            <p:strVal val="#ppt_y"/>
                                          </p:val>
                                        </p:tav>
                                      </p:tavLst>
                                    </p:anim>
                                    <p:anim calcmode="lin" valueType="num">
                                      <p:cBhvr>
                                        <p:cTn id="147" dur="500" fill="hold"/>
                                        <p:tgtEl>
                                          <p:spTgt spid="586769"/>
                                        </p:tgtEl>
                                        <p:attrNameLst>
                                          <p:attrName>ppt_w</p:attrName>
                                        </p:attrNameLst>
                                      </p:cBhvr>
                                      <p:tavLst>
                                        <p:tav tm="0">
                                          <p:val>
                                            <p:strVal val="#ppt_w"/>
                                          </p:val>
                                        </p:tav>
                                        <p:tav tm="100000">
                                          <p:val>
                                            <p:strVal val="#ppt_w"/>
                                          </p:val>
                                        </p:tav>
                                      </p:tavLst>
                                    </p:anim>
                                    <p:anim calcmode="lin" valueType="num">
                                      <p:cBhvr>
                                        <p:cTn id="148" dur="500" fill="hold"/>
                                        <p:tgtEl>
                                          <p:spTgt spid="586769"/>
                                        </p:tgtEl>
                                        <p:attrNameLst>
                                          <p:attrName>ppt_h</p:attrName>
                                        </p:attrNameLst>
                                      </p:cBhvr>
                                      <p:tavLst>
                                        <p:tav tm="0">
                                          <p:val>
                                            <p:fltVal val="0"/>
                                          </p:val>
                                        </p:tav>
                                        <p:tav tm="100000">
                                          <p:val>
                                            <p:strVal val="#ppt_h"/>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7" presetClass="entr" presetSubtype="2" fill="hold" nodeType="clickEffect">
                                  <p:stCondLst>
                                    <p:cond delay="0"/>
                                  </p:stCondLst>
                                  <p:childTnLst>
                                    <p:set>
                                      <p:cBhvr>
                                        <p:cTn id="152" dur="1" fill="hold">
                                          <p:stCondLst>
                                            <p:cond delay="0"/>
                                          </p:stCondLst>
                                        </p:cTn>
                                        <p:tgtEl>
                                          <p:spTgt spid="586780"/>
                                        </p:tgtEl>
                                        <p:attrNameLst>
                                          <p:attrName>style.visibility</p:attrName>
                                        </p:attrNameLst>
                                      </p:cBhvr>
                                      <p:to>
                                        <p:strVal val="visible"/>
                                      </p:to>
                                    </p:set>
                                    <p:anim calcmode="lin" valueType="num">
                                      <p:cBhvr>
                                        <p:cTn id="153" dur="500" fill="hold"/>
                                        <p:tgtEl>
                                          <p:spTgt spid="586780"/>
                                        </p:tgtEl>
                                        <p:attrNameLst>
                                          <p:attrName>ppt_x</p:attrName>
                                        </p:attrNameLst>
                                      </p:cBhvr>
                                      <p:tavLst>
                                        <p:tav tm="0">
                                          <p:val>
                                            <p:strVal val="#ppt_x+#ppt_w/2"/>
                                          </p:val>
                                        </p:tav>
                                        <p:tav tm="100000">
                                          <p:val>
                                            <p:strVal val="#ppt_x"/>
                                          </p:val>
                                        </p:tav>
                                      </p:tavLst>
                                    </p:anim>
                                    <p:anim calcmode="lin" valueType="num">
                                      <p:cBhvr>
                                        <p:cTn id="154" dur="500" fill="hold"/>
                                        <p:tgtEl>
                                          <p:spTgt spid="586780"/>
                                        </p:tgtEl>
                                        <p:attrNameLst>
                                          <p:attrName>ppt_y</p:attrName>
                                        </p:attrNameLst>
                                      </p:cBhvr>
                                      <p:tavLst>
                                        <p:tav tm="0">
                                          <p:val>
                                            <p:strVal val="#ppt_y"/>
                                          </p:val>
                                        </p:tav>
                                        <p:tav tm="100000">
                                          <p:val>
                                            <p:strVal val="#ppt_y"/>
                                          </p:val>
                                        </p:tav>
                                      </p:tavLst>
                                    </p:anim>
                                    <p:anim calcmode="lin" valueType="num">
                                      <p:cBhvr>
                                        <p:cTn id="155" dur="500" fill="hold"/>
                                        <p:tgtEl>
                                          <p:spTgt spid="586780"/>
                                        </p:tgtEl>
                                        <p:attrNameLst>
                                          <p:attrName>ppt_w</p:attrName>
                                        </p:attrNameLst>
                                      </p:cBhvr>
                                      <p:tavLst>
                                        <p:tav tm="0">
                                          <p:val>
                                            <p:fltVal val="0"/>
                                          </p:val>
                                        </p:tav>
                                        <p:tav tm="100000">
                                          <p:val>
                                            <p:strVal val="#ppt_w"/>
                                          </p:val>
                                        </p:tav>
                                      </p:tavLst>
                                    </p:anim>
                                    <p:anim calcmode="lin" valueType="num">
                                      <p:cBhvr>
                                        <p:cTn id="156" dur="500" fill="hold"/>
                                        <p:tgtEl>
                                          <p:spTgt spid="586780"/>
                                        </p:tgtEl>
                                        <p:attrNameLst>
                                          <p:attrName>ppt_h</p:attrName>
                                        </p:attrNameLst>
                                      </p:cBhvr>
                                      <p:tavLst>
                                        <p:tav tm="0">
                                          <p:val>
                                            <p:strVal val="#ppt_h"/>
                                          </p:val>
                                        </p:tav>
                                        <p:tav tm="100000">
                                          <p:val>
                                            <p:strVal val="#ppt_h"/>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3" presetClass="entr" presetSubtype="32" fill="hold" grpId="0" nodeType="clickEffect">
                                  <p:stCondLst>
                                    <p:cond delay="0"/>
                                  </p:stCondLst>
                                  <p:childTnLst>
                                    <p:set>
                                      <p:cBhvr>
                                        <p:cTn id="160" dur="1" fill="hold">
                                          <p:stCondLst>
                                            <p:cond delay="0"/>
                                          </p:stCondLst>
                                        </p:cTn>
                                        <p:tgtEl>
                                          <p:spTgt spid="586865"/>
                                        </p:tgtEl>
                                        <p:attrNameLst>
                                          <p:attrName>style.visibility</p:attrName>
                                        </p:attrNameLst>
                                      </p:cBhvr>
                                      <p:to>
                                        <p:strVal val="visible"/>
                                      </p:to>
                                    </p:set>
                                    <p:anim calcmode="lin" valueType="num">
                                      <p:cBhvr>
                                        <p:cTn id="161" dur="500" fill="hold"/>
                                        <p:tgtEl>
                                          <p:spTgt spid="586865"/>
                                        </p:tgtEl>
                                        <p:attrNameLst>
                                          <p:attrName>ppt_w</p:attrName>
                                        </p:attrNameLst>
                                      </p:cBhvr>
                                      <p:tavLst>
                                        <p:tav tm="0">
                                          <p:val>
                                            <p:strVal val="4*#ppt_w"/>
                                          </p:val>
                                        </p:tav>
                                        <p:tav tm="100000">
                                          <p:val>
                                            <p:strVal val="#ppt_w"/>
                                          </p:val>
                                        </p:tav>
                                      </p:tavLst>
                                    </p:anim>
                                    <p:anim calcmode="lin" valueType="num">
                                      <p:cBhvr>
                                        <p:cTn id="162" dur="500" fill="hold"/>
                                        <p:tgtEl>
                                          <p:spTgt spid="586865"/>
                                        </p:tgtEl>
                                        <p:attrNameLst>
                                          <p:attrName>ppt_h</p:attrName>
                                        </p:attrNameLst>
                                      </p:cBhvr>
                                      <p:tavLst>
                                        <p:tav tm="0">
                                          <p:val>
                                            <p:strVal val="4*#ppt_h"/>
                                          </p:val>
                                        </p:tav>
                                        <p:tav tm="100000">
                                          <p:val>
                                            <p:strVal val="#ppt_h"/>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3" presetClass="entr" presetSubtype="32" fill="hold" grpId="0" nodeType="clickEffect">
                                  <p:stCondLst>
                                    <p:cond delay="0"/>
                                  </p:stCondLst>
                                  <p:childTnLst>
                                    <p:set>
                                      <p:cBhvr>
                                        <p:cTn id="166" dur="1" fill="hold">
                                          <p:stCondLst>
                                            <p:cond delay="0"/>
                                          </p:stCondLst>
                                        </p:cTn>
                                        <p:tgtEl>
                                          <p:spTgt spid="586866"/>
                                        </p:tgtEl>
                                        <p:attrNameLst>
                                          <p:attrName>style.visibility</p:attrName>
                                        </p:attrNameLst>
                                      </p:cBhvr>
                                      <p:to>
                                        <p:strVal val="visible"/>
                                      </p:to>
                                    </p:set>
                                    <p:anim calcmode="lin" valueType="num">
                                      <p:cBhvr>
                                        <p:cTn id="167" dur="500" fill="hold"/>
                                        <p:tgtEl>
                                          <p:spTgt spid="586866"/>
                                        </p:tgtEl>
                                        <p:attrNameLst>
                                          <p:attrName>ppt_w</p:attrName>
                                        </p:attrNameLst>
                                      </p:cBhvr>
                                      <p:tavLst>
                                        <p:tav tm="0">
                                          <p:val>
                                            <p:strVal val="4*#ppt_w"/>
                                          </p:val>
                                        </p:tav>
                                        <p:tav tm="100000">
                                          <p:val>
                                            <p:strVal val="#ppt_w"/>
                                          </p:val>
                                        </p:tav>
                                      </p:tavLst>
                                    </p:anim>
                                    <p:anim calcmode="lin" valueType="num">
                                      <p:cBhvr>
                                        <p:cTn id="168" dur="500" fill="hold"/>
                                        <p:tgtEl>
                                          <p:spTgt spid="586866"/>
                                        </p:tgtEl>
                                        <p:attrNameLst>
                                          <p:attrName>ppt_h</p:attrName>
                                        </p:attrNameLst>
                                      </p:cBhvr>
                                      <p:tavLst>
                                        <p:tav tm="0">
                                          <p:val>
                                            <p:strVal val="4*#ppt_h"/>
                                          </p:val>
                                        </p:tav>
                                        <p:tav tm="100000">
                                          <p:val>
                                            <p:strVal val="#ppt_h"/>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3" presetClass="entr" presetSubtype="32" fill="hold" grpId="0" nodeType="clickEffect">
                                  <p:stCondLst>
                                    <p:cond delay="0"/>
                                  </p:stCondLst>
                                  <p:childTnLst>
                                    <p:set>
                                      <p:cBhvr>
                                        <p:cTn id="172" dur="1" fill="hold">
                                          <p:stCondLst>
                                            <p:cond delay="0"/>
                                          </p:stCondLst>
                                        </p:cTn>
                                        <p:tgtEl>
                                          <p:spTgt spid="586852"/>
                                        </p:tgtEl>
                                        <p:attrNameLst>
                                          <p:attrName>style.visibility</p:attrName>
                                        </p:attrNameLst>
                                      </p:cBhvr>
                                      <p:to>
                                        <p:strVal val="visible"/>
                                      </p:to>
                                    </p:set>
                                    <p:anim calcmode="lin" valueType="num">
                                      <p:cBhvr>
                                        <p:cTn id="173" dur="500" fill="hold"/>
                                        <p:tgtEl>
                                          <p:spTgt spid="586852"/>
                                        </p:tgtEl>
                                        <p:attrNameLst>
                                          <p:attrName>ppt_w</p:attrName>
                                        </p:attrNameLst>
                                      </p:cBhvr>
                                      <p:tavLst>
                                        <p:tav tm="0">
                                          <p:val>
                                            <p:strVal val="4*#ppt_w"/>
                                          </p:val>
                                        </p:tav>
                                        <p:tav tm="100000">
                                          <p:val>
                                            <p:strVal val="#ppt_w"/>
                                          </p:val>
                                        </p:tav>
                                      </p:tavLst>
                                    </p:anim>
                                    <p:anim calcmode="lin" valueType="num">
                                      <p:cBhvr>
                                        <p:cTn id="174" dur="500" fill="hold"/>
                                        <p:tgtEl>
                                          <p:spTgt spid="586852"/>
                                        </p:tgtEl>
                                        <p:attrNameLst>
                                          <p:attrName>ppt_h</p:attrName>
                                        </p:attrNameLst>
                                      </p:cBhvr>
                                      <p:tavLst>
                                        <p:tav tm="0">
                                          <p:val>
                                            <p:strVal val="4*#ppt_h"/>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7" presetClass="entr" presetSubtype="4" fill="hold" nodeType="clickEffect">
                                  <p:stCondLst>
                                    <p:cond delay="0"/>
                                  </p:stCondLst>
                                  <p:childTnLst>
                                    <p:set>
                                      <p:cBhvr>
                                        <p:cTn id="178" dur="1" fill="hold">
                                          <p:stCondLst>
                                            <p:cond delay="0"/>
                                          </p:stCondLst>
                                        </p:cTn>
                                        <p:tgtEl>
                                          <p:spTgt spid="586853"/>
                                        </p:tgtEl>
                                        <p:attrNameLst>
                                          <p:attrName>style.visibility</p:attrName>
                                        </p:attrNameLst>
                                      </p:cBhvr>
                                      <p:to>
                                        <p:strVal val="visible"/>
                                      </p:to>
                                    </p:set>
                                    <p:anim calcmode="lin" valueType="num">
                                      <p:cBhvr>
                                        <p:cTn id="179" dur="500" fill="hold"/>
                                        <p:tgtEl>
                                          <p:spTgt spid="586853"/>
                                        </p:tgtEl>
                                        <p:attrNameLst>
                                          <p:attrName>ppt_x</p:attrName>
                                        </p:attrNameLst>
                                      </p:cBhvr>
                                      <p:tavLst>
                                        <p:tav tm="0">
                                          <p:val>
                                            <p:strVal val="#ppt_x"/>
                                          </p:val>
                                        </p:tav>
                                        <p:tav tm="100000">
                                          <p:val>
                                            <p:strVal val="#ppt_x"/>
                                          </p:val>
                                        </p:tav>
                                      </p:tavLst>
                                    </p:anim>
                                    <p:anim calcmode="lin" valueType="num">
                                      <p:cBhvr>
                                        <p:cTn id="180" dur="500" fill="hold"/>
                                        <p:tgtEl>
                                          <p:spTgt spid="586853"/>
                                        </p:tgtEl>
                                        <p:attrNameLst>
                                          <p:attrName>ppt_y</p:attrName>
                                        </p:attrNameLst>
                                      </p:cBhvr>
                                      <p:tavLst>
                                        <p:tav tm="0">
                                          <p:val>
                                            <p:strVal val="#ppt_y+#ppt_h/2"/>
                                          </p:val>
                                        </p:tav>
                                        <p:tav tm="100000">
                                          <p:val>
                                            <p:strVal val="#ppt_y"/>
                                          </p:val>
                                        </p:tav>
                                      </p:tavLst>
                                    </p:anim>
                                    <p:anim calcmode="lin" valueType="num">
                                      <p:cBhvr>
                                        <p:cTn id="181" dur="500" fill="hold"/>
                                        <p:tgtEl>
                                          <p:spTgt spid="586853"/>
                                        </p:tgtEl>
                                        <p:attrNameLst>
                                          <p:attrName>ppt_w</p:attrName>
                                        </p:attrNameLst>
                                      </p:cBhvr>
                                      <p:tavLst>
                                        <p:tav tm="0">
                                          <p:val>
                                            <p:strVal val="#ppt_w"/>
                                          </p:val>
                                        </p:tav>
                                        <p:tav tm="100000">
                                          <p:val>
                                            <p:strVal val="#ppt_w"/>
                                          </p:val>
                                        </p:tav>
                                      </p:tavLst>
                                    </p:anim>
                                    <p:anim calcmode="lin" valueType="num">
                                      <p:cBhvr>
                                        <p:cTn id="182" dur="500" fill="hold"/>
                                        <p:tgtEl>
                                          <p:spTgt spid="586853"/>
                                        </p:tgtEl>
                                        <p:attrNameLst>
                                          <p:attrName>ppt_h</p:attrName>
                                        </p:attrNameLst>
                                      </p:cBhvr>
                                      <p:tavLst>
                                        <p:tav tm="0">
                                          <p:val>
                                            <p:fltVal val="0"/>
                                          </p:val>
                                        </p:tav>
                                        <p:tav tm="100000">
                                          <p:val>
                                            <p:strVal val="#ppt_h"/>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7" presetClass="entr" presetSubtype="10" fill="hold" nodeType="clickEffect">
                                  <p:stCondLst>
                                    <p:cond delay="0"/>
                                  </p:stCondLst>
                                  <p:childTnLst>
                                    <p:set>
                                      <p:cBhvr>
                                        <p:cTn id="186" dur="1" fill="hold">
                                          <p:stCondLst>
                                            <p:cond delay="0"/>
                                          </p:stCondLst>
                                        </p:cTn>
                                        <p:tgtEl>
                                          <p:spTgt spid="586859"/>
                                        </p:tgtEl>
                                        <p:attrNameLst>
                                          <p:attrName>style.visibility</p:attrName>
                                        </p:attrNameLst>
                                      </p:cBhvr>
                                      <p:to>
                                        <p:strVal val="visible"/>
                                      </p:to>
                                    </p:set>
                                    <p:anim calcmode="lin" valueType="num">
                                      <p:cBhvr>
                                        <p:cTn id="187" dur="500" fill="hold"/>
                                        <p:tgtEl>
                                          <p:spTgt spid="586859"/>
                                        </p:tgtEl>
                                        <p:attrNameLst>
                                          <p:attrName>ppt_w</p:attrName>
                                        </p:attrNameLst>
                                      </p:cBhvr>
                                      <p:tavLst>
                                        <p:tav tm="0">
                                          <p:val>
                                            <p:fltVal val="0"/>
                                          </p:val>
                                        </p:tav>
                                        <p:tav tm="100000">
                                          <p:val>
                                            <p:strVal val="#ppt_w"/>
                                          </p:val>
                                        </p:tav>
                                      </p:tavLst>
                                    </p:anim>
                                    <p:anim calcmode="lin" valueType="num">
                                      <p:cBhvr>
                                        <p:cTn id="188" dur="500" fill="hold"/>
                                        <p:tgtEl>
                                          <p:spTgt spid="586859"/>
                                        </p:tgtEl>
                                        <p:attrNameLst>
                                          <p:attrName>ppt_h</p:attrName>
                                        </p:attrNameLst>
                                      </p:cBhvr>
                                      <p:tavLst>
                                        <p:tav tm="0">
                                          <p:val>
                                            <p:strVal val="#ppt_h"/>
                                          </p:val>
                                        </p:tav>
                                        <p:tav tm="100000">
                                          <p:val>
                                            <p:strVal val="#ppt_h"/>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7" presetClass="entr" presetSubtype="4" fill="hold" nodeType="clickEffect">
                                  <p:stCondLst>
                                    <p:cond delay="0"/>
                                  </p:stCondLst>
                                  <p:childTnLst>
                                    <p:set>
                                      <p:cBhvr>
                                        <p:cTn id="192" dur="1" fill="hold">
                                          <p:stCondLst>
                                            <p:cond delay="0"/>
                                          </p:stCondLst>
                                        </p:cTn>
                                        <p:tgtEl>
                                          <p:spTgt spid="586856"/>
                                        </p:tgtEl>
                                        <p:attrNameLst>
                                          <p:attrName>style.visibility</p:attrName>
                                        </p:attrNameLst>
                                      </p:cBhvr>
                                      <p:to>
                                        <p:strVal val="visible"/>
                                      </p:to>
                                    </p:set>
                                    <p:anim calcmode="lin" valueType="num">
                                      <p:cBhvr>
                                        <p:cTn id="193" dur="500" fill="hold"/>
                                        <p:tgtEl>
                                          <p:spTgt spid="586856"/>
                                        </p:tgtEl>
                                        <p:attrNameLst>
                                          <p:attrName>ppt_x</p:attrName>
                                        </p:attrNameLst>
                                      </p:cBhvr>
                                      <p:tavLst>
                                        <p:tav tm="0">
                                          <p:val>
                                            <p:strVal val="#ppt_x"/>
                                          </p:val>
                                        </p:tav>
                                        <p:tav tm="100000">
                                          <p:val>
                                            <p:strVal val="#ppt_x"/>
                                          </p:val>
                                        </p:tav>
                                      </p:tavLst>
                                    </p:anim>
                                    <p:anim calcmode="lin" valueType="num">
                                      <p:cBhvr>
                                        <p:cTn id="194" dur="500" fill="hold"/>
                                        <p:tgtEl>
                                          <p:spTgt spid="586856"/>
                                        </p:tgtEl>
                                        <p:attrNameLst>
                                          <p:attrName>ppt_y</p:attrName>
                                        </p:attrNameLst>
                                      </p:cBhvr>
                                      <p:tavLst>
                                        <p:tav tm="0">
                                          <p:val>
                                            <p:strVal val="#ppt_y+#ppt_h/2"/>
                                          </p:val>
                                        </p:tav>
                                        <p:tav tm="100000">
                                          <p:val>
                                            <p:strVal val="#ppt_y"/>
                                          </p:val>
                                        </p:tav>
                                      </p:tavLst>
                                    </p:anim>
                                    <p:anim calcmode="lin" valueType="num">
                                      <p:cBhvr>
                                        <p:cTn id="195" dur="500" fill="hold"/>
                                        <p:tgtEl>
                                          <p:spTgt spid="586856"/>
                                        </p:tgtEl>
                                        <p:attrNameLst>
                                          <p:attrName>ppt_w</p:attrName>
                                        </p:attrNameLst>
                                      </p:cBhvr>
                                      <p:tavLst>
                                        <p:tav tm="0">
                                          <p:val>
                                            <p:strVal val="#ppt_w"/>
                                          </p:val>
                                        </p:tav>
                                        <p:tav tm="100000">
                                          <p:val>
                                            <p:strVal val="#ppt_w"/>
                                          </p:val>
                                        </p:tav>
                                      </p:tavLst>
                                    </p:anim>
                                    <p:anim calcmode="lin" valueType="num">
                                      <p:cBhvr>
                                        <p:cTn id="196" dur="500" fill="hold"/>
                                        <p:tgtEl>
                                          <p:spTgt spid="586856"/>
                                        </p:tgtEl>
                                        <p:attrNameLst>
                                          <p:attrName>ppt_h</p:attrName>
                                        </p:attrNameLst>
                                      </p:cBhvr>
                                      <p:tavLst>
                                        <p:tav tm="0">
                                          <p:val>
                                            <p:fltVal val="0"/>
                                          </p:val>
                                        </p:tav>
                                        <p:tav tm="100000">
                                          <p:val>
                                            <p:strVal val="#ppt_h"/>
                                          </p:val>
                                        </p:tav>
                                      </p:tavLst>
                                    </p:anim>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7" presetClass="entr" presetSubtype="10" fill="hold" nodeType="clickEffect">
                                  <p:stCondLst>
                                    <p:cond delay="0"/>
                                  </p:stCondLst>
                                  <p:childTnLst>
                                    <p:set>
                                      <p:cBhvr>
                                        <p:cTn id="200" dur="1" fill="hold">
                                          <p:stCondLst>
                                            <p:cond delay="0"/>
                                          </p:stCondLst>
                                        </p:cTn>
                                        <p:tgtEl>
                                          <p:spTgt spid="586862"/>
                                        </p:tgtEl>
                                        <p:attrNameLst>
                                          <p:attrName>style.visibility</p:attrName>
                                        </p:attrNameLst>
                                      </p:cBhvr>
                                      <p:to>
                                        <p:strVal val="visible"/>
                                      </p:to>
                                    </p:set>
                                    <p:anim calcmode="lin" valueType="num">
                                      <p:cBhvr>
                                        <p:cTn id="201" dur="500" fill="hold"/>
                                        <p:tgtEl>
                                          <p:spTgt spid="586862"/>
                                        </p:tgtEl>
                                        <p:attrNameLst>
                                          <p:attrName>ppt_w</p:attrName>
                                        </p:attrNameLst>
                                      </p:cBhvr>
                                      <p:tavLst>
                                        <p:tav tm="0">
                                          <p:val>
                                            <p:fltVal val="0"/>
                                          </p:val>
                                        </p:tav>
                                        <p:tav tm="100000">
                                          <p:val>
                                            <p:strVal val="#ppt_w"/>
                                          </p:val>
                                        </p:tav>
                                      </p:tavLst>
                                    </p:anim>
                                    <p:anim calcmode="lin" valueType="num">
                                      <p:cBhvr>
                                        <p:cTn id="202" dur="500" fill="hold"/>
                                        <p:tgtEl>
                                          <p:spTgt spid="5868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8" grpId="0" animBg="1"/>
      <p:bldP spid="586759" grpId="0" animBg="1"/>
      <p:bldP spid="586760" grpId="0" animBg="1"/>
      <p:bldP spid="586761" grpId="0" animBg="1"/>
      <p:bldP spid="586762" grpId="0" animBg="1"/>
      <p:bldP spid="586763" grpId="0" animBg="1"/>
      <p:bldP spid="586764" grpId="0" animBg="1"/>
      <p:bldP spid="586765" grpId="0" animBg="1"/>
      <p:bldP spid="586766" grpId="0" animBg="1"/>
      <p:bldP spid="586767" grpId="0" animBg="1"/>
      <p:bldP spid="586768" grpId="0" animBg="1"/>
      <p:bldP spid="586769" grpId="0" animBg="1"/>
      <p:bldP spid="586852" grpId="0" autoUpdateAnimBg="0"/>
      <p:bldP spid="586865" grpId="0" autoUpdateAnimBg="0"/>
      <p:bldP spid="58686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7778" name="Group 2"/>
          <p:cNvGrpSpPr>
            <a:grpSpLocks/>
          </p:cNvGrpSpPr>
          <p:nvPr/>
        </p:nvGrpSpPr>
        <p:grpSpPr bwMode="auto">
          <a:xfrm>
            <a:off x="0" y="0"/>
            <a:ext cx="9144000" cy="838200"/>
            <a:chOff x="0" y="96"/>
            <a:chExt cx="5760" cy="528"/>
          </a:xfrm>
        </p:grpSpPr>
        <p:sp>
          <p:nvSpPr>
            <p:cNvPr id="587779" name="Rectangle 3"/>
            <p:cNvSpPr>
              <a:spLocks noChangeArrowheads="1"/>
            </p:cNvSpPr>
            <p:nvPr/>
          </p:nvSpPr>
          <p:spPr bwMode="auto">
            <a:xfrm>
              <a:off x="0" y="96"/>
              <a:ext cx="5760" cy="52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7780" name="Text Box 4"/>
            <p:cNvSpPr txBox="1">
              <a:spLocks noChangeArrowheads="1"/>
            </p:cNvSpPr>
            <p:nvPr/>
          </p:nvSpPr>
          <p:spPr bwMode="auto">
            <a:xfrm>
              <a:off x="83" y="144"/>
              <a:ext cx="4349"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Example 11: </a:t>
              </a:r>
              <a:r>
                <a:rPr lang="en-US" altLang="en-US" sz="1400" b="0" smtClean="0">
                  <a:solidFill>
                    <a:srgbClr val="000000"/>
                  </a:solidFill>
                  <a:latin typeface="Arial" panose="020B0604020202020204" pitchFamily="34" charset="0"/>
                </a:rPr>
                <a:t>A map of size 500cm X 50cm wide represents an area of 6250 sq.Kms. </a:t>
              </a:r>
            </a:p>
            <a:p>
              <a:pPr eaLnBrk="1" hangingPunct="1"/>
              <a:r>
                <a:rPr lang="en-US" altLang="en-US" sz="1400" b="0" smtClean="0">
                  <a:solidFill>
                    <a:srgbClr val="000000"/>
                  </a:solidFill>
                  <a:latin typeface="Arial" panose="020B0604020202020204" pitchFamily="34" charset="0"/>
                </a:rPr>
                <a:t>Construct a vernier scaleto measure kilometers, hectometers and decameters </a:t>
              </a:r>
            </a:p>
            <a:p>
              <a:pPr eaLnBrk="1" hangingPunct="1"/>
              <a:r>
                <a:rPr lang="en-US" altLang="en-US" sz="1400" b="0" smtClean="0">
                  <a:solidFill>
                    <a:srgbClr val="000000"/>
                  </a:solidFill>
                  <a:latin typeface="Arial" panose="020B0604020202020204" pitchFamily="34" charset="0"/>
                </a:rPr>
                <a:t>and long enough to measure upto 7 km. Indicate on it a) 5.33 km b) 59 decameters.</a:t>
              </a:r>
            </a:p>
          </p:txBody>
        </p:sp>
      </p:grpSp>
      <p:sp>
        <p:nvSpPr>
          <p:cNvPr id="587781" name="Oval 5"/>
          <p:cNvSpPr>
            <a:spLocks noChangeArrowheads="1"/>
          </p:cNvSpPr>
          <p:nvPr/>
        </p:nvSpPr>
        <p:spPr bwMode="auto">
          <a:xfrm>
            <a:off x="6934200" y="76200"/>
            <a:ext cx="2057400" cy="685800"/>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7782" name="Rectangle 6"/>
          <p:cNvSpPr>
            <a:spLocks noChangeArrowheads="1"/>
          </p:cNvSpPr>
          <p:nvPr/>
        </p:nvSpPr>
        <p:spPr bwMode="auto">
          <a:xfrm>
            <a:off x="7046913" y="228600"/>
            <a:ext cx="1792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smtClean="0">
                <a:solidFill>
                  <a:srgbClr val="000000"/>
                </a:solidFill>
                <a:latin typeface="Arial" panose="020B0604020202020204" pitchFamily="34" charset="0"/>
              </a:rPr>
              <a:t>Vernier Scale</a:t>
            </a:r>
          </a:p>
        </p:txBody>
      </p:sp>
      <p:grpSp>
        <p:nvGrpSpPr>
          <p:cNvPr id="587783" name="Group 7"/>
          <p:cNvGrpSpPr>
            <a:grpSpLocks/>
          </p:cNvGrpSpPr>
          <p:nvPr/>
        </p:nvGrpSpPr>
        <p:grpSpPr bwMode="auto">
          <a:xfrm>
            <a:off x="0" y="838200"/>
            <a:ext cx="2895600" cy="2895600"/>
            <a:chOff x="0" y="528"/>
            <a:chExt cx="1824" cy="1824"/>
          </a:xfrm>
        </p:grpSpPr>
        <p:grpSp>
          <p:nvGrpSpPr>
            <p:cNvPr id="587784" name="Group 8"/>
            <p:cNvGrpSpPr>
              <a:grpSpLocks/>
            </p:cNvGrpSpPr>
            <p:nvPr/>
          </p:nvGrpSpPr>
          <p:grpSpPr bwMode="auto">
            <a:xfrm>
              <a:off x="0" y="528"/>
              <a:ext cx="1824" cy="1824"/>
              <a:chOff x="0" y="528"/>
              <a:chExt cx="1824" cy="1824"/>
            </a:xfrm>
          </p:grpSpPr>
          <p:sp>
            <p:nvSpPr>
              <p:cNvPr id="587785" name="Rectangle 9"/>
              <p:cNvSpPr>
                <a:spLocks noChangeArrowheads="1"/>
              </p:cNvSpPr>
              <p:nvPr/>
            </p:nvSpPr>
            <p:spPr bwMode="auto">
              <a:xfrm>
                <a:off x="0" y="528"/>
                <a:ext cx="1824" cy="182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7786" name="Text Box 10"/>
              <p:cNvSpPr txBox="1">
                <a:spLocks noChangeArrowheads="1"/>
              </p:cNvSpPr>
              <p:nvPr/>
            </p:nvSpPr>
            <p:spPr bwMode="auto">
              <a:xfrm>
                <a:off x="48" y="528"/>
                <a:ext cx="1772" cy="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Arial" panose="020B0604020202020204" pitchFamily="34" charset="0"/>
                  </a:rPr>
                  <a:t>SOLUTION: </a:t>
                </a:r>
              </a:p>
              <a:p>
                <a:pPr eaLnBrk="1" hangingPunct="1"/>
                <a:endParaRPr lang="en-US" altLang="en-US" sz="1400" smtClean="0">
                  <a:solidFill>
                    <a:srgbClr val="000000"/>
                  </a:solidFill>
                  <a:latin typeface="Arial" panose="020B0604020202020204" pitchFamily="34" charset="0"/>
                </a:endParaRPr>
              </a:p>
              <a:p>
                <a:pPr eaLnBrk="1" hangingPunct="1"/>
                <a:r>
                  <a:rPr lang="en-US" altLang="en-US" sz="1400" b="0" smtClean="0">
                    <a:solidFill>
                      <a:srgbClr val="000000"/>
                    </a:solidFill>
                    <a:latin typeface="Arial" panose="020B0604020202020204" pitchFamily="34" charset="0"/>
                  </a:rPr>
                  <a:t>          RF =</a:t>
                </a:r>
              </a:p>
              <a:p>
                <a:pPr eaLnBrk="1" hangingPunct="1"/>
                <a:endParaRPr lang="en-US" altLang="en-US" sz="1400" b="0" smtClean="0">
                  <a:solidFill>
                    <a:srgbClr val="000000"/>
                  </a:solidFill>
                  <a:latin typeface="Arial" panose="020B0604020202020204" pitchFamily="34" charset="0"/>
                </a:endParaRPr>
              </a:p>
              <a:p>
                <a:pPr eaLnBrk="1" hangingPunct="1"/>
                <a:r>
                  <a:rPr lang="en-US" altLang="en-US" sz="1400" b="0" smtClean="0">
                    <a:solidFill>
                      <a:srgbClr val="000000"/>
                    </a:solidFill>
                    <a:latin typeface="Arial" panose="020B0604020202020204" pitchFamily="34" charset="0"/>
                  </a:rPr>
                  <a:t>                =</a:t>
                </a:r>
              </a:p>
              <a:p>
                <a:pPr eaLnBrk="1" hangingPunct="1"/>
                <a:endParaRPr lang="en-US" altLang="en-US" sz="1400" b="0" smtClean="0">
                  <a:solidFill>
                    <a:srgbClr val="000000"/>
                  </a:solidFill>
                  <a:latin typeface="Arial" panose="020B0604020202020204" pitchFamily="34" charset="0"/>
                </a:endParaRPr>
              </a:p>
              <a:p>
                <a:pPr eaLnBrk="1" hangingPunct="1"/>
                <a:r>
                  <a:rPr lang="en-US" altLang="en-US" sz="1400" b="0" smtClean="0">
                    <a:solidFill>
                      <a:srgbClr val="000000"/>
                    </a:solidFill>
                    <a:latin typeface="Arial" panose="020B0604020202020204" pitchFamily="34" charset="0"/>
                  </a:rPr>
                  <a:t>                = 2 / 10</a:t>
                </a:r>
                <a:r>
                  <a:rPr lang="en-US" altLang="en-US" sz="1400" b="0" baseline="30000" smtClean="0">
                    <a:solidFill>
                      <a:srgbClr val="000000"/>
                    </a:solidFill>
                    <a:latin typeface="Arial" panose="020B0604020202020204" pitchFamily="34" charset="0"/>
                  </a:rPr>
                  <a:t>5</a:t>
                </a:r>
              </a:p>
              <a:p>
                <a:pPr eaLnBrk="1" hangingPunct="1"/>
                <a:r>
                  <a:rPr lang="en-US" altLang="en-US" sz="1400" b="0" smtClean="0">
                    <a:solidFill>
                      <a:srgbClr val="000000"/>
                    </a:solidFill>
                    <a:latin typeface="Arial" panose="020B0604020202020204" pitchFamily="34" charset="0"/>
                  </a:rPr>
                  <a:t>               </a:t>
                </a:r>
              </a:p>
              <a:p>
                <a:pPr eaLnBrk="1" hangingPunct="1"/>
                <a:r>
                  <a:rPr lang="en-US" altLang="en-US" sz="1400" smtClean="0">
                    <a:solidFill>
                      <a:srgbClr val="000000"/>
                    </a:solidFill>
                    <a:latin typeface="Arial" panose="020B0604020202020204" pitchFamily="34" charset="0"/>
                  </a:rPr>
                  <a:t>Length of </a:t>
                </a:r>
              </a:p>
              <a:p>
                <a:pPr eaLnBrk="1" hangingPunct="1"/>
                <a:r>
                  <a:rPr lang="en-US" altLang="en-US" sz="1400" smtClean="0">
                    <a:solidFill>
                      <a:srgbClr val="000000"/>
                    </a:solidFill>
                    <a:latin typeface="Arial" panose="020B0604020202020204" pitchFamily="34" charset="0"/>
                  </a:rPr>
                  <a:t>scale</a:t>
                </a:r>
                <a:r>
                  <a:rPr lang="en-US" altLang="en-US" sz="1400" b="0" smtClean="0">
                    <a:solidFill>
                      <a:srgbClr val="000000"/>
                    </a:solidFill>
                    <a:latin typeface="Arial" panose="020B0604020202020204" pitchFamily="34" charset="0"/>
                  </a:rPr>
                  <a:t> = RF X max. Distance</a:t>
                </a:r>
              </a:p>
              <a:p>
                <a:pPr eaLnBrk="1" hangingPunct="1"/>
                <a:r>
                  <a:rPr lang="en-US" altLang="en-US" sz="1400" b="0" smtClean="0">
                    <a:solidFill>
                      <a:srgbClr val="000000"/>
                    </a:solidFill>
                    <a:latin typeface="Arial" panose="020B0604020202020204" pitchFamily="34" charset="0"/>
                  </a:rPr>
                  <a:t>                         = 2 / 10</a:t>
                </a:r>
                <a:r>
                  <a:rPr lang="en-US" altLang="en-US" sz="1400" b="0" baseline="30000" smtClean="0">
                    <a:solidFill>
                      <a:srgbClr val="000000"/>
                    </a:solidFill>
                    <a:latin typeface="Arial" panose="020B0604020202020204" pitchFamily="34" charset="0"/>
                  </a:rPr>
                  <a:t>5</a:t>
                </a:r>
                <a:r>
                  <a:rPr lang="en-US" altLang="en-US" sz="1400" b="0" smtClean="0">
                    <a:solidFill>
                      <a:srgbClr val="000000"/>
                    </a:solidFill>
                    <a:latin typeface="Arial" panose="020B0604020202020204" pitchFamily="34" charset="0"/>
                  </a:rPr>
                  <a:t> X  7 kms</a:t>
                </a:r>
              </a:p>
              <a:p>
                <a:pPr eaLnBrk="1" hangingPunct="1"/>
                <a:r>
                  <a:rPr lang="en-US" altLang="en-US" sz="1400" b="0" smtClean="0">
                    <a:solidFill>
                      <a:srgbClr val="000000"/>
                    </a:solidFill>
                    <a:latin typeface="Arial" panose="020B0604020202020204" pitchFamily="34" charset="0"/>
                  </a:rPr>
                  <a:t>                         = 14 cm</a:t>
                </a:r>
              </a:p>
            </p:txBody>
          </p:sp>
        </p:grpSp>
        <p:sp>
          <p:nvSpPr>
            <p:cNvPr id="587787" name="Text Box 11"/>
            <p:cNvSpPr txBox="1">
              <a:spLocks noChangeArrowheads="1"/>
            </p:cNvSpPr>
            <p:nvPr/>
          </p:nvSpPr>
          <p:spPr bwMode="auto">
            <a:xfrm>
              <a:off x="1241" y="906"/>
              <a:ext cx="11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1000" smtClean="0">
                <a:solidFill>
                  <a:srgbClr val="000000"/>
                </a:solidFill>
                <a:latin typeface="Times New Roman" panose="02020603050405020304" pitchFamily="18" charset="0"/>
              </a:endParaRPr>
            </a:p>
          </p:txBody>
        </p:sp>
        <p:sp>
          <p:nvSpPr>
            <p:cNvPr id="587788" name="Text Box 12"/>
            <p:cNvSpPr txBox="1">
              <a:spLocks noChangeArrowheads="1"/>
            </p:cNvSpPr>
            <p:nvPr/>
          </p:nvSpPr>
          <p:spPr bwMode="auto">
            <a:xfrm>
              <a:off x="762" y="702"/>
              <a:ext cx="9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100" smtClean="0">
                  <a:solidFill>
                    <a:srgbClr val="000000"/>
                  </a:solidFill>
                  <a:latin typeface="Arial" panose="020B0604020202020204" pitchFamily="34" charset="0"/>
                </a:rPr>
                <a:t>AREA</a:t>
              </a:r>
              <a:r>
                <a:rPr lang="en-US" altLang="en-US" sz="1400" smtClean="0">
                  <a:solidFill>
                    <a:srgbClr val="000000"/>
                  </a:solidFill>
                  <a:latin typeface="Arial" panose="020B0604020202020204" pitchFamily="34" charset="0"/>
                </a:rPr>
                <a:t> </a:t>
              </a:r>
              <a:r>
                <a:rPr lang="en-US" altLang="en-US" sz="1100" smtClean="0">
                  <a:solidFill>
                    <a:srgbClr val="000000"/>
                  </a:solidFill>
                  <a:latin typeface="Arial" panose="020B0604020202020204" pitchFamily="34" charset="0"/>
                </a:rPr>
                <a:t>OF DRAWING</a:t>
              </a:r>
            </a:p>
          </p:txBody>
        </p:sp>
        <p:sp>
          <p:nvSpPr>
            <p:cNvPr id="587789" name="Text Box 13"/>
            <p:cNvSpPr txBox="1">
              <a:spLocks noChangeArrowheads="1"/>
            </p:cNvSpPr>
            <p:nvPr/>
          </p:nvSpPr>
          <p:spPr bwMode="auto">
            <a:xfrm>
              <a:off x="755" y="876"/>
              <a:ext cx="755"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100" smtClean="0">
                  <a:solidFill>
                    <a:srgbClr val="000000"/>
                  </a:solidFill>
                  <a:latin typeface="Arial" panose="020B0604020202020204" pitchFamily="34" charset="0"/>
                </a:rPr>
                <a:t>ACTUAL AREA</a:t>
              </a:r>
            </a:p>
          </p:txBody>
        </p:sp>
        <p:sp>
          <p:nvSpPr>
            <p:cNvPr id="587790" name="Line 14"/>
            <p:cNvSpPr>
              <a:spLocks noChangeShapeType="1"/>
            </p:cNvSpPr>
            <p:nvPr/>
          </p:nvSpPr>
          <p:spPr bwMode="auto">
            <a:xfrm>
              <a:off x="803" y="863"/>
              <a:ext cx="90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791" name="Text Box 15"/>
            <p:cNvSpPr txBox="1">
              <a:spLocks noChangeArrowheads="1"/>
            </p:cNvSpPr>
            <p:nvPr/>
          </p:nvSpPr>
          <p:spPr bwMode="auto">
            <a:xfrm>
              <a:off x="621" y="858"/>
              <a:ext cx="19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Arial" panose="020B0604020202020204" pitchFamily="34" charset="0"/>
                </a:rPr>
                <a:t>V</a:t>
              </a:r>
            </a:p>
          </p:txBody>
        </p:sp>
        <p:sp>
          <p:nvSpPr>
            <p:cNvPr id="587792" name="Line 16"/>
            <p:cNvSpPr>
              <a:spLocks noChangeShapeType="1"/>
            </p:cNvSpPr>
            <p:nvPr/>
          </p:nvSpPr>
          <p:spPr bwMode="auto">
            <a:xfrm flipV="1">
              <a:off x="722" y="718"/>
              <a:ext cx="85" cy="2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793" name="Line 17"/>
            <p:cNvSpPr>
              <a:spLocks noChangeShapeType="1"/>
            </p:cNvSpPr>
            <p:nvPr/>
          </p:nvSpPr>
          <p:spPr bwMode="auto">
            <a:xfrm>
              <a:off x="805" y="718"/>
              <a:ext cx="8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794" name="Text Box 18"/>
            <p:cNvSpPr txBox="1">
              <a:spLocks noChangeArrowheads="1"/>
            </p:cNvSpPr>
            <p:nvPr/>
          </p:nvSpPr>
          <p:spPr bwMode="auto">
            <a:xfrm>
              <a:off x="784" y="1065"/>
              <a:ext cx="77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100" smtClean="0">
                  <a:solidFill>
                    <a:srgbClr val="000000"/>
                  </a:solidFill>
                  <a:latin typeface="Arial" panose="020B0604020202020204" pitchFamily="34" charset="0"/>
                </a:rPr>
                <a:t>500 X 50 cm sq.</a:t>
              </a:r>
            </a:p>
          </p:txBody>
        </p:sp>
        <p:sp>
          <p:nvSpPr>
            <p:cNvPr id="587795" name="Text Box 19"/>
            <p:cNvSpPr txBox="1">
              <a:spLocks noChangeArrowheads="1"/>
            </p:cNvSpPr>
            <p:nvPr/>
          </p:nvSpPr>
          <p:spPr bwMode="auto">
            <a:xfrm>
              <a:off x="775" y="1200"/>
              <a:ext cx="6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100" smtClean="0">
                  <a:solidFill>
                    <a:srgbClr val="000000"/>
                  </a:solidFill>
                  <a:latin typeface="Arial" panose="020B0604020202020204" pitchFamily="34" charset="0"/>
                </a:rPr>
                <a:t>6250 km sq.</a:t>
              </a:r>
            </a:p>
          </p:txBody>
        </p:sp>
        <p:sp>
          <p:nvSpPr>
            <p:cNvPr id="587796" name="Text Box 20"/>
            <p:cNvSpPr txBox="1">
              <a:spLocks noChangeArrowheads="1"/>
            </p:cNvSpPr>
            <p:nvPr/>
          </p:nvSpPr>
          <p:spPr bwMode="auto">
            <a:xfrm>
              <a:off x="617" y="1168"/>
              <a:ext cx="185"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300" b="0" smtClean="0">
                  <a:solidFill>
                    <a:srgbClr val="000000"/>
                  </a:solidFill>
                  <a:latin typeface="Arial" panose="020B0604020202020204" pitchFamily="34" charset="0"/>
                </a:rPr>
                <a:t>V</a:t>
              </a:r>
            </a:p>
          </p:txBody>
        </p:sp>
        <p:sp>
          <p:nvSpPr>
            <p:cNvPr id="587797" name="Line 21"/>
            <p:cNvSpPr>
              <a:spLocks noChangeShapeType="1"/>
            </p:cNvSpPr>
            <p:nvPr/>
          </p:nvSpPr>
          <p:spPr bwMode="auto">
            <a:xfrm flipV="1">
              <a:off x="715" y="1062"/>
              <a:ext cx="86"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798" name="Line 22"/>
            <p:cNvSpPr>
              <a:spLocks noChangeShapeType="1"/>
            </p:cNvSpPr>
            <p:nvPr/>
          </p:nvSpPr>
          <p:spPr bwMode="auto">
            <a:xfrm>
              <a:off x="800" y="1062"/>
              <a:ext cx="89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799" name="Line 23"/>
            <p:cNvSpPr>
              <a:spLocks noChangeShapeType="1"/>
            </p:cNvSpPr>
            <p:nvPr/>
          </p:nvSpPr>
          <p:spPr bwMode="auto">
            <a:xfrm>
              <a:off x="781" y="1191"/>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7800" name="Group 24"/>
          <p:cNvGrpSpPr>
            <a:grpSpLocks/>
          </p:cNvGrpSpPr>
          <p:nvPr/>
        </p:nvGrpSpPr>
        <p:grpSpPr bwMode="auto">
          <a:xfrm>
            <a:off x="2895600" y="838200"/>
            <a:ext cx="3429000" cy="2908300"/>
            <a:chOff x="1824" y="528"/>
            <a:chExt cx="2160" cy="1832"/>
          </a:xfrm>
        </p:grpSpPr>
        <p:sp>
          <p:nvSpPr>
            <p:cNvPr id="587801" name="Rectangle 25"/>
            <p:cNvSpPr>
              <a:spLocks noChangeArrowheads="1"/>
            </p:cNvSpPr>
            <p:nvPr/>
          </p:nvSpPr>
          <p:spPr bwMode="auto">
            <a:xfrm>
              <a:off x="1824" y="528"/>
              <a:ext cx="2160" cy="182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7802" name="Text Box 26"/>
            <p:cNvSpPr txBox="1">
              <a:spLocks noChangeArrowheads="1"/>
            </p:cNvSpPr>
            <p:nvPr/>
          </p:nvSpPr>
          <p:spPr bwMode="auto">
            <a:xfrm>
              <a:off x="1856" y="1632"/>
              <a:ext cx="2100"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Arial" panose="020B0604020202020204" pitchFamily="34" charset="0"/>
                </a:rPr>
                <a:t>CONSTRUCTION:</a:t>
              </a:r>
              <a:r>
                <a:rPr lang="en-US" altLang="en-US" sz="1400" b="0" smtClean="0">
                  <a:solidFill>
                    <a:srgbClr val="000000"/>
                  </a:solidFill>
                  <a:latin typeface="Arial" panose="020B0604020202020204" pitchFamily="34" charset="0"/>
                </a:rPr>
                <a:t> </a:t>
              </a:r>
              <a:r>
                <a:rPr lang="en-US" altLang="en-US" sz="1400" i="1" smtClean="0">
                  <a:solidFill>
                    <a:srgbClr val="3333CC"/>
                  </a:solidFill>
                  <a:latin typeface="Arial" panose="020B0604020202020204" pitchFamily="34" charset="0"/>
                </a:rPr>
                <a:t>( vernier)</a:t>
              </a:r>
            </a:p>
            <a:p>
              <a:pPr eaLnBrk="1" hangingPunct="1"/>
              <a:r>
                <a:rPr lang="en-US" altLang="en-US" sz="1400" b="0" smtClean="0">
                  <a:solidFill>
                    <a:srgbClr val="000000"/>
                  </a:solidFill>
                  <a:latin typeface="Arial" panose="020B0604020202020204" pitchFamily="34" charset="0"/>
                </a:rPr>
                <a:t>Take 11 parts of hectometer part length </a:t>
              </a:r>
            </a:p>
            <a:p>
              <a:pPr eaLnBrk="1" hangingPunct="1"/>
              <a:r>
                <a:rPr lang="en-US" altLang="en-US" sz="1400" b="0" smtClean="0">
                  <a:solidFill>
                    <a:srgbClr val="000000"/>
                  </a:solidFill>
                  <a:latin typeface="Arial" panose="020B0604020202020204" pitchFamily="34" charset="0"/>
                </a:rPr>
                <a:t>and divide it in 10 equal parts.</a:t>
              </a:r>
            </a:p>
            <a:p>
              <a:pPr eaLnBrk="1" hangingPunct="1"/>
              <a:r>
                <a:rPr lang="en-US" altLang="en-US" sz="1400" b="0" smtClean="0">
                  <a:solidFill>
                    <a:srgbClr val="000000"/>
                  </a:solidFill>
                  <a:latin typeface="Arial" panose="020B0604020202020204" pitchFamily="34" charset="0"/>
                </a:rPr>
                <a:t>Each will show 1.1 hm m or 11 dm and </a:t>
              </a:r>
            </a:p>
            <a:p>
              <a:pPr eaLnBrk="1" hangingPunct="1"/>
              <a:r>
                <a:rPr lang="en-US" altLang="en-US" sz="1400" b="0" smtClean="0">
                  <a:solidFill>
                    <a:srgbClr val="000000"/>
                  </a:solidFill>
                  <a:latin typeface="Arial" panose="020B0604020202020204" pitchFamily="34" charset="0"/>
                </a:rPr>
                <a:t>Covering in a rectangle complete scale.</a:t>
              </a:r>
            </a:p>
          </p:txBody>
        </p:sp>
        <p:sp>
          <p:nvSpPr>
            <p:cNvPr id="587803" name="Text Box 27"/>
            <p:cNvSpPr txBox="1">
              <a:spLocks noChangeArrowheads="1"/>
            </p:cNvSpPr>
            <p:nvPr/>
          </p:nvSpPr>
          <p:spPr bwMode="auto">
            <a:xfrm>
              <a:off x="1856" y="528"/>
              <a:ext cx="2058" cy="1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Arial" panose="020B0604020202020204" pitchFamily="34" charset="0"/>
                </a:rPr>
                <a:t>CONSTRUCTION:</a:t>
              </a:r>
              <a:r>
                <a:rPr lang="en-US" altLang="en-US" sz="1400" b="0" smtClean="0">
                  <a:solidFill>
                    <a:srgbClr val="000000"/>
                  </a:solidFill>
                  <a:latin typeface="Arial" panose="020B0604020202020204" pitchFamily="34" charset="0"/>
                </a:rPr>
                <a:t> </a:t>
              </a:r>
              <a:r>
                <a:rPr lang="en-US" altLang="en-US" sz="1400" i="1" smtClean="0">
                  <a:solidFill>
                    <a:srgbClr val="3333CC"/>
                  </a:solidFill>
                  <a:latin typeface="Arial" panose="020B0604020202020204" pitchFamily="34" charset="0"/>
                </a:rPr>
                <a:t>( Main scale)</a:t>
              </a:r>
            </a:p>
            <a:p>
              <a:pPr eaLnBrk="1" hangingPunct="1"/>
              <a:r>
                <a:rPr lang="en-US" altLang="en-US" sz="1400" b="0" smtClean="0">
                  <a:solidFill>
                    <a:srgbClr val="000000"/>
                  </a:solidFill>
                  <a:latin typeface="Arial" panose="020B0604020202020204" pitchFamily="34" charset="0"/>
                </a:rPr>
                <a:t>Draw a line 14 cm long.</a:t>
              </a:r>
            </a:p>
            <a:p>
              <a:pPr eaLnBrk="1" hangingPunct="1"/>
              <a:r>
                <a:rPr lang="en-US" altLang="en-US" sz="1400" b="0" smtClean="0">
                  <a:solidFill>
                    <a:srgbClr val="000000"/>
                  </a:solidFill>
                  <a:latin typeface="Arial" panose="020B0604020202020204" pitchFamily="34" charset="0"/>
                </a:rPr>
                <a:t>Divide it in 7 equal parts.</a:t>
              </a:r>
            </a:p>
            <a:p>
              <a:pPr eaLnBrk="1" hangingPunct="1"/>
              <a:r>
                <a:rPr lang="en-US" altLang="en-US" sz="1400" b="0" smtClean="0">
                  <a:solidFill>
                    <a:srgbClr val="000000"/>
                  </a:solidFill>
                  <a:latin typeface="Arial" panose="020B0604020202020204" pitchFamily="34" charset="0"/>
                </a:rPr>
                <a:t>( each will represent km )</a:t>
              </a:r>
            </a:p>
            <a:p>
              <a:pPr eaLnBrk="1" hangingPunct="1"/>
              <a:r>
                <a:rPr lang="en-US" altLang="en-US" sz="1400" b="0" smtClean="0">
                  <a:solidFill>
                    <a:srgbClr val="000000"/>
                  </a:solidFill>
                  <a:latin typeface="Arial" panose="020B0604020202020204" pitchFamily="34" charset="0"/>
                </a:rPr>
                <a:t>Sub-divide each part in 10 equal parts. </a:t>
              </a:r>
            </a:p>
            <a:p>
              <a:pPr eaLnBrk="1" hangingPunct="1"/>
              <a:r>
                <a:rPr lang="en-US" altLang="en-US" sz="1400" b="0" smtClean="0">
                  <a:solidFill>
                    <a:srgbClr val="000000"/>
                  </a:solidFill>
                  <a:latin typeface="Arial" panose="020B0604020202020204" pitchFamily="34" charset="0"/>
                </a:rPr>
                <a:t>( each will represent hectometer )</a:t>
              </a:r>
            </a:p>
            <a:p>
              <a:pPr eaLnBrk="1" hangingPunct="1"/>
              <a:r>
                <a:rPr lang="en-US" altLang="en-US" sz="1400" b="0" smtClean="0">
                  <a:solidFill>
                    <a:srgbClr val="000000"/>
                  </a:solidFill>
                  <a:latin typeface="Arial" panose="020B0604020202020204" pitchFamily="34" charset="0"/>
                </a:rPr>
                <a:t>Name those properly.</a:t>
              </a:r>
            </a:p>
            <a:p>
              <a:pPr eaLnBrk="1" hangingPunct="1"/>
              <a:endParaRPr lang="en-US" altLang="en-US" sz="1000" b="0" smtClean="0">
                <a:solidFill>
                  <a:srgbClr val="000000"/>
                </a:solidFill>
                <a:latin typeface="Times New Roman" panose="02020603050405020304" pitchFamily="18" charset="0"/>
              </a:endParaRPr>
            </a:p>
          </p:txBody>
        </p:sp>
      </p:grpSp>
      <p:sp>
        <p:nvSpPr>
          <p:cNvPr id="587804" name="Text Box 28"/>
          <p:cNvSpPr txBox="1">
            <a:spLocks noChangeArrowheads="1"/>
          </p:cNvSpPr>
          <p:nvPr/>
        </p:nvSpPr>
        <p:spPr bwMode="auto">
          <a:xfrm>
            <a:off x="7696200" y="5718175"/>
            <a:ext cx="1184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FF3300"/>
                </a:solidFill>
                <a:latin typeface="Arial" panose="020B0604020202020204" pitchFamily="34" charset="0"/>
              </a:rPr>
              <a:t>KILOMETERS</a:t>
            </a:r>
          </a:p>
        </p:txBody>
      </p:sp>
      <p:sp>
        <p:nvSpPr>
          <p:cNvPr id="587805" name="Text Box 29"/>
          <p:cNvSpPr txBox="1">
            <a:spLocks noChangeArrowheads="1"/>
          </p:cNvSpPr>
          <p:nvPr/>
        </p:nvSpPr>
        <p:spPr bwMode="auto">
          <a:xfrm>
            <a:off x="152400" y="5676900"/>
            <a:ext cx="11572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HECTOMETERS</a:t>
            </a:r>
          </a:p>
        </p:txBody>
      </p:sp>
      <p:sp>
        <p:nvSpPr>
          <p:cNvPr id="587806" name="Line 30"/>
          <p:cNvSpPr>
            <a:spLocks noChangeShapeType="1"/>
          </p:cNvSpPr>
          <p:nvPr/>
        </p:nvSpPr>
        <p:spPr bwMode="auto">
          <a:xfrm flipV="1">
            <a:off x="9372600" y="5638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07" name="Rectangle 31"/>
          <p:cNvSpPr>
            <a:spLocks noChangeArrowheads="1"/>
          </p:cNvSpPr>
          <p:nvPr/>
        </p:nvSpPr>
        <p:spPr bwMode="auto">
          <a:xfrm>
            <a:off x="500063" y="5116513"/>
            <a:ext cx="119062" cy="381000"/>
          </a:xfrm>
          <a:prstGeom prst="rect">
            <a:avLst/>
          </a:prstGeom>
          <a:solidFill>
            <a:schemeClr val="bg1"/>
          </a:solid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7808" name="Rectangle 32"/>
          <p:cNvSpPr>
            <a:spLocks noChangeArrowheads="1"/>
          </p:cNvSpPr>
          <p:nvPr/>
        </p:nvSpPr>
        <p:spPr bwMode="auto">
          <a:xfrm>
            <a:off x="604838" y="5111750"/>
            <a:ext cx="8148637" cy="374650"/>
          </a:xfrm>
          <a:prstGeom prst="rect">
            <a:avLst/>
          </a:prstGeom>
          <a:gradFill rotWithShape="0">
            <a:gsLst>
              <a:gs pos="0">
                <a:srgbClr val="00FFCC">
                  <a:gamma/>
                  <a:shade val="78431"/>
                  <a:invGamma/>
                </a:srgbClr>
              </a:gs>
              <a:gs pos="50000">
                <a:srgbClr val="00FFCC"/>
              </a:gs>
              <a:gs pos="100000">
                <a:srgbClr val="00FFCC">
                  <a:gamma/>
                  <a:shade val="78431"/>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7809" name="Rectangle 33"/>
          <p:cNvSpPr>
            <a:spLocks noChangeArrowheads="1"/>
          </p:cNvSpPr>
          <p:nvPr/>
        </p:nvSpPr>
        <p:spPr bwMode="auto">
          <a:xfrm>
            <a:off x="509588" y="4748213"/>
            <a:ext cx="1268412" cy="363537"/>
          </a:xfrm>
          <a:prstGeom prst="rect">
            <a:avLst/>
          </a:prstGeom>
          <a:gradFill rotWithShape="0">
            <a:gsLst>
              <a:gs pos="0">
                <a:srgbClr val="FFFF00">
                  <a:gamma/>
                  <a:shade val="95686"/>
                  <a:invGamma/>
                </a:srgbClr>
              </a:gs>
              <a:gs pos="50000">
                <a:srgbClr val="FFFF00"/>
              </a:gs>
              <a:gs pos="100000">
                <a:srgbClr val="FFFF00">
                  <a:gamma/>
                  <a:shade val="9568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nvGrpSpPr>
          <p:cNvPr id="587810" name="Group 34"/>
          <p:cNvGrpSpPr>
            <a:grpSpLocks/>
          </p:cNvGrpSpPr>
          <p:nvPr/>
        </p:nvGrpSpPr>
        <p:grpSpPr bwMode="auto">
          <a:xfrm>
            <a:off x="635000" y="4724400"/>
            <a:ext cx="1017588" cy="387350"/>
            <a:chOff x="400" y="2976"/>
            <a:chExt cx="641" cy="244"/>
          </a:xfrm>
        </p:grpSpPr>
        <p:sp>
          <p:nvSpPr>
            <p:cNvPr id="587811" name="Line 35"/>
            <p:cNvSpPr>
              <a:spLocks noChangeShapeType="1"/>
            </p:cNvSpPr>
            <p:nvPr/>
          </p:nvSpPr>
          <p:spPr bwMode="auto">
            <a:xfrm>
              <a:off x="400" y="2984"/>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12" name="Line 36"/>
            <p:cNvSpPr>
              <a:spLocks noChangeShapeType="1"/>
            </p:cNvSpPr>
            <p:nvPr/>
          </p:nvSpPr>
          <p:spPr bwMode="auto">
            <a:xfrm>
              <a:off x="481" y="2984"/>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13" name="Line 37"/>
            <p:cNvSpPr>
              <a:spLocks noChangeShapeType="1"/>
            </p:cNvSpPr>
            <p:nvPr/>
          </p:nvSpPr>
          <p:spPr bwMode="auto">
            <a:xfrm>
              <a:off x="561" y="2984"/>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14" name="Line 38"/>
            <p:cNvSpPr>
              <a:spLocks noChangeShapeType="1"/>
            </p:cNvSpPr>
            <p:nvPr/>
          </p:nvSpPr>
          <p:spPr bwMode="auto">
            <a:xfrm>
              <a:off x="640" y="2984"/>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15" name="Line 39"/>
            <p:cNvSpPr>
              <a:spLocks noChangeShapeType="1"/>
            </p:cNvSpPr>
            <p:nvPr/>
          </p:nvSpPr>
          <p:spPr bwMode="auto">
            <a:xfrm>
              <a:off x="721" y="2984"/>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16" name="Line 40"/>
            <p:cNvSpPr>
              <a:spLocks noChangeShapeType="1"/>
            </p:cNvSpPr>
            <p:nvPr/>
          </p:nvSpPr>
          <p:spPr bwMode="auto">
            <a:xfrm>
              <a:off x="800" y="2984"/>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17" name="Line 41"/>
            <p:cNvSpPr>
              <a:spLocks noChangeShapeType="1"/>
            </p:cNvSpPr>
            <p:nvPr/>
          </p:nvSpPr>
          <p:spPr bwMode="auto">
            <a:xfrm>
              <a:off x="881" y="2984"/>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18" name="Line 42"/>
            <p:cNvSpPr>
              <a:spLocks noChangeShapeType="1"/>
            </p:cNvSpPr>
            <p:nvPr/>
          </p:nvSpPr>
          <p:spPr bwMode="auto">
            <a:xfrm>
              <a:off x="960" y="2976"/>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19" name="Line 43"/>
            <p:cNvSpPr>
              <a:spLocks noChangeShapeType="1"/>
            </p:cNvSpPr>
            <p:nvPr/>
          </p:nvSpPr>
          <p:spPr bwMode="auto">
            <a:xfrm>
              <a:off x="1041" y="2984"/>
              <a:ext cx="0" cy="23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7820" name="Group 44"/>
          <p:cNvGrpSpPr>
            <a:grpSpLocks/>
          </p:cNvGrpSpPr>
          <p:nvPr/>
        </p:nvGrpSpPr>
        <p:grpSpPr bwMode="auto">
          <a:xfrm>
            <a:off x="612775" y="5110163"/>
            <a:ext cx="8147050" cy="393700"/>
            <a:chOff x="386" y="3219"/>
            <a:chExt cx="5132" cy="248"/>
          </a:xfrm>
        </p:grpSpPr>
        <p:grpSp>
          <p:nvGrpSpPr>
            <p:cNvPr id="587821" name="Group 45"/>
            <p:cNvGrpSpPr>
              <a:grpSpLocks/>
            </p:cNvGrpSpPr>
            <p:nvPr/>
          </p:nvGrpSpPr>
          <p:grpSpPr bwMode="auto">
            <a:xfrm>
              <a:off x="386" y="3219"/>
              <a:ext cx="2931" cy="248"/>
              <a:chOff x="528" y="1648"/>
              <a:chExt cx="4320" cy="248"/>
            </a:xfrm>
          </p:grpSpPr>
          <p:grpSp>
            <p:nvGrpSpPr>
              <p:cNvPr id="587822" name="Group 46"/>
              <p:cNvGrpSpPr>
                <a:grpSpLocks/>
              </p:cNvGrpSpPr>
              <p:nvPr/>
            </p:nvGrpSpPr>
            <p:grpSpPr bwMode="auto">
              <a:xfrm>
                <a:off x="1613" y="1656"/>
                <a:ext cx="2161" cy="231"/>
                <a:chOff x="1613" y="1656"/>
                <a:chExt cx="2161" cy="231"/>
              </a:xfrm>
            </p:grpSpPr>
            <p:sp>
              <p:nvSpPr>
                <p:cNvPr id="587823" name="Line 47"/>
                <p:cNvSpPr>
                  <a:spLocks noChangeShapeType="1"/>
                </p:cNvSpPr>
                <p:nvPr/>
              </p:nvSpPr>
              <p:spPr bwMode="auto">
                <a:xfrm flipV="1">
                  <a:off x="1613" y="1656"/>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24" name="Line 48"/>
                <p:cNvSpPr>
                  <a:spLocks noChangeShapeType="1"/>
                </p:cNvSpPr>
                <p:nvPr/>
              </p:nvSpPr>
              <p:spPr bwMode="auto">
                <a:xfrm flipV="1">
                  <a:off x="2695" y="1656"/>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25" name="Line 49"/>
                <p:cNvSpPr>
                  <a:spLocks noChangeShapeType="1"/>
                </p:cNvSpPr>
                <p:nvPr/>
              </p:nvSpPr>
              <p:spPr bwMode="auto">
                <a:xfrm flipV="1">
                  <a:off x="3774" y="1656"/>
                  <a:ext cx="0" cy="2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7826" name="Line 50"/>
              <p:cNvSpPr>
                <a:spLocks noChangeShapeType="1"/>
              </p:cNvSpPr>
              <p:nvPr/>
            </p:nvSpPr>
            <p:spPr bwMode="auto">
              <a:xfrm flipV="1">
                <a:off x="4848" y="1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27" name="Line 51"/>
              <p:cNvSpPr>
                <a:spLocks noChangeShapeType="1"/>
              </p:cNvSpPr>
              <p:nvPr/>
            </p:nvSpPr>
            <p:spPr bwMode="auto">
              <a:xfrm flipV="1">
                <a:off x="528" y="165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7828" name="Group 52"/>
            <p:cNvGrpSpPr>
              <a:grpSpLocks/>
            </p:cNvGrpSpPr>
            <p:nvPr/>
          </p:nvGrpSpPr>
          <p:grpSpPr bwMode="auto">
            <a:xfrm>
              <a:off x="4051" y="3224"/>
              <a:ext cx="1467" cy="231"/>
              <a:chOff x="1613" y="1656"/>
              <a:chExt cx="2161" cy="231"/>
            </a:xfrm>
          </p:grpSpPr>
          <p:sp>
            <p:nvSpPr>
              <p:cNvPr id="587829" name="Line 53"/>
              <p:cNvSpPr>
                <a:spLocks noChangeShapeType="1"/>
              </p:cNvSpPr>
              <p:nvPr/>
            </p:nvSpPr>
            <p:spPr bwMode="auto">
              <a:xfrm flipV="1">
                <a:off x="1613" y="1656"/>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30" name="Line 54"/>
              <p:cNvSpPr>
                <a:spLocks noChangeShapeType="1"/>
              </p:cNvSpPr>
              <p:nvPr/>
            </p:nvSpPr>
            <p:spPr bwMode="auto">
              <a:xfrm flipV="1">
                <a:off x="2695" y="1656"/>
                <a:ext cx="0" cy="23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31" name="Line 55"/>
              <p:cNvSpPr>
                <a:spLocks noChangeShapeType="1"/>
              </p:cNvSpPr>
              <p:nvPr/>
            </p:nvSpPr>
            <p:spPr bwMode="auto">
              <a:xfrm flipV="1">
                <a:off x="3774" y="1656"/>
                <a:ext cx="0" cy="2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grpSp>
        <p:nvGrpSpPr>
          <p:cNvPr id="587832" name="Group 56"/>
          <p:cNvGrpSpPr>
            <a:grpSpLocks/>
          </p:cNvGrpSpPr>
          <p:nvPr/>
        </p:nvGrpSpPr>
        <p:grpSpPr bwMode="auto">
          <a:xfrm>
            <a:off x="731838" y="5118100"/>
            <a:ext cx="8013700" cy="195263"/>
            <a:chOff x="728" y="2688"/>
            <a:chExt cx="4446" cy="123"/>
          </a:xfrm>
        </p:grpSpPr>
        <p:grpSp>
          <p:nvGrpSpPr>
            <p:cNvPr id="587833" name="Group 57"/>
            <p:cNvGrpSpPr>
              <a:grpSpLocks/>
            </p:cNvGrpSpPr>
            <p:nvPr/>
          </p:nvGrpSpPr>
          <p:grpSpPr bwMode="auto">
            <a:xfrm>
              <a:off x="728" y="2691"/>
              <a:ext cx="2516" cy="120"/>
              <a:chOff x="639" y="1656"/>
              <a:chExt cx="4209" cy="120"/>
            </a:xfrm>
          </p:grpSpPr>
          <p:grpSp>
            <p:nvGrpSpPr>
              <p:cNvPr id="587834" name="Group 58"/>
              <p:cNvGrpSpPr>
                <a:grpSpLocks/>
              </p:cNvGrpSpPr>
              <p:nvPr/>
            </p:nvGrpSpPr>
            <p:grpSpPr bwMode="auto">
              <a:xfrm>
                <a:off x="639" y="1656"/>
                <a:ext cx="1950" cy="120"/>
                <a:chOff x="732" y="1656"/>
                <a:chExt cx="2545" cy="236"/>
              </a:xfrm>
            </p:grpSpPr>
            <p:sp>
              <p:nvSpPr>
                <p:cNvPr id="587835" name="Line 59"/>
                <p:cNvSpPr>
                  <a:spLocks noChangeShapeType="1"/>
                </p:cNvSpPr>
                <p:nvPr/>
              </p:nvSpPr>
              <p:spPr bwMode="auto">
                <a:xfrm flipV="1">
                  <a:off x="2003" y="1656"/>
                  <a:ext cx="0" cy="2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36" name="Line 60"/>
                <p:cNvSpPr>
                  <a:spLocks noChangeShapeType="1"/>
                </p:cNvSpPr>
                <p:nvPr/>
              </p:nvSpPr>
              <p:spPr bwMode="auto">
                <a:xfrm flipV="1">
                  <a:off x="732"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37" name="Line 61"/>
                <p:cNvSpPr>
                  <a:spLocks noChangeShapeType="1"/>
                </p:cNvSpPr>
                <p:nvPr/>
              </p:nvSpPr>
              <p:spPr bwMode="auto">
                <a:xfrm flipV="1">
                  <a:off x="871"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38" name="Line 62"/>
                <p:cNvSpPr>
                  <a:spLocks noChangeShapeType="1"/>
                </p:cNvSpPr>
                <p:nvPr/>
              </p:nvSpPr>
              <p:spPr bwMode="auto">
                <a:xfrm flipV="1">
                  <a:off x="101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39" name="Line 63"/>
                <p:cNvSpPr>
                  <a:spLocks noChangeShapeType="1"/>
                </p:cNvSpPr>
                <p:nvPr/>
              </p:nvSpPr>
              <p:spPr bwMode="auto">
                <a:xfrm flipV="1">
                  <a:off x="115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40" name="Line 64"/>
                <p:cNvSpPr>
                  <a:spLocks noChangeShapeType="1"/>
                </p:cNvSpPr>
                <p:nvPr/>
              </p:nvSpPr>
              <p:spPr bwMode="auto">
                <a:xfrm flipV="1">
                  <a:off x="129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41" name="Line 65"/>
                <p:cNvSpPr>
                  <a:spLocks noChangeShapeType="1"/>
                </p:cNvSpPr>
                <p:nvPr/>
              </p:nvSpPr>
              <p:spPr bwMode="auto">
                <a:xfrm flipV="1">
                  <a:off x="1438"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42" name="Line 66"/>
                <p:cNvSpPr>
                  <a:spLocks noChangeShapeType="1"/>
                </p:cNvSpPr>
                <p:nvPr/>
              </p:nvSpPr>
              <p:spPr bwMode="auto">
                <a:xfrm flipV="1">
                  <a:off x="1579"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43" name="Line 67"/>
                <p:cNvSpPr>
                  <a:spLocks noChangeShapeType="1"/>
                </p:cNvSpPr>
                <p:nvPr/>
              </p:nvSpPr>
              <p:spPr bwMode="auto">
                <a:xfrm flipV="1">
                  <a:off x="1720"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44" name="Line 68"/>
                <p:cNvSpPr>
                  <a:spLocks noChangeShapeType="1"/>
                </p:cNvSpPr>
                <p:nvPr/>
              </p:nvSpPr>
              <p:spPr bwMode="auto">
                <a:xfrm flipV="1">
                  <a:off x="186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45" name="Line 69"/>
                <p:cNvSpPr>
                  <a:spLocks noChangeShapeType="1"/>
                </p:cNvSpPr>
                <p:nvPr/>
              </p:nvSpPr>
              <p:spPr bwMode="auto">
                <a:xfrm flipV="1">
                  <a:off x="2145"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46" name="Line 70"/>
                <p:cNvSpPr>
                  <a:spLocks noChangeShapeType="1"/>
                </p:cNvSpPr>
                <p:nvPr/>
              </p:nvSpPr>
              <p:spPr bwMode="auto">
                <a:xfrm flipV="1">
                  <a:off x="228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47" name="Line 71"/>
                <p:cNvSpPr>
                  <a:spLocks noChangeShapeType="1"/>
                </p:cNvSpPr>
                <p:nvPr/>
              </p:nvSpPr>
              <p:spPr bwMode="auto">
                <a:xfrm flipV="1">
                  <a:off x="242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48" name="Line 72"/>
                <p:cNvSpPr>
                  <a:spLocks noChangeShapeType="1"/>
                </p:cNvSpPr>
                <p:nvPr/>
              </p:nvSpPr>
              <p:spPr bwMode="auto">
                <a:xfrm flipV="1">
                  <a:off x="256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49" name="Line 73"/>
                <p:cNvSpPr>
                  <a:spLocks noChangeShapeType="1"/>
                </p:cNvSpPr>
                <p:nvPr/>
              </p:nvSpPr>
              <p:spPr bwMode="auto">
                <a:xfrm flipV="1">
                  <a:off x="2710"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50" name="Line 74"/>
                <p:cNvSpPr>
                  <a:spLocks noChangeShapeType="1"/>
                </p:cNvSpPr>
                <p:nvPr/>
              </p:nvSpPr>
              <p:spPr bwMode="auto">
                <a:xfrm flipV="1">
                  <a:off x="2851"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51" name="Line 75"/>
                <p:cNvSpPr>
                  <a:spLocks noChangeShapeType="1"/>
                </p:cNvSpPr>
                <p:nvPr/>
              </p:nvSpPr>
              <p:spPr bwMode="auto">
                <a:xfrm flipV="1">
                  <a:off x="2992"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52" name="Line 76"/>
                <p:cNvSpPr>
                  <a:spLocks noChangeShapeType="1"/>
                </p:cNvSpPr>
                <p:nvPr/>
              </p:nvSpPr>
              <p:spPr bwMode="auto">
                <a:xfrm flipV="1">
                  <a:off x="3133"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53" name="Line 77"/>
                <p:cNvSpPr>
                  <a:spLocks noChangeShapeType="1"/>
                </p:cNvSpPr>
                <p:nvPr/>
              </p:nvSpPr>
              <p:spPr bwMode="auto">
                <a:xfrm flipV="1">
                  <a:off x="327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7854" name="Line 78"/>
              <p:cNvSpPr>
                <a:spLocks noChangeShapeType="1"/>
              </p:cNvSpPr>
              <p:nvPr/>
            </p:nvSpPr>
            <p:spPr bwMode="auto">
              <a:xfrm flipV="1">
                <a:off x="3774" y="1656"/>
                <a:ext cx="0" cy="12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55" name="Line 79"/>
              <p:cNvSpPr>
                <a:spLocks noChangeShapeType="1"/>
              </p:cNvSpPr>
              <p:nvPr/>
            </p:nvSpPr>
            <p:spPr bwMode="auto">
              <a:xfrm flipV="1">
                <a:off x="2800"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56" name="Line 80"/>
              <p:cNvSpPr>
                <a:spLocks noChangeShapeType="1"/>
              </p:cNvSpPr>
              <p:nvPr/>
            </p:nvSpPr>
            <p:spPr bwMode="auto">
              <a:xfrm flipV="1">
                <a:off x="2907"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57" name="Line 81"/>
              <p:cNvSpPr>
                <a:spLocks noChangeShapeType="1"/>
              </p:cNvSpPr>
              <p:nvPr/>
            </p:nvSpPr>
            <p:spPr bwMode="auto">
              <a:xfrm flipV="1">
                <a:off x="3016"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58" name="Line 82"/>
              <p:cNvSpPr>
                <a:spLocks noChangeShapeType="1"/>
              </p:cNvSpPr>
              <p:nvPr/>
            </p:nvSpPr>
            <p:spPr bwMode="auto">
              <a:xfrm flipV="1">
                <a:off x="3123"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59" name="Line 83"/>
              <p:cNvSpPr>
                <a:spLocks noChangeShapeType="1"/>
              </p:cNvSpPr>
              <p:nvPr/>
            </p:nvSpPr>
            <p:spPr bwMode="auto">
              <a:xfrm flipV="1">
                <a:off x="3233"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60" name="Line 84"/>
              <p:cNvSpPr>
                <a:spLocks noChangeShapeType="1"/>
              </p:cNvSpPr>
              <p:nvPr/>
            </p:nvSpPr>
            <p:spPr bwMode="auto">
              <a:xfrm flipV="1">
                <a:off x="3341"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61" name="Line 85"/>
              <p:cNvSpPr>
                <a:spLocks noChangeShapeType="1"/>
              </p:cNvSpPr>
              <p:nvPr/>
            </p:nvSpPr>
            <p:spPr bwMode="auto">
              <a:xfrm flipV="1">
                <a:off x="3449"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62" name="Line 86"/>
              <p:cNvSpPr>
                <a:spLocks noChangeShapeType="1"/>
              </p:cNvSpPr>
              <p:nvPr/>
            </p:nvSpPr>
            <p:spPr bwMode="auto">
              <a:xfrm flipV="1">
                <a:off x="3557"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63" name="Line 87"/>
              <p:cNvSpPr>
                <a:spLocks noChangeShapeType="1"/>
              </p:cNvSpPr>
              <p:nvPr/>
            </p:nvSpPr>
            <p:spPr bwMode="auto">
              <a:xfrm flipV="1">
                <a:off x="3667" y="1656"/>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7864" name="Group 88"/>
              <p:cNvGrpSpPr>
                <a:grpSpLocks/>
              </p:cNvGrpSpPr>
              <p:nvPr/>
            </p:nvGrpSpPr>
            <p:grpSpPr bwMode="auto">
              <a:xfrm>
                <a:off x="3874" y="1656"/>
                <a:ext cx="974" cy="120"/>
                <a:chOff x="4465" y="1656"/>
                <a:chExt cx="1271" cy="236"/>
              </a:xfrm>
            </p:grpSpPr>
            <p:sp>
              <p:nvSpPr>
                <p:cNvPr id="587865" name="Line 89"/>
                <p:cNvSpPr>
                  <a:spLocks noChangeShapeType="1"/>
                </p:cNvSpPr>
                <p:nvPr/>
              </p:nvSpPr>
              <p:spPr bwMode="auto">
                <a:xfrm flipV="1">
                  <a:off x="5736" y="1656"/>
                  <a:ext cx="0" cy="2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66" name="Line 90"/>
                <p:cNvSpPr>
                  <a:spLocks noChangeShapeType="1"/>
                </p:cNvSpPr>
                <p:nvPr/>
              </p:nvSpPr>
              <p:spPr bwMode="auto">
                <a:xfrm flipV="1">
                  <a:off x="4465"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67" name="Line 91"/>
                <p:cNvSpPr>
                  <a:spLocks noChangeShapeType="1"/>
                </p:cNvSpPr>
                <p:nvPr/>
              </p:nvSpPr>
              <p:spPr bwMode="auto">
                <a:xfrm flipV="1">
                  <a:off x="460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68" name="Line 92"/>
                <p:cNvSpPr>
                  <a:spLocks noChangeShapeType="1"/>
                </p:cNvSpPr>
                <p:nvPr/>
              </p:nvSpPr>
              <p:spPr bwMode="auto">
                <a:xfrm flipV="1">
                  <a:off x="474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69" name="Line 93"/>
                <p:cNvSpPr>
                  <a:spLocks noChangeShapeType="1"/>
                </p:cNvSpPr>
                <p:nvPr/>
              </p:nvSpPr>
              <p:spPr bwMode="auto">
                <a:xfrm flipV="1">
                  <a:off x="488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70" name="Line 94"/>
                <p:cNvSpPr>
                  <a:spLocks noChangeShapeType="1"/>
                </p:cNvSpPr>
                <p:nvPr/>
              </p:nvSpPr>
              <p:spPr bwMode="auto">
                <a:xfrm flipV="1">
                  <a:off x="5030"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71" name="Line 95"/>
                <p:cNvSpPr>
                  <a:spLocks noChangeShapeType="1"/>
                </p:cNvSpPr>
                <p:nvPr/>
              </p:nvSpPr>
              <p:spPr bwMode="auto">
                <a:xfrm flipV="1">
                  <a:off x="5171"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72" name="Line 96"/>
                <p:cNvSpPr>
                  <a:spLocks noChangeShapeType="1"/>
                </p:cNvSpPr>
                <p:nvPr/>
              </p:nvSpPr>
              <p:spPr bwMode="auto">
                <a:xfrm flipV="1">
                  <a:off x="5312"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73" name="Line 97"/>
                <p:cNvSpPr>
                  <a:spLocks noChangeShapeType="1"/>
                </p:cNvSpPr>
                <p:nvPr/>
              </p:nvSpPr>
              <p:spPr bwMode="auto">
                <a:xfrm flipV="1">
                  <a:off x="5453"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74" name="Line 98"/>
                <p:cNvSpPr>
                  <a:spLocks noChangeShapeType="1"/>
                </p:cNvSpPr>
                <p:nvPr/>
              </p:nvSpPr>
              <p:spPr bwMode="auto">
                <a:xfrm flipV="1">
                  <a:off x="559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75" name="Line 99"/>
                <p:cNvSpPr>
                  <a:spLocks noChangeShapeType="1"/>
                </p:cNvSpPr>
                <p:nvPr/>
              </p:nvSpPr>
              <p:spPr bwMode="auto">
                <a:xfrm flipV="1">
                  <a:off x="5736"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grpSp>
          <p:nvGrpSpPr>
            <p:cNvPr id="587876" name="Group 100"/>
            <p:cNvGrpSpPr>
              <a:grpSpLocks/>
            </p:cNvGrpSpPr>
            <p:nvPr/>
          </p:nvGrpSpPr>
          <p:grpSpPr bwMode="auto">
            <a:xfrm>
              <a:off x="3300" y="2688"/>
              <a:ext cx="1166" cy="120"/>
              <a:chOff x="732" y="1656"/>
              <a:chExt cx="2545" cy="236"/>
            </a:xfrm>
          </p:grpSpPr>
          <p:sp>
            <p:nvSpPr>
              <p:cNvPr id="587877" name="Line 101"/>
              <p:cNvSpPr>
                <a:spLocks noChangeShapeType="1"/>
              </p:cNvSpPr>
              <p:nvPr/>
            </p:nvSpPr>
            <p:spPr bwMode="auto">
              <a:xfrm flipV="1">
                <a:off x="2003" y="1656"/>
                <a:ext cx="0" cy="2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78" name="Line 102"/>
              <p:cNvSpPr>
                <a:spLocks noChangeShapeType="1"/>
              </p:cNvSpPr>
              <p:nvPr/>
            </p:nvSpPr>
            <p:spPr bwMode="auto">
              <a:xfrm flipV="1">
                <a:off x="732"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79" name="Line 103"/>
              <p:cNvSpPr>
                <a:spLocks noChangeShapeType="1"/>
              </p:cNvSpPr>
              <p:nvPr/>
            </p:nvSpPr>
            <p:spPr bwMode="auto">
              <a:xfrm flipV="1">
                <a:off x="871"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80" name="Line 104"/>
              <p:cNvSpPr>
                <a:spLocks noChangeShapeType="1"/>
              </p:cNvSpPr>
              <p:nvPr/>
            </p:nvSpPr>
            <p:spPr bwMode="auto">
              <a:xfrm flipV="1">
                <a:off x="101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81" name="Line 105"/>
              <p:cNvSpPr>
                <a:spLocks noChangeShapeType="1"/>
              </p:cNvSpPr>
              <p:nvPr/>
            </p:nvSpPr>
            <p:spPr bwMode="auto">
              <a:xfrm flipV="1">
                <a:off x="115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82" name="Line 106"/>
              <p:cNvSpPr>
                <a:spLocks noChangeShapeType="1"/>
              </p:cNvSpPr>
              <p:nvPr/>
            </p:nvSpPr>
            <p:spPr bwMode="auto">
              <a:xfrm flipV="1">
                <a:off x="129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83" name="Line 107"/>
              <p:cNvSpPr>
                <a:spLocks noChangeShapeType="1"/>
              </p:cNvSpPr>
              <p:nvPr/>
            </p:nvSpPr>
            <p:spPr bwMode="auto">
              <a:xfrm flipV="1">
                <a:off x="1438"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84" name="Line 108"/>
              <p:cNvSpPr>
                <a:spLocks noChangeShapeType="1"/>
              </p:cNvSpPr>
              <p:nvPr/>
            </p:nvSpPr>
            <p:spPr bwMode="auto">
              <a:xfrm flipV="1">
                <a:off x="1579"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85" name="Line 109"/>
              <p:cNvSpPr>
                <a:spLocks noChangeShapeType="1"/>
              </p:cNvSpPr>
              <p:nvPr/>
            </p:nvSpPr>
            <p:spPr bwMode="auto">
              <a:xfrm flipV="1">
                <a:off x="1720"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86" name="Line 110"/>
              <p:cNvSpPr>
                <a:spLocks noChangeShapeType="1"/>
              </p:cNvSpPr>
              <p:nvPr/>
            </p:nvSpPr>
            <p:spPr bwMode="auto">
              <a:xfrm flipV="1">
                <a:off x="186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87" name="Line 111"/>
              <p:cNvSpPr>
                <a:spLocks noChangeShapeType="1"/>
              </p:cNvSpPr>
              <p:nvPr/>
            </p:nvSpPr>
            <p:spPr bwMode="auto">
              <a:xfrm flipV="1">
                <a:off x="2145"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88" name="Line 112"/>
              <p:cNvSpPr>
                <a:spLocks noChangeShapeType="1"/>
              </p:cNvSpPr>
              <p:nvPr/>
            </p:nvSpPr>
            <p:spPr bwMode="auto">
              <a:xfrm flipV="1">
                <a:off x="2284"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89" name="Line 113"/>
              <p:cNvSpPr>
                <a:spLocks noChangeShapeType="1"/>
              </p:cNvSpPr>
              <p:nvPr/>
            </p:nvSpPr>
            <p:spPr bwMode="auto">
              <a:xfrm flipV="1">
                <a:off x="242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90" name="Line 114"/>
              <p:cNvSpPr>
                <a:spLocks noChangeShapeType="1"/>
              </p:cNvSpPr>
              <p:nvPr/>
            </p:nvSpPr>
            <p:spPr bwMode="auto">
              <a:xfrm flipV="1">
                <a:off x="256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91" name="Line 115"/>
              <p:cNvSpPr>
                <a:spLocks noChangeShapeType="1"/>
              </p:cNvSpPr>
              <p:nvPr/>
            </p:nvSpPr>
            <p:spPr bwMode="auto">
              <a:xfrm flipV="1">
                <a:off x="2710"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92" name="Line 116"/>
              <p:cNvSpPr>
                <a:spLocks noChangeShapeType="1"/>
              </p:cNvSpPr>
              <p:nvPr/>
            </p:nvSpPr>
            <p:spPr bwMode="auto">
              <a:xfrm flipV="1">
                <a:off x="2851"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93" name="Line 117"/>
              <p:cNvSpPr>
                <a:spLocks noChangeShapeType="1"/>
              </p:cNvSpPr>
              <p:nvPr/>
            </p:nvSpPr>
            <p:spPr bwMode="auto">
              <a:xfrm flipV="1">
                <a:off x="2992"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94" name="Line 118"/>
              <p:cNvSpPr>
                <a:spLocks noChangeShapeType="1"/>
              </p:cNvSpPr>
              <p:nvPr/>
            </p:nvSpPr>
            <p:spPr bwMode="auto">
              <a:xfrm flipV="1">
                <a:off x="3133"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95" name="Line 119"/>
              <p:cNvSpPr>
                <a:spLocks noChangeShapeType="1"/>
              </p:cNvSpPr>
              <p:nvPr/>
            </p:nvSpPr>
            <p:spPr bwMode="auto">
              <a:xfrm flipV="1">
                <a:off x="3277" y="1656"/>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sp>
          <p:nvSpPr>
            <p:cNvPr id="587896" name="Line 120"/>
            <p:cNvSpPr>
              <a:spLocks noChangeShapeType="1"/>
            </p:cNvSpPr>
            <p:nvPr/>
          </p:nvSpPr>
          <p:spPr bwMode="auto">
            <a:xfrm flipV="1">
              <a:off x="5174" y="2688"/>
              <a:ext cx="0" cy="12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97" name="Line 121"/>
            <p:cNvSpPr>
              <a:spLocks noChangeShapeType="1"/>
            </p:cNvSpPr>
            <p:nvPr/>
          </p:nvSpPr>
          <p:spPr bwMode="auto">
            <a:xfrm flipV="1">
              <a:off x="4592" y="2688"/>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98" name="Line 122"/>
            <p:cNvSpPr>
              <a:spLocks noChangeShapeType="1"/>
            </p:cNvSpPr>
            <p:nvPr/>
          </p:nvSpPr>
          <p:spPr bwMode="auto">
            <a:xfrm flipV="1">
              <a:off x="4656" y="2688"/>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899" name="Line 123"/>
            <p:cNvSpPr>
              <a:spLocks noChangeShapeType="1"/>
            </p:cNvSpPr>
            <p:nvPr/>
          </p:nvSpPr>
          <p:spPr bwMode="auto">
            <a:xfrm flipV="1">
              <a:off x="4721" y="2688"/>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900" name="Line 124"/>
            <p:cNvSpPr>
              <a:spLocks noChangeShapeType="1"/>
            </p:cNvSpPr>
            <p:nvPr/>
          </p:nvSpPr>
          <p:spPr bwMode="auto">
            <a:xfrm flipV="1">
              <a:off x="4785" y="2688"/>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901" name="Line 125"/>
            <p:cNvSpPr>
              <a:spLocks noChangeShapeType="1"/>
            </p:cNvSpPr>
            <p:nvPr/>
          </p:nvSpPr>
          <p:spPr bwMode="auto">
            <a:xfrm flipV="1">
              <a:off x="4851" y="2688"/>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902" name="Line 126"/>
            <p:cNvSpPr>
              <a:spLocks noChangeShapeType="1"/>
            </p:cNvSpPr>
            <p:nvPr/>
          </p:nvSpPr>
          <p:spPr bwMode="auto">
            <a:xfrm flipV="1">
              <a:off x="4915" y="2688"/>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903" name="Line 127"/>
            <p:cNvSpPr>
              <a:spLocks noChangeShapeType="1"/>
            </p:cNvSpPr>
            <p:nvPr/>
          </p:nvSpPr>
          <p:spPr bwMode="auto">
            <a:xfrm flipV="1">
              <a:off x="4980" y="2688"/>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904" name="Line 128"/>
            <p:cNvSpPr>
              <a:spLocks noChangeShapeType="1"/>
            </p:cNvSpPr>
            <p:nvPr/>
          </p:nvSpPr>
          <p:spPr bwMode="auto">
            <a:xfrm flipV="1">
              <a:off x="5044" y="2688"/>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905" name="Line 129"/>
            <p:cNvSpPr>
              <a:spLocks noChangeShapeType="1"/>
            </p:cNvSpPr>
            <p:nvPr/>
          </p:nvSpPr>
          <p:spPr bwMode="auto">
            <a:xfrm flipV="1">
              <a:off x="5110" y="2688"/>
              <a:ext cx="0" cy="1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7906" name="Group 130"/>
          <p:cNvGrpSpPr>
            <a:grpSpLocks/>
          </p:cNvGrpSpPr>
          <p:nvPr/>
        </p:nvGrpSpPr>
        <p:grpSpPr bwMode="auto">
          <a:xfrm>
            <a:off x="381000" y="5453063"/>
            <a:ext cx="8502650" cy="350837"/>
            <a:chOff x="240" y="3435"/>
            <a:chExt cx="5356" cy="221"/>
          </a:xfrm>
        </p:grpSpPr>
        <p:grpSp>
          <p:nvGrpSpPr>
            <p:cNvPr id="587907" name="Group 131"/>
            <p:cNvGrpSpPr>
              <a:grpSpLocks/>
            </p:cNvGrpSpPr>
            <p:nvPr/>
          </p:nvGrpSpPr>
          <p:grpSpPr bwMode="auto">
            <a:xfrm>
              <a:off x="240" y="3435"/>
              <a:ext cx="3128" cy="200"/>
              <a:chOff x="384" y="1864"/>
              <a:chExt cx="4609" cy="200"/>
            </a:xfrm>
          </p:grpSpPr>
          <p:sp>
            <p:nvSpPr>
              <p:cNvPr id="587908" name="Text Box 132"/>
              <p:cNvSpPr txBox="1">
                <a:spLocks noChangeArrowheads="1"/>
              </p:cNvSpPr>
              <p:nvPr/>
            </p:nvSpPr>
            <p:spPr bwMode="auto">
              <a:xfrm>
                <a:off x="1518" y="1864"/>
                <a:ext cx="2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3333CC"/>
                    </a:solidFill>
                    <a:latin typeface="Times New Roman" panose="02020603050405020304" pitchFamily="18" charset="0"/>
                  </a:rPr>
                  <a:t> 0</a:t>
                </a:r>
              </a:p>
            </p:txBody>
          </p:sp>
          <p:sp>
            <p:nvSpPr>
              <p:cNvPr id="587909" name="Text Box 133"/>
              <p:cNvSpPr txBox="1">
                <a:spLocks noChangeArrowheads="1"/>
              </p:cNvSpPr>
              <p:nvPr/>
            </p:nvSpPr>
            <p:spPr bwMode="auto">
              <a:xfrm>
                <a:off x="2579" y="1872"/>
                <a:ext cx="2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1</a:t>
                </a:r>
              </a:p>
            </p:txBody>
          </p:sp>
          <p:sp>
            <p:nvSpPr>
              <p:cNvPr id="587910" name="Text Box 134"/>
              <p:cNvSpPr txBox="1">
                <a:spLocks noChangeArrowheads="1"/>
              </p:cNvSpPr>
              <p:nvPr/>
            </p:nvSpPr>
            <p:spPr bwMode="auto">
              <a:xfrm>
                <a:off x="3685" y="1872"/>
                <a:ext cx="2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2</a:t>
                </a:r>
              </a:p>
            </p:txBody>
          </p:sp>
          <p:sp>
            <p:nvSpPr>
              <p:cNvPr id="587911" name="Text Box 135"/>
              <p:cNvSpPr txBox="1">
                <a:spLocks noChangeArrowheads="1"/>
              </p:cNvSpPr>
              <p:nvPr/>
            </p:nvSpPr>
            <p:spPr bwMode="auto">
              <a:xfrm>
                <a:off x="4738" y="1872"/>
                <a:ext cx="2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3</a:t>
                </a:r>
              </a:p>
            </p:txBody>
          </p:sp>
          <p:sp>
            <p:nvSpPr>
              <p:cNvPr id="587912" name="Text Box 136"/>
              <p:cNvSpPr txBox="1">
                <a:spLocks noChangeArrowheads="1"/>
              </p:cNvSpPr>
              <p:nvPr/>
            </p:nvSpPr>
            <p:spPr bwMode="auto">
              <a:xfrm>
                <a:off x="384" y="1872"/>
                <a:ext cx="3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3333CC"/>
                    </a:solidFill>
                    <a:latin typeface="Times New Roman" panose="02020603050405020304" pitchFamily="18" charset="0"/>
                  </a:rPr>
                  <a:t>10</a:t>
                </a:r>
              </a:p>
            </p:txBody>
          </p:sp>
        </p:grpSp>
        <p:sp>
          <p:nvSpPr>
            <p:cNvPr id="587913" name="Text Box 137"/>
            <p:cNvSpPr txBox="1">
              <a:spLocks noChangeArrowheads="1"/>
            </p:cNvSpPr>
            <p:nvPr/>
          </p:nvSpPr>
          <p:spPr bwMode="auto">
            <a:xfrm>
              <a:off x="3958" y="3455"/>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4</a:t>
              </a:r>
            </a:p>
          </p:txBody>
        </p:sp>
        <p:sp>
          <p:nvSpPr>
            <p:cNvPr id="587914" name="Text Box 138"/>
            <p:cNvSpPr txBox="1">
              <a:spLocks noChangeArrowheads="1"/>
            </p:cNvSpPr>
            <p:nvPr/>
          </p:nvSpPr>
          <p:spPr bwMode="auto">
            <a:xfrm>
              <a:off x="4704" y="346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5</a:t>
              </a:r>
            </a:p>
          </p:txBody>
        </p:sp>
        <p:sp>
          <p:nvSpPr>
            <p:cNvPr id="587915" name="Text Box 139"/>
            <p:cNvSpPr txBox="1">
              <a:spLocks noChangeArrowheads="1"/>
            </p:cNvSpPr>
            <p:nvPr/>
          </p:nvSpPr>
          <p:spPr bwMode="auto">
            <a:xfrm>
              <a:off x="5424" y="346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6</a:t>
              </a:r>
            </a:p>
          </p:txBody>
        </p:sp>
      </p:grpSp>
      <p:grpSp>
        <p:nvGrpSpPr>
          <p:cNvPr id="587916" name="Group 140"/>
          <p:cNvGrpSpPr>
            <a:grpSpLocks/>
          </p:cNvGrpSpPr>
          <p:nvPr/>
        </p:nvGrpSpPr>
        <p:grpSpPr bwMode="auto">
          <a:xfrm>
            <a:off x="576263" y="5260975"/>
            <a:ext cx="1236662" cy="228600"/>
            <a:chOff x="534" y="1886"/>
            <a:chExt cx="1141" cy="125"/>
          </a:xfrm>
        </p:grpSpPr>
        <p:sp>
          <p:nvSpPr>
            <p:cNvPr id="587917" name="Text Box 141"/>
            <p:cNvSpPr txBox="1">
              <a:spLocks noChangeArrowheads="1"/>
            </p:cNvSpPr>
            <p:nvPr/>
          </p:nvSpPr>
          <p:spPr bwMode="auto">
            <a:xfrm>
              <a:off x="534" y="1886"/>
              <a:ext cx="275"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smtClean="0">
                  <a:solidFill>
                    <a:srgbClr val="000000"/>
                  </a:solidFill>
                  <a:latin typeface="Times New Roman" panose="02020603050405020304" pitchFamily="18" charset="0"/>
                </a:rPr>
                <a:t>90</a:t>
              </a:r>
            </a:p>
          </p:txBody>
        </p:sp>
        <p:sp>
          <p:nvSpPr>
            <p:cNvPr id="587918" name="Text Box 142"/>
            <p:cNvSpPr txBox="1">
              <a:spLocks noChangeArrowheads="1"/>
            </p:cNvSpPr>
            <p:nvPr/>
          </p:nvSpPr>
          <p:spPr bwMode="auto">
            <a:xfrm>
              <a:off x="643" y="1886"/>
              <a:ext cx="161"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900" smtClean="0">
                <a:solidFill>
                  <a:srgbClr val="000000"/>
                </a:solidFill>
                <a:latin typeface="Times New Roman" panose="02020603050405020304" pitchFamily="18" charset="0"/>
              </a:endParaRPr>
            </a:p>
          </p:txBody>
        </p:sp>
        <p:sp>
          <p:nvSpPr>
            <p:cNvPr id="587919" name="Text Box 143"/>
            <p:cNvSpPr txBox="1">
              <a:spLocks noChangeArrowheads="1"/>
            </p:cNvSpPr>
            <p:nvPr/>
          </p:nvSpPr>
          <p:spPr bwMode="auto">
            <a:xfrm>
              <a:off x="748" y="1886"/>
              <a:ext cx="275"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smtClean="0">
                  <a:solidFill>
                    <a:srgbClr val="000000"/>
                  </a:solidFill>
                  <a:latin typeface="Times New Roman" panose="02020603050405020304" pitchFamily="18" charset="0"/>
                </a:rPr>
                <a:t>70</a:t>
              </a:r>
            </a:p>
          </p:txBody>
        </p:sp>
        <p:sp>
          <p:nvSpPr>
            <p:cNvPr id="587920" name="Text Box 144"/>
            <p:cNvSpPr txBox="1">
              <a:spLocks noChangeArrowheads="1"/>
            </p:cNvSpPr>
            <p:nvPr/>
          </p:nvSpPr>
          <p:spPr bwMode="auto">
            <a:xfrm>
              <a:off x="858" y="1886"/>
              <a:ext cx="160"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900" smtClean="0">
                <a:solidFill>
                  <a:srgbClr val="000000"/>
                </a:solidFill>
                <a:latin typeface="Times New Roman" panose="02020603050405020304" pitchFamily="18" charset="0"/>
              </a:endParaRPr>
            </a:p>
          </p:txBody>
        </p:sp>
        <p:sp>
          <p:nvSpPr>
            <p:cNvPr id="587921" name="Text Box 145"/>
            <p:cNvSpPr txBox="1">
              <a:spLocks noChangeArrowheads="1"/>
            </p:cNvSpPr>
            <p:nvPr/>
          </p:nvSpPr>
          <p:spPr bwMode="auto">
            <a:xfrm>
              <a:off x="965" y="1886"/>
              <a:ext cx="275"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smtClean="0">
                  <a:solidFill>
                    <a:srgbClr val="000000"/>
                  </a:solidFill>
                  <a:latin typeface="Times New Roman" panose="02020603050405020304" pitchFamily="18" charset="0"/>
                </a:rPr>
                <a:t>50</a:t>
              </a:r>
            </a:p>
          </p:txBody>
        </p:sp>
        <p:sp>
          <p:nvSpPr>
            <p:cNvPr id="587922" name="Text Box 146"/>
            <p:cNvSpPr txBox="1">
              <a:spLocks noChangeArrowheads="1"/>
            </p:cNvSpPr>
            <p:nvPr/>
          </p:nvSpPr>
          <p:spPr bwMode="auto">
            <a:xfrm>
              <a:off x="1072" y="1886"/>
              <a:ext cx="161"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900" smtClean="0">
                <a:solidFill>
                  <a:srgbClr val="000000"/>
                </a:solidFill>
                <a:latin typeface="Times New Roman" panose="02020603050405020304" pitchFamily="18" charset="0"/>
              </a:endParaRPr>
            </a:p>
          </p:txBody>
        </p:sp>
        <p:sp>
          <p:nvSpPr>
            <p:cNvPr id="587923" name="Text Box 147"/>
            <p:cNvSpPr txBox="1">
              <a:spLocks noChangeArrowheads="1"/>
            </p:cNvSpPr>
            <p:nvPr/>
          </p:nvSpPr>
          <p:spPr bwMode="auto">
            <a:xfrm>
              <a:off x="1181" y="1886"/>
              <a:ext cx="276"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smtClean="0">
                  <a:solidFill>
                    <a:srgbClr val="000000"/>
                  </a:solidFill>
                  <a:latin typeface="Times New Roman" panose="02020603050405020304" pitchFamily="18" charset="0"/>
                </a:rPr>
                <a:t>30</a:t>
              </a:r>
            </a:p>
          </p:txBody>
        </p:sp>
        <p:sp>
          <p:nvSpPr>
            <p:cNvPr id="587924" name="Text Box 148"/>
            <p:cNvSpPr txBox="1">
              <a:spLocks noChangeArrowheads="1"/>
            </p:cNvSpPr>
            <p:nvPr/>
          </p:nvSpPr>
          <p:spPr bwMode="auto">
            <a:xfrm>
              <a:off x="1290" y="1886"/>
              <a:ext cx="160"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900" smtClean="0">
                <a:solidFill>
                  <a:srgbClr val="000000"/>
                </a:solidFill>
                <a:latin typeface="Times New Roman" panose="02020603050405020304" pitchFamily="18" charset="0"/>
              </a:endParaRPr>
            </a:p>
          </p:txBody>
        </p:sp>
        <p:sp>
          <p:nvSpPr>
            <p:cNvPr id="587925" name="Text Box 149"/>
            <p:cNvSpPr txBox="1">
              <a:spLocks noChangeArrowheads="1"/>
            </p:cNvSpPr>
            <p:nvPr/>
          </p:nvSpPr>
          <p:spPr bwMode="auto">
            <a:xfrm>
              <a:off x="1400" y="1886"/>
              <a:ext cx="275"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smtClean="0">
                  <a:solidFill>
                    <a:srgbClr val="000000"/>
                  </a:solidFill>
                  <a:latin typeface="Times New Roman" panose="02020603050405020304" pitchFamily="18" charset="0"/>
                </a:rPr>
                <a:t>10</a:t>
              </a:r>
            </a:p>
          </p:txBody>
        </p:sp>
      </p:grpSp>
      <p:grpSp>
        <p:nvGrpSpPr>
          <p:cNvPr id="587926" name="Group 150"/>
          <p:cNvGrpSpPr>
            <a:grpSpLocks/>
          </p:cNvGrpSpPr>
          <p:nvPr/>
        </p:nvGrpSpPr>
        <p:grpSpPr bwMode="auto">
          <a:xfrm>
            <a:off x="485775" y="4556125"/>
            <a:ext cx="1327150" cy="228600"/>
            <a:chOff x="534" y="1886"/>
            <a:chExt cx="1117" cy="125"/>
          </a:xfrm>
        </p:grpSpPr>
        <p:sp>
          <p:nvSpPr>
            <p:cNvPr id="587927" name="Text Box 151"/>
            <p:cNvSpPr txBox="1">
              <a:spLocks noChangeArrowheads="1"/>
            </p:cNvSpPr>
            <p:nvPr/>
          </p:nvSpPr>
          <p:spPr bwMode="auto">
            <a:xfrm>
              <a:off x="534" y="1886"/>
              <a:ext cx="251"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smtClean="0">
                  <a:solidFill>
                    <a:srgbClr val="000000"/>
                  </a:solidFill>
                  <a:latin typeface="Times New Roman" panose="02020603050405020304" pitchFamily="18" charset="0"/>
                </a:rPr>
                <a:t>99</a:t>
              </a:r>
            </a:p>
          </p:txBody>
        </p:sp>
        <p:sp>
          <p:nvSpPr>
            <p:cNvPr id="587928" name="Text Box 152"/>
            <p:cNvSpPr txBox="1">
              <a:spLocks noChangeArrowheads="1"/>
            </p:cNvSpPr>
            <p:nvPr/>
          </p:nvSpPr>
          <p:spPr bwMode="auto">
            <a:xfrm>
              <a:off x="644" y="1886"/>
              <a:ext cx="155"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900" smtClean="0">
                <a:solidFill>
                  <a:srgbClr val="000000"/>
                </a:solidFill>
                <a:latin typeface="Times New Roman" panose="02020603050405020304" pitchFamily="18" charset="0"/>
              </a:endParaRPr>
            </a:p>
          </p:txBody>
        </p:sp>
        <p:sp>
          <p:nvSpPr>
            <p:cNvPr id="587929" name="Text Box 153"/>
            <p:cNvSpPr txBox="1">
              <a:spLocks noChangeArrowheads="1"/>
            </p:cNvSpPr>
            <p:nvPr/>
          </p:nvSpPr>
          <p:spPr bwMode="auto">
            <a:xfrm>
              <a:off x="748" y="1886"/>
              <a:ext cx="251"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smtClean="0">
                  <a:solidFill>
                    <a:srgbClr val="000000"/>
                  </a:solidFill>
                  <a:latin typeface="Times New Roman" panose="02020603050405020304" pitchFamily="18" charset="0"/>
                </a:rPr>
                <a:t>77</a:t>
              </a:r>
            </a:p>
          </p:txBody>
        </p:sp>
        <p:sp>
          <p:nvSpPr>
            <p:cNvPr id="587930" name="Text Box 154"/>
            <p:cNvSpPr txBox="1">
              <a:spLocks noChangeArrowheads="1"/>
            </p:cNvSpPr>
            <p:nvPr/>
          </p:nvSpPr>
          <p:spPr bwMode="auto">
            <a:xfrm>
              <a:off x="857" y="1886"/>
              <a:ext cx="155"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900" smtClean="0">
                <a:solidFill>
                  <a:srgbClr val="000000"/>
                </a:solidFill>
                <a:latin typeface="Times New Roman" panose="02020603050405020304" pitchFamily="18" charset="0"/>
              </a:endParaRPr>
            </a:p>
          </p:txBody>
        </p:sp>
        <p:sp>
          <p:nvSpPr>
            <p:cNvPr id="587931" name="Text Box 155"/>
            <p:cNvSpPr txBox="1">
              <a:spLocks noChangeArrowheads="1"/>
            </p:cNvSpPr>
            <p:nvPr/>
          </p:nvSpPr>
          <p:spPr bwMode="auto">
            <a:xfrm>
              <a:off x="966" y="1886"/>
              <a:ext cx="251"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smtClean="0">
                  <a:solidFill>
                    <a:srgbClr val="000000"/>
                  </a:solidFill>
                  <a:latin typeface="Times New Roman" panose="02020603050405020304" pitchFamily="18" charset="0"/>
                </a:rPr>
                <a:t>55</a:t>
              </a:r>
            </a:p>
          </p:txBody>
        </p:sp>
        <p:sp>
          <p:nvSpPr>
            <p:cNvPr id="587932" name="Text Box 156"/>
            <p:cNvSpPr txBox="1">
              <a:spLocks noChangeArrowheads="1"/>
            </p:cNvSpPr>
            <p:nvPr/>
          </p:nvSpPr>
          <p:spPr bwMode="auto">
            <a:xfrm>
              <a:off x="1072" y="1886"/>
              <a:ext cx="155"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900" smtClean="0">
                <a:solidFill>
                  <a:srgbClr val="000000"/>
                </a:solidFill>
                <a:latin typeface="Times New Roman" panose="02020603050405020304" pitchFamily="18" charset="0"/>
              </a:endParaRPr>
            </a:p>
          </p:txBody>
        </p:sp>
        <p:sp>
          <p:nvSpPr>
            <p:cNvPr id="587933" name="Text Box 157"/>
            <p:cNvSpPr txBox="1">
              <a:spLocks noChangeArrowheads="1"/>
            </p:cNvSpPr>
            <p:nvPr/>
          </p:nvSpPr>
          <p:spPr bwMode="auto">
            <a:xfrm>
              <a:off x="1181" y="1886"/>
              <a:ext cx="251"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smtClean="0">
                  <a:solidFill>
                    <a:srgbClr val="000000"/>
                  </a:solidFill>
                  <a:latin typeface="Times New Roman" panose="02020603050405020304" pitchFamily="18" charset="0"/>
                </a:rPr>
                <a:t>33</a:t>
              </a:r>
            </a:p>
          </p:txBody>
        </p:sp>
        <p:sp>
          <p:nvSpPr>
            <p:cNvPr id="587934" name="Text Box 158"/>
            <p:cNvSpPr txBox="1">
              <a:spLocks noChangeArrowheads="1"/>
            </p:cNvSpPr>
            <p:nvPr/>
          </p:nvSpPr>
          <p:spPr bwMode="auto">
            <a:xfrm>
              <a:off x="1290" y="1886"/>
              <a:ext cx="155"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endParaRPr lang="en-US" altLang="en-US" sz="900" smtClean="0">
                <a:solidFill>
                  <a:srgbClr val="000000"/>
                </a:solidFill>
                <a:latin typeface="Times New Roman" panose="02020603050405020304" pitchFamily="18" charset="0"/>
              </a:endParaRPr>
            </a:p>
          </p:txBody>
        </p:sp>
        <p:sp>
          <p:nvSpPr>
            <p:cNvPr id="587935" name="Text Box 159"/>
            <p:cNvSpPr txBox="1">
              <a:spLocks noChangeArrowheads="1"/>
            </p:cNvSpPr>
            <p:nvPr/>
          </p:nvSpPr>
          <p:spPr bwMode="auto">
            <a:xfrm>
              <a:off x="1400" y="1886"/>
              <a:ext cx="251"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900" smtClean="0">
                  <a:solidFill>
                    <a:srgbClr val="000000"/>
                  </a:solidFill>
                  <a:latin typeface="Times New Roman" panose="02020603050405020304" pitchFamily="18" charset="0"/>
                </a:rPr>
                <a:t>11</a:t>
              </a:r>
            </a:p>
          </p:txBody>
        </p:sp>
      </p:grpSp>
      <p:sp>
        <p:nvSpPr>
          <p:cNvPr id="587936" name="Text Box 160"/>
          <p:cNvSpPr txBox="1">
            <a:spLocks noChangeArrowheads="1"/>
          </p:cNvSpPr>
          <p:nvPr/>
        </p:nvSpPr>
        <p:spPr bwMode="auto">
          <a:xfrm>
            <a:off x="76200" y="4416425"/>
            <a:ext cx="787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Decameters</a:t>
            </a:r>
          </a:p>
        </p:txBody>
      </p:sp>
      <p:grpSp>
        <p:nvGrpSpPr>
          <p:cNvPr id="587937" name="Group 161"/>
          <p:cNvGrpSpPr>
            <a:grpSpLocks/>
          </p:cNvGrpSpPr>
          <p:nvPr/>
        </p:nvGrpSpPr>
        <p:grpSpPr bwMode="auto">
          <a:xfrm>
            <a:off x="6324600" y="838200"/>
            <a:ext cx="2819400" cy="2895600"/>
            <a:chOff x="3984" y="528"/>
            <a:chExt cx="1776" cy="1824"/>
          </a:xfrm>
        </p:grpSpPr>
        <p:sp>
          <p:nvSpPr>
            <p:cNvPr id="587938" name="Rectangle 162"/>
            <p:cNvSpPr>
              <a:spLocks noChangeArrowheads="1"/>
            </p:cNvSpPr>
            <p:nvPr/>
          </p:nvSpPr>
          <p:spPr bwMode="auto">
            <a:xfrm>
              <a:off x="3984" y="528"/>
              <a:ext cx="1776" cy="182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7939" name="Text Box 163"/>
            <p:cNvSpPr txBox="1">
              <a:spLocks noChangeArrowheads="1"/>
            </p:cNvSpPr>
            <p:nvPr/>
          </p:nvSpPr>
          <p:spPr bwMode="auto">
            <a:xfrm>
              <a:off x="4094" y="576"/>
              <a:ext cx="1627"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200" smtClean="0">
                  <a:solidFill>
                    <a:srgbClr val="000000"/>
                  </a:solidFill>
                </a:rPr>
                <a:t>TO MEASURE GIVEN  LENGTHS:</a:t>
              </a:r>
            </a:p>
            <a:p>
              <a:pPr eaLnBrk="1" hangingPunct="1"/>
              <a:r>
                <a:rPr lang="en-US" altLang="en-US" sz="1200" smtClean="0">
                  <a:solidFill>
                    <a:srgbClr val="000000"/>
                  </a:solidFill>
                </a:rPr>
                <a:t>a)</a:t>
              </a:r>
              <a:r>
                <a:rPr lang="en-US" altLang="en-US" sz="1200" b="0" smtClean="0">
                  <a:solidFill>
                    <a:srgbClr val="000000"/>
                  </a:solidFill>
                </a:rPr>
                <a:t> For 5.33 km :  </a:t>
              </a:r>
            </a:p>
            <a:p>
              <a:pPr eaLnBrk="1" hangingPunct="1"/>
              <a:r>
                <a:rPr lang="en-US" altLang="en-US" sz="1200" b="0" smtClean="0">
                  <a:solidFill>
                    <a:srgbClr val="000000"/>
                  </a:solidFill>
                </a:rPr>
                <a:t>Subtract  0.33  from 5.33   </a:t>
              </a:r>
            </a:p>
            <a:p>
              <a:pPr eaLnBrk="1" hangingPunct="1"/>
              <a:r>
                <a:rPr lang="en-US" altLang="en-US" sz="1200" b="0" smtClean="0">
                  <a:solidFill>
                    <a:srgbClr val="000000"/>
                  </a:solidFill>
                </a:rPr>
                <a:t>i.e.  5.33 - 0.33 = 5.00</a:t>
              </a:r>
            </a:p>
            <a:p>
              <a:pPr eaLnBrk="1" hangingPunct="1"/>
              <a:r>
                <a:rPr lang="en-US" altLang="en-US" sz="1200" b="0" smtClean="0">
                  <a:solidFill>
                    <a:srgbClr val="000000"/>
                  </a:solidFill>
                </a:rPr>
                <a:t>The distance between 33 dm  </a:t>
              </a:r>
            </a:p>
            <a:p>
              <a:pPr eaLnBrk="1" hangingPunct="1"/>
              <a:r>
                <a:rPr lang="en-US" altLang="en-US" sz="1200" b="0" smtClean="0">
                  <a:solidFill>
                    <a:srgbClr val="000000"/>
                  </a:solidFill>
                </a:rPr>
                <a:t>( left of Zero) and </a:t>
              </a:r>
            </a:p>
            <a:p>
              <a:pPr eaLnBrk="1" hangingPunct="1"/>
              <a:r>
                <a:rPr lang="en-US" altLang="en-US" sz="1200" b="0" smtClean="0">
                  <a:solidFill>
                    <a:srgbClr val="000000"/>
                  </a:solidFill>
                </a:rPr>
                <a:t>5.00 (right of Zero) is 5.33 k m</a:t>
              </a:r>
            </a:p>
            <a:p>
              <a:pPr eaLnBrk="1" hangingPunct="1"/>
              <a:r>
                <a:rPr lang="en-US" altLang="en-US" sz="1200" smtClean="0">
                  <a:solidFill>
                    <a:srgbClr val="000000"/>
                  </a:solidFill>
                </a:rPr>
                <a:t>(b)</a:t>
              </a:r>
              <a:r>
                <a:rPr lang="en-US" altLang="en-US" sz="1200" b="0" smtClean="0">
                  <a:solidFill>
                    <a:srgbClr val="000000"/>
                  </a:solidFill>
                </a:rPr>
                <a:t> For 59 dm :  </a:t>
              </a:r>
            </a:p>
            <a:p>
              <a:pPr eaLnBrk="1" hangingPunct="1"/>
              <a:r>
                <a:rPr lang="en-US" altLang="en-US" sz="1200" b="0" smtClean="0">
                  <a:solidFill>
                    <a:srgbClr val="000000"/>
                  </a:solidFill>
                </a:rPr>
                <a:t>Subtract 0.99 from 0.59 </a:t>
              </a:r>
            </a:p>
            <a:p>
              <a:pPr eaLnBrk="1" hangingPunct="1"/>
              <a:r>
                <a:rPr lang="en-US" altLang="en-US" sz="1200" b="0" smtClean="0">
                  <a:solidFill>
                    <a:srgbClr val="000000"/>
                  </a:solidFill>
                </a:rPr>
                <a:t>i.e.  0.59 – 0.99 =  - 0.4 km </a:t>
              </a:r>
            </a:p>
            <a:p>
              <a:pPr eaLnBrk="1" hangingPunct="1"/>
              <a:r>
                <a:rPr lang="en-US" altLang="en-US" sz="1200" b="0" smtClean="0">
                  <a:solidFill>
                    <a:srgbClr val="000000"/>
                  </a:solidFill>
                </a:rPr>
                <a:t>( - ve sign means left of Zero)</a:t>
              </a:r>
            </a:p>
            <a:p>
              <a:pPr eaLnBrk="1" hangingPunct="1"/>
              <a:r>
                <a:rPr lang="en-US" altLang="en-US" sz="1200" b="0" smtClean="0">
                  <a:solidFill>
                    <a:srgbClr val="000000"/>
                  </a:solidFill>
                </a:rPr>
                <a:t> The distance between 99 dm and</a:t>
              </a:r>
            </a:p>
            <a:p>
              <a:pPr eaLnBrk="1" hangingPunct="1"/>
              <a:r>
                <a:rPr lang="en-US" altLang="en-US" sz="1200" b="0" smtClean="0">
                  <a:solidFill>
                    <a:srgbClr val="000000"/>
                  </a:solidFill>
                </a:rPr>
                <a:t> - .4 km  is 59 dm</a:t>
              </a:r>
            </a:p>
            <a:p>
              <a:pPr eaLnBrk="1" hangingPunct="1"/>
              <a:r>
                <a:rPr lang="en-US" altLang="en-US" sz="1200" b="0" smtClean="0">
                  <a:solidFill>
                    <a:srgbClr val="000000"/>
                  </a:solidFill>
                </a:rPr>
                <a:t>(both left side of Zero)</a:t>
              </a:r>
            </a:p>
          </p:txBody>
        </p:sp>
      </p:grpSp>
      <p:grpSp>
        <p:nvGrpSpPr>
          <p:cNvPr id="587940" name="Group 164"/>
          <p:cNvGrpSpPr>
            <a:grpSpLocks/>
          </p:cNvGrpSpPr>
          <p:nvPr/>
        </p:nvGrpSpPr>
        <p:grpSpPr bwMode="auto">
          <a:xfrm>
            <a:off x="1409700" y="4191000"/>
            <a:ext cx="6143625" cy="914400"/>
            <a:chOff x="720" y="2622"/>
            <a:chExt cx="4062" cy="576"/>
          </a:xfrm>
        </p:grpSpPr>
        <p:sp>
          <p:nvSpPr>
            <p:cNvPr id="587941" name="Line 165"/>
            <p:cNvSpPr>
              <a:spLocks noChangeShapeType="1"/>
            </p:cNvSpPr>
            <p:nvPr/>
          </p:nvSpPr>
          <p:spPr bwMode="auto">
            <a:xfrm flipV="1">
              <a:off x="720" y="268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942" name="Line 166"/>
            <p:cNvSpPr>
              <a:spLocks noChangeShapeType="1"/>
            </p:cNvSpPr>
            <p:nvPr/>
          </p:nvSpPr>
          <p:spPr bwMode="auto">
            <a:xfrm flipV="1">
              <a:off x="4782" y="262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7943" name="Group 167"/>
          <p:cNvGrpSpPr>
            <a:grpSpLocks/>
          </p:cNvGrpSpPr>
          <p:nvPr/>
        </p:nvGrpSpPr>
        <p:grpSpPr bwMode="auto">
          <a:xfrm>
            <a:off x="1400175" y="4132263"/>
            <a:ext cx="6172200" cy="274637"/>
            <a:chOff x="720" y="2603"/>
            <a:chExt cx="4080" cy="173"/>
          </a:xfrm>
        </p:grpSpPr>
        <p:sp>
          <p:nvSpPr>
            <p:cNvPr id="587944" name="Line 168"/>
            <p:cNvSpPr>
              <a:spLocks noChangeShapeType="1"/>
            </p:cNvSpPr>
            <p:nvPr/>
          </p:nvSpPr>
          <p:spPr bwMode="auto">
            <a:xfrm>
              <a:off x="720" y="2736"/>
              <a:ext cx="408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945" name="Text Box 169"/>
            <p:cNvSpPr txBox="1">
              <a:spLocks noChangeArrowheads="1"/>
            </p:cNvSpPr>
            <p:nvPr/>
          </p:nvSpPr>
          <p:spPr bwMode="auto">
            <a:xfrm>
              <a:off x="2450" y="2603"/>
              <a:ext cx="4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5.33 km</a:t>
              </a:r>
            </a:p>
          </p:txBody>
        </p:sp>
      </p:grpSp>
      <p:grpSp>
        <p:nvGrpSpPr>
          <p:cNvPr id="587946" name="Group 170"/>
          <p:cNvGrpSpPr>
            <a:grpSpLocks/>
          </p:cNvGrpSpPr>
          <p:nvPr/>
        </p:nvGrpSpPr>
        <p:grpSpPr bwMode="auto">
          <a:xfrm>
            <a:off x="628650" y="4152900"/>
            <a:ext cx="685800" cy="1114425"/>
            <a:chOff x="396" y="2616"/>
            <a:chExt cx="432" cy="702"/>
          </a:xfrm>
        </p:grpSpPr>
        <p:sp>
          <p:nvSpPr>
            <p:cNvPr id="587947" name="Line 171"/>
            <p:cNvSpPr>
              <a:spLocks noChangeShapeType="1"/>
            </p:cNvSpPr>
            <p:nvPr/>
          </p:nvSpPr>
          <p:spPr bwMode="auto">
            <a:xfrm flipV="1">
              <a:off x="396" y="2616"/>
              <a:ext cx="0" cy="38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948" name="Line 172"/>
            <p:cNvSpPr>
              <a:spLocks noChangeShapeType="1"/>
            </p:cNvSpPr>
            <p:nvPr/>
          </p:nvSpPr>
          <p:spPr bwMode="auto">
            <a:xfrm flipV="1">
              <a:off x="828" y="2646"/>
              <a:ext cx="0" cy="67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7949" name="Group 173"/>
          <p:cNvGrpSpPr>
            <a:grpSpLocks/>
          </p:cNvGrpSpPr>
          <p:nvPr/>
        </p:nvGrpSpPr>
        <p:grpSpPr bwMode="auto">
          <a:xfrm>
            <a:off x="619125" y="4122738"/>
            <a:ext cx="685800" cy="274637"/>
            <a:chOff x="390" y="2597"/>
            <a:chExt cx="432" cy="173"/>
          </a:xfrm>
        </p:grpSpPr>
        <p:sp>
          <p:nvSpPr>
            <p:cNvPr id="587950" name="Line 174"/>
            <p:cNvSpPr>
              <a:spLocks noChangeShapeType="1"/>
            </p:cNvSpPr>
            <p:nvPr/>
          </p:nvSpPr>
          <p:spPr bwMode="auto">
            <a:xfrm>
              <a:off x="390" y="2736"/>
              <a:ext cx="43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7951" name="Text Box 175"/>
            <p:cNvSpPr txBox="1">
              <a:spLocks noChangeArrowheads="1"/>
            </p:cNvSpPr>
            <p:nvPr/>
          </p:nvSpPr>
          <p:spPr bwMode="auto">
            <a:xfrm>
              <a:off x="452" y="2597"/>
              <a:ext cx="3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Times New Roman" panose="02020603050405020304" pitchFamily="18" charset="0"/>
                </a:rPr>
                <a:t>59 dm</a:t>
              </a:r>
            </a:p>
          </p:txBody>
        </p:sp>
      </p:grpSp>
      <p:grpSp>
        <p:nvGrpSpPr>
          <p:cNvPr id="587959" name="Group 183"/>
          <p:cNvGrpSpPr>
            <a:grpSpLocks/>
          </p:cNvGrpSpPr>
          <p:nvPr/>
        </p:nvGrpSpPr>
        <p:grpSpPr bwMode="auto">
          <a:xfrm>
            <a:off x="8016875" y="6599238"/>
            <a:ext cx="1096963" cy="182562"/>
            <a:chOff x="5050" y="29"/>
            <a:chExt cx="691" cy="115"/>
          </a:xfrm>
        </p:grpSpPr>
        <p:sp>
          <p:nvSpPr>
            <p:cNvPr id="587960" name="AutoShape 184">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7961" name="AutoShape 185">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7962" name="AutoShape 186">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7963" name="AutoShape 187">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7964" name="AutoShape 188">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7965" name="AutoShape 189">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2202390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87778"/>
                                        </p:tgtEl>
                                        <p:attrNameLst>
                                          <p:attrName>style.visibility</p:attrName>
                                        </p:attrNameLst>
                                      </p:cBhvr>
                                      <p:to>
                                        <p:strVal val="visible"/>
                                      </p:to>
                                    </p:set>
                                    <p:anim calcmode="lin" valueType="num">
                                      <p:cBhvr additive="base">
                                        <p:cTn id="7" dur="500" fill="hold"/>
                                        <p:tgtEl>
                                          <p:spTgt spid="587778"/>
                                        </p:tgtEl>
                                        <p:attrNameLst>
                                          <p:attrName>ppt_x</p:attrName>
                                        </p:attrNameLst>
                                      </p:cBhvr>
                                      <p:tavLst>
                                        <p:tav tm="0">
                                          <p:val>
                                            <p:strVal val="0-#ppt_w/2"/>
                                          </p:val>
                                        </p:tav>
                                        <p:tav tm="100000">
                                          <p:val>
                                            <p:strVal val="#ppt_x"/>
                                          </p:val>
                                        </p:tav>
                                      </p:tavLst>
                                    </p:anim>
                                    <p:anim calcmode="lin" valueType="num">
                                      <p:cBhvr additive="base">
                                        <p:cTn id="8" dur="500" fill="hold"/>
                                        <p:tgtEl>
                                          <p:spTgt spid="5877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87783"/>
                                        </p:tgtEl>
                                        <p:attrNameLst>
                                          <p:attrName>style.visibility</p:attrName>
                                        </p:attrNameLst>
                                      </p:cBhvr>
                                      <p:to>
                                        <p:strVal val="visible"/>
                                      </p:to>
                                    </p:set>
                                    <p:anim calcmode="lin" valueType="num">
                                      <p:cBhvr additive="base">
                                        <p:cTn id="13" dur="500" fill="hold"/>
                                        <p:tgtEl>
                                          <p:spTgt spid="587783"/>
                                        </p:tgtEl>
                                        <p:attrNameLst>
                                          <p:attrName>ppt_x</p:attrName>
                                        </p:attrNameLst>
                                      </p:cBhvr>
                                      <p:tavLst>
                                        <p:tav tm="0">
                                          <p:val>
                                            <p:strVal val="1+#ppt_w/2"/>
                                          </p:val>
                                        </p:tav>
                                        <p:tav tm="100000">
                                          <p:val>
                                            <p:strVal val="#ppt_x"/>
                                          </p:val>
                                        </p:tav>
                                      </p:tavLst>
                                    </p:anim>
                                    <p:anim calcmode="lin" valueType="num">
                                      <p:cBhvr additive="base">
                                        <p:cTn id="14" dur="500" fill="hold"/>
                                        <p:tgtEl>
                                          <p:spTgt spid="58778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 fill="hold" nodeType="clickEffect">
                                  <p:stCondLst>
                                    <p:cond delay="0"/>
                                  </p:stCondLst>
                                  <p:childTnLst>
                                    <p:set>
                                      <p:cBhvr>
                                        <p:cTn id="18" dur="1" fill="hold">
                                          <p:stCondLst>
                                            <p:cond delay="0"/>
                                          </p:stCondLst>
                                        </p:cTn>
                                        <p:tgtEl>
                                          <p:spTgt spid="587800"/>
                                        </p:tgtEl>
                                        <p:attrNameLst>
                                          <p:attrName>style.visibility</p:attrName>
                                        </p:attrNameLst>
                                      </p:cBhvr>
                                      <p:to>
                                        <p:strVal val="visible"/>
                                      </p:to>
                                    </p:set>
                                    <p:anim calcmode="lin" valueType="num">
                                      <p:cBhvr>
                                        <p:cTn id="19" dur="500" fill="hold"/>
                                        <p:tgtEl>
                                          <p:spTgt spid="587800"/>
                                        </p:tgtEl>
                                        <p:attrNameLst>
                                          <p:attrName>ppt_x</p:attrName>
                                        </p:attrNameLst>
                                      </p:cBhvr>
                                      <p:tavLst>
                                        <p:tav tm="0">
                                          <p:val>
                                            <p:strVal val="#ppt_x"/>
                                          </p:val>
                                        </p:tav>
                                        <p:tav tm="100000">
                                          <p:val>
                                            <p:strVal val="#ppt_x"/>
                                          </p:val>
                                        </p:tav>
                                      </p:tavLst>
                                    </p:anim>
                                    <p:anim calcmode="lin" valueType="num">
                                      <p:cBhvr>
                                        <p:cTn id="20" dur="500" fill="hold"/>
                                        <p:tgtEl>
                                          <p:spTgt spid="587800"/>
                                        </p:tgtEl>
                                        <p:attrNameLst>
                                          <p:attrName>ppt_y</p:attrName>
                                        </p:attrNameLst>
                                      </p:cBhvr>
                                      <p:tavLst>
                                        <p:tav tm="0">
                                          <p:val>
                                            <p:strVal val="#ppt_y-#ppt_h/2"/>
                                          </p:val>
                                        </p:tav>
                                        <p:tav tm="100000">
                                          <p:val>
                                            <p:strVal val="#ppt_y"/>
                                          </p:val>
                                        </p:tav>
                                      </p:tavLst>
                                    </p:anim>
                                    <p:anim calcmode="lin" valueType="num">
                                      <p:cBhvr>
                                        <p:cTn id="21" dur="500" fill="hold"/>
                                        <p:tgtEl>
                                          <p:spTgt spid="587800"/>
                                        </p:tgtEl>
                                        <p:attrNameLst>
                                          <p:attrName>ppt_w</p:attrName>
                                        </p:attrNameLst>
                                      </p:cBhvr>
                                      <p:tavLst>
                                        <p:tav tm="0">
                                          <p:val>
                                            <p:strVal val="#ppt_w"/>
                                          </p:val>
                                        </p:tav>
                                        <p:tav tm="100000">
                                          <p:val>
                                            <p:strVal val="#ppt_w"/>
                                          </p:val>
                                        </p:tav>
                                      </p:tavLst>
                                    </p:anim>
                                    <p:anim calcmode="lin" valueType="num">
                                      <p:cBhvr>
                                        <p:cTn id="22" dur="500" fill="hold"/>
                                        <p:tgtEl>
                                          <p:spTgt spid="587800"/>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587937"/>
                                        </p:tgtEl>
                                        <p:attrNameLst>
                                          <p:attrName>style.visibility</p:attrName>
                                        </p:attrNameLst>
                                      </p:cBhvr>
                                      <p:to>
                                        <p:strVal val="visible"/>
                                      </p:to>
                                    </p:set>
                                    <p:anim calcmode="lin" valueType="num">
                                      <p:cBhvr additive="base">
                                        <p:cTn id="27" dur="500" fill="hold"/>
                                        <p:tgtEl>
                                          <p:spTgt spid="587937"/>
                                        </p:tgtEl>
                                        <p:attrNameLst>
                                          <p:attrName>ppt_x</p:attrName>
                                        </p:attrNameLst>
                                      </p:cBhvr>
                                      <p:tavLst>
                                        <p:tav tm="0">
                                          <p:val>
                                            <p:strVal val="0-#ppt_w/2"/>
                                          </p:val>
                                        </p:tav>
                                        <p:tav tm="100000">
                                          <p:val>
                                            <p:strVal val="#ppt_x"/>
                                          </p:val>
                                        </p:tav>
                                      </p:tavLst>
                                    </p:anim>
                                    <p:anim calcmode="lin" valueType="num">
                                      <p:cBhvr additive="base">
                                        <p:cTn id="28" dur="500" fill="hold"/>
                                        <p:tgtEl>
                                          <p:spTgt spid="58793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87808"/>
                                        </p:tgtEl>
                                        <p:attrNameLst>
                                          <p:attrName>style.visibility</p:attrName>
                                        </p:attrNameLst>
                                      </p:cBhvr>
                                      <p:to>
                                        <p:strVal val="visible"/>
                                      </p:to>
                                    </p:set>
                                    <p:anim calcmode="lin" valueType="num">
                                      <p:cBhvr additive="base">
                                        <p:cTn id="33" dur="500" fill="hold"/>
                                        <p:tgtEl>
                                          <p:spTgt spid="587808"/>
                                        </p:tgtEl>
                                        <p:attrNameLst>
                                          <p:attrName>ppt_x</p:attrName>
                                        </p:attrNameLst>
                                      </p:cBhvr>
                                      <p:tavLst>
                                        <p:tav tm="0">
                                          <p:val>
                                            <p:strVal val="0-#ppt_w/2"/>
                                          </p:val>
                                        </p:tav>
                                        <p:tav tm="100000">
                                          <p:val>
                                            <p:strVal val="#ppt_x"/>
                                          </p:val>
                                        </p:tav>
                                      </p:tavLst>
                                    </p:anim>
                                    <p:anim calcmode="lin" valueType="num">
                                      <p:cBhvr additive="base">
                                        <p:cTn id="34" dur="500" fill="hold"/>
                                        <p:tgtEl>
                                          <p:spTgt spid="587808"/>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nodeType="clickEffect">
                                  <p:stCondLst>
                                    <p:cond delay="0"/>
                                  </p:stCondLst>
                                  <p:childTnLst>
                                    <p:set>
                                      <p:cBhvr>
                                        <p:cTn id="38" dur="1" fill="hold">
                                          <p:stCondLst>
                                            <p:cond delay="0"/>
                                          </p:stCondLst>
                                        </p:cTn>
                                        <p:tgtEl>
                                          <p:spTgt spid="587820"/>
                                        </p:tgtEl>
                                        <p:attrNameLst>
                                          <p:attrName>style.visibility</p:attrName>
                                        </p:attrNameLst>
                                      </p:cBhvr>
                                      <p:to>
                                        <p:strVal val="visible"/>
                                      </p:to>
                                    </p:set>
                                    <p:anim calcmode="lin" valueType="num">
                                      <p:cBhvr>
                                        <p:cTn id="39" dur="500" fill="hold"/>
                                        <p:tgtEl>
                                          <p:spTgt spid="587820"/>
                                        </p:tgtEl>
                                        <p:attrNameLst>
                                          <p:attrName>ppt_x</p:attrName>
                                        </p:attrNameLst>
                                      </p:cBhvr>
                                      <p:tavLst>
                                        <p:tav tm="0">
                                          <p:val>
                                            <p:strVal val="#ppt_x"/>
                                          </p:val>
                                        </p:tav>
                                        <p:tav tm="100000">
                                          <p:val>
                                            <p:strVal val="#ppt_x"/>
                                          </p:val>
                                        </p:tav>
                                      </p:tavLst>
                                    </p:anim>
                                    <p:anim calcmode="lin" valueType="num">
                                      <p:cBhvr>
                                        <p:cTn id="40" dur="500" fill="hold"/>
                                        <p:tgtEl>
                                          <p:spTgt spid="587820"/>
                                        </p:tgtEl>
                                        <p:attrNameLst>
                                          <p:attrName>ppt_y</p:attrName>
                                        </p:attrNameLst>
                                      </p:cBhvr>
                                      <p:tavLst>
                                        <p:tav tm="0">
                                          <p:val>
                                            <p:strVal val="#ppt_y-#ppt_h/2"/>
                                          </p:val>
                                        </p:tav>
                                        <p:tav tm="100000">
                                          <p:val>
                                            <p:strVal val="#ppt_y"/>
                                          </p:val>
                                        </p:tav>
                                      </p:tavLst>
                                    </p:anim>
                                    <p:anim calcmode="lin" valueType="num">
                                      <p:cBhvr>
                                        <p:cTn id="41" dur="500" fill="hold"/>
                                        <p:tgtEl>
                                          <p:spTgt spid="587820"/>
                                        </p:tgtEl>
                                        <p:attrNameLst>
                                          <p:attrName>ppt_w</p:attrName>
                                        </p:attrNameLst>
                                      </p:cBhvr>
                                      <p:tavLst>
                                        <p:tav tm="0">
                                          <p:val>
                                            <p:strVal val="#ppt_w"/>
                                          </p:val>
                                        </p:tav>
                                        <p:tav tm="100000">
                                          <p:val>
                                            <p:strVal val="#ppt_w"/>
                                          </p:val>
                                        </p:tav>
                                      </p:tavLst>
                                    </p:anim>
                                    <p:anim calcmode="lin" valueType="num">
                                      <p:cBhvr>
                                        <p:cTn id="42" dur="500" fill="hold"/>
                                        <p:tgtEl>
                                          <p:spTgt spid="587820"/>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87832"/>
                                        </p:tgtEl>
                                        <p:attrNameLst>
                                          <p:attrName>style.visibility</p:attrName>
                                        </p:attrNameLst>
                                      </p:cBhvr>
                                      <p:to>
                                        <p:strVal val="visible"/>
                                      </p:to>
                                    </p:set>
                                    <p:anim calcmode="lin" valueType="num">
                                      <p:cBhvr additive="base">
                                        <p:cTn id="47" dur="500" fill="hold"/>
                                        <p:tgtEl>
                                          <p:spTgt spid="587832"/>
                                        </p:tgtEl>
                                        <p:attrNameLst>
                                          <p:attrName>ppt_x</p:attrName>
                                        </p:attrNameLst>
                                      </p:cBhvr>
                                      <p:tavLst>
                                        <p:tav tm="0">
                                          <p:val>
                                            <p:strVal val="#ppt_x"/>
                                          </p:val>
                                        </p:tav>
                                        <p:tav tm="100000">
                                          <p:val>
                                            <p:strVal val="#ppt_x"/>
                                          </p:val>
                                        </p:tav>
                                      </p:tavLst>
                                    </p:anim>
                                    <p:anim calcmode="lin" valueType="num">
                                      <p:cBhvr additive="base">
                                        <p:cTn id="48" dur="500" fill="hold"/>
                                        <p:tgtEl>
                                          <p:spTgt spid="587832"/>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587906"/>
                                        </p:tgtEl>
                                        <p:attrNameLst>
                                          <p:attrName>style.visibility</p:attrName>
                                        </p:attrNameLst>
                                      </p:cBhvr>
                                      <p:to>
                                        <p:strVal val="visible"/>
                                      </p:to>
                                    </p:set>
                                    <p:anim calcmode="lin" valueType="num">
                                      <p:cBhvr additive="base">
                                        <p:cTn id="53" dur="500" fill="hold"/>
                                        <p:tgtEl>
                                          <p:spTgt spid="587906"/>
                                        </p:tgtEl>
                                        <p:attrNameLst>
                                          <p:attrName>ppt_x</p:attrName>
                                        </p:attrNameLst>
                                      </p:cBhvr>
                                      <p:tavLst>
                                        <p:tav tm="0">
                                          <p:val>
                                            <p:strVal val="#ppt_x"/>
                                          </p:val>
                                        </p:tav>
                                        <p:tav tm="100000">
                                          <p:val>
                                            <p:strVal val="#ppt_x"/>
                                          </p:val>
                                        </p:tav>
                                      </p:tavLst>
                                    </p:anim>
                                    <p:anim calcmode="lin" valueType="num">
                                      <p:cBhvr additive="base">
                                        <p:cTn id="54" dur="500" fill="hold"/>
                                        <p:tgtEl>
                                          <p:spTgt spid="587906"/>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2" fill="hold" nodeType="clickEffect">
                                  <p:stCondLst>
                                    <p:cond delay="0"/>
                                  </p:stCondLst>
                                  <p:childTnLst>
                                    <p:set>
                                      <p:cBhvr>
                                        <p:cTn id="58" dur="1" fill="hold">
                                          <p:stCondLst>
                                            <p:cond delay="0"/>
                                          </p:stCondLst>
                                        </p:cTn>
                                        <p:tgtEl>
                                          <p:spTgt spid="587916"/>
                                        </p:tgtEl>
                                        <p:attrNameLst>
                                          <p:attrName>style.visibility</p:attrName>
                                        </p:attrNameLst>
                                      </p:cBhvr>
                                      <p:to>
                                        <p:strVal val="visible"/>
                                      </p:to>
                                    </p:set>
                                    <p:anim calcmode="lin" valueType="num">
                                      <p:cBhvr>
                                        <p:cTn id="59" dur="500" fill="hold"/>
                                        <p:tgtEl>
                                          <p:spTgt spid="587916"/>
                                        </p:tgtEl>
                                        <p:attrNameLst>
                                          <p:attrName>ppt_x</p:attrName>
                                        </p:attrNameLst>
                                      </p:cBhvr>
                                      <p:tavLst>
                                        <p:tav tm="0">
                                          <p:val>
                                            <p:strVal val="#ppt_x+#ppt_w/2"/>
                                          </p:val>
                                        </p:tav>
                                        <p:tav tm="100000">
                                          <p:val>
                                            <p:strVal val="#ppt_x"/>
                                          </p:val>
                                        </p:tav>
                                      </p:tavLst>
                                    </p:anim>
                                    <p:anim calcmode="lin" valueType="num">
                                      <p:cBhvr>
                                        <p:cTn id="60" dur="500" fill="hold"/>
                                        <p:tgtEl>
                                          <p:spTgt spid="587916"/>
                                        </p:tgtEl>
                                        <p:attrNameLst>
                                          <p:attrName>ppt_y</p:attrName>
                                        </p:attrNameLst>
                                      </p:cBhvr>
                                      <p:tavLst>
                                        <p:tav tm="0">
                                          <p:val>
                                            <p:strVal val="#ppt_y"/>
                                          </p:val>
                                        </p:tav>
                                        <p:tav tm="100000">
                                          <p:val>
                                            <p:strVal val="#ppt_y"/>
                                          </p:val>
                                        </p:tav>
                                      </p:tavLst>
                                    </p:anim>
                                    <p:anim calcmode="lin" valueType="num">
                                      <p:cBhvr>
                                        <p:cTn id="61" dur="500" fill="hold"/>
                                        <p:tgtEl>
                                          <p:spTgt spid="587916"/>
                                        </p:tgtEl>
                                        <p:attrNameLst>
                                          <p:attrName>ppt_w</p:attrName>
                                        </p:attrNameLst>
                                      </p:cBhvr>
                                      <p:tavLst>
                                        <p:tav tm="0">
                                          <p:val>
                                            <p:fltVal val="0"/>
                                          </p:val>
                                        </p:tav>
                                        <p:tav tm="100000">
                                          <p:val>
                                            <p:strVal val="#ppt_w"/>
                                          </p:val>
                                        </p:tav>
                                      </p:tavLst>
                                    </p:anim>
                                    <p:anim calcmode="lin" valueType="num">
                                      <p:cBhvr>
                                        <p:cTn id="62" dur="500" fill="hold"/>
                                        <p:tgtEl>
                                          <p:spTgt spid="587916"/>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2" fill="hold" grpId="0" nodeType="clickEffect">
                                  <p:stCondLst>
                                    <p:cond delay="0"/>
                                  </p:stCondLst>
                                  <p:childTnLst>
                                    <p:set>
                                      <p:cBhvr>
                                        <p:cTn id="66" dur="1" fill="hold">
                                          <p:stCondLst>
                                            <p:cond delay="0"/>
                                          </p:stCondLst>
                                        </p:cTn>
                                        <p:tgtEl>
                                          <p:spTgt spid="587807"/>
                                        </p:tgtEl>
                                        <p:attrNameLst>
                                          <p:attrName>style.visibility</p:attrName>
                                        </p:attrNameLst>
                                      </p:cBhvr>
                                      <p:to>
                                        <p:strVal val="visible"/>
                                      </p:to>
                                    </p:set>
                                    <p:anim calcmode="lin" valueType="num">
                                      <p:cBhvr>
                                        <p:cTn id="67" dur="500" fill="hold"/>
                                        <p:tgtEl>
                                          <p:spTgt spid="587807"/>
                                        </p:tgtEl>
                                        <p:attrNameLst>
                                          <p:attrName>ppt_x</p:attrName>
                                        </p:attrNameLst>
                                      </p:cBhvr>
                                      <p:tavLst>
                                        <p:tav tm="0">
                                          <p:val>
                                            <p:strVal val="#ppt_x+#ppt_w/2"/>
                                          </p:val>
                                        </p:tav>
                                        <p:tav tm="100000">
                                          <p:val>
                                            <p:strVal val="#ppt_x"/>
                                          </p:val>
                                        </p:tav>
                                      </p:tavLst>
                                    </p:anim>
                                    <p:anim calcmode="lin" valueType="num">
                                      <p:cBhvr>
                                        <p:cTn id="68" dur="500" fill="hold"/>
                                        <p:tgtEl>
                                          <p:spTgt spid="587807"/>
                                        </p:tgtEl>
                                        <p:attrNameLst>
                                          <p:attrName>ppt_y</p:attrName>
                                        </p:attrNameLst>
                                      </p:cBhvr>
                                      <p:tavLst>
                                        <p:tav tm="0">
                                          <p:val>
                                            <p:strVal val="#ppt_y"/>
                                          </p:val>
                                        </p:tav>
                                        <p:tav tm="100000">
                                          <p:val>
                                            <p:strVal val="#ppt_y"/>
                                          </p:val>
                                        </p:tav>
                                      </p:tavLst>
                                    </p:anim>
                                    <p:anim calcmode="lin" valueType="num">
                                      <p:cBhvr>
                                        <p:cTn id="69" dur="500" fill="hold"/>
                                        <p:tgtEl>
                                          <p:spTgt spid="587807"/>
                                        </p:tgtEl>
                                        <p:attrNameLst>
                                          <p:attrName>ppt_w</p:attrName>
                                        </p:attrNameLst>
                                      </p:cBhvr>
                                      <p:tavLst>
                                        <p:tav tm="0">
                                          <p:val>
                                            <p:fltVal val="0"/>
                                          </p:val>
                                        </p:tav>
                                        <p:tav tm="100000">
                                          <p:val>
                                            <p:strVal val="#ppt_w"/>
                                          </p:val>
                                        </p:tav>
                                      </p:tavLst>
                                    </p:anim>
                                    <p:anim calcmode="lin" valueType="num">
                                      <p:cBhvr>
                                        <p:cTn id="70" dur="500" fill="hold"/>
                                        <p:tgtEl>
                                          <p:spTgt spid="587807"/>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4" fill="hold" grpId="0" nodeType="clickEffect">
                                  <p:stCondLst>
                                    <p:cond delay="0"/>
                                  </p:stCondLst>
                                  <p:childTnLst>
                                    <p:set>
                                      <p:cBhvr>
                                        <p:cTn id="74" dur="1" fill="hold">
                                          <p:stCondLst>
                                            <p:cond delay="0"/>
                                          </p:stCondLst>
                                        </p:cTn>
                                        <p:tgtEl>
                                          <p:spTgt spid="587809"/>
                                        </p:tgtEl>
                                        <p:attrNameLst>
                                          <p:attrName>style.visibility</p:attrName>
                                        </p:attrNameLst>
                                      </p:cBhvr>
                                      <p:to>
                                        <p:strVal val="visible"/>
                                      </p:to>
                                    </p:set>
                                    <p:anim calcmode="lin" valueType="num">
                                      <p:cBhvr>
                                        <p:cTn id="75" dur="500" fill="hold"/>
                                        <p:tgtEl>
                                          <p:spTgt spid="587809"/>
                                        </p:tgtEl>
                                        <p:attrNameLst>
                                          <p:attrName>ppt_x</p:attrName>
                                        </p:attrNameLst>
                                      </p:cBhvr>
                                      <p:tavLst>
                                        <p:tav tm="0">
                                          <p:val>
                                            <p:strVal val="#ppt_x"/>
                                          </p:val>
                                        </p:tav>
                                        <p:tav tm="100000">
                                          <p:val>
                                            <p:strVal val="#ppt_x"/>
                                          </p:val>
                                        </p:tav>
                                      </p:tavLst>
                                    </p:anim>
                                    <p:anim calcmode="lin" valueType="num">
                                      <p:cBhvr>
                                        <p:cTn id="76" dur="500" fill="hold"/>
                                        <p:tgtEl>
                                          <p:spTgt spid="587809"/>
                                        </p:tgtEl>
                                        <p:attrNameLst>
                                          <p:attrName>ppt_y</p:attrName>
                                        </p:attrNameLst>
                                      </p:cBhvr>
                                      <p:tavLst>
                                        <p:tav tm="0">
                                          <p:val>
                                            <p:strVal val="#ppt_y+#ppt_h/2"/>
                                          </p:val>
                                        </p:tav>
                                        <p:tav tm="100000">
                                          <p:val>
                                            <p:strVal val="#ppt_y"/>
                                          </p:val>
                                        </p:tav>
                                      </p:tavLst>
                                    </p:anim>
                                    <p:anim calcmode="lin" valueType="num">
                                      <p:cBhvr>
                                        <p:cTn id="77" dur="500" fill="hold"/>
                                        <p:tgtEl>
                                          <p:spTgt spid="587809"/>
                                        </p:tgtEl>
                                        <p:attrNameLst>
                                          <p:attrName>ppt_w</p:attrName>
                                        </p:attrNameLst>
                                      </p:cBhvr>
                                      <p:tavLst>
                                        <p:tav tm="0">
                                          <p:val>
                                            <p:strVal val="#ppt_w"/>
                                          </p:val>
                                        </p:tav>
                                        <p:tav tm="100000">
                                          <p:val>
                                            <p:strVal val="#ppt_w"/>
                                          </p:val>
                                        </p:tav>
                                      </p:tavLst>
                                    </p:anim>
                                    <p:anim calcmode="lin" valueType="num">
                                      <p:cBhvr>
                                        <p:cTn id="78" dur="500" fill="hold"/>
                                        <p:tgtEl>
                                          <p:spTgt spid="587809"/>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4" fill="hold" nodeType="clickEffect">
                                  <p:stCondLst>
                                    <p:cond delay="0"/>
                                  </p:stCondLst>
                                  <p:childTnLst>
                                    <p:set>
                                      <p:cBhvr>
                                        <p:cTn id="82" dur="1" fill="hold">
                                          <p:stCondLst>
                                            <p:cond delay="0"/>
                                          </p:stCondLst>
                                        </p:cTn>
                                        <p:tgtEl>
                                          <p:spTgt spid="587810"/>
                                        </p:tgtEl>
                                        <p:attrNameLst>
                                          <p:attrName>style.visibility</p:attrName>
                                        </p:attrNameLst>
                                      </p:cBhvr>
                                      <p:to>
                                        <p:strVal val="visible"/>
                                      </p:to>
                                    </p:set>
                                    <p:anim calcmode="lin" valueType="num">
                                      <p:cBhvr>
                                        <p:cTn id="83" dur="500" fill="hold"/>
                                        <p:tgtEl>
                                          <p:spTgt spid="587810"/>
                                        </p:tgtEl>
                                        <p:attrNameLst>
                                          <p:attrName>ppt_x</p:attrName>
                                        </p:attrNameLst>
                                      </p:cBhvr>
                                      <p:tavLst>
                                        <p:tav tm="0">
                                          <p:val>
                                            <p:strVal val="#ppt_x"/>
                                          </p:val>
                                        </p:tav>
                                        <p:tav tm="100000">
                                          <p:val>
                                            <p:strVal val="#ppt_x"/>
                                          </p:val>
                                        </p:tav>
                                      </p:tavLst>
                                    </p:anim>
                                    <p:anim calcmode="lin" valueType="num">
                                      <p:cBhvr>
                                        <p:cTn id="84" dur="500" fill="hold"/>
                                        <p:tgtEl>
                                          <p:spTgt spid="587810"/>
                                        </p:tgtEl>
                                        <p:attrNameLst>
                                          <p:attrName>ppt_y</p:attrName>
                                        </p:attrNameLst>
                                      </p:cBhvr>
                                      <p:tavLst>
                                        <p:tav tm="0">
                                          <p:val>
                                            <p:strVal val="#ppt_y+#ppt_h/2"/>
                                          </p:val>
                                        </p:tav>
                                        <p:tav tm="100000">
                                          <p:val>
                                            <p:strVal val="#ppt_y"/>
                                          </p:val>
                                        </p:tav>
                                      </p:tavLst>
                                    </p:anim>
                                    <p:anim calcmode="lin" valueType="num">
                                      <p:cBhvr>
                                        <p:cTn id="85" dur="500" fill="hold"/>
                                        <p:tgtEl>
                                          <p:spTgt spid="587810"/>
                                        </p:tgtEl>
                                        <p:attrNameLst>
                                          <p:attrName>ppt_w</p:attrName>
                                        </p:attrNameLst>
                                      </p:cBhvr>
                                      <p:tavLst>
                                        <p:tav tm="0">
                                          <p:val>
                                            <p:strVal val="#ppt_w"/>
                                          </p:val>
                                        </p:tav>
                                        <p:tav tm="100000">
                                          <p:val>
                                            <p:strVal val="#ppt_w"/>
                                          </p:val>
                                        </p:tav>
                                      </p:tavLst>
                                    </p:anim>
                                    <p:anim calcmode="lin" valueType="num">
                                      <p:cBhvr>
                                        <p:cTn id="86" dur="500" fill="hold"/>
                                        <p:tgtEl>
                                          <p:spTgt spid="587810"/>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2" fill="hold" nodeType="clickEffect">
                                  <p:stCondLst>
                                    <p:cond delay="0"/>
                                  </p:stCondLst>
                                  <p:childTnLst>
                                    <p:set>
                                      <p:cBhvr>
                                        <p:cTn id="90" dur="1" fill="hold">
                                          <p:stCondLst>
                                            <p:cond delay="0"/>
                                          </p:stCondLst>
                                        </p:cTn>
                                        <p:tgtEl>
                                          <p:spTgt spid="587926"/>
                                        </p:tgtEl>
                                        <p:attrNameLst>
                                          <p:attrName>style.visibility</p:attrName>
                                        </p:attrNameLst>
                                      </p:cBhvr>
                                      <p:to>
                                        <p:strVal val="visible"/>
                                      </p:to>
                                    </p:set>
                                    <p:anim calcmode="lin" valueType="num">
                                      <p:cBhvr>
                                        <p:cTn id="91" dur="500" fill="hold"/>
                                        <p:tgtEl>
                                          <p:spTgt spid="587926"/>
                                        </p:tgtEl>
                                        <p:attrNameLst>
                                          <p:attrName>ppt_x</p:attrName>
                                        </p:attrNameLst>
                                      </p:cBhvr>
                                      <p:tavLst>
                                        <p:tav tm="0">
                                          <p:val>
                                            <p:strVal val="#ppt_x+#ppt_w/2"/>
                                          </p:val>
                                        </p:tav>
                                        <p:tav tm="100000">
                                          <p:val>
                                            <p:strVal val="#ppt_x"/>
                                          </p:val>
                                        </p:tav>
                                      </p:tavLst>
                                    </p:anim>
                                    <p:anim calcmode="lin" valueType="num">
                                      <p:cBhvr>
                                        <p:cTn id="92" dur="500" fill="hold"/>
                                        <p:tgtEl>
                                          <p:spTgt spid="587926"/>
                                        </p:tgtEl>
                                        <p:attrNameLst>
                                          <p:attrName>ppt_y</p:attrName>
                                        </p:attrNameLst>
                                      </p:cBhvr>
                                      <p:tavLst>
                                        <p:tav tm="0">
                                          <p:val>
                                            <p:strVal val="#ppt_y"/>
                                          </p:val>
                                        </p:tav>
                                        <p:tav tm="100000">
                                          <p:val>
                                            <p:strVal val="#ppt_y"/>
                                          </p:val>
                                        </p:tav>
                                      </p:tavLst>
                                    </p:anim>
                                    <p:anim calcmode="lin" valueType="num">
                                      <p:cBhvr>
                                        <p:cTn id="93" dur="500" fill="hold"/>
                                        <p:tgtEl>
                                          <p:spTgt spid="587926"/>
                                        </p:tgtEl>
                                        <p:attrNameLst>
                                          <p:attrName>ppt_w</p:attrName>
                                        </p:attrNameLst>
                                      </p:cBhvr>
                                      <p:tavLst>
                                        <p:tav tm="0">
                                          <p:val>
                                            <p:fltVal val="0"/>
                                          </p:val>
                                        </p:tav>
                                        <p:tav tm="100000">
                                          <p:val>
                                            <p:strVal val="#ppt_w"/>
                                          </p:val>
                                        </p:tav>
                                      </p:tavLst>
                                    </p:anim>
                                    <p:anim calcmode="lin" valueType="num">
                                      <p:cBhvr>
                                        <p:cTn id="94" dur="500" fill="hold"/>
                                        <p:tgtEl>
                                          <p:spTgt spid="587926"/>
                                        </p:tgtEl>
                                        <p:attrNameLst>
                                          <p:attrName>ppt_h</p:attrName>
                                        </p:attrNameLst>
                                      </p:cBhvr>
                                      <p:tavLst>
                                        <p:tav tm="0">
                                          <p:val>
                                            <p:strVal val="#ppt_h"/>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3" presetClass="entr" presetSubtype="32" fill="hold" grpId="0" nodeType="clickEffect">
                                  <p:stCondLst>
                                    <p:cond delay="0"/>
                                  </p:stCondLst>
                                  <p:childTnLst>
                                    <p:set>
                                      <p:cBhvr>
                                        <p:cTn id="98" dur="1" fill="hold">
                                          <p:stCondLst>
                                            <p:cond delay="0"/>
                                          </p:stCondLst>
                                        </p:cTn>
                                        <p:tgtEl>
                                          <p:spTgt spid="587804"/>
                                        </p:tgtEl>
                                        <p:attrNameLst>
                                          <p:attrName>style.visibility</p:attrName>
                                        </p:attrNameLst>
                                      </p:cBhvr>
                                      <p:to>
                                        <p:strVal val="visible"/>
                                      </p:to>
                                    </p:set>
                                    <p:anim calcmode="lin" valueType="num">
                                      <p:cBhvr>
                                        <p:cTn id="99" dur="500" fill="hold"/>
                                        <p:tgtEl>
                                          <p:spTgt spid="587804"/>
                                        </p:tgtEl>
                                        <p:attrNameLst>
                                          <p:attrName>ppt_w</p:attrName>
                                        </p:attrNameLst>
                                      </p:cBhvr>
                                      <p:tavLst>
                                        <p:tav tm="0">
                                          <p:val>
                                            <p:strVal val="4*#ppt_w"/>
                                          </p:val>
                                        </p:tav>
                                        <p:tav tm="100000">
                                          <p:val>
                                            <p:strVal val="#ppt_w"/>
                                          </p:val>
                                        </p:tav>
                                      </p:tavLst>
                                    </p:anim>
                                    <p:anim calcmode="lin" valueType="num">
                                      <p:cBhvr>
                                        <p:cTn id="100" dur="500" fill="hold"/>
                                        <p:tgtEl>
                                          <p:spTgt spid="587804"/>
                                        </p:tgtEl>
                                        <p:attrNameLst>
                                          <p:attrName>ppt_h</p:attrName>
                                        </p:attrNameLst>
                                      </p:cBhvr>
                                      <p:tavLst>
                                        <p:tav tm="0">
                                          <p:val>
                                            <p:strVal val="4*#ppt_h"/>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3" presetClass="entr" presetSubtype="32" fill="hold" grpId="0" nodeType="clickEffect">
                                  <p:stCondLst>
                                    <p:cond delay="0"/>
                                  </p:stCondLst>
                                  <p:childTnLst>
                                    <p:set>
                                      <p:cBhvr>
                                        <p:cTn id="104" dur="1" fill="hold">
                                          <p:stCondLst>
                                            <p:cond delay="0"/>
                                          </p:stCondLst>
                                        </p:cTn>
                                        <p:tgtEl>
                                          <p:spTgt spid="587805"/>
                                        </p:tgtEl>
                                        <p:attrNameLst>
                                          <p:attrName>style.visibility</p:attrName>
                                        </p:attrNameLst>
                                      </p:cBhvr>
                                      <p:to>
                                        <p:strVal val="visible"/>
                                      </p:to>
                                    </p:set>
                                    <p:anim calcmode="lin" valueType="num">
                                      <p:cBhvr>
                                        <p:cTn id="105" dur="500" fill="hold"/>
                                        <p:tgtEl>
                                          <p:spTgt spid="587805"/>
                                        </p:tgtEl>
                                        <p:attrNameLst>
                                          <p:attrName>ppt_w</p:attrName>
                                        </p:attrNameLst>
                                      </p:cBhvr>
                                      <p:tavLst>
                                        <p:tav tm="0">
                                          <p:val>
                                            <p:strVal val="4*#ppt_w"/>
                                          </p:val>
                                        </p:tav>
                                        <p:tav tm="100000">
                                          <p:val>
                                            <p:strVal val="#ppt_w"/>
                                          </p:val>
                                        </p:tav>
                                      </p:tavLst>
                                    </p:anim>
                                    <p:anim calcmode="lin" valueType="num">
                                      <p:cBhvr>
                                        <p:cTn id="106" dur="500" fill="hold"/>
                                        <p:tgtEl>
                                          <p:spTgt spid="587805"/>
                                        </p:tgtEl>
                                        <p:attrNameLst>
                                          <p:attrName>ppt_h</p:attrName>
                                        </p:attrNameLst>
                                      </p:cBhvr>
                                      <p:tavLst>
                                        <p:tav tm="0">
                                          <p:val>
                                            <p:strVal val="4*#ppt_h"/>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3" presetClass="entr" presetSubtype="32" fill="hold" grpId="0" nodeType="clickEffect">
                                  <p:stCondLst>
                                    <p:cond delay="0"/>
                                  </p:stCondLst>
                                  <p:childTnLst>
                                    <p:set>
                                      <p:cBhvr>
                                        <p:cTn id="110" dur="1" fill="hold">
                                          <p:stCondLst>
                                            <p:cond delay="0"/>
                                          </p:stCondLst>
                                        </p:cTn>
                                        <p:tgtEl>
                                          <p:spTgt spid="587936"/>
                                        </p:tgtEl>
                                        <p:attrNameLst>
                                          <p:attrName>style.visibility</p:attrName>
                                        </p:attrNameLst>
                                      </p:cBhvr>
                                      <p:to>
                                        <p:strVal val="visible"/>
                                      </p:to>
                                    </p:set>
                                    <p:anim calcmode="lin" valueType="num">
                                      <p:cBhvr>
                                        <p:cTn id="111" dur="500" fill="hold"/>
                                        <p:tgtEl>
                                          <p:spTgt spid="587936"/>
                                        </p:tgtEl>
                                        <p:attrNameLst>
                                          <p:attrName>ppt_w</p:attrName>
                                        </p:attrNameLst>
                                      </p:cBhvr>
                                      <p:tavLst>
                                        <p:tav tm="0">
                                          <p:val>
                                            <p:strVal val="4*#ppt_w"/>
                                          </p:val>
                                        </p:tav>
                                        <p:tav tm="100000">
                                          <p:val>
                                            <p:strVal val="#ppt_w"/>
                                          </p:val>
                                        </p:tav>
                                      </p:tavLst>
                                    </p:anim>
                                    <p:anim calcmode="lin" valueType="num">
                                      <p:cBhvr>
                                        <p:cTn id="112" dur="500" fill="hold"/>
                                        <p:tgtEl>
                                          <p:spTgt spid="587936"/>
                                        </p:tgtEl>
                                        <p:attrNameLst>
                                          <p:attrName>ppt_h</p:attrName>
                                        </p:attrNameLst>
                                      </p:cBhvr>
                                      <p:tavLst>
                                        <p:tav tm="0">
                                          <p:val>
                                            <p:strVal val="4*#ppt_h"/>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4" fill="hold" nodeType="clickEffect">
                                  <p:stCondLst>
                                    <p:cond delay="0"/>
                                  </p:stCondLst>
                                  <p:childTnLst>
                                    <p:set>
                                      <p:cBhvr>
                                        <p:cTn id="116" dur="1" fill="hold">
                                          <p:stCondLst>
                                            <p:cond delay="0"/>
                                          </p:stCondLst>
                                        </p:cTn>
                                        <p:tgtEl>
                                          <p:spTgt spid="587940"/>
                                        </p:tgtEl>
                                        <p:attrNameLst>
                                          <p:attrName>style.visibility</p:attrName>
                                        </p:attrNameLst>
                                      </p:cBhvr>
                                      <p:to>
                                        <p:strVal val="visible"/>
                                      </p:to>
                                    </p:set>
                                    <p:anim calcmode="lin" valueType="num">
                                      <p:cBhvr>
                                        <p:cTn id="117" dur="500" fill="hold"/>
                                        <p:tgtEl>
                                          <p:spTgt spid="587940"/>
                                        </p:tgtEl>
                                        <p:attrNameLst>
                                          <p:attrName>ppt_x</p:attrName>
                                        </p:attrNameLst>
                                      </p:cBhvr>
                                      <p:tavLst>
                                        <p:tav tm="0">
                                          <p:val>
                                            <p:strVal val="#ppt_x"/>
                                          </p:val>
                                        </p:tav>
                                        <p:tav tm="100000">
                                          <p:val>
                                            <p:strVal val="#ppt_x"/>
                                          </p:val>
                                        </p:tav>
                                      </p:tavLst>
                                    </p:anim>
                                    <p:anim calcmode="lin" valueType="num">
                                      <p:cBhvr>
                                        <p:cTn id="118" dur="500" fill="hold"/>
                                        <p:tgtEl>
                                          <p:spTgt spid="587940"/>
                                        </p:tgtEl>
                                        <p:attrNameLst>
                                          <p:attrName>ppt_y</p:attrName>
                                        </p:attrNameLst>
                                      </p:cBhvr>
                                      <p:tavLst>
                                        <p:tav tm="0">
                                          <p:val>
                                            <p:strVal val="#ppt_y+#ppt_h/2"/>
                                          </p:val>
                                        </p:tav>
                                        <p:tav tm="100000">
                                          <p:val>
                                            <p:strVal val="#ppt_y"/>
                                          </p:val>
                                        </p:tav>
                                      </p:tavLst>
                                    </p:anim>
                                    <p:anim calcmode="lin" valueType="num">
                                      <p:cBhvr>
                                        <p:cTn id="119" dur="500" fill="hold"/>
                                        <p:tgtEl>
                                          <p:spTgt spid="587940"/>
                                        </p:tgtEl>
                                        <p:attrNameLst>
                                          <p:attrName>ppt_w</p:attrName>
                                        </p:attrNameLst>
                                      </p:cBhvr>
                                      <p:tavLst>
                                        <p:tav tm="0">
                                          <p:val>
                                            <p:strVal val="#ppt_w"/>
                                          </p:val>
                                        </p:tav>
                                        <p:tav tm="100000">
                                          <p:val>
                                            <p:strVal val="#ppt_w"/>
                                          </p:val>
                                        </p:tav>
                                      </p:tavLst>
                                    </p:anim>
                                    <p:anim calcmode="lin" valueType="num">
                                      <p:cBhvr>
                                        <p:cTn id="120" dur="500" fill="hold"/>
                                        <p:tgtEl>
                                          <p:spTgt spid="587940"/>
                                        </p:tgtEl>
                                        <p:attrNameLst>
                                          <p:attrName>ppt_h</p:attrName>
                                        </p:attrNameLst>
                                      </p:cBhvr>
                                      <p:tavLst>
                                        <p:tav tm="0">
                                          <p:val>
                                            <p:fltVal val="0"/>
                                          </p:val>
                                        </p:tav>
                                        <p:tav tm="100000">
                                          <p:val>
                                            <p:strVal val="#ppt_h"/>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7" presetClass="entr" presetSubtype="10" fill="hold" nodeType="clickEffect">
                                  <p:stCondLst>
                                    <p:cond delay="0"/>
                                  </p:stCondLst>
                                  <p:childTnLst>
                                    <p:set>
                                      <p:cBhvr>
                                        <p:cTn id="124" dur="1" fill="hold">
                                          <p:stCondLst>
                                            <p:cond delay="0"/>
                                          </p:stCondLst>
                                        </p:cTn>
                                        <p:tgtEl>
                                          <p:spTgt spid="587943"/>
                                        </p:tgtEl>
                                        <p:attrNameLst>
                                          <p:attrName>style.visibility</p:attrName>
                                        </p:attrNameLst>
                                      </p:cBhvr>
                                      <p:to>
                                        <p:strVal val="visible"/>
                                      </p:to>
                                    </p:set>
                                    <p:anim calcmode="lin" valueType="num">
                                      <p:cBhvr>
                                        <p:cTn id="125" dur="500" fill="hold"/>
                                        <p:tgtEl>
                                          <p:spTgt spid="587943"/>
                                        </p:tgtEl>
                                        <p:attrNameLst>
                                          <p:attrName>ppt_w</p:attrName>
                                        </p:attrNameLst>
                                      </p:cBhvr>
                                      <p:tavLst>
                                        <p:tav tm="0">
                                          <p:val>
                                            <p:fltVal val="0"/>
                                          </p:val>
                                        </p:tav>
                                        <p:tav tm="100000">
                                          <p:val>
                                            <p:strVal val="#ppt_w"/>
                                          </p:val>
                                        </p:tav>
                                      </p:tavLst>
                                    </p:anim>
                                    <p:anim calcmode="lin" valueType="num">
                                      <p:cBhvr>
                                        <p:cTn id="126" dur="500" fill="hold"/>
                                        <p:tgtEl>
                                          <p:spTgt spid="587943"/>
                                        </p:tgtEl>
                                        <p:attrNameLst>
                                          <p:attrName>ppt_h</p:attrName>
                                        </p:attrNameLst>
                                      </p:cBhvr>
                                      <p:tavLst>
                                        <p:tav tm="0">
                                          <p:val>
                                            <p:strVal val="#ppt_h"/>
                                          </p:val>
                                        </p:tav>
                                        <p:tav tm="100000">
                                          <p:val>
                                            <p:strVal val="#ppt_h"/>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7" presetClass="entr" presetSubtype="4" fill="hold" nodeType="clickEffect">
                                  <p:stCondLst>
                                    <p:cond delay="0"/>
                                  </p:stCondLst>
                                  <p:childTnLst>
                                    <p:set>
                                      <p:cBhvr>
                                        <p:cTn id="130" dur="1" fill="hold">
                                          <p:stCondLst>
                                            <p:cond delay="0"/>
                                          </p:stCondLst>
                                        </p:cTn>
                                        <p:tgtEl>
                                          <p:spTgt spid="587946"/>
                                        </p:tgtEl>
                                        <p:attrNameLst>
                                          <p:attrName>style.visibility</p:attrName>
                                        </p:attrNameLst>
                                      </p:cBhvr>
                                      <p:to>
                                        <p:strVal val="visible"/>
                                      </p:to>
                                    </p:set>
                                    <p:anim calcmode="lin" valueType="num">
                                      <p:cBhvr>
                                        <p:cTn id="131" dur="500" fill="hold"/>
                                        <p:tgtEl>
                                          <p:spTgt spid="587946"/>
                                        </p:tgtEl>
                                        <p:attrNameLst>
                                          <p:attrName>ppt_x</p:attrName>
                                        </p:attrNameLst>
                                      </p:cBhvr>
                                      <p:tavLst>
                                        <p:tav tm="0">
                                          <p:val>
                                            <p:strVal val="#ppt_x"/>
                                          </p:val>
                                        </p:tav>
                                        <p:tav tm="100000">
                                          <p:val>
                                            <p:strVal val="#ppt_x"/>
                                          </p:val>
                                        </p:tav>
                                      </p:tavLst>
                                    </p:anim>
                                    <p:anim calcmode="lin" valueType="num">
                                      <p:cBhvr>
                                        <p:cTn id="132" dur="500" fill="hold"/>
                                        <p:tgtEl>
                                          <p:spTgt spid="587946"/>
                                        </p:tgtEl>
                                        <p:attrNameLst>
                                          <p:attrName>ppt_y</p:attrName>
                                        </p:attrNameLst>
                                      </p:cBhvr>
                                      <p:tavLst>
                                        <p:tav tm="0">
                                          <p:val>
                                            <p:strVal val="#ppt_y+#ppt_h/2"/>
                                          </p:val>
                                        </p:tav>
                                        <p:tav tm="100000">
                                          <p:val>
                                            <p:strVal val="#ppt_y"/>
                                          </p:val>
                                        </p:tav>
                                      </p:tavLst>
                                    </p:anim>
                                    <p:anim calcmode="lin" valueType="num">
                                      <p:cBhvr>
                                        <p:cTn id="133" dur="500" fill="hold"/>
                                        <p:tgtEl>
                                          <p:spTgt spid="587946"/>
                                        </p:tgtEl>
                                        <p:attrNameLst>
                                          <p:attrName>ppt_w</p:attrName>
                                        </p:attrNameLst>
                                      </p:cBhvr>
                                      <p:tavLst>
                                        <p:tav tm="0">
                                          <p:val>
                                            <p:strVal val="#ppt_w"/>
                                          </p:val>
                                        </p:tav>
                                        <p:tav tm="100000">
                                          <p:val>
                                            <p:strVal val="#ppt_w"/>
                                          </p:val>
                                        </p:tav>
                                      </p:tavLst>
                                    </p:anim>
                                    <p:anim calcmode="lin" valueType="num">
                                      <p:cBhvr>
                                        <p:cTn id="134" dur="500" fill="hold"/>
                                        <p:tgtEl>
                                          <p:spTgt spid="587946"/>
                                        </p:tgtEl>
                                        <p:attrNameLst>
                                          <p:attrName>ppt_h</p:attrName>
                                        </p:attrNameLst>
                                      </p:cBhvr>
                                      <p:tavLst>
                                        <p:tav tm="0">
                                          <p:val>
                                            <p:fltVal val="0"/>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1" fill="hold" nodeType="clickEffect">
                                  <p:stCondLst>
                                    <p:cond delay="0"/>
                                  </p:stCondLst>
                                  <p:childTnLst>
                                    <p:set>
                                      <p:cBhvr>
                                        <p:cTn id="138" dur="1" fill="hold">
                                          <p:stCondLst>
                                            <p:cond delay="0"/>
                                          </p:stCondLst>
                                        </p:cTn>
                                        <p:tgtEl>
                                          <p:spTgt spid="587949"/>
                                        </p:tgtEl>
                                        <p:attrNameLst>
                                          <p:attrName>style.visibility</p:attrName>
                                        </p:attrNameLst>
                                      </p:cBhvr>
                                      <p:to>
                                        <p:strVal val="visible"/>
                                      </p:to>
                                    </p:set>
                                    <p:anim calcmode="lin" valueType="num">
                                      <p:cBhvr additive="base">
                                        <p:cTn id="139" dur="500" fill="hold"/>
                                        <p:tgtEl>
                                          <p:spTgt spid="587949"/>
                                        </p:tgtEl>
                                        <p:attrNameLst>
                                          <p:attrName>ppt_x</p:attrName>
                                        </p:attrNameLst>
                                      </p:cBhvr>
                                      <p:tavLst>
                                        <p:tav tm="0">
                                          <p:val>
                                            <p:strVal val="#ppt_x"/>
                                          </p:val>
                                        </p:tav>
                                        <p:tav tm="100000">
                                          <p:val>
                                            <p:strVal val="#ppt_x"/>
                                          </p:val>
                                        </p:tav>
                                      </p:tavLst>
                                    </p:anim>
                                    <p:anim calcmode="lin" valueType="num">
                                      <p:cBhvr additive="base">
                                        <p:cTn id="140" dur="500" fill="hold"/>
                                        <p:tgtEl>
                                          <p:spTgt spid="5879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804" grpId="0" autoUpdateAnimBg="0"/>
      <p:bldP spid="587805" grpId="0" autoUpdateAnimBg="0"/>
      <p:bldP spid="587807" grpId="0" animBg="1"/>
      <p:bldP spid="587808" grpId="0" animBg="1"/>
      <p:bldP spid="587809" grpId="0" animBg="1"/>
      <p:bldP spid="58793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Freeform 2"/>
          <p:cNvSpPr>
            <a:spLocks noEditPoints="1"/>
          </p:cNvSpPr>
          <p:nvPr/>
        </p:nvSpPr>
        <p:spPr bwMode="auto">
          <a:xfrm>
            <a:off x="4044950" y="557213"/>
            <a:ext cx="1149350" cy="2728912"/>
          </a:xfrm>
          <a:custGeom>
            <a:avLst/>
            <a:gdLst>
              <a:gd name="T0" fmla="*/ 38 w 549"/>
              <a:gd name="T1" fmla="*/ 32 h 1302"/>
              <a:gd name="T2" fmla="*/ 98 w 549"/>
              <a:gd name="T3" fmla="*/ 100 h 1302"/>
              <a:gd name="T4" fmla="*/ 155 w 549"/>
              <a:gd name="T5" fmla="*/ 169 h 1302"/>
              <a:gd name="T6" fmla="*/ 211 w 549"/>
              <a:gd name="T7" fmla="*/ 240 h 1302"/>
              <a:gd name="T8" fmla="*/ 261 w 549"/>
              <a:gd name="T9" fmla="*/ 315 h 1302"/>
              <a:gd name="T10" fmla="*/ 307 w 549"/>
              <a:gd name="T11" fmla="*/ 393 h 1302"/>
              <a:gd name="T12" fmla="*/ 349 w 549"/>
              <a:gd name="T13" fmla="*/ 472 h 1302"/>
              <a:gd name="T14" fmla="*/ 387 w 549"/>
              <a:gd name="T15" fmla="*/ 553 h 1302"/>
              <a:gd name="T16" fmla="*/ 399 w 549"/>
              <a:gd name="T17" fmla="*/ 599 h 1302"/>
              <a:gd name="T18" fmla="*/ 362 w 549"/>
              <a:gd name="T19" fmla="*/ 516 h 1302"/>
              <a:gd name="T20" fmla="*/ 322 w 549"/>
              <a:gd name="T21" fmla="*/ 436 h 1302"/>
              <a:gd name="T22" fmla="*/ 276 w 549"/>
              <a:gd name="T23" fmla="*/ 357 h 1302"/>
              <a:gd name="T24" fmla="*/ 228 w 549"/>
              <a:gd name="T25" fmla="*/ 282 h 1302"/>
              <a:gd name="T26" fmla="*/ 176 w 549"/>
              <a:gd name="T27" fmla="*/ 209 h 1302"/>
              <a:gd name="T28" fmla="*/ 121 w 549"/>
              <a:gd name="T29" fmla="*/ 138 h 1302"/>
              <a:gd name="T30" fmla="*/ 63 w 549"/>
              <a:gd name="T31" fmla="*/ 71 h 1302"/>
              <a:gd name="T32" fmla="*/ 0 w 549"/>
              <a:gd name="T33" fmla="*/ 5 h 1302"/>
              <a:gd name="T34" fmla="*/ 407 w 549"/>
              <a:gd name="T35" fmla="*/ 595 h 1302"/>
              <a:gd name="T36" fmla="*/ 439 w 549"/>
              <a:gd name="T37" fmla="*/ 680 h 1302"/>
              <a:gd name="T38" fmla="*/ 468 w 549"/>
              <a:gd name="T39" fmla="*/ 766 h 1302"/>
              <a:gd name="T40" fmla="*/ 493 w 549"/>
              <a:gd name="T41" fmla="*/ 852 h 1302"/>
              <a:gd name="T42" fmla="*/ 512 w 549"/>
              <a:gd name="T43" fmla="*/ 941 h 1302"/>
              <a:gd name="T44" fmla="*/ 528 w 549"/>
              <a:gd name="T45" fmla="*/ 1031 h 1302"/>
              <a:gd name="T46" fmla="*/ 539 w 549"/>
              <a:gd name="T47" fmla="*/ 1119 h 1302"/>
              <a:gd name="T48" fmla="*/ 547 w 549"/>
              <a:gd name="T49" fmla="*/ 1212 h 1302"/>
              <a:gd name="T50" fmla="*/ 549 w 549"/>
              <a:gd name="T51" fmla="*/ 1302 h 1302"/>
              <a:gd name="T52" fmla="*/ 541 w 549"/>
              <a:gd name="T53" fmla="*/ 1256 h 1302"/>
              <a:gd name="T54" fmla="*/ 535 w 549"/>
              <a:gd name="T55" fmla="*/ 1166 h 1302"/>
              <a:gd name="T56" fmla="*/ 528 w 549"/>
              <a:gd name="T57" fmla="*/ 1075 h 1302"/>
              <a:gd name="T58" fmla="*/ 512 w 549"/>
              <a:gd name="T59" fmla="*/ 987 h 1302"/>
              <a:gd name="T60" fmla="*/ 495 w 549"/>
              <a:gd name="T61" fmla="*/ 899 h 1302"/>
              <a:gd name="T62" fmla="*/ 472 w 549"/>
              <a:gd name="T63" fmla="*/ 810 h 1302"/>
              <a:gd name="T64" fmla="*/ 447 w 549"/>
              <a:gd name="T65" fmla="*/ 724 h 1302"/>
              <a:gd name="T66" fmla="*/ 416 w 549"/>
              <a:gd name="T67" fmla="*/ 639 h 1302"/>
              <a:gd name="T68" fmla="*/ 407 w 549"/>
              <a:gd name="T69" fmla="*/ 595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9" h="1302">
                <a:moveTo>
                  <a:pt x="5" y="0"/>
                </a:moveTo>
                <a:lnTo>
                  <a:pt x="38" y="32"/>
                </a:lnTo>
                <a:lnTo>
                  <a:pt x="69" y="65"/>
                </a:lnTo>
                <a:lnTo>
                  <a:pt x="98" y="100"/>
                </a:lnTo>
                <a:lnTo>
                  <a:pt x="128" y="132"/>
                </a:lnTo>
                <a:lnTo>
                  <a:pt x="155" y="169"/>
                </a:lnTo>
                <a:lnTo>
                  <a:pt x="184" y="203"/>
                </a:lnTo>
                <a:lnTo>
                  <a:pt x="211" y="240"/>
                </a:lnTo>
                <a:lnTo>
                  <a:pt x="236" y="278"/>
                </a:lnTo>
                <a:lnTo>
                  <a:pt x="261" y="315"/>
                </a:lnTo>
                <a:lnTo>
                  <a:pt x="284" y="353"/>
                </a:lnTo>
                <a:lnTo>
                  <a:pt x="307" y="393"/>
                </a:lnTo>
                <a:lnTo>
                  <a:pt x="328" y="432"/>
                </a:lnTo>
                <a:lnTo>
                  <a:pt x="349" y="472"/>
                </a:lnTo>
                <a:lnTo>
                  <a:pt x="370" y="512"/>
                </a:lnTo>
                <a:lnTo>
                  <a:pt x="387" y="553"/>
                </a:lnTo>
                <a:lnTo>
                  <a:pt x="407" y="595"/>
                </a:lnTo>
                <a:lnTo>
                  <a:pt x="399" y="599"/>
                </a:lnTo>
                <a:lnTo>
                  <a:pt x="382" y="557"/>
                </a:lnTo>
                <a:lnTo>
                  <a:pt x="362" y="516"/>
                </a:lnTo>
                <a:lnTo>
                  <a:pt x="341" y="476"/>
                </a:lnTo>
                <a:lnTo>
                  <a:pt x="322" y="436"/>
                </a:lnTo>
                <a:lnTo>
                  <a:pt x="299" y="397"/>
                </a:lnTo>
                <a:lnTo>
                  <a:pt x="276" y="357"/>
                </a:lnTo>
                <a:lnTo>
                  <a:pt x="253" y="320"/>
                </a:lnTo>
                <a:lnTo>
                  <a:pt x="228" y="282"/>
                </a:lnTo>
                <a:lnTo>
                  <a:pt x="203" y="246"/>
                </a:lnTo>
                <a:lnTo>
                  <a:pt x="176" y="209"/>
                </a:lnTo>
                <a:lnTo>
                  <a:pt x="149" y="173"/>
                </a:lnTo>
                <a:lnTo>
                  <a:pt x="121" y="138"/>
                </a:lnTo>
                <a:lnTo>
                  <a:pt x="92" y="103"/>
                </a:lnTo>
                <a:lnTo>
                  <a:pt x="63" y="71"/>
                </a:lnTo>
                <a:lnTo>
                  <a:pt x="32" y="38"/>
                </a:lnTo>
                <a:lnTo>
                  <a:pt x="0" y="5"/>
                </a:lnTo>
                <a:lnTo>
                  <a:pt x="5" y="0"/>
                </a:lnTo>
                <a:close/>
                <a:moveTo>
                  <a:pt x="407" y="595"/>
                </a:moveTo>
                <a:lnTo>
                  <a:pt x="424" y="637"/>
                </a:lnTo>
                <a:lnTo>
                  <a:pt x="439" y="680"/>
                </a:lnTo>
                <a:lnTo>
                  <a:pt x="455" y="722"/>
                </a:lnTo>
                <a:lnTo>
                  <a:pt x="468" y="766"/>
                </a:lnTo>
                <a:lnTo>
                  <a:pt x="480" y="808"/>
                </a:lnTo>
                <a:lnTo>
                  <a:pt x="493" y="852"/>
                </a:lnTo>
                <a:lnTo>
                  <a:pt x="503" y="897"/>
                </a:lnTo>
                <a:lnTo>
                  <a:pt x="512" y="941"/>
                </a:lnTo>
                <a:lnTo>
                  <a:pt x="522" y="985"/>
                </a:lnTo>
                <a:lnTo>
                  <a:pt x="528" y="1031"/>
                </a:lnTo>
                <a:lnTo>
                  <a:pt x="535" y="1075"/>
                </a:lnTo>
                <a:lnTo>
                  <a:pt x="539" y="1119"/>
                </a:lnTo>
                <a:lnTo>
                  <a:pt x="543" y="1166"/>
                </a:lnTo>
                <a:lnTo>
                  <a:pt x="547" y="1212"/>
                </a:lnTo>
                <a:lnTo>
                  <a:pt x="549" y="1256"/>
                </a:lnTo>
                <a:lnTo>
                  <a:pt x="549" y="1302"/>
                </a:lnTo>
                <a:lnTo>
                  <a:pt x="541" y="1302"/>
                </a:lnTo>
                <a:lnTo>
                  <a:pt x="541" y="1256"/>
                </a:lnTo>
                <a:lnTo>
                  <a:pt x="539" y="1212"/>
                </a:lnTo>
                <a:lnTo>
                  <a:pt x="535" y="1166"/>
                </a:lnTo>
                <a:lnTo>
                  <a:pt x="531" y="1121"/>
                </a:lnTo>
                <a:lnTo>
                  <a:pt x="528" y="1075"/>
                </a:lnTo>
                <a:lnTo>
                  <a:pt x="520" y="1031"/>
                </a:lnTo>
                <a:lnTo>
                  <a:pt x="512" y="987"/>
                </a:lnTo>
                <a:lnTo>
                  <a:pt x="505" y="943"/>
                </a:lnTo>
                <a:lnTo>
                  <a:pt x="495" y="899"/>
                </a:lnTo>
                <a:lnTo>
                  <a:pt x="485" y="854"/>
                </a:lnTo>
                <a:lnTo>
                  <a:pt x="472" y="810"/>
                </a:lnTo>
                <a:lnTo>
                  <a:pt x="460" y="768"/>
                </a:lnTo>
                <a:lnTo>
                  <a:pt x="447" y="724"/>
                </a:lnTo>
                <a:lnTo>
                  <a:pt x="432" y="682"/>
                </a:lnTo>
                <a:lnTo>
                  <a:pt x="416" y="639"/>
                </a:lnTo>
                <a:lnTo>
                  <a:pt x="399" y="599"/>
                </a:lnTo>
                <a:lnTo>
                  <a:pt x="407" y="595"/>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8803" name="Rectangle 3"/>
          <p:cNvSpPr>
            <a:spLocks noChangeArrowheads="1"/>
          </p:cNvSpPr>
          <p:nvPr/>
        </p:nvSpPr>
        <p:spPr bwMode="auto">
          <a:xfrm>
            <a:off x="1354138" y="3281363"/>
            <a:ext cx="3822700" cy="477837"/>
          </a:xfrm>
          <a:prstGeom prst="rect">
            <a:avLst/>
          </a:prstGeom>
          <a:gradFill rotWithShape="0">
            <a:gsLst>
              <a:gs pos="0">
                <a:srgbClr val="00FFCC">
                  <a:gamma/>
                  <a:shade val="66275"/>
                  <a:invGamma/>
                </a:srgbClr>
              </a:gs>
              <a:gs pos="50000">
                <a:srgbClr val="00FFCC"/>
              </a:gs>
              <a:gs pos="100000">
                <a:srgbClr val="00FFCC">
                  <a:gamma/>
                  <a:shade val="66275"/>
                  <a:invGamma/>
                </a:srgbClr>
              </a:gs>
            </a:gsLst>
            <a:lin ang="54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04" name="Freeform 4"/>
          <p:cNvSpPr>
            <a:spLocks noEditPoints="1"/>
          </p:cNvSpPr>
          <p:nvPr/>
        </p:nvSpPr>
        <p:spPr bwMode="auto">
          <a:xfrm>
            <a:off x="1341438" y="579438"/>
            <a:ext cx="2713037" cy="2719387"/>
          </a:xfrm>
          <a:custGeom>
            <a:avLst/>
            <a:gdLst>
              <a:gd name="T0" fmla="*/ 3 w 1295"/>
              <a:gd name="T1" fmla="*/ 1297 h 1297"/>
              <a:gd name="T2" fmla="*/ 1292 w 1295"/>
              <a:gd name="T3" fmla="*/ 1287 h 1297"/>
              <a:gd name="T4" fmla="*/ 3 w 1295"/>
              <a:gd name="T5" fmla="*/ 1297 h 1297"/>
              <a:gd name="T6" fmla="*/ 0 w 1295"/>
              <a:gd name="T7" fmla="*/ 1293 h 1297"/>
              <a:gd name="T8" fmla="*/ 3 w 1295"/>
              <a:gd name="T9" fmla="*/ 1297 h 1297"/>
              <a:gd name="T10" fmla="*/ 1 w 1295"/>
              <a:gd name="T11" fmla="*/ 1226 h 1297"/>
              <a:gd name="T12" fmla="*/ 15 w 1295"/>
              <a:gd name="T13" fmla="*/ 1095 h 1297"/>
              <a:gd name="T14" fmla="*/ 40 w 1295"/>
              <a:gd name="T15" fmla="*/ 970 h 1297"/>
              <a:gd name="T16" fmla="*/ 78 w 1295"/>
              <a:gd name="T17" fmla="*/ 849 h 1297"/>
              <a:gd name="T18" fmla="*/ 126 w 1295"/>
              <a:gd name="T19" fmla="*/ 732 h 1297"/>
              <a:gd name="T20" fmla="*/ 186 w 1295"/>
              <a:gd name="T21" fmla="*/ 622 h 1297"/>
              <a:gd name="T22" fmla="*/ 257 w 1295"/>
              <a:gd name="T23" fmla="*/ 521 h 1297"/>
              <a:gd name="T24" fmla="*/ 335 w 1295"/>
              <a:gd name="T25" fmla="*/ 425 h 1297"/>
              <a:gd name="T26" fmla="*/ 383 w 1295"/>
              <a:gd name="T27" fmla="*/ 384 h 1297"/>
              <a:gd name="T28" fmla="*/ 301 w 1295"/>
              <a:gd name="T29" fmla="*/ 477 h 1297"/>
              <a:gd name="T30" fmla="*/ 226 w 1295"/>
              <a:gd name="T31" fmla="*/ 574 h 1297"/>
              <a:gd name="T32" fmla="*/ 163 w 1295"/>
              <a:gd name="T33" fmla="*/ 680 h 1297"/>
              <a:gd name="T34" fmla="*/ 109 w 1295"/>
              <a:gd name="T35" fmla="*/ 793 h 1297"/>
              <a:gd name="T36" fmla="*/ 65 w 1295"/>
              <a:gd name="T37" fmla="*/ 911 h 1297"/>
              <a:gd name="T38" fmla="*/ 34 w 1295"/>
              <a:gd name="T39" fmla="*/ 1034 h 1297"/>
              <a:gd name="T40" fmla="*/ 13 w 1295"/>
              <a:gd name="T41" fmla="*/ 1160 h 1297"/>
              <a:gd name="T42" fmla="*/ 7 w 1295"/>
              <a:gd name="T43" fmla="*/ 1293 h 1297"/>
              <a:gd name="T44" fmla="*/ 378 w 1295"/>
              <a:gd name="T45" fmla="*/ 379 h 1297"/>
              <a:gd name="T46" fmla="*/ 470 w 1295"/>
              <a:gd name="T47" fmla="*/ 296 h 1297"/>
              <a:gd name="T48" fmla="*/ 570 w 1295"/>
              <a:gd name="T49" fmla="*/ 221 h 1297"/>
              <a:gd name="T50" fmla="*/ 675 w 1295"/>
              <a:gd name="T51" fmla="*/ 156 h 1297"/>
              <a:gd name="T52" fmla="*/ 789 w 1295"/>
              <a:gd name="T53" fmla="*/ 102 h 1297"/>
              <a:gd name="T54" fmla="*/ 908 w 1295"/>
              <a:gd name="T55" fmla="*/ 58 h 1297"/>
              <a:gd name="T56" fmla="*/ 1030 w 1295"/>
              <a:gd name="T57" fmla="*/ 27 h 1297"/>
              <a:gd name="T58" fmla="*/ 1159 w 1295"/>
              <a:gd name="T59" fmla="*/ 6 h 1297"/>
              <a:gd name="T60" fmla="*/ 1292 w 1295"/>
              <a:gd name="T61" fmla="*/ 0 h 1297"/>
              <a:gd name="T62" fmla="*/ 1224 w 1295"/>
              <a:gd name="T63" fmla="*/ 10 h 1297"/>
              <a:gd name="T64" fmla="*/ 1096 w 1295"/>
              <a:gd name="T65" fmla="*/ 23 h 1297"/>
              <a:gd name="T66" fmla="*/ 971 w 1295"/>
              <a:gd name="T67" fmla="*/ 48 h 1297"/>
              <a:gd name="T68" fmla="*/ 850 w 1295"/>
              <a:gd name="T69" fmla="*/ 87 h 1297"/>
              <a:gd name="T70" fmla="*/ 735 w 1295"/>
              <a:gd name="T71" fmla="*/ 135 h 1297"/>
              <a:gd name="T72" fmla="*/ 625 w 1295"/>
              <a:gd name="T73" fmla="*/ 194 h 1297"/>
              <a:gd name="T74" fmla="*/ 524 w 1295"/>
              <a:gd name="T75" fmla="*/ 263 h 1297"/>
              <a:gd name="T76" fmla="*/ 428 w 1295"/>
              <a:gd name="T77" fmla="*/ 342 h 1297"/>
              <a:gd name="T78" fmla="*/ 378 w 1295"/>
              <a:gd name="T79" fmla="*/ 379 h 1297"/>
              <a:gd name="T80" fmla="*/ 1295 w 1295"/>
              <a:gd name="T81" fmla="*/ 0 h 1297"/>
              <a:gd name="T82" fmla="*/ 1292 w 1295"/>
              <a:gd name="T83" fmla="*/ 4 h 1297"/>
              <a:gd name="T84" fmla="*/ 1295 w 1295"/>
              <a:gd name="T85" fmla="*/ 4 h 1297"/>
              <a:gd name="T86" fmla="*/ 1286 w 1295"/>
              <a:gd name="T87" fmla="*/ 1293 h 1297"/>
              <a:gd name="T88" fmla="*/ 1295 w 1295"/>
              <a:gd name="T89" fmla="*/ 4 h 1297"/>
              <a:gd name="T90" fmla="*/ 1295 w 1295"/>
              <a:gd name="T91" fmla="*/ 1297 h 1297"/>
              <a:gd name="T92" fmla="*/ 1292 w 1295"/>
              <a:gd name="T93" fmla="*/ 1293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95" h="1297">
                <a:moveTo>
                  <a:pt x="1292" y="1297"/>
                </a:moveTo>
                <a:lnTo>
                  <a:pt x="3" y="1297"/>
                </a:lnTo>
                <a:lnTo>
                  <a:pt x="3" y="1287"/>
                </a:lnTo>
                <a:lnTo>
                  <a:pt x="1292" y="1287"/>
                </a:lnTo>
                <a:lnTo>
                  <a:pt x="1292" y="1297"/>
                </a:lnTo>
                <a:close/>
                <a:moveTo>
                  <a:pt x="3" y="1297"/>
                </a:moveTo>
                <a:lnTo>
                  <a:pt x="0" y="1297"/>
                </a:lnTo>
                <a:lnTo>
                  <a:pt x="0" y="1293"/>
                </a:lnTo>
                <a:lnTo>
                  <a:pt x="3" y="1293"/>
                </a:lnTo>
                <a:lnTo>
                  <a:pt x="3" y="1297"/>
                </a:lnTo>
                <a:close/>
                <a:moveTo>
                  <a:pt x="0" y="1293"/>
                </a:moveTo>
                <a:lnTo>
                  <a:pt x="1" y="1226"/>
                </a:lnTo>
                <a:lnTo>
                  <a:pt x="5" y="1160"/>
                </a:lnTo>
                <a:lnTo>
                  <a:pt x="15" y="1095"/>
                </a:lnTo>
                <a:lnTo>
                  <a:pt x="26" y="1032"/>
                </a:lnTo>
                <a:lnTo>
                  <a:pt x="40" y="970"/>
                </a:lnTo>
                <a:lnTo>
                  <a:pt x="57" y="909"/>
                </a:lnTo>
                <a:lnTo>
                  <a:pt x="78" y="849"/>
                </a:lnTo>
                <a:lnTo>
                  <a:pt x="101" y="790"/>
                </a:lnTo>
                <a:lnTo>
                  <a:pt x="126" y="732"/>
                </a:lnTo>
                <a:lnTo>
                  <a:pt x="155" y="676"/>
                </a:lnTo>
                <a:lnTo>
                  <a:pt x="186" y="622"/>
                </a:lnTo>
                <a:lnTo>
                  <a:pt x="220" y="571"/>
                </a:lnTo>
                <a:lnTo>
                  <a:pt x="257" y="521"/>
                </a:lnTo>
                <a:lnTo>
                  <a:pt x="295" y="471"/>
                </a:lnTo>
                <a:lnTo>
                  <a:pt x="335" y="425"/>
                </a:lnTo>
                <a:lnTo>
                  <a:pt x="378" y="379"/>
                </a:lnTo>
                <a:lnTo>
                  <a:pt x="383" y="384"/>
                </a:lnTo>
                <a:lnTo>
                  <a:pt x="341" y="430"/>
                </a:lnTo>
                <a:lnTo>
                  <a:pt x="301" y="477"/>
                </a:lnTo>
                <a:lnTo>
                  <a:pt x="263" y="525"/>
                </a:lnTo>
                <a:lnTo>
                  <a:pt x="226" y="574"/>
                </a:lnTo>
                <a:lnTo>
                  <a:pt x="193" y="626"/>
                </a:lnTo>
                <a:lnTo>
                  <a:pt x="163" y="680"/>
                </a:lnTo>
                <a:lnTo>
                  <a:pt x="134" y="736"/>
                </a:lnTo>
                <a:lnTo>
                  <a:pt x="109" y="793"/>
                </a:lnTo>
                <a:lnTo>
                  <a:pt x="86" y="851"/>
                </a:lnTo>
                <a:lnTo>
                  <a:pt x="65" y="911"/>
                </a:lnTo>
                <a:lnTo>
                  <a:pt x="48" y="972"/>
                </a:lnTo>
                <a:lnTo>
                  <a:pt x="34" y="1034"/>
                </a:lnTo>
                <a:lnTo>
                  <a:pt x="23" y="1097"/>
                </a:lnTo>
                <a:lnTo>
                  <a:pt x="13" y="1160"/>
                </a:lnTo>
                <a:lnTo>
                  <a:pt x="9" y="1226"/>
                </a:lnTo>
                <a:lnTo>
                  <a:pt x="7" y="1293"/>
                </a:lnTo>
                <a:lnTo>
                  <a:pt x="0" y="1293"/>
                </a:lnTo>
                <a:close/>
                <a:moveTo>
                  <a:pt x="378" y="379"/>
                </a:moveTo>
                <a:lnTo>
                  <a:pt x="424" y="336"/>
                </a:lnTo>
                <a:lnTo>
                  <a:pt x="470" y="296"/>
                </a:lnTo>
                <a:lnTo>
                  <a:pt x="518" y="258"/>
                </a:lnTo>
                <a:lnTo>
                  <a:pt x="570" y="221"/>
                </a:lnTo>
                <a:lnTo>
                  <a:pt x="622" y="188"/>
                </a:lnTo>
                <a:lnTo>
                  <a:pt x="675" y="156"/>
                </a:lnTo>
                <a:lnTo>
                  <a:pt x="731" y="127"/>
                </a:lnTo>
                <a:lnTo>
                  <a:pt x="789" y="102"/>
                </a:lnTo>
                <a:lnTo>
                  <a:pt x="848" y="79"/>
                </a:lnTo>
                <a:lnTo>
                  <a:pt x="908" y="58"/>
                </a:lnTo>
                <a:lnTo>
                  <a:pt x="969" y="41"/>
                </a:lnTo>
                <a:lnTo>
                  <a:pt x="1030" y="27"/>
                </a:lnTo>
                <a:lnTo>
                  <a:pt x="1094" y="16"/>
                </a:lnTo>
                <a:lnTo>
                  <a:pt x="1159" y="6"/>
                </a:lnTo>
                <a:lnTo>
                  <a:pt x="1224" y="2"/>
                </a:lnTo>
                <a:lnTo>
                  <a:pt x="1292" y="0"/>
                </a:lnTo>
                <a:lnTo>
                  <a:pt x="1292" y="8"/>
                </a:lnTo>
                <a:lnTo>
                  <a:pt x="1224" y="10"/>
                </a:lnTo>
                <a:lnTo>
                  <a:pt x="1159" y="16"/>
                </a:lnTo>
                <a:lnTo>
                  <a:pt x="1096" y="23"/>
                </a:lnTo>
                <a:lnTo>
                  <a:pt x="1032" y="35"/>
                </a:lnTo>
                <a:lnTo>
                  <a:pt x="971" y="48"/>
                </a:lnTo>
                <a:lnTo>
                  <a:pt x="910" y="66"/>
                </a:lnTo>
                <a:lnTo>
                  <a:pt x="850" y="87"/>
                </a:lnTo>
                <a:lnTo>
                  <a:pt x="792" y="110"/>
                </a:lnTo>
                <a:lnTo>
                  <a:pt x="735" y="135"/>
                </a:lnTo>
                <a:lnTo>
                  <a:pt x="679" y="163"/>
                </a:lnTo>
                <a:lnTo>
                  <a:pt x="625" y="194"/>
                </a:lnTo>
                <a:lnTo>
                  <a:pt x="574" y="229"/>
                </a:lnTo>
                <a:lnTo>
                  <a:pt x="524" y="263"/>
                </a:lnTo>
                <a:lnTo>
                  <a:pt x="476" y="302"/>
                </a:lnTo>
                <a:lnTo>
                  <a:pt x="428" y="342"/>
                </a:lnTo>
                <a:lnTo>
                  <a:pt x="383" y="384"/>
                </a:lnTo>
                <a:lnTo>
                  <a:pt x="378" y="379"/>
                </a:lnTo>
                <a:close/>
                <a:moveTo>
                  <a:pt x="1292" y="0"/>
                </a:moveTo>
                <a:lnTo>
                  <a:pt x="1295" y="0"/>
                </a:lnTo>
                <a:lnTo>
                  <a:pt x="1295" y="4"/>
                </a:lnTo>
                <a:lnTo>
                  <a:pt x="1292" y="4"/>
                </a:lnTo>
                <a:lnTo>
                  <a:pt x="1292" y="0"/>
                </a:lnTo>
                <a:close/>
                <a:moveTo>
                  <a:pt x="1295" y="4"/>
                </a:moveTo>
                <a:lnTo>
                  <a:pt x="1295" y="1293"/>
                </a:lnTo>
                <a:lnTo>
                  <a:pt x="1286" y="1293"/>
                </a:lnTo>
                <a:lnTo>
                  <a:pt x="1286" y="4"/>
                </a:lnTo>
                <a:lnTo>
                  <a:pt x="1295" y="4"/>
                </a:lnTo>
                <a:close/>
                <a:moveTo>
                  <a:pt x="1295" y="1293"/>
                </a:moveTo>
                <a:lnTo>
                  <a:pt x="1295" y="1297"/>
                </a:lnTo>
                <a:lnTo>
                  <a:pt x="1292" y="1297"/>
                </a:lnTo>
                <a:lnTo>
                  <a:pt x="1292" y="1293"/>
                </a:lnTo>
                <a:lnTo>
                  <a:pt x="1295" y="1293"/>
                </a:lnTo>
                <a:close/>
              </a:path>
            </a:pathLst>
          </a:custGeom>
          <a:solidFill>
            <a:srgbClr val="1F1A17"/>
          </a:solidFill>
          <a:ln w="12700" cmpd="sng">
            <a:solidFill>
              <a:schemeClr val="accent2"/>
            </a:solidFill>
            <a:round/>
            <a:headEnd/>
            <a:tailEnd/>
          </a:ln>
        </p:spPr>
        <p:txBody>
          <a:bodyPr/>
          <a:lstStyle/>
          <a:p>
            <a:endParaRPr lang="en-US" smtClean="0">
              <a:solidFill>
                <a:srgbClr val="000000"/>
              </a:solidFill>
            </a:endParaRPr>
          </a:p>
        </p:txBody>
      </p:sp>
      <p:sp>
        <p:nvSpPr>
          <p:cNvPr id="588805" name="Freeform 5"/>
          <p:cNvSpPr>
            <a:spLocks noEditPoints="1"/>
          </p:cNvSpPr>
          <p:nvPr/>
        </p:nvSpPr>
        <p:spPr bwMode="auto">
          <a:xfrm>
            <a:off x="1408113" y="2809875"/>
            <a:ext cx="428625" cy="476250"/>
          </a:xfrm>
          <a:custGeom>
            <a:avLst/>
            <a:gdLst>
              <a:gd name="T0" fmla="*/ 0 w 204"/>
              <a:gd name="T1" fmla="*/ 0 h 227"/>
              <a:gd name="T2" fmla="*/ 21 w 204"/>
              <a:gd name="T3" fmla="*/ 4 h 227"/>
              <a:gd name="T4" fmla="*/ 42 w 204"/>
              <a:gd name="T5" fmla="*/ 10 h 227"/>
              <a:gd name="T6" fmla="*/ 62 w 204"/>
              <a:gd name="T7" fmla="*/ 16 h 227"/>
              <a:gd name="T8" fmla="*/ 81 w 204"/>
              <a:gd name="T9" fmla="*/ 25 h 227"/>
              <a:gd name="T10" fmla="*/ 98 w 204"/>
              <a:gd name="T11" fmla="*/ 35 h 227"/>
              <a:gd name="T12" fmla="*/ 115 w 204"/>
              <a:gd name="T13" fmla="*/ 46 h 227"/>
              <a:gd name="T14" fmla="*/ 131 w 204"/>
              <a:gd name="T15" fmla="*/ 60 h 227"/>
              <a:gd name="T16" fmla="*/ 146 w 204"/>
              <a:gd name="T17" fmla="*/ 75 h 227"/>
              <a:gd name="T18" fmla="*/ 140 w 204"/>
              <a:gd name="T19" fmla="*/ 79 h 227"/>
              <a:gd name="T20" fmla="*/ 125 w 204"/>
              <a:gd name="T21" fmla="*/ 66 h 227"/>
              <a:gd name="T22" fmla="*/ 112 w 204"/>
              <a:gd name="T23" fmla="*/ 54 h 227"/>
              <a:gd name="T24" fmla="*/ 94 w 204"/>
              <a:gd name="T25" fmla="*/ 42 h 227"/>
              <a:gd name="T26" fmla="*/ 77 w 204"/>
              <a:gd name="T27" fmla="*/ 31 h 227"/>
              <a:gd name="T28" fmla="*/ 60 w 204"/>
              <a:gd name="T29" fmla="*/ 23 h 227"/>
              <a:gd name="T30" fmla="*/ 40 w 204"/>
              <a:gd name="T31" fmla="*/ 18 h 227"/>
              <a:gd name="T32" fmla="*/ 21 w 204"/>
              <a:gd name="T33" fmla="*/ 12 h 227"/>
              <a:gd name="T34" fmla="*/ 0 w 204"/>
              <a:gd name="T35" fmla="*/ 8 h 227"/>
              <a:gd name="T36" fmla="*/ 0 w 204"/>
              <a:gd name="T37" fmla="*/ 0 h 227"/>
              <a:gd name="T38" fmla="*/ 146 w 204"/>
              <a:gd name="T39" fmla="*/ 75 h 227"/>
              <a:gd name="T40" fmla="*/ 158 w 204"/>
              <a:gd name="T41" fmla="*/ 91 h 227"/>
              <a:gd name="T42" fmla="*/ 169 w 204"/>
              <a:gd name="T43" fmla="*/ 108 h 227"/>
              <a:gd name="T44" fmla="*/ 181 w 204"/>
              <a:gd name="T45" fmla="*/ 125 h 227"/>
              <a:gd name="T46" fmla="*/ 188 w 204"/>
              <a:gd name="T47" fmla="*/ 144 h 227"/>
              <a:gd name="T48" fmla="*/ 196 w 204"/>
              <a:gd name="T49" fmla="*/ 163 h 227"/>
              <a:gd name="T50" fmla="*/ 200 w 204"/>
              <a:gd name="T51" fmla="*/ 185 h 227"/>
              <a:gd name="T52" fmla="*/ 204 w 204"/>
              <a:gd name="T53" fmla="*/ 206 h 227"/>
              <a:gd name="T54" fmla="*/ 204 w 204"/>
              <a:gd name="T55" fmla="*/ 227 h 227"/>
              <a:gd name="T56" fmla="*/ 196 w 204"/>
              <a:gd name="T57" fmla="*/ 227 h 227"/>
              <a:gd name="T58" fmla="*/ 194 w 204"/>
              <a:gd name="T59" fmla="*/ 206 h 227"/>
              <a:gd name="T60" fmla="*/ 192 w 204"/>
              <a:gd name="T61" fmla="*/ 187 h 227"/>
              <a:gd name="T62" fmla="*/ 188 w 204"/>
              <a:gd name="T63" fmla="*/ 165 h 227"/>
              <a:gd name="T64" fmla="*/ 181 w 204"/>
              <a:gd name="T65" fmla="*/ 146 h 227"/>
              <a:gd name="T66" fmla="*/ 173 w 204"/>
              <a:gd name="T67" fmla="*/ 129 h 227"/>
              <a:gd name="T68" fmla="*/ 163 w 204"/>
              <a:gd name="T69" fmla="*/ 112 h 227"/>
              <a:gd name="T70" fmla="*/ 152 w 204"/>
              <a:gd name="T71" fmla="*/ 94 h 227"/>
              <a:gd name="T72" fmla="*/ 140 w 204"/>
              <a:gd name="T73" fmla="*/ 79 h 227"/>
              <a:gd name="T74" fmla="*/ 146 w 204"/>
              <a:gd name="T75" fmla="*/ 75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227">
                <a:moveTo>
                  <a:pt x="0" y="0"/>
                </a:moveTo>
                <a:lnTo>
                  <a:pt x="21" y="4"/>
                </a:lnTo>
                <a:lnTo>
                  <a:pt x="42" y="10"/>
                </a:lnTo>
                <a:lnTo>
                  <a:pt x="62" y="16"/>
                </a:lnTo>
                <a:lnTo>
                  <a:pt x="81" y="25"/>
                </a:lnTo>
                <a:lnTo>
                  <a:pt x="98" y="35"/>
                </a:lnTo>
                <a:lnTo>
                  <a:pt x="115" y="46"/>
                </a:lnTo>
                <a:lnTo>
                  <a:pt x="131" y="60"/>
                </a:lnTo>
                <a:lnTo>
                  <a:pt x="146" y="75"/>
                </a:lnTo>
                <a:lnTo>
                  <a:pt x="140" y="79"/>
                </a:lnTo>
                <a:lnTo>
                  <a:pt x="125" y="66"/>
                </a:lnTo>
                <a:lnTo>
                  <a:pt x="112" y="54"/>
                </a:lnTo>
                <a:lnTo>
                  <a:pt x="94" y="42"/>
                </a:lnTo>
                <a:lnTo>
                  <a:pt x="77" y="31"/>
                </a:lnTo>
                <a:lnTo>
                  <a:pt x="60" y="23"/>
                </a:lnTo>
                <a:lnTo>
                  <a:pt x="40" y="18"/>
                </a:lnTo>
                <a:lnTo>
                  <a:pt x="21" y="12"/>
                </a:lnTo>
                <a:lnTo>
                  <a:pt x="0" y="8"/>
                </a:lnTo>
                <a:lnTo>
                  <a:pt x="0" y="0"/>
                </a:lnTo>
                <a:close/>
                <a:moveTo>
                  <a:pt x="146" y="75"/>
                </a:moveTo>
                <a:lnTo>
                  <a:pt x="158" y="91"/>
                </a:lnTo>
                <a:lnTo>
                  <a:pt x="169" y="108"/>
                </a:lnTo>
                <a:lnTo>
                  <a:pt x="181" y="125"/>
                </a:lnTo>
                <a:lnTo>
                  <a:pt x="188" y="144"/>
                </a:lnTo>
                <a:lnTo>
                  <a:pt x="196" y="163"/>
                </a:lnTo>
                <a:lnTo>
                  <a:pt x="200" y="185"/>
                </a:lnTo>
                <a:lnTo>
                  <a:pt x="204" y="206"/>
                </a:lnTo>
                <a:lnTo>
                  <a:pt x="204" y="227"/>
                </a:lnTo>
                <a:lnTo>
                  <a:pt x="196" y="227"/>
                </a:lnTo>
                <a:lnTo>
                  <a:pt x="194" y="206"/>
                </a:lnTo>
                <a:lnTo>
                  <a:pt x="192" y="187"/>
                </a:lnTo>
                <a:lnTo>
                  <a:pt x="188" y="165"/>
                </a:lnTo>
                <a:lnTo>
                  <a:pt x="181" y="146"/>
                </a:lnTo>
                <a:lnTo>
                  <a:pt x="173" y="129"/>
                </a:lnTo>
                <a:lnTo>
                  <a:pt x="163" y="112"/>
                </a:lnTo>
                <a:lnTo>
                  <a:pt x="152" y="94"/>
                </a:lnTo>
                <a:lnTo>
                  <a:pt x="140" y="79"/>
                </a:lnTo>
                <a:lnTo>
                  <a:pt x="146" y="75"/>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8806" name="Freeform 6"/>
          <p:cNvSpPr>
            <a:spLocks noEditPoints="1"/>
          </p:cNvSpPr>
          <p:nvPr/>
        </p:nvSpPr>
        <p:spPr bwMode="auto">
          <a:xfrm>
            <a:off x="1504950" y="2371725"/>
            <a:ext cx="781050" cy="914400"/>
          </a:xfrm>
          <a:custGeom>
            <a:avLst/>
            <a:gdLst>
              <a:gd name="T0" fmla="*/ 2 w 373"/>
              <a:gd name="T1" fmla="*/ 0 h 436"/>
              <a:gd name="T2" fmla="*/ 41 w 373"/>
              <a:gd name="T3" fmla="*/ 8 h 436"/>
              <a:gd name="T4" fmla="*/ 79 w 373"/>
              <a:gd name="T5" fmla="*/ 19 h 436"/>
              <a:gd name="T6" fmla="*/ 115 w 373"/>
              <a:gd name="T7" fmla="*/ 34 h 436"/>
              <a:gd name="T8" fmla="*/ 150 w 373"/>
              <a:gd name="T9" fmla="*/ 52 h 436"/>
              <a:gd name="T10" fmla="*/ 183 w 373"/>
              <a:gd name="T11" fmla="*/ 73 h 436"/>
              <a:gd name="T12" fmla="*/ 211 w 373"/>
              <a:gd name="T13" fmla="*/ 96 h 436"/>
              <a:gd name="T14" fmla="*/ 240 w 373"/>
              <a:gd name="T15" fmla="*/ 123 h 436"/>
              <a:gd name="T16" fmla="*/ 267 w 373"/>
              <a:gd name="T17" fmla="*/ 150 h 436"/>
              <a:gd name="T18" fmla="*/ 261 w 373"/>
              <a:gd name="T19" fmla="*/ 155 h 436"/>
              <a:gd name="T20" fmla="*/ 234 w 373"/>
              <a:gd name="T21" fmla="*/ 127 h 436"/>
              <a:gd name="T22" fmla="*/ 208 w 373"/>
              <a:gd name="T23" fmla="*/ 102 h 436"/>
              <a:gd name="T24" fmla="*/ 177 w 373"/>
              <a:gd name="T25" fmla="*/ 79 h 436"/>
              <a:gd name="T26" fmla="*/ 146 w 373"/>
              <a:gd name="T27" fmla="*/ 59 h 436"/>
              <a:gd name="T28" fmla="*/ 112 w 373"/>
              <a:gd name="T29" fmla="*/ 42 h 436"/>
              <a:gd name="T30" fmla="*/ 75 w 373"/>
              <a:gd name="T31" fmla="*/ 27 h 436"/>
              <a:gd name="T32" fmla="*/ 39 w 373"/>
              <a:gd name="T33" fmla="*/ 15 h 436"/>
              <a:gd name="T34" fmla="*/ 0 w 373"/>
              <a:gd name="T35" fmla="*/ 8 h 436"/>
              <a:gd name="T36" fmla="*/ 2 w 373"/>
              <a:gd name="T37" fmla="*/ 0 h 436"/>
              <a:gd name="T38" fmla="*/ 267 w 373"/>
              <a:gd name="T39" fmla="*/ 150 h 436"/>
              <a:gd name="T40" fmla="*/ 290 w 373"/>
              <a:gd name="T41" fmla="*/ 180 h 436"/>
              <a:gd name="T42" fmla="*/ 311 w 373"/>
              <a:gd name="T43" fmla="*/ 213 h 436"/>
              <a:gd name="T44" fmla="*/ 329 w 373"/>
              <a:gd name="T45" fmla="*/ 246 h 436"/>
              <a:gd name="T46" fmla="*/ 344 w 373"/>
              <a:gd name="T47" fmla="*/ 282 h 436"/>
              <a:gd name="T48" fmla="*/ 357 w 373"/>
              <a:gd name="T49" fmla="*/ 319 h 436"/>
              <a:gd name="T50" fmla="*/ 365 w 373"/>
              <a:gd name="T51" fmla="*/ 357 h 436"/>
              <a:gd name="T52" fmla="*/ 371 w 373"/>
              <a:gd name="T53" fmla="*/ 396 h 436"/>
              <a:gd name="T54" fmla="*/ 373 w 373"/>
              <a:gd name="T55" fmla="*/ 436 h 436"/>
              <a:gd name="T56" fmla="*/ 365 w 373"/>
              <a:gd name="T57" fmla="*/ 436 h 436"/>
              <a:gd name="T58" fmla="*/ 363 w 373"/>
              <a:gd name="T59" fmla="*/ 397 h 436"/>
              <a:gd name="T60" fmla="*/ 357 w 373"/>
              <a:gd name="T61" fmla="*/ 359 h 436"/>
              <a:gd name="T62" fmla="*/ 350 w 373"/>
              <a:gd name="T63" fmla="*/ 321 h 436"/>
              <a:gd name="T64" fmla="*/ 336 w 373"/>
              <a:gd name="T65" fmla="*/ 284 h 436"/>
              <a:gd name="T66" fmla="*/ 323 w 373"/>
              <a:gd name="T67" fmla="*/ 250 h 436"/>
              <a:gd name="T68" fmla="*/ 304 w 373"/>
              <a:gd name="T69" fmla="*/ 217 h 436"/>
              <a:gd name="T70" fmla="*/ 284 w 373"/>
              <a:gd name="T71" fmla="*/ 184 h 436"/>
              <a:gd name="T72" fmla="*/ 261 w 373"/>
              <a:gd name="T73" fmla="*/ 155 h 436"/>
              <a:gd name="T74" fmla="*/ 267 w 373"/>
              <a:gd name="T75"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436">
                <a:moveTo>
                  <a:pt x="2" y="0"/>
                </a:moveTo>
                <a:lnTo>
                  <a:pt x="41" y="8"/>
                </a:lnTo>
                <a:lnTo>
                  <a:pt x="79" y="19"/>
                </a:lnTo>
                <a:lnTo>
                  <a:pt x="115" y="34"/>
                </a:lnTo>
                <a:lnTo>
                  <a:pt x="150" y="52"/>
                </a:lnTo>
                <a:lnTo>
                  <a:pt x="183" y="73"/>
                </a:lnTo>
                <a:lnTo>
                  <a:pt x="211" y="96"/>
                </a:lnTo>
                <a:lnTo>
                  <a:pt x="240" y="123"/>
                </a:lnTo>
                <a:lnTo>
                  <a:pt x="267" y="150"/>
                </a:lnTo>
                <a:lnTo>
                  <a:pt x="261" y="155"/>
                </a:lnTo>
                <a:lnTo>
                  <a:pt x="234" y="127"/>
                </a:lnTo>
                <a:lnTo>
                  <a:pt x="208" y="102"/>
                </a:lnTo>
                <a:lnTo>
                  <a:pt x="177" y="79"/>
                </a:lnTo>
                <a:lnTo>
                  <a:pt x="146" y="59"/>
                </a:lnTo>
                <a:lnTo>
                  <a:pt x="112" y="42"/>
                </a:lnTo>
                <a:lnTo>
                  <a:pt x="75" y="27"/>
                </a:lnTo>
                <a:lnTo>
                  <a:pt x="39" y="15"/>
                </a:lnTo>
                <a:lnTo>
                  <a:pt x="0" y="8"/>
                </a:lnTo>
                <a:lnTo>
                  <a:pt x="2" y="0"/>
                </a:lnTo>
                <a:close/>
                <a:moveTo>
                  <a:pt x="267" y="150"/>
                </a:moveTo>
                <a:lnTo>
                  <a:pt x="290" y="180"/>
                </a:lnTo>
                <a:lnTo>
                  <a:pt x="311" y="213"/>
                </a:lnTo>
                <a:lnTo>
                  <a:pt x="329" y="246"/>
                </a:lnTo>
                <a:lnTo>
                  <a:pt x="344" y="282"/>
                </a:lnTo>
                <a:lnTo>
                  <a:pt x="357" y="319"/>
                </a:lnTo>
                <a:lnTo>
                  <a:pt x="365" y="357"/>
                </a:lnTo>
                <a:lnTo>
                  <a:pt x="371" y="396"/>
                </a:lnTo>
                <a:lnTo>
                  <a:pt x="373" y="436"/>
                </a:lnTo>
                <a:lnTo>
                  <a:pt x="365" y="436"/>
                </a:lnTo>
                <a:lnTo>
                  <a:pt x="363" y="397"/>
                </a:lnTo>
                <a:lnTo>
                  <a:pt x="357" y="359"/>
                </a:lnTo>
                <a:lnTo>
                  <a:pt x="350" y="321"/>
                </a:lnTo>
                <a:lnTo>
                  <a:pt x="336" y="284"/>
                </a:lnTo>
                <a:lnTo>
                  <a:pt x="323" y="250"/>
                </a:lnTo>
                <a:lnTo>
                  <a:pt x="304" y="217"/>
                </a:lnTo>
                <a:lnTo>
                  <a:pt x="284" y="184"/>
                </a:lnTo>
                <a:lnTo>
                  <a:pt x="261" y="155"/>
                </a:lnTo>
                <a:lnTo>
                  <a:pt x="267" y="150"/>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8807" name="Freeform 7"/>
          <p:cNvSpPr>
            <a:spLocks noEditPoints="1"/>
          </p:cNvSpPr>
          <p:nvPr/>
        </p:nvSpPr>
        <p:spPr bwMode="auto">
          <a:xfrm>
            <a:off x="1719263" y="1947863"/>
            <a:ext cx="1027112" cy="1338262"/>
          </a:xfrm>
          <a:custGeom>
            <a:avLst/>
            <a:gdLst>
              <a:gd name="T0" fmla="*/ 29 w 490"/>
              <a:gd name="T1" fmla="*/ 8 h 638"/>
              <a:gd name="T2" fmla="*/ 79 w 490"/>
              <a:gd name="T3" fmla="*/ 27 h 638"/>
              <a:gd name="T4" fmla="*/ 129 w 490"/>
              <a:gd name="T5" fmla="*/ 50 h 638"/>
              <a:gd name="T6" fmla="*/ 175 w 490"/>
              <a:gd name="T7" fmla="*/ 77 h 638"/>
              <a:gd name="T8" fmla="*/ 221 w 490"/>
              <a:gd name="T9" fmla="*/ 108 h 638"/>
              <a:gd name="T10" fmla="*/ 261 w 490"/>
              <a:gd name="T11" fmla="*/ 140 h 638"/>
              <a:gd name="T12" fmla="*/ 299 w 490"/>
              <a:gd name="T13" fmla="*/ 177 h 638"/>
              <a:gd name="T14" fmla="*/ 336 w 490"/>
              <a:gd name="T15" fmla="*/ 217 h 638"/>
              <a:gd name="T16" fmla="*/ 346 w 490"/>
              <a:gd name="T17" fmla="*/ 242 h 638"/>
              <a:gd name="T18" fmla="*/ 313 w 490"/>
              <a:gd name="T19" fmla="*/ 202 h 638"/>
              <a:gd name="T20" fmla="*/ 276 w 490"/>
              <a:gd name="T21" fmla="*/ 165 h 638"/>
              <a:gd name="T22" fmla="*/ 236 w 490"/>
              <a:gd name="T23" fmla="*/ 131 h 638"/>
              <a:gd name="T24" fmla="*/ 194 w 490"/>
              <a:gd name="T25" fmla="*/ 98 h 638"/>
              <a:gd name="T26" fmla="*/ 148 w 490"/>
              <a:gd name="T27" fmla="*/ 69 h 638"/>
              <a:gd name="T28" fmla="*/ 102 w 490"/>
              <a:gd name="T29" fmla="*/ 46 h 638"/>
              <a:gd name="T30" fmla="*/ 52 w 490"/>
              <a:gd name="T31" fmla="*/ 25 h 638"/>
              <a:gd name="T32" fmla="*/ 0 w 490"/>
              <a:gd name="T33" fmla="*/ 8 h 638"/>
              <a:gd name="T34" fmla="*/ 353 w 490"/>
              <a:gd name="T35" fmla="*/ 238 h 638"/>
              <a:gd name="T36" fmla="*/ 384 w 490"/>
              <a:gd name="T37" fmla="*/ 281 h 638"/>
              <a:gd name="T38" fmla="*/ 411 w 490"/>
              <a:gd name="T39" fmla="*/ 327 h 638"/>
              <a:gd name="T40" fmla="*/ 434 w 490"/>
              <a:gd name="T41" fmla="*/ 375 h 638"/>
              <a:gd name="T42" fmla="*/ 453 w 490"/>
              <a:gd name="T43" fmla="*/ 425 h 638"/>
              <a:gd name="T44" fmla="*/ 468 w 490"/>
              <a:gd name="T45" fmla="*/ 477 h 638"/>
              <a:gd name="T46" fmla="*/ 480 w 490"/>
              <a:gd name="T47" fmla="*/ 528 h 638"/>
              <a:gd name="T48" fmla="*/ 488 w 490"/>
              <a:gd name="T49" fmla="*/ 582 h 638"/>
              <a:gd name="T50" fmla="*/ 490 w 490"/>
              <a:gd name="T51" fmla="*/ 638 h 638"/>
              <a:gd name="T52" fmla="*/ 480 w 490"/>
              <a:gd name="T53" fmla="*/ 611 h 638"/>
              <a:gd name="T54" fmla="*/ 476 w 490"/>
              <a:gd name="T55" fmla="*/ 557 h 638"/>
              <a:gd name="T56" fmla="*/ 467 w 490"/>
              <a:gd name="T57" fmla="*/ 503 h 638"/>
              <a:gd name="T58" fmla="*/ 453 w 490"/>
              <a:gd name="T59" fmla="*/ 452 h 638"/>
              <a:gd name="T60" fmla="*/ 436 w 490"/>
              <a:gd name="T61" fmla="*/ 402 h 638"/>
              <a:gd name="T62" fmla="*/ 415 w 490"/>
              <a:gd name="T63" fmla="*/ 354 h 638"/>
              <a:gd name="T64" fmla="*/ 390 w 490"/>
              <a:gd name="T65" fmla="*/ 308 h 638"/>
              <a:gd name="T66" fmla="*/ 361 w 490"/>
              <a:gd name="T67" fmla="*/ 263 h 638"/>
              <a:gd name="T68" fmla="*/ 353 w 490"/>
              <a:gd name="T69" fmla="*/ 2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638">
                <a:moveTo>
                  <a:pt x="2" y="0"/>
                </a:moveTo>
                <a:lnTo>
                  <a:pt x="29" y="8"/>
                </a:lnTo>
                <a:lnTo>
                  <a:pt x="54" y="18"/>
                </a:lnTo>
                <a:lnTo>
                  <a:pt x="79" y="27"/>
                </a:lnTo>
                <a:lnTo>
                  <a:pt x="104" y="39"/>
                </a:lnTo>
                <a:lnTo>
                  <a:pt x="129" y="50"/>
                </a:lnTo>
                <a:lnTo>
                  <a:pt x="152" y="64"/>
                </a:lnTo>
                <a:lnTo>
                  <a:pt x="175" y="77"/>
                </a:lnTo>
                <a:lnTo>
                  <a:pt x="198" y="92"/>
                </a:lnTo>
                <a:lnTo>
                  <a:pt x="221" y="108"/>
                </a:lnTo>
                <a:lnTo>
                  <a:pt x="242" y="123"/>
                </a:lnTo>
                <a:lnTo>
                  <a:pt x="261" y="140"/>
                </a:lnTo>
                <a:lnTo>
                  <a:pt x="282" y="160"/>
                </a:lnTo>
                <a:lnTo>
                  <a:pt x="299" y="177"/>
                </a:lnTo>
                <a:lnTo>
                  <a:pt x="319" y="198"/>
                </a:lnTo>
                <a:lnTo>
                  <a:pt x="336" y="217"/>
                </a:lnTo>
                <a:lnTo>
                  <a:pt x="353" y="238"/>
                </a:lnTo>
                <a:lnTo>
                  <a:pt x="346" y="242"/>
                </a:lnTo>
                <a:lnTo>
                  <a:pt x="330" y="223"/>
                </a:lnTo>
                <a:lnTo>
                  <a:pt x="313" y="202"/>
                </a:lnTo>
                <a:lnTo>
                  <a:pt x="294" y="183"/>
                </a:lnTo>
                <a:lnTo>
                  <a:pt x="276" y="165"/>
                </a:lnTo>
                <a:lnTo>
                  <a:pt x="257" y="146"/>
                </a:lnTo>
                <a:lnTo>
                  <a:pt x="236" y="131"/>
                </a:lnTo>
                <a:lnTo>
                  <a:pt x="215" y="114"/>
                </a:lnTo>
                <a:lnTo>
                  <a:pt x="194" y="98"/>
                </a:lnTo>
                <a:lnTo>
                  <a:pt x="171" y="85"/>
                </a:lnTo>
                <a:lnTo>
                  <a:pt x="148" y="69"/>
                </a:lnTo>
                <a:lnTo>
                  <a:pt x="125" y="58"/>
                </a:lnTo>
                <a:lnTo>
                  <a:pt x="102" y="46"/>
                </a:lnTo>
                <a:lnTo>
                  <a:pt x="77" y="35"/>
                </a:lnTo>
                <a:lnTo>
                  <a:pt x="52" y="25"/>
                </a:lnTo>
                <a:lnTo>
                  <a:pt x="25" y="16"/>
                </a:lnTo>
                <a:lnTo>
                  <a:pt x="0" y="8"/>
                </a:lnTo>
                <a:lnTo>
                  <a:pt x="2" y="0"/>
                </a:lnTo>
                <a:close/>
                <a:moveTo>
                  <a:pt x="353" y="238"/>
                </a:moveTo>
                <a:lnTo>
                  <a:pt x="369" y="260"/>
                </a:lnTo>
                <a:lnTo>
                  <a:pt x="384" y="281"/>
                </a:lnTo>
                <a:lnTo>
                  <a:pt x="397" y="304"/>
                </a:lnTo>
                <a:lnTo>
                  <a:pt x="411" y="327"/>
                </a:lnTo>
                <a:lnTo>
                  <a:pt x="422" y="352"/>
                </a:lnTo>
                <a:lnTo>
                  <a:pt x="434" y="375"/>
                </a:lnTo>
                <a:lnTo>
                  <a:pt x="443" y="400"/>
                </a:lnTo>
                <a:lnTo>
                  <a:pt x="453" y="425"/>
                </a:lnTo>
                <a:lnTo>
                  <a:pt x="461" y="450"/>
                </a:lnTo>
                <a:lnTo>
                  <a:pt x="468" y="477"/>
                </a:lnTo>
                <a:lnTo>
                  <a:pt x="474" y="502"/>
                </a:lnTo>
                <a:lnTo>
                  <a:pt x="480" y="528"/>
                </a:lnTo>
                <a:lnTo>
                  <a:pt x="484" y="555"/>
                </a:lnTo>
                <a:lnTo>
                  <a:pt x="488" y="582"/>
                </a:lnTo>
                <a:lnTo>
                  <a:pt x="490" y="611"/>
                </a:lnTo>
                <a:lnTo>
                  <a:pt x="490" y="638"/>
                </a:lnTo>
                <a:lnTo>
                  <a:pt x="482" y="638"/>
                </a:lnTo>
                <a:lnTo>
                  <a:pt x="480" y="611"/>
                </a:lnTo>
                <a:lnTo>
                  <a:pt x="478" y="584"/>
                </a:lnTo>
                <a:lnTo>
                  <a:pt x="476" y="557"/>
                </a:lnTo>
                <a:lnTo>
                  <a:pt x="472" y="530"/>
                </a:lnTo>
                <a:lnTo>
                  <a:pt x="467" y="503"/>
                </a:lnTo>
                <a:lnTo>
                  <a:pt x="461" y="478"/>
                </a:lnTo>
                <a:lnTo>
                  <a:pt x="453" y="452"/>
                </a:lnTo>
                <a:lnTo>
                  <a:pt x="445" y="427"/>
                </a:lnTo>
                <a:lnTo>
                  <a:pt x="436" y="402"/>
                </a:lnTo>
                <a:lnTo>
                  <a:pt x="426" y="379"/>
                </a:lnTo>
                <a:lnTo>
                  <a:pt x="415" y="354"/>
                </a:lnTo>
                <a:lnTo>
                  <a:pt x="403" y="331"/>
                </a:lnTo>
                <a:lnTo>
                  <a:pt x="390" y="308"/>
                </a:lnTo>
                <a:lnTo>
                  <a:pt x="376" y="286"/>
                </a:lnTo>
                <a:lnTo>
                  <a:pt x="361" y="263"/>
                </a:lnTo>
                <a:lnTo>
                  <a:pt x="346" y="242"/>
                </a:lnTo>
                <a:lnTo>
                  <a:pt x="353" y="238"/>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8808" name="Freeform 8"/>
          <p:cNvSpPr>
            <a:spLocks noEditPoints="1"/>
          </p:cNvSpPr>
          <p:nvPr/>
        </p:nvSpPr>
        <p:spPr bwMode="auto">
          <a:xfrm>
            <a:off x="1963738" y="1527175"/>
            <a:ext cx="1255712" cy="1758950"/>
          </a:xfrm>
          <a:custGeom>
            <a:avLst/>
            <a:gdLst>
              <a:gd name="T0" fmla="*/ 37 w 599"/>
              <a:gd name="T1" fmla="*/ 11 h 839"/>
              <a:gd name="T2" fmla="*/ 100 w 599"/>
              <a:gd name="T3" fmla="*/ 40 h 839"/>
              <a:gd name="T4" fmla="*/ 161 w 599"/>
              <a:gd name="T5" fmla="*/ 73 h 839"/>
              <a:gd name="T6" fmla="*/ 219 w 599"/>
              <a:gd name="T7" fmla="*/ 109 h 839"/>
              <a:gd name="T8" fmla="*/ 273 w 599"/>
              <a:gd name="T9" fmla="*/ 149 h 839"/>
              <a:gd name="T10" fmla="*/ 325 w 599"/>
              <a:gd name="T11" fmla="*/ 195 h 839"/>
              <a:gd name="T12" fmla="*/ 371 w 599"/>
              <a:gd name="T13" fmla="*/ 243 h 839"/>
              <a:gd name="T14" fmla="*/ 415 w 599"/>
              <a:gd name="T15" fmla="*/ 295 h 839"/>
              <a:gd name="T16" fmla="*/ 428 w 599"/>
              <a:gd name="T17" fmla="*/ 326 h 839"/>
              <a:gd name="T18" fmla="*/ 388 w 599"/>
              <a:gd name="T19" fmla="*/ 274 h 839"/>
              <a:gd name="T20" fmla="*/ 342 w 599"/>
              <a:gd name="T21" fmla="*/ 224 h 839"/>
              <a:gd name="T22" fmla="*/ 294 w 599"/>
              <a:gd name="T23" fmla="*/ 178 h 839"/>
              <a:gd name="T24" fmla="*/ 242 w 599"/>
              <a:gd name="T25" fmla="*/ 136 h 839"/>
              <a:gd name="T26" fmla="*/ 186 w 599"/>
              <a:gd name="T27" fmla="*/ 96 h 839"/>
              <a:gd name="T28" fmla="*/ 127 w 599"/>
              <a:gd name="T29" fmla="*/ 63 h 839"/>
              <a:gd name="T30" fmla="*/ 65 w 599"/>
              <a:gd name="T31" fmla="*/ 32 h 839"/>
              <a:gd name="T32" fmla="*/ 0 w 599"/>
              <a:gd name="T33" fmla="*/ 7 h 839"/>
              <a:gd name="T34" fmla="*/ 434 w 599"/>
              <a:gd name="T35" fmla="*/ 322 h 839"/>
              <a:gd name="T36" fmla="*/ 472 w 599"/>
              <a:gd name="T37" fmla="*/ 380 h 839"/>
              <a:gd name="T38" fmla="*/ 505 w 599"/>
              <a:gd name="T39" fmla="*/ 439 h 839"/>
              <a:gd name="T40" fmla="*/ 534 w 599"/>
              <a:gd name="T41" fmla="*/ 501 h 839"/>
              <a:gd name="T42" fmla="*/ 557 w 599"/>
              <a:gd name="T43" fmla="*/ 564 h 839"/>
              <a:gd name="T44" fmla="*/ 574 w 599"/>
              <a:gd name="T45" fmla="*/ 631 h 839"/>
              <a:gd name="T46" fmla="*/ 588 w 599"/>
              <a:gd name="T47" fmla="*/ 699 h 839"/>
              <a:gd name="T48" fmla="*/ 597 w 599"/>
              <a:gd name="T49" fmla="*/ 768 h 839"/>
              <a:gd name="T50" fmla="*/ 599 w 599"/>
              <a:gd name="T51" fmla="*/ 839 h 839"/>
              <a:gd name="T52" fmla="*/ 591 w 599"/>
              <a:gd name="T53" fmla="*/ 804 h 839"/>
              <a:gd name="T54" fmla="*/ 586 w 599"/>
              <a:gd name="T55" fmla="*/ 735 h 839"/>
              <a:gd name="T56" fmla="*/ 574 w 599"/>
              <a:gd name="T57" fmla="*/ 666 h 839"/>
              <a:gd name="T58" fmla="*/ 559 w 599"/>
              <a:gd name="T59" fmla="*/ 601 h 839"/>
              <a:gd name="T60" fmla="*/ 538 w 599"/>
              <a:gd name="T61" fmla="*/ 535 h 839"/>
              <a:gd name="T62" fmla="*/ 513 w 599"/>
              <a:gd name="T63" fmla="*/ 472 h 839"/>
              <a:gd name="T64" fmla="*/ 482 w 599"/>
              <a:gd name="T65" fmla="*/ 412 h 839"/>
              <a:gd name="T66" fmla="*/ 447 w 599"/>
              <a:gd name="T67" fmla="*/ 355 h 839"/>
              <a:gd name="T68" fmla="*/ 434 w 599"/>
              <a:gd name="T69" fmla="*/ 32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9" h="839">
                <a:moveTo>
                  <a:pt x="4" y="0"/>
                </a:moveTo>
                <a:lnTo>
                  <a:pt x="37" y="11"/>
                </a:lnTo>
                <a:lnTo>
                  <a:pt x="69" y="25"/>
                </a:lnTo>
                <a:lnTo>
                  <a:pt x="100" y="40"/>
                </a:lnTo>
                <a:lnTo>
                  <a:pt x="131" y="55"/>
                </a:lnTo>
                <a:lnTo>
                  <a:pt x="161" y="73"/>
                </a:lnTo>
                <a:lnTo>
                  <a:pt x="190" y="90"/>
                </a:lnTo>
                <a:lnTo>
                  <a:pt x="219" y="109"/>
                </a:lnTo>
                <a:lnTo>
                  <a:pt x="246" y="128"/>
                </a:lnTo>
                <a:lnTo>
                  <a:pt x="273" y="149"/>
                </a:lnTo>
                <a:lnTo>
                  <a:pt x="300" y="172"/>
                </a:lnTo>
                <a:lnTo>
                  <a:pt x="325" y="195"/>
                </a:lnTo>
                <a:lnTo>
                  <a:pt x="348" y="219"/>
                </a:lnTo>
                <a:lnTo>
                  <a:pt x="371" y="243"/>
                </a:lnTo>
                <a:lnTo>
                  <a:pt x="394" y="268"/>
                </a:lnTo>
                <a:lnTo>
                  <a:pt x="415" y="295"/>
                </a:lnTo>
                <a:lnTo>
                  <a:pt x="434" y="322"/>
                </a:lnTo>
                <a:lnTo>
                  <a:pt x="428" y="326"/>
                </a:lnTo>
                <a:lnTo>
                  <a:pt x="409" y="299"/>
                </a:lnTo>
                <a:lnTo>
                  <a:pt x="388" y="274"/>
                </a:lnTo>
                <a:lnTo>
                  <a:pt x="365" y="249"/>
                </a:lnTo>
                <a:lnTo>
                  <a:pt x="342" y="224"/>
                </a:lnTo>
                <a:lnTo>
                  <a:pt x="319" y="201"/>
                </a:lnTo>
                <a:lnTo>
                  <a:pt x="294" y="178"/>
                </a:lnTo>
                <a:lnTo>
                  <a:pt x="269" y="155"/>
                </a:lnTo>
                <a:lnTo>
                  <a:pt x="242" y="136"/>
                </a:lnTo>
                <a:lnTo>
                  <a:pt x="215" y="115"/>
                </a:lnTo>
                <a:lnTo>
                  <a:pt x="186" y="96"/>
                </a:lnTo>
                <a:lnTo>
                  <a:pt x="158" y="78"/>
                </a:lnTo>
                <a:lnTo>
                  <a:pt x="127" y="63"/>
                </a:lnTo>
                <a:lnTo>
                  <a:pt x="96" y="48"/>
                </a:lnTo>
                <a:lnTo>
                  <a:pt x="65" y="32"/>
                </a:lnTo>
                <a:lnTo>
                  <a:pt x="33" y="19"/>
                </a:lnTo>
                <a:lnTo>
                  <a:pt x="0" y="7"/>
                </a:lnTo>
                <a:lnTo>
                  <a:pt x="4" y="0"/>
                </a:lnTo>
                <a:close/>
                <a:moveTo>
                  <a:pt x="434" y="322"/>
                </a:moveTo>
                <a:lnTo>
                  <a:pt x="453" y="351"/>
                </a:lnTo>
                <a:lnTo>
                  <a:pt x="472" y="380"/>
                </a:lnTo>
                <a:lnTo>
                  <a:pt x="490" y="409"/>
                </a:lnTo>
                <a:lnTo>
                  <a:pt x="505" y="439"/>
                </a:lnTo>
                <a:lnTo>
                  <a:pt x="518" y="470"/>
                </a:lnTo>
                <a:lnTo>
                  <a:pt x="534" y="501"/>
                </a:lnTo>
                <a:lnTo>
                  <a:pt x="545" y="533"/>
                </a:lnTo>
                <a:lnTo>
                  <a:pt x="557" y="564"/>
                </a:lnTo>
                <a:lnTo>
                  <a:pt x="566" y="599"/>
                </a:lnTo>
                <a:lnTo>
                  <a:pt x="574" y="631"/>
                </a:lnTo>
                <a:lnTo>
                  <a:pt x="582" y="664"/>
                </a:lnTo>
                <a:lnTo>
                  <a:pt x="588" y="699"/>
                </a:lnTo>
                <a:lnTo>
                  <a:pt x="593" y="733"/>
                </a:lnTo>
                <a:lnTo>
                  <a:pt x="597" y="768"/>
                </a:lnTo>
                <a:lnTo>
                  <a:pt x="599" y="804"/>
                </a:lnTo>
                <a:lnTo>
                  <a:pt x="599" y="839"/>
                </a:lnTo>
                <a:lnTo>
                  <a:pt x="591" y="839"/>
                </a:lnTo>
                <a:lnTo>
                  <a:pt x="591" y="804"/>
                </a:lnTo>
                <a:lnTo>
                  <a:pt x="589" y="770"/>
                </a:lnTo>
                <a:lnTo>
                  <a:pt x="586" y="735"/>
                </a:lnTo>
                <a:lnTo>
                  <a:pt x="580" y="701"/>
                </a:lnTo>
                <a:lnTo>
                  <a:pt x="574" y="666"/>
                </a:lnTo>
                <a:lnTo>
                  <a:pt x="566" y="633"/>
                </a:lnTo>
                <a:lnTo>
                  <a:pt x="559" y="601"/>
                </a:lnTo>
                <a:lnTo>
                  <a:pt x="549" y="568"/>
                </a:lnTo>
                <a:lnTo>
                  <a:pt x="538" y="535"/>
                </a:lnTo>
                <a:lnTo>
                  <a:pt x="526" y="503"/>
                </a:lnTo>
                <a:lnTo>
                  <a:pt x="513" y="472"/>
                </a:lnTo>
                <a:lnTo>
                  <a:pt x="497" y="441"/>
                </a:lnTo>
                <a:lnTo>
                  <a:pt x="482" y="412"/>
                </a:lnTo>
                <a:lnTo>
                  <a:pt x="465" y="384"/>
                </a:lnTo>
                <a:lnTo>
                  <a:pt x="447" y="355"/>
                </a:lnTo>
                <a:lnTo>
                  <a:pt x="428" y="326"/>
                </a:lnTo>
                <a:lnTo>
                  <a:pt x="434" y="322"/>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8809" name="Freeform 9"/>
          <p:cNvSpPr>
            <a:spLocks noEditPoints="1"/>
          </p:cNvSpPr>
          <p:nvPr/>
        </p:nvSpPr>
        <p:spPr bwMode="auto">
          <a:xfrm>
            <a:off x="2327275" y="1217613"/>
            <a:ext cx="1314450" cy="2068512"/>
          </a:xfrm>
          <a:custGeom>
            <a:avLst/>
            <a:gdLst>
              <a:gd name="T0" fmla="*/ 38 w 628"/>
              <a:gd name="T1" fmla="*/ 17 h 987"/>
              <a:gd name="T2" fmla="*/ 105 w 628"/>
              <a:gd name="T3" fmla="*/ 55 h 987"/>
              <a:gd name="T4" fmla="*/ 171 w 628"/>
              <a:gd name="T5" fmla="*/ 98 h 987"/>
              <a:gd name="T6" fmla="*/ 232 w 628"/>
              <a:gd name="T7" fmla="*/ 146 h 987"/>
              <a:gd name="T8" fmla="*/ 290 w 628"/>
              <a:gd name="T9" fmla="*/ 196 h 987"/>
              <a:gd name="T10" fmla="*/ 342 w 628"/>
              <a:gd name="T11" fmla="*/ 251 h 987"/>
              <a:gd name="T12" fmla="*/ 392 w 628"/>
              <a:gd name="T13" fmla="*/ 309 h 987"/>
              <a:gd name="T14" fmla="*/ 438 w 628"/>
              <a:gd name="T15" fmla="*/ 370 h 987"/>
              <a:gd name="T16" fmla="*/ 451 w 628"/>
              <a:gd name="T17" fmla="*/ 407 h 987"/>
              <a:gd name="T18" fmla="*/ 409 w 628"/>
              <a:gd name="T19" fmla="*/ 345 h 987"/>
              <a:gd name="T20" fmla="*/ 361 w 628"/>
              <a:gd name="T21" fmla="*/ 286 h 987"/>
              <a:gd name="T22" fmla="*/ 311 w 628"/>
              <a:gd name="T23" fmla="*/ 228 h 987"/>
              <a:gd name="T24" fmla="*/ 255 w 628"/>
              <a:gd name="T25" fmla="*/ 176 h 987"/>
              <a:gd name="T26" fmla="*/ 196 w 628"/>
              <a:gd name="T27" fmla="*/ 126 h 987"/>
              <a:gd name="T28" fmla="*/ 134 w 628"/>
              <a:gd name="T29" fmla="*/ 82 h 987"/>
              <a:gd name="T30" fmla="*/ 69 w 628"/>
              <a:gd name="T31" fmla="*/ 42 h 987"/>
              <a:gd name="T32" fmla="*/ 0 w 628"/>
              <a:gd name="T33" fmla="*/ 7 h 987"/>
              <a:gd name="T34" fmla="*/ 459 w 628"/>
              <a:gd name="T35" fmla="*/ 403 h 987"/>
              <a:gd name="T36" fmla="*/ 497 w 628"/>
              <a:gd name="T37" fmla="*/ 468 h 987"/>
              <a:gd name="T38" fmla="*/ 530 w 628"/>
              <a:gd name="T39" fmla="*/ 537 h 987"/>
              <a:gd name="T40" fmla="*/ 560 w 628"/>
              <a:gd name="T41" fmla="*/ 609 h 987"/>
              <a:gd name="T42" fmla="*/ 584 w 628"/>
              <a:gd name="T43" fmla="*/ 680 h 987"/>
              <a:gd name="T44" fmla="*/ 603 w 628"/>
              <a:gd name="T45" fmla="*/ 754 h 987"/>
              <a:gd name="T46" fmla="*/ 618 w 628"/>
              <a:gd name="T47" fmla="*/ 831 h 987"/>
              <a:gd name="T48" fmla="*/ 626 w 628"/>
              <a:gd name="T49" fmla="*/ 908 h 987"/>
              <a:gd name="T50" fmla="*/ 628 w 628"/>
              <a:gd name="T51" fmla="*/ 987 h 987"/>
              <a:gd name="T52" fmla="*/ 620 w 628"/>
              <a:gd name="T53" fmla="*/ 948 h 987"/>
              <a:gd name="T54" fmla="*/ 614 w 628"/>
              <a:gd name="T55" fmla="*/ 870 h 987"/>
              <a:gd name="T56" fmla="*/ 603 w 628"/>
              <a:gd name="T57" fmla="*/ 795 h 987"/>
              <a:gd name="T58" fmla="*/ 587 w 628"/>
              <a:gd name="T59" fmla="*/ 720 h 987"/>
              <a:gd name="T60" fmla="*/ 564 w 628"/>
              <a:gd name="T61" fmla="*/ 647 h 987"/>
              <a:gd name="T62" fmla="*/ 539 w 628"/>
              <a:gd name="T63" fmla="*/ 576 h 987"/>
              <a:gd name="T64" fmla="*/ 507 w 628"/>
              <a:gd name="T65" fmla="*/ 507 h 987"/>
              <a:gd name="T66" fmla="*/ 470 w 628"/>
              <a:gd name="T67" fmla="*/ 439 h 987"/>
              <a:gd name="T68" fmla="*/ 459 w 628"/>
              <a:gd name="T69" fmla="*/ 40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8" h="987">
                <a:moveTo>
                  <a:pt x="4" y="0"/>
                </a:moveTo>
                <a:lnTo>
                  <a:pt x="38" y="17"/>
                </a:lnTo>
                <a:lnTo>
                  <a:pt x="73" y="36"/>
                </a:lnTo>
                <a:lnTo>
                  <a:pt x="105" y="55"/>
                </a:lnTo>
                <a:lnTo>
                  <a:pt x="138" y="76"/>
                </a:lnTo>
                <a:lnTo>
                  <a:pt x="171" y="98"/>
                </a:lnTo>
                <a:lnTo>
                  <a:pt x="201" y="121"/>
                </a:lnTo>
                <a:lnTo>
                  <a:pt x="232" y="146"/>
                </a:lnTo>
                <a:lnTo>
                  <a:pt x="261" y="171"/>
                </a:lnTo>
                <a:lnTo>
                  <a:pt x="290" y="196"/>
                </a:lnTo>
                <a:lnTo>
                  <a:pt x="317" y="222"/>
                </a:lnTo>
                <a:lnTo>
                  <a:pt x="342" y="251"/>
                </a:lnTo>
                <a:lnTo>
                  <a:pt x="368" y="280"/>
                </a:lnTo>
                <a:lnTo>
                  <a:pt x="392" y="309"/>
                </a:lnTo>
                <a:lnTo>
                  <a:pt x="415" y="340"/>
                </a:lnTo>
                <a:lnTo>
                  <a:pt x="438" y="370"/>
                </a:lnTo>
                <a:lnTo>
                  <a:pt x="459" y="403"/>
                </a:lnTo>
                <a:lnTo>
                  <a:pt x="451" y="407"/>
                </a:lnTo>
                <a:lnTo>
                  <a:pt x="430" y="376"/>
                </a:lnTo>
                <a:lnTo>
                  <a:pt x="409" y="345"/>
                </a:lnTo>
                <a:lnTo>
                  <a:pt x="386" y="315"/>
                </a:lnTo>
                <a:lnTo>
                  <a:pt x="361" y="286"/>
                </a:lnTo>
                <a:lnTo>
                  <a:pt x="336" y="257"/>
                </a:lnTo>
                <a:lnTo>
                  <a:pt x="311" y="228"/>
                </a:lnTo>
                <a:lnTo>
                  <a:pt x="284" y="201"/>
                </a:lnTo>
                <a:lnTo>
                  <a:pt x="255" y="176"/>
                </a:lnTo>
                <a:lnTo>
                  <a:pt x="226" y="151"/>
                </a:lnTo>
                <a:lnTo>
                  <a:pt x="196" y="126"/>
                </a:lnTo>
                <a:lnTo>
                  <a:pt x="165" y="105"/>
                </a:lnTo>
                <a:lnTo>
                  <a:pt x="134" y="82"/>
                </a:lnTo>
                <a:lnTo>
                  <a:pt x="102" y="61"/>
                </a:lnTo>
                <a:lnTo>
                  <a:pt x="69" y="42"/>
                </a:lnTo>
                <a:lnTo>
                  <a:pt x="34" y="25"/>
                </a:lnTo>
                <a:lnTo>
                  <a:pt x="0" y="7"/>
                </a:lnTo>
                <a:lnTo>
                  <a:pt x="4" y="0"/>
                </a:lnTo>
                <a:close/>
                <a:moveTo>
                  <a:pt x="459" y="403"/>
                </a:moveTo>
                <a:lnTo>
                  <a:pt x="478" y="436"/>
                </a:lnTo>
                <a:lnTo>
                  <a:pt x="497" y="468"/>
                </a:lnTo>
                <a:lnTo>
                  <a:pt x="514" y="503"/>
                </a:lnTo>
                <a:lnTo>
                  <a:pt x="530" y="537"/>
                </a:lnTo>
                <a:lnTo>
                  <a:pt x="545" y="572"/>
                </a:lnTo>
                <a:lnTo>
                  <a:pt x="560" y="609"/>
                </a:lnTo>
                <a:lnTo>
                  <a:pt x="572" y="643"/>
                </a:lnTo>
                <a:lnTo>
                  <a:pt x="584" y="680"/>
                </a:lnTo>
                <a:lnTo>
                  <a:pt x="595" y="718"/>
                </a:lnTo>
                <a:lnTo>
                  <a:pt x="603" y="754"/>
                </a:lnTo>
                <a:lnTo>
                  <a:pt x="610" y="793"/>
                </a:lnTo>
                <a:lnTo>
                  <a:pt x="618" y="831"/>
                </a:lnTo>
                <a:lnTo>
                  <a:pt x="622" y="870"/>
                </a:lnTo>
                <a:lnTo>
                  <a:pt x="626" y="908"/>
                </a:lnTo>
                <a:lnTo>
                  <a:pt x="628" y="948"/>
                </a:lnTo>
                <a:lnTo>
                  <a:pt x="628" y="987"/>
                </a:lnTo>
                <a:lnTo>
                  <a:pt x="620" y="987"/>
                </a:lnTo>
                <a:lnTo>
                  <a:pt x="620" y="948"/>
                </a:lnTo>
                <a:lnTo>
                  <a:pt x="618" y="910"/>
                </a:lnTo>
                <a:lnTo>
                  <a:pt x="614" y="870"/>
                </a:lnTo>
                <a:lnTo>
                  <a:pt x="608" y="831"/>
                </a:lnTo>
                <a:lnTo>
                  <a:pt x="603" y="795"/>
                </a:lnTo>
                <a:lnTo>
                  <a:pt x="595" y="756"/>
                </a:lnTo>
                <a:lnTo>
                  <a:pt x="587" y="720"/>
                </a:lnTo>
                <a:lnTo>
                  <a:pt x="576" y="683"/>
                </a:lnTo>
                <a:lnTo>
                  <a:pt x="564" y="647"/>
                </a:lnTo>
                <a:lnTo>
                  <a:pt x="553" y="610"/>
                </a:lnTo>
                <a:lnTo>
                  <a:pt x="539" y="576"/>
                </a:lnTo>
                <a:lnTo>
                  <a:pt x="524" y="541"/>
                </a:lnTo>
                <a:lnTo>
                  <a:pt x="507" y="507"/>
                </a:lnTo>
                <a:lnTo>
                  <a:pt x="489" y="472"/>
                </a:lnTo>
                <a:lnTo>
                  <a:pt x="470" y="439"/>
                </a:lnTo>
                <a:lnTo>
                  <a:pt x="451" y="407"/>
                </a:lnTo>
                <a:lnTo>
                  <a:pt x="459" y="403"/>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8810" name="Freeform 10"/>
          <p:cNvSpPr>
            <a:spLocks noEditPoints="1"/>
          </p:cNvSpPr>
          <p:nvPr/>
        </p:nvSpPr>
        <p:spPr bwMode="auto">
          <a:xfrm>
            <a:off x="2671763" y="919163"/>
            <a:ext cx="1395412" cy="2366962"/>
          </a:xfrm>
          <a:custGeom>
            <a:avLst/>
            <a:gdLst>
              <a:gd name="T0" fmla="*/ 42 w 666"/>
              <a:gd name="T1" fmla="*/ 21 h 1129"/>
              <a:gd name="T2" fmla="*/ 113 w 666"/>
              <a:gd name="T3" fmla="*/ 67 h 1129"/>
              <a:gd name="T4" fmla="*/ 182 w 666"/>
              <a:gd name="T5" fmla="*/ 119 h 1129"/>
              <a:gd name="T6" fmla="*/ 248 w 666"/>
              <a:gd name="T7" fmla="*/ 174 h 1129"/>
              <a:gd name="T8" fmla="*/ 307 w 666"/>
              <a:gd name="T9" fmla="*/ 234 h 1129"/>
              <a:gd name="T10" fmla="*/ 363 w 666"/>
              <a:gd name="T11" fmla="*/ 297 h 1129"/>
              <a:gd name="T12" fmla="*/ 417 w 666"/>
              <a:gd name="T13" fmla="*/ 364 h 1129"/>
              <a:gd name="T14" fmla="*/ 463 w 666"/>
              <a:gd name="T15" fmla="*/ 436 h 1129"/>
              <a:gd name="T16" fmla="*/ 478 w 666"/>
              <a:gd name="T17" fmla="*/ 476 h 1129"/>
              <a:gd name="T18" fmla="*/ 434 w 666"/>
              <a:gd name="T19" fmla="*/ 405 h 1129"/>
              <a:gd name="T20" fmla="*/ 384 w 666"/>
              <a:gd name="T21" fmla="*/ 336 h 1129"/>
              <a:gd name="T22" fmla="*/ 330 w 666"/>
              <a:gd name="T23" fmla="*/ 270 h 1129"/>
              <a:gd name="T24" fmla="*/ 273 w 666"/>
              <a:gd name="T25" fmla="*/ 209 h 1129"/>
              <a:gd name="T26" fmla="*/ 209 w 666"/>
              <a:gd name="T27" fmla="*/ 151 h 1129"/>
              <a:gd name="T28" fmla="*/ 144 w 666"/>
              <a:gd name="T29" fmla="*/ 97 h 1129"/>
              <a:gd name="T30" fmla="*/ 75 w 666"/>
              <a:gd name="T31" fmla="*/ 49 h 1129"/>
              <a:gd name="T32" fmla="*/ 0 w 666"/>
              <a:gd name="T33" fmla="*/ 5 h 1129"/>
              <a:gd name="T34" fmla="*/ 486 w 666"/>
              <a:gd name="T35" fmla="*/ 472 h 1129"/>
              <a:gd name="T36" fmla="*/ 526 w 666"/>
              <a:gd name="T37" fmla="*/ 547 h 1129"/>
              <a:gd name="T38" fmla="*/ 562 w 666"/>
              <a:gd name="T39" fmla="*/ 626 h 1129"/>
              <a:gd name="T40" fmla="*/ 593 w 666"/>
              <a:gd name="T41" fmla="*/ 704 h 1129"/>
              <a:gd name="T42" fmla="*/ 618 w 666"/>
              <a:gd name="T43" fmla="*/ 787 h 1129"/>
              <a:gd name="T44" fmla="*/ 639 w 666"/>
              <a:gd name="T45" fmla="*/ 872 h 1129"/>
              <a:gd name="T46" fmla="*/ 653 w 666"/>
              <a:gd name="T47" fmla="*/ 956 h 1129"/>
              <a:gd name="T48" fmla="*/ 662 w 666"/>
              <a:gd name="T49" fmla="*/ 1042 h 1129"/>
              <a:gd name="T50" fmla="*/ 666 w 666"/>
              <a:gd name="T51" fmla="*/ 1129 h 1129"/>
              <a:gd name="T52" fmla="*/ 657 w 666"/>
              <a:gd name="T53" fmla="*/ 1087 h 1129"/>
              <a:gd name="T54" fmla="*/ 651 w 666"/>
              <a:gd name="T55" fmla="*/ 1000 h 1129"/>
              <a:gd name="T56" fmla="*/ 639 w 666"/>
              <a:gd name="T57" fmla="*/ 914 h 1129"/>
              <a:gd name="T58" fmla="*/ 622 w 666"/>
              <a:gd name="T59" fmla="*/ 831 h 1129"/>
              <a:gd name="T60" fmla="*/ 599 w 666"/>
              <a:gd name="T61" fmla="*/ 749 h 1129"/>
              <a:gd name="T62" fmla="*/ 570 w 666"/>
              <a:gd name="T63" fmla="*/ 668 h 1129"/>
              <a:gd name="T64" fmla="*/ 538 w 666"/>
              <a:gd name="T65" fmla="*/ 589 h 1129"/>
              <a:gd name="T66" fmla="*/ 499 w 666"/>
              <a:gd name="T67" fmla="*/ 512 h 1129"/>
              <a:gd name="T68" fmla="*/ 486 w 666"/>
              <a:gd name="T69" fmla="*/ 472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1129">
                <a:moveTo>
                  <a:pt x="4" y="0"/>
                </a:moveTo>
                <a:lnTo>
                  <a:pt x="42" y="21"/>
                </a:lnTo>
                <a:lnTo>
                  <a:pt x="79" y="44"/>
                </a:lnTo>
                <a:lnTo>
                  <a:pt x="113" y="67"/>
                </a:lnTo>
                <a:lnTo>
                  <a:pt x="148" y="92"/>
                </a:lnTo>
                <a:lnTo>
                  <a:pt x="182" y="119"/>
                </a:lnTo>
                <a:lnTo>
                  <a:pt x="215" y="146"/>
                </a:lnTo>
                <a:lnTo>
                  <a:pt x="248" y="174"/>
                </a:lnTo>
                <a:lnTo>
                  <a:pt x="278" y="203"/>
                </a:lnTo>
                <a:lnTo>
                  <a:pt x="307" y="234"/>
                </a:lnTo>
                <a:lnTo>
                  <a:pt x="336" y="265"/>
                </a:lnTo>
                <a:lnTo>
                  <a:pt x="363" y="297"/>
                </a:lnTo>
                <a:lnTo>
                  <a:pt x="390" y="330"/>
                </a:lnTo>
                <a:lnTo>
                  <a:pt x="417" y="364"/>
                </a:lnTo>
                <a:lnTo>
                  <a:pt x="440" y="399"/>
                </a:lnTo>
                <a:lnTo>
                  <a:pt x="463" y="436"/>
                </a:lnTo>
                <a:lnTo>
                  <a:pt x="486" y="472"/>
                </a:lnTo>
                <a:lnTo>
                  <a:pt x="478" y="476"/>
                </a:lnTo>
                <a:lnTo>
                  <a:pt x="457" y="439"/>
                </a:lnTo>
                <a:lnTo>
                  <a:pt x="434" y="405"/>
                </a:lnTo>
                <a:lnTo>
                  <a:pt x="409" y="370"/>
                </a:lnTo>
                <a:lnTo>
                  <a:pt x="384" y="336"/>
                </a:lnTo>
                <a:lnTo>
                  <a:pt x="357" y="303"/>
                </a:lnTo>
                <a:lnTo>
                  <a:pt x="330" y="270"/>
                </a:lnTo>
                <a:lnTo>
                  <a:pt x="301" y="240"/>
                </a:lnTo>
                <a:lnTo>
                  <a:pt x="273" y="209"/>
                </a:lnTo>
                <a:lnTo>
                  <a:pt x="242" y="180"/>
                </a:lnTo>
                <a:lnTo>
                  <a:pt x="209" y="151"/>
                </a:lnTo>
                <a:lnTo>
                  <a:pt x="177" y="124"/>
                </a:lnTo>
                <a:lnTo>
                  <a:pt x="144" y="97"/>
                </a:lnTo>
                <a:lnTo>
                  <a:pt x="109" y="73"/>
                </a:lnTo>
                <a:lnTo>
                  <a:pt x="75" y="49"/>
                </a:lnTo>
                <a:lnTo>
                  <a:pt x="38" y="26"/>
                </a:lnTo>
                <a:lnTo>
                  <a:pt x="0" y="5"/>
                </a:lnTo>
                <a:lnTo>
                  <a:pt x="4" y="0"/>
                </a:lnTo>
                <a:close/>
                <a:moveTo>
                  <a:pt x="486" y="472"/>
                </a:moveTo>
                <a:lnTo>
                  <a:pt x="507" y="509"/>
                </a:lnTo>
                <a:lnTo>
                  <a:pt x="526" y="547"/>
                </a:lnTo>
                <a:lnTo>
                  <a:pt x="545" y="585"/>
                </a:lnTo>
                <a:lnTo>
                  <a:pt x="562" y="626"/>
                </a:lnTo>
                <a:lnTo>
                  <a:pt x="578" y="664"/>
                </a:lnTo>
                <a:lnTo>
                  <a:pt x="593" y="704"/>
                </a:lnTo>
                <a:lnTo>
                  <a:pt x="607" y="747"/>
                </a:lnTo>
                <a:lnTo>
                  <a:pt x="618" y="787"/>
                </a:lnTo>
                <a:lnTo>
                  <a:pt x="630" y="829"/>
                </a:lnTo>
                <a:lnTo>
                  <a:pt x="639" y="872"/>
                </a:lnTo>
                <a:lnTo>
                  <a:pt x="647" y="914"/>
                </a:lnTo>
                <a:lnTo>
                  <a:pt x="653" y="956"/>
                </a:lnTo>
                <a:lnTo>
                  <a:pt x="658" y="998"/>
                </a:lnTo>
                <a:lnTo>
                  <a:pt x="662" y="1042"/>
                </a:lnTo>
                <a:lnTo>
                  <a:pt x="664" y="1085"/>
                </a:lnTo>
                <a:lnTo>
                  <a:pt x="666" y="1129"/>
                </a:lnTo>
                <a:lnTo>
                  <a:pt x="657" y="1129"/>
                </a:lnTo>
                <a:lnTo>
                  <a:pt x="657" y="1087"/>
                </a:lnTo>
                <a:lnTo>
                  <a:pt x="655" y="1042"/>
                </a:lnTo>
                <a:lnTo>
                  <a:pt x="651" y="1000"/>
                </a:lnTo>
                <a:lnTo>
                  <a:pt x="645" y="956"/>
                </a:lnTo>
                <a:lnTo>
                  <a:pt x="639" y="914"/>
                </a:lnTo>
                <a:lnTo>
                  <a:pt x="632" y="872"/>
                </a:lnTo>
                <a:lnTo>
                  <a:pt x="622" y="831"/>
                </a:lnTo>
                <a:lnTo>
                  <a:pt x="610" y="789"/>
                </a:lnTo>
                <a:lnTo>
                  <a:pt x="599" y="749"/>
                </a:lnTo>
                <a:lnTo>
                  <a:pt x="586" y="708"/>
                </a:lnTo>
                <a:lnTo>
                  <a:pt x="570" y="668"/>
                </a:lnTo>
                <a:lnTo>
                  <a:pt x="555" y="628"/>
                </a:lnTo>
                <a:lnTo>
                  <a:pt x="538" y="589"/>
                </a:lnTo>
                <a:lnTo>
                  <a:pt x="520" y="551"/>
                </a:lnTo>
                <a:lnTo>
                  <a:pt x="499" y="512"/>
                </a:lnTo>
                <a:lnTo>
                  <a:pt x="478" y="476"/>
                </a:lnTo>
                <a:lnTo>
                  <a:pt x="486" y="472"/>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8811" name="Freeform 11"/>
          <p:cNvSpPr>
            <a:spLocks noEditPoints="1"/>
          </p:cNvSpPr>
          <p:nvPr/>
        </p:nvSpPr>
        <p:spPr bwMode="auto">
          <a:xfrm>
            <a:off x="3149600" y="746125"/>
            <a:ext cx="1320800" cy="2540000"/>
          </a:xfrm>
          <a:custGeom>
            <a:avLst/>
            <a:gdLst>
              <a:gd name="T0" fmla="*/ 41 w 630"/>
              <a:gd name="T1" fmla="*/ 25 h 1212"/>
              <a:gd name="T2" fmla="*/ 110 w 630"/>
              <a:gd name="T3" fmla="*/ 81 h 1212"/>
              <a:gd name="T4" fmla="*/ 175 w 630"/>
              <a:gd name="T5" fmla="*/ 140 h 1212"/>
              <a:gd name="T6" fmla="*/ 237 w 630"/>
              <a:gd name="T7" fmla="*/ 204 h 1212"/>
              <a:gd name="T8" fmla="*/ 294 w 630"/>
              <a:gd name="T9" fmla="*/ 271 h 1212"/>
              <a:gd name="T10" fmla="*/ 348 w 630"/>
              <a:gd name="T11" fmla="*/ 340 h 1212"/>
              <a:gd name="T12" fmla="*/ 398 w 630"/>
              <a:gd name="T13" fmla="*/ 413 h 1212"/>
              <a:gd name="T14" fmla="*/ 444 w 630"/>
              <a:gd name="T15" fmla="*/ 490 h 1212"/>
              <a:gd name="T16" fmla="*/ 457 w 630"/>
              <a:gd name="T17" fmla="*/ 532 h 1212"/>
              <a:gd name="T18" fmla="*/ 415 w 630"/>
              <a:gd name="T19" fmla="*/ 455 h 1212"/>
              <a:gd name="T20" fmla="*/ 367 w 630"/>
              <a:gd name="T21" fmla="*/ 380 h 1212"/>
              <a:gd name="T22" fmla="*/ 315 w 630"/>
              <a:gd name="T23" fmla="*/ 309 h 1212"/>
              <a:gd name="T24" fmla="*/ 260 w 630"/>
              <a:gd name="T25" fmla="*/ 242 h 1212"/>
              <a:gd name="T26" fmla="*/ 202 w 630"/>
              <a:gd name="T27" fmla="*/ 177 h 1212"/>
              <a:gd name="T28" fmla="*/ 139 w 630"/>
              <a:gd name="T29" fmla="*/ 115 h 1212"/>
              <a:gd name="T30" fmla="*/ 71 w 630"/>
              <a:gd name="T31" fmla="*/ 59 h 1212"/>
              <a:gd name="T32" fmla="*/ 0 w 630"/>
              <a:gd name="T33" fmla="*/ 6 h 1212"/>
              <a:gd name="T34" fmla="*/ 463 w 630"/>
              <a:gd name="T35" fmla="*/ 528 h 1212"/>
              <a:gd name="T36" fmla="*/ 502 w 630"/>
              <a:gd name="T37" fmla="*/ 607 h 1212"/>
              <a:gd name="T38" fmla="*/ 536 w 630"/>
              <a:gd name="T39" fmla="*/ 689 h 1212"/>
              <a:gd name="T40" fmla="*/ 565 w 630"/>
              <a:gd name="T41" fmla="*/ 772 h 1212"/>
              <a:gd name="T42" fmla="*/ 588 w 630"/>
              <a:gd name="T43" fmla="*/ 858 h 1212"/>
              <a:gd name="T44" fmla="*/ 607 w 630"/>
              <a:gd name="T45" fmla="*/ 945 h 1212"/>
              <a:gd name="T46" fmla="*/ 621 w 630"/>
              <a:gd name="T47" fmla="*/ 1033 h 1212"/>
              <a:gd name="T48" fmla="*/ 628 w 630"/>
              <a:gd name="T49" fmla="*/ 1122 h 1212"/>
              <a:gd name="T50" fmla="*/ 630 w 630"/>
              <a:gd name="T51" fmla="*/ 1212 h 1212"/>
              <a:gd name="T52" fmla="*/ 622 w 630"/>
              <a:gd name="T53" fmla="*/ 1168 h 1212"/>
              <a:gd name="T54" fmla="*/ 617 w 630"/>
              <a:gd name="T55" fmla="*/ 1077 h 1212"/>
              <a:gd name="T56" fmla="*/ 605 w 630"/>
              <a:gd name="T57" fmla="*/ 989 h 1212"/>
              <a:gd name="T58" fmla="*/ 590 w 630"/>
              <a:gd name="T59" fmla="*/ 903 h 1212"/>
              <a:gd name="T60" fmla="*/ 569 w 630"/>
              <a:gd name="T61" fmla="*/ 818 h 1212"/>
              <a:gd name="T62" fmla="*/ 544 w 630"/>
              <a:gd name="T63" fmla="*/ 734 h 1212"/>
              <a:gd name="T64" fmla="*/ 511 w 630"/>
              <a:gd name="T65" fmla="*/ 651 h 1212"/>
              <a:gd name="T66" fmla="*/ 477 w 630"/>
              <a:gd name="T67" fmla="*/ 570 h 1212"/>
              <a:gd name="T68" fmla="*/ 463 w 630"/>
              <a:gd name="T69" fmla="*/ 528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0" h="1212">
                <a:moveTo>
                  <a:pt x="4" y="0"/>
                </a:moveTo>
                <a:lnTo>
                  <a:pt x="41" y="25"/>
                </a:lnTo>
                <a:lnTo>
                  <a:pt x="75" y="52"/>
                </a:lnTo>
                <a:lnTo>
                  <a:pt x="110" y="81"/>
                </a:lnTo>
                <a:lnTo>
                  <a:pt x="143" y="109"/>
                </a:lnTo>
                <a:lnTo>
                  <a:pt x="175" y="140"/>
                </a:lnTo>
                <a:lnTo>
                  <a:pt x="208" y="171"/>
                </a:lnTo>
                <a:lnTo>
                  <a:pt x="237" y="204"/>
                </a:lnTo>
                <a:lnTo>
                  <a:pt x="267" y="236"/>
                </a:lnTo>
                <a:lnTo>
                  <a:pt x="294" y="271"/>
                </a:lnTo>
                <a:lnTo>
                  <a:pt x="323" y="305"/>
                </a:lnTo>
                <a:lnTo>
                  <a:pt x="348" y="340"/>
                </a:lnTo>
                <a:lnTo>
                  <a:pt x="373" y="376"/>
                </a:lnTo>
                <a:lnTo>
                  <a:pt x="398" y="413"/>
                </a:lnTo>
                <a:lnTo>
                  <a:pt x="421" y="451"/>
                </a:lnTo>
                <a:lnTo>
                  <a:pt x="444" y="490"/>
                </a:lnTo>
                <a:lnTo>
                  <a:pt x="463" y="528"/>
                </a:lnTo>
                <a:lnTo>
                  <a:pt x="457" y="532"/>
                </a:lnTo>
                <a:lnTo>
                  <a:pt x="436" y="494"/>
                </a:lnTo>
                <a:lnTo>
                  <a:pt x="415" y="455"/>
                </a:lnTo>
                <a:lnTo>
                  <a:pt x="392" y="417"/>
                </a:lnTo>
                <a:lnTo>
                  <a:pt x="367" y="380"/>
                </a:lnTo>
                <a:lnTo>
                  <a:pt x="342" y="346"/>
                </a:lnTo>
                <a:lnTo>
                  <a:pt x="315" y="309"/>
                </a:lnTo>
                <a:lnTo>
                  <a:pt x="288" y="275"/>
                </a:lnTo>
                <a:lnTo>
                  <a:pt x="260" y="242"/>
                </a:lnTo>
                <a:lnTo>
                  <a:pt x="231" y="209"/>
                </a:lnTo>
                <a:lnTo>
                  <a:pt x="202" y="177"/>
                </a:lnTo>
                <a:lnTo>
                  <a:pt x="169" y="146"/>
                </a:lnTo>
                <a:lnTo>
                  <a:pt x="139" y="115"/>
                </a:lnTo>
                <a:lnTo>
                  <a:pt x="104" y="86"/>
                </a:lnTo>
                <a:lnTo>
                  <a:pt x="71" y="59"/>
                </a:lnTo>
                <a:lnTo>
                  <a:pt x="35" y="33"/>
                </a:lnTo>
                <a:lnTo>
                  <a:pt x="0" y="6"/>
                </a:lnTo>
                <a:lnTo>
                  <a:pt x="4" y="0"/>
                </a:lnTo>
                <a:close/>
                <a:moveTo>
                  <a:pt x="463" y="528"/>
                </a:moveTo>
                <a:lnTo>
                  <a:pt x="484" y="567"/>
                </a:lnTo>
                <a:lnTo>
                  <a:pt x="502" y="607"/>
                </a:lnTo>
                <a:lnTo>
                  <a:pt x="519" y="647"/>
                </a:lnTo>
                <a:lnTo>
                  <a:pt x="536" y="689"/>
                </a:lnTo>
                <a:lnTo>
                  <a:pt x="550" y="730"/>
                </a:lnTo>
                <a:lnTo>
                  <a:pt x="565" y="772"/>
                </a:lnTo>
                <a:lnTo>
                  <a:pt x="576" y="814"/>
                </a:lnTo>
                <a:lnTo>
                  <a:pt x="588" y="858"/>
                </a:lnTo>
                <a:lnTo>
                  <a:pt x="598" y="901"/>
                </a:lnTo>
                <a:lnTo>
                  <a:pt x="607" y="945"/>
                </a:lnTo>
                <a:lnTo>
                  <a:pt x="615" y="989"/>
                </a:lnTo>
                <a:lnTo>
                  <a:pt x="621" y="1033"/>
                </a:lnTo>
                <a:lnTo>
                  <a:pt x="624" y="1077"/>
                </a:lnTo>
                <a:lnTo>
                  <a:pt x="628" y="1122"/>
                </a:lnTo>
                <a:lnTo>
                  <a:pt x="630" y="1168"/>
                </a:lnTo>
                <a:lnTo>
                  <a:pt x="630" y="1212"/>
                </a:lnTo>
                <a:lnTo>
                  <a:pt x="622" y="1212"/>
                </a:lnTo>
                <a:lnTo>
                  <a:pt x="622" y="1168"/>
                </a:lnTo>
                <a:lnTo>
                  <a:pt x="621" y="1124"/>
                </a:lnTo>
                <a:lnTo>
                  <a:pt x="617" y="1077"/>
                </a:lnTo>
                <a:lnTo>
                  <a:pt x="613" y="1033"/>
                </a:lnTo>
                <a:lnTo>
                  <a:pt x="605" y="989"/>
                </a:lnTo>
                <a:lnTo>
                  <a:pt x="599" y="947"/>
                </a:lnTo>
                <a:lnTo>
                  <a:pt x="590" y="903"/>
                </a:lnTo>
                <a:lnTo>
                  <a:pt x="580" y="860"/>
                </a:lnTo>
                <a:lnTo>
                  <a:pt x="569" y="818"/>
                </a:lnTo>
                <a:lnTo>
                  <a:pt x="557" y="776"/>
                </a:lnTo>
                <a:lnTo>
                  <a:pt x="544" y="734"/>
                </a:lnTo>
                <a:lnTo>
                  <a:pt x="528" y="691"/>
                </a:lnTo>
                <a:lnTo>
                  <a:pt x="511" y="651"/>
                </a:lnTo>
                <a:lnTo>
                  <a:pt x="494" y="611"/>
                </a:lnTo>
                <a:lnTo>
                  <a:pt x="477" y="570"/>
                </a:lnTo>
                <a:lnTo>
                  <a:pt x="457" y="532"/>
                </a:lnTo>
                <a:lnTo>
                  <a:pt x="463" y="528"/>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8812" name="Freeform 12"/>
          <p:cNvSpPr>
            <a:spLocks noEditPoints="1"/>
          </p:cNvSpPr>
          <p:nvPr/>
        </p:nvSpPr>
        <p:spPr bwMode="auto">
          <a:xfrm>
            <a:off x="3586163" y="615950"/>
            <a:ext cx="1266825" cy="2670175"/>
          </a:xfrm>
          <a:custGeom>
            <a:avLst/>
            <a:gdLst>
              <a:gd name="T0" fmla="*/ 40 w 605"/>
              <a:gd name="T1" fmla="*/ 31 h 1274"/>
              <a:gd name="T2" fmla="*/ 107 w 605"/>
              <a:gd name="T3" fmla="*/ 95 h 1274"/>
              <a:gd name="T4" fmla="*/ 169 w 605"/>
              <a:gd name="T5" fmla="*/ 160 h 1274"/>
              <a:gd name="T6" fmla="*/ 228 w 605"/>
              <a:gd name="T7" fmla="*/ 229 h 1274"/>
              <a:gd name="T8" fmla="*/ 284 w 605"/>
              <a:gd name="T9" fmla="*/ 302 h 1274"/>
              <a:gd name="T10" fmla="*/ 336 w 605"/>
              <a:gd name="T11" fmla="*/ 377 h 1274"/>
              <a:gd name="T12" fmla="*/ 382 w 605"/>
              <a:gd name="T13" fmla="*/ 454 h 1274"/>
              <a:gd name="T14" fmla="*/ 426 w 605"/>
              <a:gd name="T15" fmla="*/ 534 h 1274"/>
              <a:gd name="T16" fmla="*/ 438 w 605"/>
              <a:gd name="T17" fmla="*/ 579 h 1274"/>
              <a:gd name="T18" fmla="*/ 397 w 605"/>
              <a:gd name="T19" fmla="*/ 498 h 1274"/>
              <a:gd name="T20" fmla="*/ 353 w 605"/>
              <a:gd name="T21" fmla="*/ 419 h 1274"/>
              <a:gd name="T22" fmla="*/ 303 w 605"/>
              <a:gd name="T23" fmla="*/ 342 h 1274"/>
              <a:gd name="T24" fmla="*/ 249 w 605"/>
              <a:gd name="T25" fmla="*/ 269 h 1274"/>
              <a:gd name="T26" fmla="*/ 194 w 605"/>
              <a:gd name="T27" fmla="*/ 198 h 1274"/>
              <a:gd name="T28" fmla="*/ 132 w 605"/>
              <a:gd name="T29" fmla="*/ 131 h 1274"/>
              <a:gd name="T30" fmla="*/ 69 w 605"/>
              <a:gd name="T31" fmla="*/ 68 h 1274"/>
              <a:gd name="T32" fmla="*/ 0 w 605"/>
              <a:gd name="T33" fmla="*/ 8 h 1274"/>
              <a:gd name="T34" fmla="*/ 445 w 605"/>
              <a:gd name="T35" fmla="*/ 575 h 1274"/>
              <a:gd name="T36" fmla="*/ 482 w 605"/>
              <a:gd name="T37" fmla="*/ 657 h 1274"/>
              <a:gd name="T38" fmla="*/ 512 w 605"/>
              <a:gd name="T39" fmla="*/ 742 h 1274"/>
              <a:gd name="T40" fmla="*/ 539 w 605"/>
              <a:gd name="T41" fmla="*/ 828 h 1274"/>
              <a:gd name="T42" fmla="*/ 562 w 605"/>
              <a:gd name="T43" fmla="*/ 915 h 1274"/>
              <a:gd name="T44" fmla="*/ 580 w 605"/>
              <a:gd name="T45" fmla="*/ 1003 h 1274"/>
              <a:gd name="T46" fmla="*/ 593 w 605"/>
              <a:gd name="T47" fmla="*/ 1093 h 1274"/>
              <a:gd name="T48" fmla="*/ 601 w 605"/>
              <a:gd name="T49" fmla="*/ 1184 h 1274"/>
              <a:gd name="T50" fmla="*/ 605 w 605"/>
              <a:gd name="T51" fmla="*/ 1274 h 1274"/>
              <a:gd name="T52" fmla="*/ 595 w 605"/>
              <a:gd name="T53" fmla="*/ 1230 h 1274"/>
              <a:gd name="T54" fmla="*/ 589 w 605"/>
              <a:gd name="T55" fmla="*/ 1139 h 1274"/>
              <a:gd name="T56" fmla="*/ 580 w 605"/>
              <a:gd name="T57" fmla="*/ 1049 h 1274"/>
              <a:gd name="T58" fmla="*/ 564 w 605"/>
              <a:gd name="T59" fmla="*/ 961 h 1274"/>
              <a:gd name="T60" fmla="*/ 545 w 605"/>
              <a:gd name="T61" fmla="*/ 874 h 1274"/>
              <a:gd name="T62" fmla="*/ 520 w 605"/>
              <a:gd name="T63" fmla="*/ 788 h 1274"/>
              <a:gd name="T64" fmla="*/ 489 w 605"/>
              <a:gd name="T65" fmla="*/ 703 h 1274"/>
              <a:gd name="T66" fmla="*/ 457 w 605"/>
              <a:gd name="T67" fmla="*/ 619 h 1274"/>
              <a:gd name="T68" fmla="*/ 445 w 605"/>
              <a:gd name="T69" fmla="*/ 575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5" h="1274">
                <a:moveTo>
                  <a:pt x="6" y="0"/>
                </a:moveTo>
                <a:lnTo>
                  <a:pt x="40" y="31"/>
                </a:lnTo>
                <a:lnTo>
                  <a:pt x="75" y="62"/>
                </a:lnTo>
                <a:lnTo>
                  <a:pt x="107" y="95"/>
                </a:lnTo>
                <a:lnTo>
                  <a:pt x="138" y="125"/>
                </a:lnTo>
                <a:lnTo>
                  <a:pt x="169" y="160"/>
                </a:lnTo>
                <a:lnTo>
                  <a:pt x="199" y="194"/>
                </a:lnTo>
                <a:lnTo>
                  <a:pt x="228" y="229"/>
                </a:lnTo>
                <a:lnTo>
                  <a:pt x="257" y="266"/>
                </a:lnTo>
                <a:lnTo>
                  <a:pt x="284" y="302"/>
                </a:lnTo>
                <a:lnTo>
                  <a:pt x="311" y="339"/>
                </a:lnTo>
                <a:lnTo>
                  <a:pt x="336" y="377"/>
                </a:lnTo>
                <a:lnTo>
                  <a:pt x="359" y="415"/>
                </a:lnTo>
                <a:lnTo>
                  <a:pt x="382" y="454"/>
                </a:lnTo>
                <a:lnTo>
                  <a:pt x="405" y="494"/>
                </a:lnTo>
                <a:lnTo>
                  <a:pt x="426" y="534"/>
                </a:lnTo>
                <a:lnTo>
                  <a:pt x="445" y="575"/>
                </a:lnTo>
                <a:lnTo>
                  <a:pt x="438" y="579"/>
                </a:lnTo>
                <a:lnTo>
                  <a:pt x="418" y="538"/>
                </a:lnTo>
                <a:lnTo>
                  <a:pt x="397" y="498"/>
                </a:lnTo>
                <a:lnTo>
                  <a:pt x="376" y="458"/>
                </a:lnTo>
                <a:lnTo>
                  <a:pt x="353" y="419"/>
                </a:lnTo>
                <a:lnTo>
                  <a:pt x="328" y="381"/>
                </a:lnTo>
                <a:lnTo>
                  <a:pt x="303" y="342"/>
                </a:lnTo>
                <a:lnTo>
                  <a:pt x="278" y="306"/>
                </a:lnTo>
                <a:lnTo>
                  <a:pt x="249" y="269"/>
                </a:lnTo>
                <a:lnTo>
                  <a:pt x="222" y="235"/>
                </a:lnTo>
                <a:lnTo>
                  <a:pt x="194" y="198"/>
                </a:lnTo>
                <a:lnTo>
                  <a:pt x="163" y="166"/>
                </a:lnTo>
                <a:lnTo>
                  <a:pt x="132" y="131"/>
                </a:lnTo>
                <a:lnTo>
                  <a:pt x="102" y="100"/>
                </a:lnTo>
                <a:lnTo>
                  <a:pt x="69" y="68"/>
                </a:lnTo>
                <a:lnTo>
                  <a:pt x="34" y="37"/>
                </a:lnTo>
                <a:lnTo>
                  <a:pt x="0" y="8"/>
                </a:lnTo>
                <a:lnTo>
                  <a:pt x="6" y="0"/>
                </a:lnTo>
                <a:close/>
                <a:moveTo>
                  <a:pt x="445" y="575"/>
                </a:moveTo>
                <a:lnTo>
                  <a:pt x="464" y="617"/>
                </a:lnTo>
                <a:lnTo>
                  <a:pt x="482" y="657"/>
                </a:lnTo>
                <a:lnTo>
                  <a:pt x="497" y="700"/>
                </a:lnTo>
                <a:lnTo>
                  <a:pt x="512" y="742"/>
                </a:lnTo>
                <a:lnTo>
                  <a:pt x="528" y="784"/>
                </a:lnTo>
                <a:lnTo>
                  <a:pt x="539" y="828"/>
                </a:lnTo>
                <a:lnTo>
                  <a:pt x="553" y="872"/>
                </a:lnTo>
                <a:lnTo>
                  <a:pt x="562" y="915"/>
                </a:lnTo>
                <a:lnTo>
                  <a:pt x="572" y="959"/>
                </a:lnTo>
                <a:lnTo>
                  <a:pt x="580" y="1003"/>
                </a:lnTo>
                <a:lnTo>
                  <a:pt x="587" y="1049"/>
                </a:lnTo>
                <a:lnTo>
                  <a:pt x="593" y="1093"/>
                </a:lnTo>
                <a:lnTo>
                  <a:pt x="597" y="1138"/>
                </a:lnTo>
                <a:lnTo>
                  <a:pt x="601" y="1184"/>
                </a:lnTo>
                <a:lnTo>
                  <a:pt x="603" y="1228"/>
                </a:lnTo>
                <a:lnTo>
                  <a:pt x="605" y="1274"/>
                </a:lnTo>
                <a:lnTo>
                  <a:pt x="595" y="1274"/>
                </a:lnTo>
                <a:lnTo>
                  <a:pt x="595" y="1230"/>
                </a:lnTo>
                <a:lnTo>
                  <a:pt x="593" y="1184"/>
                </a:lnTo>
                <a:lnTo>
                  <a:pt x="589" y="1139"/>
                </a:lnTo>
                <a:lnTo>
                  <a:pt x="585" y="1093"/>
                </a:lnTo>
                <a:lnTo>
                  <a:pt x="580" y="1049"/>
                </a:lnTo>
                <a:lnTo>
                  <a:pt x="572" y="1005"/>
                </a:lnTo>
                <a:lnTo>
                  <a:pt x="564" y="961"/>
                </a:lnTo>
                <a:lnTo>
                  <a:pt x="555" y="917"/>
                </a:lnTo>
                <a:lnTo>
                  <a:pt x="545" y="874"/>
                </a:lnTo>
                <a:lnTo>
                  <a:pt x="532" y="830"/>
                </a:lnTo>
                <a:lnTo>
                  <a:pt x="520" y="788"/>
                </a:lnTo>
                <a:lnTo>
                  <a:pt x="505" y="746"/>
                </a:lnTo>
                <a:lnTo>
                  <a:pt x="489" y="703"/>
                </a:lnTo>
                <a:lnTo>
                  <a:pt x="474" y="661"/>
                </a:lnTo>
                <a:lnTo>
                  <a:pt x="457" y="619"/>
                </a:lnTo>
                <a:lnTo>
                  <a:pt x="438" y="579"/>
                </a:lnTo>
                <a:lnTo>
                  <a:pt x="445" y="575"/>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8813" name="Freeform 13"/>
          <p:cNvSpPr>
            <a:spLocks/>
          </p:cNvSpPr>
          <p:nvPr/>
        </p:nvSpPr>
        <p:spPr bwMode="auto">
          <a:xfrm>
            <a:off x="1368425" y="3268663"/>
            <a:ext cx="3841750" cy="36512"/>
          </a:xfrm>
          <a:custGeom>
            <a:avLst/>
            <a:gdLst>
              <a:gd name="T0" fmla="*/ 0 w 1833"/>
              <a:gd name="T1" fmla="*/ 8 h 17"/>
              <a:gd name="T2" fmla="*/ 1833 w 1833"/>
              <a:gd name="T3" fmla="*/ 0 h 17"/>
              <a:gd name="T4" fmla="*/ 1833 w 1833"/>
              <a:gd name="T5" fmla="*/ 8 h 17"/>
              <a:gd name="T6" fmla="*/ 0 w 1833"/>
              <a:gd name="T7" fmla="*/ 17 h 17"/>
              <a:gd name="T8" fmla="*/ 0 w 1833"/>
              <a:gd name="T9" fmla="*/ 8 h 17"/>
            </a:gdLst>
            <a:ahLst/>
            <a:cxnLst>
              <a:cxn ang="0">
                <a:pos x="T0" y="T1"/>
              </a:cxn>
              <a:cxn ang="0">
                <a:pos x="T2" y="T3"/>
              </a:cxn>
              <a:cxn ang="0">
                <a:pos x="T4" y="T5"/>
              </a:cxn>
              <a:cxn ang="0">
                <a:pos x="T6" y="T7"/>
              </a:cxn>
              <a:cxn ang="0">
                <a:pos x="T8" y="T9"/>
              </a:cxn>
            </a:cxnLst>
            <a:rect l="0" t="0" r="r" b="b"/>
            <a:pathLst>
              <a:path w="1833" h="17">
                <a:moveTo>
                  <a:pt x="0" y="8"/>
                </a:moveTo>
                <a:lnTo>
                  <a:pt x="1833" y="0"/>
                </a:lnTo>
                <a:lnTo>
                  <a:pt x="1833" y="8"/>
                </a:lnTo>
                <a:lnTo>
                  <a:pt x="0" y="17"/>
                </a:lnTo>
                <a:lnTo>
                  <a:pt x="0" y="8"/>
                </a:lnTo>
                <a:close/>
              </a:path>
            </a:pathLst>
          </a:custGeom>
          <a:solidFill>
            <a:srgbClr val="1F1A17"/>
          </a:solidFill>
          <a:ln w="12700" cmpd="sng">
            <a:solidFill>
              <a:srgbClr val="000000"/>
            </a:solidFill>
            <a:round/>
            <a:headEnd/>
            <a:tailEnd/>
          </a:ln>
        </p:spPr>
        <p:txBody>
          <a:bodyPr/>
          <a:lstStyle/>
          <a:p>
            <a:endParaRPr lang="en-US" smtClean="0">
              <a:solidFill>
                <a:srgbClr val="000000"/>
              </a:solidFill>
            </a:endParaRPr>
          </a:p>
        </p:txBody>
      </p:sp>
      <p:sp>
        <p:nvSpPr>
          <p:cNvPr id="588814" name="Oval 14"/>
          <p:cNvSpPr>
            <a:spLocks noChangeArrowheads="1"/>
          </p:cNvSpPr>
          <p:nvPr/>
        </p:nvSpPr>
        <p:spPr bwMode="auto">
          <a:xfrm>
            <a:off x="1328738" y="2754313"/>
            <a:ext cx="101600" cy="1000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15" name="Oval 15"/>
          <p:cNvSpPr>
            <a:spLocks noChangeArrowheads="1"/>
          </p:cNvSpPr>
          <p:nvPr/>
        </p:nvSpPr>
        <p:spPr bwMode="auto">
          <a:xfrm>
            <a:off x="1455738" y="2325688"/>
            <a:ext cx="100012" cy="101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16" name="Oval 16"/>
          <p:cNvSpPr>
            <a:spLocks noChangeArrowheads="1"/>
          </p:cNvSpPr>
          <p:nvPr/>
        </p:nvSpPr>
        <p:spPr bwMode="auto">
          <a:xfrm>
            <a:off x="1643063" y="1898650"/>
            <a:ext cx="101600" cy="1000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17" name="Oval 17"/>
          <p:cNvSpPr>
            <a:spLocks noChangeArrowheads="1"/>
          </p:cNvSpPr>
          <p:nvPr/>
        </p:nvSpPr>
        <p:spPr bwMode="auto">
          <a:xfrm>
            <a:off x="1931988" y="1482725"/>
            <a:ext cx="101600" cy="101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18" name="Oval 18"/>
          <p:cNvSpPr>
            <a:spLocks noChangeArrowheads="1"/>
          </p:cNvSpPr>
          <p:nvPr/>
        </p:nvSpPr>
        <p:spPr bwMode="auto">
          <a:xfrm>
            <a:off x="2649538" y="866775"/>
            <a:ext cx="100012" cy="101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19" name="Oval 19"/>
          <p:cNvSpPr>
            <a:spLocks noChangeArrowheads="1"/>
          </p:cNvSpPr>
          <p:nvPr/>
        </p:nvSpPr>
        <p:spPr bwMode="auto">
          <a:xfrm>
            <a:off x="2246313" y="1168400"/>
            <a:ext cx="101600" cy="101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20" name="Oval 20"/>
          <p:cNvSpPr>
            <a:spLocks noChangeArrowheads="1"/>
          </p:cNvSpPr>
          <p:nvPr/>
        </p:nvSpPr>
        <p:spPr bwMode="auto">
          <a:xfrm>
            <a:off x="3089275" y="677863"/>
            <a:ext cx="100013" cy="101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21" name="Oval 21"/>
          <p:cNvSpPr>
            <a:spLocks noChangeArrowheads="1"/>
          </p:cNvSpPr>
          <p:nvPr/>
        </p:nvSpPr>
        <p:spPr bwMode="auto">
          <a:xfrm>
            <a:off x="3554413" y="577850"/>
            <a:ext cx="100012" cy="1000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22" name="Oval 22"/>
          <p:cNvSpPr>
            <a:spLocks noChangeArrowheads="1"/>
          </p:cNvSpPr>
          <p:nvPr/>
        </p:nvSpPr>
        <p:spPr bwMode="auto">
          <a:xfrm>
            <a:off x="3994150" y="539750"/>
            <a:ext cx="100013" cy="101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23" name="Text Box 23"/>
          <p:cNvSpPr txBox="1">
            <a:spLocks noChangeArrowheads="1"/>
          </p:cNvSpPr>
          <p:nvPr/>
        </p:nvSpPr>
        <p:spPr bwMode="auto">
          <a:xfrm>
            <a:off x="914400" y="2652713"/>
            <a:ext cx="387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10</a:t>
            </a:r>
            <a:r>
              <a:rPr lang="en-US" altLang="en-US" sz="1200" baseline="30000" smtClean="0">
                <a:solidFill>
                  <a:srgbClr val="000000"/>
                </a:solidFill>
                <a:latin typeface="Times New Roman" panose="02020603050405020304" pitchFamily="18" charset="0"/>
              </a:rPr>
              <a:t>0</a:t>
            </a:r>
          </a:p>
        </p:txBody>
      </p:sp>
      <p:sp>
        <p:nvSpPr>
          <p:cNvPr id="588824" name="Text Box 24"/>
          <p:cNvSpPr txBox="1">
            <a:spLocks noChangeArrowheads="1"/>
          </p:cNvSpPr>
          <p:nvPr/>
        </p:nvSpPr>
        <p:spPr bwMode="auto">
          <a:xfrm>
            <a:off x="1052513" y="2174875"/>
            <a:ext cx="387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20</a:t>
            </a:r>
            <a:r>
              <a:rPr lang="en-US" altLang="en-US" sz="1200" baseline="30000" smtClean="0">
                <a:solidFill>
                  <a:srgbClr val="000000"/>
                </a:solidFill>
                <a:latin typeface="Times New Roman" panose="02020603050405020304" pitchFamily="18" charset="0"/>
              </a:rPr>
              <a:t>0</a:t>
            </a:r>
          </a:p>
        </p:txBody>
      </p:sp>
      <p:sp>
        <p:nvSpPr>
          <p:cNvPr id="588825" name="Text Box 25"/>
          <p:cNvSpPr txBox="1">
            <a:spLocks noChangeArrowheads="1"/>
          </p:cNvSpPr>
          <p:nvPr/>
        </p:nvSpPr>
        <p:spPr bwMode="auto">
          <a:xfrm>
            <a:off x="1279525" y="1684338"/>
            <a:ext cx="387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30</a:t>
            </a:r>
            <a:r>
              <a:rPr lang="en-US" altLang="en-US" sz="1200" baseline="30000" smtClean="0">
                <a:solidFill>
                  <a:srgbClr val="000000"/>
                </a:solidFill>
                <a:latin typeface="Times New Roman" panose="02020603050405020304" pitchFamily="18" charset="0"/>
              </a:rPr>
              <a:t>0</a:t>
            </a:r>
          </a:p>
        </p:txBody>
      </p:sp>
      <p:sp>
        <p:nvSpPr>
          <p:cNvPr id="588826" name="Text Box 26"/>
          <p:cNvSpPr txBox="1">
            <a:spLocks noChangeArrowheads="1"/>
          </p:cNvSpPr>
          <p:nvPr/>
        </p:nvSpPr>
        <p:spPr bwMode="auto">
          <a:xfrm>
            <a:off x="1581150" y="1282700"/>
            <a:ext cx="387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40</a:t>
            </a:r>
            <a:r>
              <a:rPr lang="en-US" altLang="en-US" sz="1200" baseline="30000" smtClean="0">
                <a:solidFill>
                  <a:srgbClr val="000000"/>
                </a:solidFill>
                <a:latin typeface="Times New Roman" panose="02020603050405020304" pitchFamily="18" charset="0"/>
              </a:rPr>
              <a:t>0</a:t>
            </a:r>
          </a:p>
        </p:txBody>
      </p:sp>
      <p:sp>
        <p:nvSpPr>
          <p:cNvPr id="588827" name="Text Box 27"/>
          <p:cNvSpPr txBox="1">
            <a:spLocks noChangeArrowheads="1"/>
          </p:cNvSpPr>
          <p:nvPr/>
        </p:nvSpPr>
        <p:spPr bwMode="auto">
          <a:xfrm>
            <a:off x="1920875" y="942975"/>
            <a:ext cx="387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50</a:t>
            </a:r>
            <a:r>
              <a:rPr lang="en-US" altLang="en-US" sz="1200" baseline="30000" smtClean="0">
                <a:solidFill>
                  <a:srgbClr val="000000"/>
                </a:solidFill>
                <a:latin typeface="Times New Roman" panose="02020603050405020304" pitchFamily="18" charset="0"/>
              </a:rPr>
              <a:t>0</a:t>
            </a:r>
          </a:p>
        </p:txBody>
      </p:sp>
      <p:sp>
        <p:nvSpPr>
          <p:cNvPr id="588828" name="Text Box 28"/>
          <p:cNvSpPr txBox="1">
            <a:spLocks noChangeArrowheads="1"/>
          </p:cNvSpPr>
          <p:nvPr/>
        </p:nvSpPr>
        <p:spPr bwMode="auto">
          <a:xfrm>
            <a:off x="2360613" y="628650"/>
            <a:ext cx="387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60</a:t>
            </a:r>
            <a:r>
              <a:rPr lang="en-US" altLang="en-US" sz="1200" baseline="30000" smtClean="0">
                <a:solidFill>
                  <a:srgbClr val="000000"/>
                </a:solidFill>
                <a:latin typeface="Times New Roman" panose="02020603050405020304" pitchFamily="18" charset="0"/>
              </a:rPr>
              <a:t>0</a:t>
            </a:r>
          </a:p>
        </p:txBody>
      </p:sp>
      <p:sp>
        <p:nvSpPr>
          <p:cNvPr id="588829" name="Text Box 29"/>
          <p:cNvSpPr txBox="1">
            <a:spLocks noChangeArrowheads="1"/>
          </p:cNvSpPr>
          <p:nvPr/>
        </p:nvSpPr>
        <p:spPr bwMode="auto">
          <a:xfrm>
            <a:off x="2813050" y="427038"/>
            <a:ext cx="387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70</a:t>
            </a:r>
            <a:r>
              <a:rPr lang="en-US" altLang="en-US" sz="1200" baseline="30000" smtClean="0">
                <a:solidFill>
                  <a:srgbClr val="000000"/>
                </a:solidFill>
                <a:latin typeface="Times New Roman" panose="02020603050405020304" pitchFamily="18" charset="0"/>
              </a:rPr>
              <a:t>0</a:t>
            </a:r>
          </a:p>
        </p:txBody>
      </p:sp>
      <p:sp>
        <p:nvSpPr>
          <p:cNvPr id="588830" name="Text Box 30"/>
          <p:cNvSpPr txBox="1">
            <a:spLocks noChangeArrowheads="1"/>
          </p:cNvSpPr>
          <p:nvPr/>
        </p:nvSpPr>
        <p:spPr bwMode="auto">
          <a:xfrm>
            <a:off x="3316288" y="288925"/>
            <a:ext cx="387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80</a:t>
            </a:r>
            <a:r>
              <a:rPr lang="en-US" altLang="en-US" sz="1200" baseline="30000" smtClean="0">
                <a:solidFill>
                  <a:srgbClr val="000000"/>
                </a:solidFill>
                <a:latin typeface="Times New Roman" panose="02020603050405020304" pitchFamily="18" charset="0"/>
              </a:rPr>
              <a:t>0</a:t>
            </a:r>
          </a:p>
        </p:txBody>
      </p:sp>
      <p:sp>
        <p:nvSpPr>
          <p:cNvPr id="588831" name="Text Box 31"/>
          <p:cNvSpPr txBox="1">
            <a:spLocks noChangeArrowheads="1"/>
          </p:cNvSpPr>
          <p:nvPr/>
        </p:nvSpPr>
        <p:spPr bwMode="auto">
          <a:xfrm>
            <a:off x="3830638" y="238125"/>
            <a:ext cx="387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90</a:t>
            </a:r>
            <a:r>
              <a:rPr lang="en-US" altLang="en-US" sz="1200" baseline="30000" smtClean="0">
                <a:solidFill>
                  <a:srgbClr val="000000"/>
                </a:solidFill>
                <a:latin typeface="Times New Roman" panose="02020603050405020304" pitchFamily="18" charset="0"/>
              </a:rPr>
              <a:t>0</a:t>
            </a:r>
          </a:p>
        </p:txBody>
      </p:sp>
      <p:sp>
        <p:nvSpPr>
          <p:cNvPr id="588832" name="Text Box 32"/>
          <p:cNvSpPr txBox="1">
            <a:spLocks noChangeArrowheads="1"/>
          </p:cNvSpPr>
          <p:nvPr/>
        </p:nvSpPr>
        <p:spPr bwMode="auto">
          <a:xfrm>
            <a:off x="977900" y="3111500"/>
            <a:ext cx="317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0</a:t>
            </a:r>
            <a:r>
              <a:rPr lang="en-US" altLang="en-US" sz="1400" baseline="30000" smtClean="0">
                <a:solidFill>
                  <a:srgbClr val="000000"/>
                </a:solidFill>
                <a:latin typeface="Times New Roman" panose="02020603050405020304" pitchFamily="18" charset="0"/>
              </a:rPr>
              <a:t>0</a:t>
            </a:r>
          </a:p>
        </p:txBody>
      </p:sp>
      <p:sp>
        <p:nvSpPr>
          <p:cNvPr id="588833" name="Line 33"/>
          <p:cNvSpPr>
            <a:spLocks noChangeShapeType="1"/>
          </p:cNvSpPr>
          <p:nvPr/>
        </p:nvSpPr>
        <p:spPr bwMode="auto">
          <a:xfrm>
            <a:off x="1819275" y="3255963"/>
            <a:ext cx="0" cy="303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34" name="Line 34"/>
          <p:cNvSpPr>
            <a:spLocks noChangeShapeType="1"/>
          </p:cNvSpPr>
          <p:nvPr/>
        </p:nvSpPr>
        <p:spPr bwMode="auto">
          <a:xfrm>
            <a:off x="2271713" y="3255963"/>
            <a:ext cx="0" cy="303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35" name="Line 35"/>
          <p:cNvSpPr>
            <a:spLocks noChangeShapeType="1"/>
          </p:cNvSpPr>
          <p:nvPr/>
        </p:nvSpPr>
        <p:spPr bwMode="auto">
          <a:xfrm>
            <a:off x="2724150" y="3255963"/>
            <a:ext cx="0" cy="303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36" name="Line 36"/>
          <p:cNvSpPr>
            <a:spLocks noChangeShapeType="1"/>
          </p:cNvSpPr>
          <p:nvPr/>
        </p:nvSpPr>
        <p:spPr bwMode="auto">
          <a:xfrm>
            <a:off x="3214688" y="3255963"/>
            <a:ext cx="0" cy="303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37" name="Line 37"/>
          <p:cNvSpPr>
            <a:spLocks noChangeShapeType="1"/>
          </p:cNvSpPr>
          <p:nvPr/>
        </p:nvSpPr>
        <p:spPr bwMode="auto">
          <a:xfrm>
            <a:off x="3629025" y="3255963"/>
            <a:ext cx="0" cy="303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38" name="Line 38"/>
          <p:cNvSpPr>
            <a:spLocks noChangeShapeType="1"/>
          </p:cNvSpPr>
          <p:nvPr/>
        </p:nvSpPr>
        <p:spPr bwMode="auto">
          <a:xfrm>
            <a:off x="4032250" y="3255963"/>
            <a:ext cx="0" cy="303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39" name="Line 39"/>
          <p:cNvSpPr>
            <a:spLocks noChangeShapeType="1"/>
          </p:cNvSpPr>
          <p:nvPr/>
        </p:nvSpPr>
        <p:spPr bwMode="auto">
          <a:xfrm>
            <a:off x="4459288" y="3255963"/>
            <a:ext cx="0" cy="303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40" name="Line 40"/>
          <p:cNvSpPr>
            <a:spLocks noChangeShapeType="1"/>
          </p:cNvSpPr>
          <p:nvPr/>
        </p:nvSpPr>
        <p:spPr bwMode="auto">
          <a:xfrm>
            <a:off x="4837113" y="3255963"/>
            <a:ext cx="0" cy="3032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41" name="Text Box 41"/>
          <p:cNvSpPr txBox="1">
            <a:spLocks noChangeArrowheads="1"/>
          </p:cNvSpPr>
          <p:nvPr/>
        </p:nvSpPr>
        <p:spPr bwMode="auto">
          <a:xfrm>
            <a:off x="1241425" y="3432175"/>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0</a:t>
            </a:r>
          </a:p>
        </p:txBody>
      </p:sp>
      <p:sp>
        <p:nvSpPr>
          <p:cNvPr id="588842" name="Text Box 42"/>
          <p:cNvSpPr txBox="1">
            <a:spLocks noChangeArrowheads="1"/>
          </p:cNvSpPr>
          <p:nvPr/>
        </p:nvSpPr>
        <p:spPr bwMode="auto">
          <a:xfrm>
            <a:off x="1593850" y="3444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10</a:t>
            </a:r>
          </a:p>
        </p:txBody>
      </p:sp>
      <p:sp>
        <p:nvSpPr>
          <p:cNvPr id="588843" name="Text Box 43"/>
          <p:cNvSpPr txBox="1">
            <a:spLocks noChangeArrowheads="1"/>
          </p:cNvSpPr>
          <p:nvPr/>
        </p:nvSpPr>
        <p:spPr bwMode="auto">
          <a:xfrm>
            <a:off x="2054225" y="34575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20</a:t>
            </a:r>
          </a:p>
        </p:txBody>
      </p:sp>
      <p:sp>
        <p:nvSpPr>
          <p:cNvPr id="588844" name="Text Box 44"/>
          <p:cNvSpPr txBox="1">
            <a:spLocks noChangeArrowheads="1"/>
          </p:cNvSpPr>
          <p:nvPr/>
        </p:nvSpPr>
        <p:spPr bwMode="auto">
          <a:xfrm>
            <a:off x="2984500" y="34575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40</a:t>
            </a:r>
          </a:p>
        </p:txBody>
      </p:sp>
      <p:sp>
        <p:nvSpPr>
          <p:cNvPr id="588845" name="Text Box 45"/>
          <p:cNvSpPr txBox="1">
            <a:spLocks noChangeArrowheads="1"/>
          </p:cNvSpPr>
          <p:nvPr/>
        </p:nvSpPr>
        <p:spPr bwMode="auto">
          <a:xfrm>
            <a:off x="2519363" y="34575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30</a:t>
            </a:r>
          </a:p>
        </p:txBody>
      </p:sp>
      <p:sp>
        <p:nvSpPr>
          <p:cNvPr id="588846" name="Text Box 46"/>
          <p:cNvSpPr txBox="1">
            <a:spLocks noChangeArrowheads="1"/>
          </p:cNvSpPr>
          <p:nvPr/>
        </p:nvSpPr>
        <p:spPr bwMode="auto">
          <a:xfrm>
            <a:off x="4233863" y="34575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70</a:t>
            </a:r>
          </a:p>
        </p:txBody>
      </p:sp>
      <p:sp>
        <p:nvSpPr>
          <p:cNvPr id="588847" name="Text Box 47"/>
          <p:cNvSpPr txBox="1">
            <a:spLocks noChangeArrowheads="1"/>
          </p:cNvSpPr>
          <p:nvPr/>
        </p:nvSpPr>
        <p:spPr bwMode="auto">
          <a:xfrm>
            <a:off x="3390900" y="34575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50</a:t>
            </a:r>
          </a:p>
        </p:txBody>
      </p:sp>
      <p:sp>
        <p:nvSpPr>
          <p:cNvPr id="588848" name="Text Box 48"/>
          <p:cNvSpPr txBox="1">
            <a:spLocks noChangeArrowheads="1"/>
          </p:cNvSpPr>
          <p:nvPr/>
        </p:nvSpPr>
        <p:spPr bwMode="auto">
          <a:xfrm>
            <a:off x="3805238" y="34575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60</a:t>
            </a:r>
          </a:p>
        </p:txBody>
      </p:sp>
      <p:sp>
        <p:nvSpPr>
          <p:cNvPr id="588849" name="Text Box 49"/>
          <p:cNvSpPr txBox="1">
            <a:spLocks noChangeArrowheads="1"/>
          </p:cNvSpPr>
          <p:nvPr/>
        </p:nvSpPr>
        <p:spPr bwMode="auto">
          <a:xfrm>
            <a:off x="4949825" y="3444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90</a:t>
            </a:r>
          </a:p>
        </p:txBody>
      </p:sp>
      <p:sp>
        <p:nvSpPr>
          <p:cNvPr id="588850" name="Text Box 50"/>
          <p:cNvSpPr txBox="1">
            <a:spLocks noChangeArrowheads="1"/>
          </p:cNvSpPr>
          <p:nvPr/>
        </p:nvSpPr>
        <p:spPr bwMode="auto">
          <a:xfrm>
            <a:off x="4610100" y="34575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80</a:t>
            </a:r>
          </a:p>
        </p:txBody>
      </p:sp>
      <p:grpSp>
        <p:nvGrpSpPr>
          <p:cNvPr id="588851" name="Group 51"/>
          <p:cNvGrpSpPr>
            <a:grpSpLocks/>
          </p:cNvGrpSpPr>
          <p:nvPr/>
        </p:nvGrpSpPr>
        <p:grpSpPr bwMode="auto">
          <a:xfrm>
            <a:off x="1593850" y="3255963"/>
            <a:ext cx="3406775" cy="227012"/>
            <a:chOff x="900" y="2016"/>
            <a:chExt cx="1626" cy="108"/>
          </a:xfrm>
        </p:grpSpPr>
        <p:sp>
          <p:nvSpPr>
            <p:cNvPr id="588852" name="Line 52"/>
            <p:cNvSpPr>
              <a:spLocks noChangeShapeType="1"/>
            </p:cNvSpPr>
            <p:nvPr/>
          </p:nvSpPr>
          <p:spPr bwMode="auto">
            <a:xfrm>
              <a:off x="90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53" name="Line 53"/>
            <p:cNvSpPr>
              <a:spLocks noChangeShapeType="1"/>
            </p:cNvSpPr>
            <p:nvPr/>
          </p:nvSpPr>
          <p:spPr bwMode="auto">
            <a:xfrm>
              <a:off x="1104"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54" name="Line 54"/>
            <p:cNvSpPr>
              <a:spLocks noChangeShapeType="1"/>
            </p:cNvSpPr>
            <p:nvPr/>
          </p:nvSpPr>
          <p:spPr bwMode="auto">
            <a:xfrm>
              <a:off x="1332"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55" name="Line 55"/>
            <p:cNvSpPr>
              <a:spLocks noChangeShapeType="1"/>
            </p:cNvSpPr>
            <p:nvPr/>
          </p:nvSpPr>
          <p:spPr bwMode="auto">
            <a:xfrm>
              <a:off x="154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56" name="Line 56"/>
            <p:cNvSpPr>
              <a:spLocks noChangeShapeType="1"/>
            </p:cNvSpPr>
            <p:nvPr/>
          </p:nvSpPr>
          <p:spPr bwMode="auto">
            <a:xfrm>
              <a:off x="1776"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57" name="Line 57"/>
            <p:cNvSpPr>
              <a:spLocks noChangeShapeType="1"/>
            </p:cNvSpPr>
            <p:nvPr/>
          </p:nvSpPr>
          <p:spPr bwMode="auto">
            <a:xfrm>
              <a:off x="196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58" name="Line 58"/>
            <p:cNvSpPr>
              <a:spLocks noChangeShapeType="1"/>
            </p:cNvSpPr>
            <p:nvPr/>
          </p:nvSpPr>
          <p:spPr bwMode="auto">
            <a:xfrm>
              <a:off x="216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59" name="Line 59"/>
            <p:cNvSpPr>
              <a:spLocks noChangeShapeType="1"/>
            </p:cNvSpPr>
            <p:nvPr/>
          </p:nvSpPr>
          <p:spPr bwMode="auto">
            <a:xfrm>
              <a:off x="2352"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8860" name="Line 60"/>
            <p:cNvSpPr>
              <a:spLocks noChangeShapeType="1"/>
            </p:cNvSpPr>
            <p:nvPr/>
          </p:nvSpPr>
          <p:spPr bwMode="auto">
            <a:xfrm>
              <a:off x="2526"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8861" name="Group 61"/>
          <p:cNvGrpSpPr>
            <a:grpSpLocks/>
          </p:cNvGrpSpPr>
          <p:nvPr/>
        </p:nvGrpSpPr>
        <p:grpSpPr bwMode="auto">
          <a:xfrm>
            <a:off x="5588000" y="457200"/>
            <a:ext cx="2406650" cy="457200"/>
            <a:chOff x="3520" y="288"/>
            <a:chExt cx="1516" cy="288"/>
          </a:xfrm>
        </p:grpSpPr>
        <p:sp>
          <p:nvSpPr>
            <p:cNvPr id="588862" name="AutoShape 62"/>
            <p:cNvSpPr>
              <a:spLocks noChangeArrowheads="1"/>
            </p:cNvSpPr>
            <p:nvPr/>
          </p:nvSpPr>
          <p:spPr bwMode="auto">
            <a:xfrm>
              <a:off x="3552" y="288"/>
              <a:ext cx="1440" cy="288"/>
            </a:xfrm>
            <a:prstGeom prst="wedgeRoundRectCallout">
              <a:avLst>
                <a:gd name="adj1" fmla="val -65417"/>
                <a:gd name="adj2" fmla="val 145139"/>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000" b="0" smtClean="0">
                <a:solidFill>
                  <a:srgbClr val="000000"/>
                </a:solidFill>
                <a:latin typeface="Times New Roman" panose="02020603050405020304" pitchFamily="18" charset="0"/>
              </a:endParaRPr>
            </a:p>
          </p:txBody>
        </p:sp>
        <p:sp>
          <p:nvSpPr>
            <p:cNvPr id="588863" name="Text Box 63"/>
            <p:cNvSpPr txBox="1">
              <a:spLocks noChangeArrowheads="1"/>
            </p:cNvSpPr>
            <p:nvPr/>
          </p:nvSpPr>
          <p:spPr bwMode="auto">
            <a:xfrm>
              <a:off x="3520" y="336"/>
              <a:ext cx="15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b="0" smtClean="0">
                  <a:solidFill>
                    <a:srgbClr val="3333CC"/>
                  </a:solidFill>
                  <a:latin typeface="Arial Black" panose="020B0A04020102020204" pitchFamily="34" charset="0"/>
                </a:rPr>
                <a:t>SCALE OF CORDS</a:t>
              </a:r>
            </a:p>
          </p:txBody>
        </p:sp>
      </p:grpSp>
      <p:grpSp>
        <p:nvGrpSpPr>
          <p:cNvPr id="588864" name="Group 64"/>
          <p:cNvGrpSpPr>
            <a:grpSpLocks/>
          </p:cNvGrpSpPr>
          <p:nvPr/>
        </p:nvGrpSpPr>
        <p:grpSpPr bwMode="auto">
          <a:xfrm>
            <a:off x="1320800" y="3003550"/>
            <a:ext cx="3033713" cy="342900"/>
            <a:chOff x="832" y="1892"/>
            <a:chExt cx="1911" cy="216"/>
          </a:xfrm>
        </p:grpSpPr>
        <p:sp>
          <p:nvSpPr>
            <p:cNvPr id="588865" name="Text Box 65"/>
            <p:cNvSpPr txBox="1">
              <a:spLocks noChangeArrowheads="1"/>
            </p:cNvSpPr>
            <p:nvPr/>
          </p:nvSpPr>
          <p:spPr bwMode="auto">
            <a:xfrm>
              <a:off x="2520" y="189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0" smtClean="0">
                  <a:solidFill>
                    <a:srgbClr val="FF3300"/>
                  </a:solidFill>
                  <a:latin typeface="Arial Black" panose="020B0A04020102020204" pitchFamily="34" charset="0"/>
                </a:rPr>
                <a:t>O</a:t>
              </a:r>
            </a:p>
          </p:txBody>
        </p:sp>
        <p:sp>
          <p:nvSpPr>
            <p:cNvPr id="588866" name="Text Box 66"/>
            <p:cNvSpPr txBox="1">
              <a:spLocks noChangeArrowheads="1"/>
            </p:cNvSpPr>
            <p:nvPr/>
          </p:nvSpPr>
          <p:spPr bwMode="auto">
            <a:xfrm>
              <a:off x="832" y="1896"/>
              <a:ext cx="2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0" smtClean="0">
                  <a:solidFill>
                    <a:srgbClr val="FF3300"/>
                  </a:solidFill>
                  <a:latin typeface="Arial Black" panose="020B0A04020102020204" pitchFamily="34" charset="0"/>
                </a:rPr>
                <a:t>A</a:t>
              </a:r>
            </a:p>
          </p:txBody>
        </p:sp>
      </p:grpSp>
      <p:grpSp>
        <p:nvGrpSpPr>
          <p:cNvPr id="588867" name="Group 67"/>
          <p:cNvGrpSpPr>
            <a:grpSpLocks/>
          </p:cNvGrpSpPr>
          <p:nvPr/>
        </p:nvGrpSpPr>
        <p:grpSpPr bwMode="auto">
          <a:xfrm>
            <a:off x="1295400" y="4044950"/>
            <a:ext cx="6248400" cy="2432050"/>
            <a:chOff x="816" y="2404"/>
            <a:chExt cx="3936" cy="1532"/>
          </a:xfrm>
        </p:grpSpPr>
        <p:sp>
          <p:nvSpPr>
            <p:cNvPr id="588868" name="Rectangle 68"/>
            <p:cNvSpPr>
              <a:spLocks noChangeArrowheads="1"/>
            </p:cNvSpPr>
            <p:nvPr/>
          </p:nvSpPr>
          <p:spPr bwMode="auto">
            <a:xfrm>
              <a:off x="816" y="2432"/>
              <a:ext cx="3936" cy="11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69" name="Rectangle 69"/>
            <p:cNvSpPr>
              <a:spLocks noChangeArrowheads="1"/>
            </p:cNvSpPr>
            <p:nvPr/>
          </p:nvSpPr>
          <p:spPr bwMode="auto">
            <a:xfrm>
              <a:off x="816" y="3600"/>
              <a:ext cx="3936" cy="33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70" name="Text Box 70"/>
            <p:cNvSpPr txBox="1">
              <a:spLocks noChangeArrowheads="1"/>
            </p:cNvSpPr>
            <p:nvPr/>
          </p:nvSpPr>
          <p:spPr bwMode="auto">
            <a:xfrm>
              <a:off x="864" y="2404"/>
              <a:ext cx="3812" cy="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1400" b="0" smtClean="0">
                  <a:solidFill>
                    <a:srgbClr val="3333CC"/>
                  </a:solidFill>
                  <a:latin typeface="Arial Black" panose="020B0A04020102020204" pitchFamily="34" charset="0"/>
                </a:rPr>
                <a:t>CONSTRUCTION</a:t>
              </a:r>
              <a:r>
                <a:rPr lang="en-US" altLang="en-US" sz="1400" b="0" smtClean="0">
                  <a:solidFill>
                    <a:srgbClr val="3333CC"/>
                  </a:solidFill>
                  <a:latin typeface="Times New Roman" panose="02020603050405020304" pitchFamily="18" charset="0"/>
                </a:rPr>
                <a:t>:</a:t>
              </a:r>
            </a:p>
            <a:p>
              <a:pPr eaLnBrk="1" hangingPunct="1"/>
              <a:r>
                <a:rPr lang="en-US" altLang="en-US" sz="1400" smtClean="0">
                  <a:solidFill>
                    <a:srgbClr val="000000"/>
                  </a:solidFill>
                </a:rPr>
                <a:t>1. DRAW SECTOR OF A CIRCLE OF 90</a:t>
              </a:r>
              <a:r>
                <a:rPr lang="en-US" altLang="en-US" sz="1400" baseline="30000" smtClean="0">
                  <a:solidFill>
                    <a:srgbClr val="000000"/>
                  </a:solidFill>
                </a:rPr>
                <a:t>0  </a:t>
              </a:r>
              <a:r>
                <a:rPr lang="en-US" altLang="en-US" sz="1400" smtClean="0">
                  <a:solidFill>
                    <a:srgbClr val="000000"/>
                  </a:solidFill>
                </a:rPr>
                <a:t>WITH ‘</a:t>
              </a:r>
              <a:r>
                <a:rPr lang="en-US" altLang="en-US" sz="1400" smtClean="0">
                  <a:solidFill>
                    <a:srgbClr val="FF3300"/>
                  </a:solidFill>
                </a:rPr>
                <a:t>OA</a:t>
              </a:r>
              <a:r>
                <a:rPr lang="en-US" altLang="en-US" sz="1400" smtClean="0">
                  <a:solidFill>
                    <a:srgbClr val="000000"/>
                  </a:solidFill>
                </a:rPr>
                <a:t>’ RADIUS.</a:t>
              </a:r>
            </a:p>
            <a:p>
              <a:pPr eaLnBrk="1" hangingPunct="1"/>
              <a:r>
                <a:rPr lang="en-US" altLang="en-US" sz="1400" smtClean="0">
                  <a:solidFill>
                    <a:srgbClr val="000000"/>
                  </a:solidFill>
                </a:rPr>
                <a:t>   </a:t>
              </a:r>
              <a:r>
                <a:rPr lang="en-US" altLang="en-US" sz="1400" i="1" smtClean="0">
                  <a:solidFill>
                    <a:srgbClr val="FF3300"/>
                  </a:solidFill>
                </a:rPr>
                <a:t>( ‘OA’ ANY CONVINIENT DISTANCE )</a:t>
              </a:r>
            </a:p>
            <a:p>
              <a:pPr eaLnBrk="1" hangingPunct="1"/>
              <a:r>
                <a:rPr lang="en-US" altLang="en-US" sz="1400" smtClean="0">
                  <a:solidFill>
                    <a:srgbClr val="000000"/>
                  </a:solidFill>
                </a:rPr>
                <a:t>2</a:t>
              </a:r>
              <a:r>
                <a:rPr lang="en-US" altLang="en-US" sz="1400" i="1" smtClean="0">
                  <a:solidFill>
                    <a:srgbClr val="000000"/>
                  </a:solidFill>
                </a:rPr>
                <a:t>. </a:t>
              </a:r>
              <a:r>
                <a:rPr lang="en-US" altLang="en-US" sz="1400" smtClean="0">
                  <a:solidFill>
                    <a:srgbClr val="000000"/>
                  </a:solidFill>
                </a:rPr>
                <a:t>DIVIDE THIS ANGLE IN NINE EQUAL PARTS OF 10</a:t>
              </a:r>
              <a:r>
                <a:rPr lang="en-US" altLang="en-US" sz="1400" baseline="30000" smtClean="0">
                  <a:solidFill>
                    <a:srgbClr val="000000"/>
                  </a:solidFill>
                </a:rPr>
                <a:t> 0 </a:t>
              </a:r>
              <a:r>
                <a:rPr lang="en-US" altLang="en-US" sz="1400" smtClean="0">
                  <a:solidFill>
                    <a:srgbClr val="000000"/>
                  </a:solidFill>
                </a:rPr>
                <a:t>EACH.</a:t>
              </a:r>
            </a:p>
            <a:p>
              <a:pPr eaLnBrk="1" hangingPunct="1"/>
              <a:r>
                <a:rPr lang="en-US" altLang="en-US" sz="1400" smtClean="0">
                  <a:solidFill>
                    <a:srgbClr val="000000"/>
                  </a:solidFill>
                </a:rPr>
                <a:t>3. NAME AS SHOWN FROM END ‘</a:t>
              </a:r>
              <a:r>
                <a:rPr lang="en-US" altLang="en-US" sz="1400" smtClean="0">
                  <a:solidFill>
                    <a:srgbClr val="FF3300"/>
                  </a:solidFill>
                </a:rPr>
                <a:t>A</a:t>
              </a:r>
              <a:r>
                <a:rPr lang="en-US" altLang="en-US" sz="1400" smtClean="0">
                  <a:solidFill>
                    <a:srgbClr val="000000"/>
                  </a:solidFill>
                </a:rPr>
                <a:t>’ UPWARDS.</a:t>
              </a:r>
            </a:p>
            <a:p>
              <a:pPr eaLnBrk="1" hangingPunct="1"/>
              <a:r>
                <a:rPr lang="en-US" altLang="en-US" sz="1400" smtClean="0">
                  <a:solidFill>
                    <a:srgbClr val="000000"/>
                  </a:solidFill>
                </a:rPr>
                <a:t>4. FROM ‘</a:t>
              </a:r>
              <a:r>
                <a:rPr lang="en-US" altLang="en-US" sz="1400" smtClean="0">
                  <a:solidFill>
                    <a:srgbClr val="FF3300"/>
                  </a:solidFill>
                </a:rPr>
                <a:t>A</a:t>
              </a:r>
              <a:r>
                <a:rPr lang="en-US" altLang="en-US" sz="1400" smtClean="0">
                  <a:solidFill>
                    <a:srgbClr val="000000"/>
                  </a:solidFill>
                </a:rPr>
                <a:t>’ AS CENTER, WITH CORDS OF EACH ANGLE AS RADIUS</a:t>
              </a:r>
            </a:p>
            <a:p>
              <a:pPr eaLnBrk="1" hangingPunct="1"/>
              <a:r>
                <a:rPr lang="en-US" altLang="en-US" sz="1400" smtClean="0">
                  <a:solidFill>
                    <a:srgbClr val="000000"/>
                  </a:solidFill>
                </a:rPr>
                <a:t>    DRAW ARCS DOWNWARDS UP TO ‘</a:t>
              </a:r>
              <a:r>
                <a:rPr lang="en-US" altLang="en-US" sz="1400" smtClean="0">
                  <a:solidFill>
                    <a:srgbClr val="FF3300"/>
                  </a:solidFill>
                </a:rPr>
                <a:t>AO</a:t>
              </a:r>
              <a:r>
                <a:rPr lang="en-US" altLang="en-US" sz="1400" smtClean="0">
                  <a:solidFill>
                    <a:srgbClr val="000000"/>
                  </a:solidFill>
                </a:rPr>
                <a:t>’ LINE OR IT’S EXTENSION</a:t>
              </a:r>
            </a:p>
            <a:p>
              <a:pPr eaLnBrk="1" hangingPunct="1"/>
              <a:r>
                <a:rPr lang="en-US" altLang="en-US" sz="1400" smtClean="0">
                  <a:solidFill>
                    <a:srgbClr val="000000"/>
                  </a:solidFill>
                </a:rPr>
                <a:t>    AND FORM A SCALE WITH PROPER LABELING </a:t>
              </a:r>
              <a:r>
                <a:rPr lang="en-US" altLang="en-US" sz="1400" smtClean="0">
                  <a:solidFill>
                    <a:srgbClr val="FF3300"/>
                  </a:solidFill>
                </a:rPr>
                <a:t>AS SHOWN.</a:t>
              </a:r>
            </a:p>
            <a:p>
              <a:pPr eaLnBrk="1" hangingPunct="1"/>
              <a:r>
                <a:rPr lang="en-US" altLang="en-US" sz="1400" smtClean="0">
                  <a:solidFill>
                    <a:srgbClr val="FF3300"/>
                  </a:solidFill>
                </a:rPr>
                <a:t>   </a:t>
              </a:r>
            </a:p>
            <a:p>
              <a:pPr eaLnBrk="1" hangingPunct="1"/>
              <a:r>
                <a:rPr lang="en-US" altLang="en-US" sz="1400" smtClean="0">
                  <a:solidFill>
                    <a:srgbClr val="FF3300"/>
                  </a:solidFill>
                </a:rPr>
                <a:t>    AS CORD LENGTHS ARE USED TO MEASURE &amp; CONSTRUCT</a:t>
              </a:r>
            </a:p>
            <a:p>
              <a:pPr eaLnBrk="1" hangingPunct="1"/>
              <a:r>
                <a:rPr lang="en-US" altLang="en-US" sz="1400" smtClean="0">
                  <a:solidFill>
                    <a:srgbClr val="FF3300"/>
                  </a:solidFill>
                </a:rPr>
                <a:t>    DIFERENT ANGLES IT IS CALLED</a:t>
              </a:r>
              <a:r>
                <a:rPr lang="en-US" altLang="en-US" sz="1400" smtClean="0">
                  <a:solidFill>
                    <a:srgbClr val="3333CC"/>
                  </a:solidFill>
                </a:rPr>
                <a:t> SCALE OF CORDS.</a:t>
              </a:r>
              <a:endParaRPr lang="en-US" altLang="en-US" sz="1400" smtClean="0">
                <a:solidFill>
                  <a:srgbClr val="000000"/>
                </a:solidFill>
              </a:endParaRPr>
            </a:p>
          </p:txBody>
        </p:sp>
      </p:grpSp>
      <p:sp>
        <p:nvSpPr>
          <p:cNvPr id="588871" name="Rectangle 71"/>
          <p:cNvSpPr>
            <a:spLocks noGrp="1" noChangeArrowheads="1"/>
          </p:cNvSpPr>
          <p:nvPr>
            <p:ph type="title" idx="4294967295"/>
          </p:nvPr>
        </p:nvSpPr>
        <p:spPr/>
        <p:txBody>
          <a:bodyPr/>
          <a:lstStyle/>
          <a:p>
            <a:r>
              <a:rPr lang="en-US" altLang="en-US"/>
              <a:t> </a:t>
            </a:r>
          </a:p>
        </p:txBody>
      </p:sp>
      <p:grpSp>
        <p:nvGrpSpPr>
          <p:cNvPr id="588879" name="Group 79"/>
          <p:cNvGrpSpPr>
            <a:grpSpLocks/>
          </p:cNvGrpSpPr>
          <p:nvPr/>
        </p:nvGrpSpPr>
        <p:grpSpPr bwMode="auto">
          <a:xfrm>
            <a:off x="8016875" y="46038"/>
            <a:ext cx="1096963" cy="182562"/>
            <a:chOff x="5050" y="29"/>
            <a:chExt cx="691" cy="115"/>
          </a:xfrm>
        </p:grpSpPr>
        <p:sp>
          <p:nvSpPr>
            <p:cNvPr id="588880" name="AutoShape 80">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81" name="AutoShape 81">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82" name="AutoShape 82">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83" name="AutoShape 83">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84" name="AutoShape 84">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8885" name="AutoShape 85">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1469643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588867"/>
                                        </p:tgtEl>
                                        <p:attrNameLst>
                                          <p:attrName>style.visibility</p:attrName>
                                        </p:attrNameLst>
                                      </p:cBhvr>
                                      <p:to>
                                        <p:strVal val="visible"/>
                                      </p:to>
                                    </p:set>
                                    <p:anim calcmode="lin" valueType="num">
                                      <p:cBhvr>
                                        <p:cTn id="7" dur="500" fill="hold"/>
                                        <p:tgtEl>
                                          <p:spTgt spid="588867"/>
                                        </p:tgtEl>
                                        <p:attrNameLst>
                                          <p:attrName>ppt_x</p:attrName>
                                        </p:attrNameLst>
                                      </p:cBhvr>
                                      <p:tavLst>
                                        <p:tav tm="0">
                                          <p:val>
                                            <p:strVal val="#ppt_x-#ppt_w/2"/>
                                          </p:val>
                                        </p:tav>
                                        <p:tav tm="100000">
                                          <p:val>
                                            <p:strVal val="#ppt_x"/>
                                          </p:val>
                                        </p:tav>
                                      </p:tavLst>
                                    </p:anim>
                                    <p:anim calcmode="lin" valueType="num">
                                      <p:cBhvr>
                                        <p:cTn id="8" dur="500" fill="hold"/>
                                        <p:tgtEl>
                                          <p:spTgt spid="588867"/>
                                        </p:tgtEl>
                                        <p:attrNameLst>
                                          <p:attrName>ppt_y</p:attrName>
                                        </p:attrNameLst>
                                      </p:cBhvr>
                                      <p:tavLst>
                                        <p:tav tm="0">
                                          <p:val>
                                            <p:strVal val="#ppt_y"/>
                                          </p:val>
                                        </p:tav>
                                        <p:tav tm="100000">
                                          <p:val>
                                            <p:strVal val="#ppt_y"/>
                                          </p:val>
                                        </p:tav>
                                      </p:tavLst>
                                    </p:anim>
                                    <p:anim calcmode="lin" valueType="num">
                                      <p:cBhvr>
                                        <p:cTn id="9" dur="500" fill="hold"/>
                                        <p:tgtEl>
                                          <p:spTgt spid="588867"/>
                                        </p:tgtEl>
                                        <p:attrNameLst>
                                          <p:attrName>ppt_w</p:attrName>
                                        </p:attrNameLst>
                                      </p:cBhvr>
                                      <p:tavLst>
                                        <p:tav tm="0">
                                          <p:val>
                                            <p:fltVal val="0"/>
                                          </p:val>
                                        </p:tav>
                                        <p:tav tm="100000">
                                          <p:val>
                                            <p:strVal val="#ppt_w"/>
                                          </p:val>
                                        </p:tav>
                                      </p:tavLst>
                                    </p:anim>
                                    <p:anim calcmode="lin" valueType="num">
                                      <p:cBhvr>
                                        <p:cTn id="10" dur="500" fill="hold"/>
                                        <p:tgtEl>
                                          <p:spTgt spid="588867"/>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588804"/>
                                        </p:tgtEl>
                                        <p:attrNameLst>
                                          <p:attrName>style.visibility</p:attrName>
                                        </p:attrNameLst>
                                      </p:cBhvr>
                                      <p:to>
                                        <p:strVal val="visible"/>
                                      </p:to>
                                    </p:set>
                                    <p:animEffect transition="in" filter="strips(downLeft)">
                                      <p:cBhvr>
                                        <p:cTn id="15" dur="500"/>
                                        <p:tgtEl>
                                          <p:spTgt spid="5888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nodeType="clickEffect">
                                  <p:stCondLst>
                                    <p:cond delay="0"/>
                                  </p:stCondLst>
                                  <p:childTnLst>
                                    <p:set>
                                      <p:cBhvr>
                                        <p:cTn id="19" dur="1" fill="hold">
                                          <p:stCondLst>
                                            <p:cond delay="0"/>
                                          </p:stCondLst>
                                        </p:cTn>
                                        <p:tgtEl>
                                          <p:spTgt spid="588864"/>
                                        </p:tgtEl>
                                        <p:attrNameLst>
                                          <p:attrName>style.visibility</p:attrName>
                                        </p:attrNameLst>
                                      </p:cBhvr>
                                      <p:to>
                                        <p:strVal val="visible"/>
                                      </p:to>
                                    </p:set>
                                    <p:anim calcmode="lin" valueType="num">
                                      <p:cBhvr>
                                        <p:cTn id="20" dur="500" fill="hold"/>
                                        <p:tgtEl>
                                          <p:spTgt spid="588864"/>
                                        </p:tgtEl>
                                        <p:attrNameLst>
                                          <p:attrName>ppt_w</p:attrName>
                                        </p:attrNameLst>
                                      </p:cBhvr>
                                      <p:tavLst>
                                        <p:tav tm="0">
                                          <p:val>
                                            <p:fltVal val="0"/>
                                          </p:val>
                                        </p:tav>
                                        <p:tav tm="100000">
                                          <p:val>
                                            <p:strVal val="#ppt_w"/>
                                          </p:val>
                                        </p:tav>
                                      </p:tavLst>
                                    </p:anim>
                                    <p:anim calcmode="lin" valueType="num">
                                      <p:cBhvr>
                                        <p:cTn id="21" dur="500" fill="hold"/>
                                        <p:tgtEl>
                                          <p:spTgt spid="588864"/>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588814"/>
                                        </p:tgtEl>
                                        <p:attrNameLst>
                                          <p:attrName>style.visibility</p:attrName>
                                        </p:attrNameLst>
                                      </p:cBhvr>
                                      <p:to>
                                        <p:strVal val="visible"/>
                                      </p:to>
                                    </p:set>
                                    <p:anim calcmode="lin" valueType="num">
                                      <p:cBhvr>
                                        <p:cTn id="26" dur="500" fill="hold"/>
                                        <p:tgtEl>
                                          <p:spTgt spid="588814"/>
                                        </p:tgtEl>
                                        <p:attrNameLst>
                                          <p:attrName>ppt_w</p:attrName>
                                        </p:attrNameLst>
                                      </p:cBhvr>
                                      <p:tavLst>
                                        <p:tav tm="0">
                                          <p:val>
                                            <p:strVal val="4*#ppt_w"/>
                                          </p:val>
                                        </p:tav>
                                        <p:tav tm="100000">
                                          <p:val>
                                            <p:strVal val="#ppt_w"/>
                                          </p:val>
                                        </p:tav>
                                      </p:tavLst>
                                    </p:anim>
                                    <p:anim calcmode="lin" valueType="num">
                                      <p:cBhvr>
                                        <p:cTn id="27" dur="500" fill="hold"/>
                                        <p:tgtEl>
                                          <p:spTgt spid="588814"/>
                                        </p:tgtEl>
                                        <p:attrNameLst>
                                          <p:attrName>ppt_h</p:attrName>
                                        </p:attrNameLst>
                                      </p:cBhvr>
                                      <p:tavLst>
                                        <p:tav tm="0">
                                          <p:val>
                                            <p:strVal val="4*#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32" fill="hold" grpId="0" nodeType="clickEffect">
                                  <p:stCondLst>
                                    <p:cond delay="0"/>
                                  </p:stCondLst>
                                  <p:childTnLst>
                                    <p:set>
                                      <p:cBhvr>
                                        <p:cTn id="31" dur="1" fill="hold">
                                          <p:stCondLst>
                                            <p:cond delay="0"/>
                                          </p:stCondLst>
                                        </p:cTn>
                                        <p:tgtEl>
                                          <p:spTgt spid="588815"/>
                                        </p:tgtEl>
                                        <p:attrNameLst>
                                          <p:attrName>style.visibility</p:attrName>
                                        </p:attrNameLst>
                                      </p:cBhvr>
                                      <p:to>
                                        <p:strVal val="visible"/>
                                      </p:to>
                                    </p:set>
                                    <p:anim calcmode="lin" valueType="num">
                                      <p:cBhvr>
                                        <p:cTn id="32" dur="500" fill="hold"/>
                                        <p:tgtEl>
                                          <p:spTgt spid="588815"/>
                                        </p:tgtEl>
                                        <p:attrNameLst>
                                          <p:attrName>ppt_w</p:attrName>
                                        </p:attrNameLst>
                                      </p:cBhvr>
                                      <p:tavLst>
                                        <p:tav tm="0">
                                          <p:val>
                                            <p:strVal val="4*#ppt_w"/>
                                          </p:val>
                                        </p:tav>
                                        <p:tav tm="100000">
                                          <p:val>
                                            <p:strVal val="#ppt_w"/>
                                          </p:val>
                                        </p:tav>
                                      </p:tavLst>
                                    </p:anim>
                                    <p:anim calcmode="lin" valueType="num">
                                      <p:cBhvr>
                                        <p:cTn id="33" dur="500" fill="hold"/>
                                        <p:tgtEl>
                                          <p:spTgt spid="588815"/>
                                        </p:tgtEl>
                                        <p:attrNameLst>
                                          <p:attrName>ppt_h</p:attrName>
                                        </p:attrNameLst>
                                      </p:cBhvr>
                                      <p:tavLst>
                                        <p:tav tm="0">
                                          <p:val>
                                            <p:strVal val="4*#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32" fill="hold" grpId="0" nodeType="clickEffect">
                                  <p:stCondLst>
                                    <p:cond delay="0"/>
                                  </p:stCondLst>
                                  <p:childTnLst>
                                    <p:set>
                                      <p:cBhvr>
                                        <p:cTn id="37" dur="1" fill="hold">
                                          <p:stCondLst>
                                            <p:cond delay="0"/>
                                          </p:stCondLst>
                                        </p:cTn>
                                        <p:tgtEl>
                                          <p:spTgt spid="588816"/>
                                        </p:tgtEl>
                                        <p:attrNameLst>
                                          <p:attrName>style.visibility</p:attrName>
                                        </p:attrNameLst>
                                      </p:cBhvr>
                                      <p:to>
                                        <p:strVal val="visible"/>
                                      </p:to>
                                    </p:set>
                                    <p:anim calcmode="lin" valueType="num">
                                      <p:cBhvr>
                                        <p:cTn id="38" dur="500" fill="hold"/>
                                        <p:tgtEl>
                                          <p:spTgt spid="588816"/>
                                        </p:tgtEl>
                                        <p:attrNameLst>
                                          <p:attrName>ppt_w</p:attrName>
                                        </p:attrNameLst>
                                      </p:cBhvr>
                                      <p:tavLst>
                                        <p:tav tm="0">
                                          <p:val>
                                            <p:strVal val="4*#ppt_w"/>
                                          </p:val>
                                        </p:tav>
                                        <p:tav tm="100000">
                                          <p:val>
                                            <p:strVal val="#ppt_w"/>
                                          </p:val>
                                        </p:tav>
                                      </p:tavLst>
                                    </p:anim>
                                    <p:anim calcmode="lin" valueType="num">
                                      <p:cBhvr>
                                        <p:cTn id="39" dur="500" fill="hold"/>
                                        <p:tgtEl>
                                          <p:spTgt spid="588816"/>
                                        </p:tgtEl>
                                        <p:attrNameLst>
                                          <p:attrName>ppt_h</p:attrName>
                                        </p:attrNameLst>
                                      </p:cBhvr>
                                      <p:tavLst>
                                        <p:tav tm="0">
                                          <p:val>
                                            <p:strVal val="4*#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32" fill="hold" grpId="0" nodeType="clickEffect">
                                  <p:stCondLst>
                                    <p:cond delay="0"/>
                                  </p:stCondLst>
                                  <p:childTnLst>
                                    <p:set>
                                      <p:cBhvr>
                                        <p:cTn id="43" dur="1" fill="hold">
                                          <p:stCondLst>
                                            <p:cond delay="0"/>
                                          </p:stCondLst>
                                        </p:cTn>
                                        <p:tgtEl>
                                          <p:spTgt spid="588817"/>
                                        </p:tgtEl>
                                        <p:attrNameLst>
                                          <p:attrName>style.visibility</p:attrName>
                                        </p:attrNameLst>
                                      </p:cBhvr>
                                      <p:to>
                                        <p:strVal val="visible"/>
                                      </p:to>
                                    </p:set>
                                    <p:anim calcmode="lin" valueType="num">
                                      <p:cBhvr>
                                        <p:cTn id="44" dur="500" fill="hold"/>
                                        <p:tgtEl>
                                          <p:spTgt spid="588817"/>
                                        </p:tgtEl>
                                        <p:attrNameLst>
                                          <p:attrName>ppt_w</p:attrName>
                                        </p:attrNameLst>
                                      </p:cBhvr>
                                      <p:tavLst>
                                        <p:tav tm="0">
                                          <p:val>
                                            <p:strVal val="4*#ppt_w"/>
                                          </p:val>
                                        </p:tav>
                                        <p:tav tm="100000">
                                          <p:val>
                                            <p:strVal val="#ppt_w"/>
                                          </p:val>
                                        </p:tav>
                                      </p:tavLst>
                                    </p:anim>
                                    <p:anim calcmode="lin" valueType="num">
                                      <p:cBhvr>
                                        <p:cTn id="45" dur="500" fill="hold"/>
                                        <p:tgtEl>
                                          <p:spTgt spid="588817"/>
                                        </p:tgtEl>
                                        <p:attrNameLst>
                                          <p:attrName>ppt_h</p:attrName>
                                        </p:attrNameLst>
                                      </p:cBhvr>
                                      <p:tavLst>
                                        <p:tav tm="0">
                                          <p:val>
                                            <p:strVal val="4*#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32" fill="hold" grpId="0" nodeType="clickEffect">
                                  <p:stCondLst>
                                    <p:cond delay="0"/>
                                  </p:stCondLst>
                                  <p:childTnLst>
                                    <p:set>
                                      <p:cBhvr>
                                        <p:cTn id="49" dur="1" fill="hold">
                                          <p:stCondLst>
                                            <p:cond delay="0"/>
                                          </p:stCondLst>
                                        </p:cTn>
                                        <p:tgtEl>
                                          <p:spTgt spid="588819"/>
                                        </p:tgtEl>
                                        <p:attrNameLst>
                                          <p:attrName>style.visibility</p:attrName>
                                        </p:attrNameLst>
                                      </p:cBhvr>
                                      <p:to>
                                        <p:strVal val="visible"/>
                                      </p:to>
                                    </p:set>
                                    <p:anim calcmode="lin" valueType="num">
                                      <p:cBhvr>
                                        <p:cTn id="50" dur="500" fill="hold"/>
                                        <p:tgtEl>
                                          <p:spTgt spid="588819"/>
                                        </p:tgtEl>
                                        <p:attrNameLst>
                                          <p:attrName>ppt_w</p:attrName>
                                        </p:attrNameLst>
                                      </p:cBhvr>
                                      <p:tavLst>
                                        <p:tav tm="0">
                                          <p:val>
                                            <p:strVal val="4*#ppt_w"/>
                                          </p:val>
                                        </p:tav>
                                        <p:tav tm="100000">
                                          <p:val>
                                            <p:strVal val="#ppt_w"/>
                                          </p:val>
                                        </p:tav>
                                      </p:tavLst>
                                    </p:anim>
                                    <p:anim calcmode="lin" valueType="num">
                                      <p:cBhvr>
                                        <p:cTn id="51" dur="500" fill="hold"/>
                                        <p:tgtEl>
                                          <p:spTgt spid="588819"/>
                                        </p:tgtEl>
                                        <p:attrNameLst>
                                          <p:attrName>ppt_h</p:attrName>
                                        </p:attrNameLst>
                                      </p:cBhvr>
                                      <p:tavLst>
                                        <p:tav tm="0">
                                          <p:val>
                                            <p:strVal val="4*#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32" fill="hold" grpId="0" nodeType="clickEffect">
                                  <p:stCondLst>
                                    <p:cond delay="0"/>
                                  </p:stCondLst>
                                  <p:childTnLst>
                                    <p:set>
                                      <p:cBhvr>
                                        <p:cTn id="55" dur="1" fill="hold">
                                          <p:stCondLst>
                                            <p:cond delay="0"/>
                                          </p:stCondLst>
                                        </p:cTn>
                                        <p:tgtEl>
                                          <p:spTgt spid="588818"/>
                                        </p:tgtEl>
                                        <p:attrNameLst>
                                          <p:attrName>style.visibility</p:attrName>
                                        </p:attrNameLst>
                                      </p:cBhvr>
                                      <p:to>
                                        <p:strVal val="visible"/>
                                      </p:to>
                                    </p:set>
                                    <p:anim calcmode="lin" valueType="num">
                                      <p:cBhvr>
                                        <p:cTn id="56" dur="500" fill="hold"/>
                                        <p:tgtEl>
                                          <p:spTgt spid="588818"/>
                                        </p:tgtEl>
                                        <p:attrNameLst>
                                          <p:attrName>ppt_w</p:attrName>
                                        </p:attrNameLst>
                                      </p:cBhvr>
                                      <p:tavLst>
                                        <p:tav tm="0">
                                          <p:val>
                                            <p:strVal val="4*#ppt_w"/>
                                          </p:val>
                                        </p:tav>
                                        <p:tav tm="100000">
                                          <p:val>
                                            <p:strVal val="#ppt_w"/>
                                          </p:val>
                                        </p:tav>
                                      </p:tavLst>
                                    </p:anim>
                                    <p:anim calcmode="lin" valueType="num">
                                      <p:cBhvr>
                                        <p:cTn id="57" dur="500" fill="hold"/>
                                        <p:tgtEl>
                                          <p:spTgt spid="588818"/>
                                        </p:tgtEl>
                                        <p:attrNameLst>
                                          <p:attrName>ppt_h</p:attrName>
                                        </p:attrNameLst>
                                      </p:cBhvr>
                                      <p:tavLst>
                                        <p:tav tm="0">
                                          <p:val>
                                            <p:strVal val="4*#ppt_h"/>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3" presetClass="entr" presetSubtype="32" fill="hold" grpId="0" nodeType="clickEffect">
                                  <p:stCondLst>
                                    <p:cond delay="0"/>
                                  </p:stCondLst>
                                  <p:childTnLst>
                                    <p:set>
                                      <p:cBhvr>
                                        <p:cTn id="61" dur="1" fill="hold">
                                          <p:stCondLst>
                                            <p:cond delay="0"/>
                                          </p:stCondLst>
                                        </p:cTn>
                                        <p:tgtEl>
                                          <p:spTgt spid="588820"/>
                                        </p:tgtEl>
                                        <p:attrNameLst>
                                          <p:attrName>style.visibility</p:attrName>
                                        </p:attrNameLst>
                                      </p:cBhvr>
                                      <p:to>
                                        <p:strVal val="visible"/>
                                      </p:to>
                                    </p:set>
                                    <p:anim calcmode="lin" valueType="num">
                                      <p:cBhvr>
                                        <p:cTn id="62" dur="500" fill="hold"/>
                                        <p:tgtEl>
                                          <p:spTgt spid="588820"/>
                                        </p:tgtEl>
                                        <p:attrNameLst>
                                          <p:attrName>ppt_w</p:attrName>
                                        </p:attrNameLst>
                                      </p:cBhvr>
                                      <p:tavLst>
                                        <p:tav tm="0">
                                          <p:val>
                                            <p:strVal val="4*#ppt_w"/>
                                          </p:val>
                                        </p:tav>
                                        <p:tav tm="100000">
                                          <p:val>
                                            <p:strVal val="#ppt_w"/>
                                          </p:val>
                                        </p:tav>
                                      </p:tavLst>
                                    </p:anim>
                                    <p:anim calcmode="lin" valueType="num">
                                      <p:cBhvr>
                                        <p:cTn id="63" dur="500" fill="hold"/>
                                        <p:tgtEl>
                                          <p:spTgt spid="588820"/>
                                        </p:tgtEl>
                                        <p:attrNameLst>
                                          <p:attrName>ppt_h</p:attrName>
                                        </p:attrNameLst>
                                      </p:cBhvr>
                                      <p:tavLst>
                                        <p:tav tm="0">
                                          <p:val>
                                            <p:strVal val="4*#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32" fill="hold" grpId="0" nodeType="clickEffect">
                                  <p:stCondLst>
                                    <p:cond delay="0"/>
                                  </p:stCondLst>
                                  <p:childTnLst>
                                    <p:set>
                                      <p:cBhvr>
                                        <p:cTn id="67" dur="1" fill="hold">
                                          <p:stCondLst>
                                            <p:cond delay="0"/>
                                          </p:stCondLst>
                                        </p:cTn>
                                        <p:tgtEl>
                                          <p:spTgt spid="588821"/>
                                        </p:tgtEl>
                                        <p:attrNameLst>
                                          <p:attrName>style.visibility</p:attrName>
                                        </p:attrNameLst>
                                      </p:cBhvr>
                                      <p:to>
                                        <p:strVal val="visible"/>
                                      </p:to>
                                    </p:set>
                                    <p:anim calcmode="lin" valueType="num">
                                      <p:cBhvr>
                                        <p:cTn id="68" dur="500" fill="hold"/>
                                        <p:tgtEl>
                                          <p:spTgt spid="588821"/>
                                        </p:tgtEl>
                                        <p:attrNameLst>
                                          <p:attrName>ppt_w</p:attrName>
                                        </p:attrNameLst>
                                      </p:cBhvr>
                                      <p:tavLst>
                                        <p:tav tm="0">
                                          <p:val>
                                            <p:strVal val="4*#ppt_w"/>
                                          </p:val>
                                        </p:tav>
                                        <p:tav tm="100000">
                                          <p:val>
                                            <p:strVal val="#ppt_w"/>
                                          </p:val>
                                        </p:tav>
                                      </p:tavLst>
                                    </p:anim>
                                    <p:anim calcmode="lin" valueType="num">
                                      <p:cBhvr>
                                        <p:cTn id="69" dur="500" fill="hold"/>
                                        <p:tgtEl>
                                          <p:spTgt spid="588821"/>
                                        </p:tgtEl>
                                        <p:attrNameLst>
                                          <p:attrName>ppt_h</p:attrName>
                                        </p:attrNameLst>
                                      </p:cBhvr>
                                      <p:tavLst>
                                        <p:tav tm="0">
                                          <p:val>
                                            <p:strVal val="4*#ppt_h"/>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3" presetClass="entr" presetSubtype="32" fill="hold" grpId="0" nodeType="clickEffect">
                                  <p:stCondLst>
                                    <p:cond delay="0"/>
                                  </p:stCondLst>
                                  <p:childTnLst>
                                    <p:set>
                                      <p:cBhvr>
                                        <p:cTn id="73" dur="1" fill="hold">
                                          <p:stCondLst>
                                            <p:cond delay="0"/>
                                          </p:stCondLst>
                                        </p:cTn>
                                        <p:tgtEl>
                                          <p:spTgt spid="588822"/>
                                        </p:tgtEl>
                                        <p:attrNameLst>
                                          <p:attrName>style.visibility</p:attrName>
                                        </p:attrNameLst>
                                      </p:cBhvr>
                                      <p:to>
                                        <p:strVal val="visible"/>
                                      </p:to>
                                    </p:set>
                                    <p:anim calcmode="lin" valueType="num">
                                      <p:cBhvr>
                                        <p:cTn id="74" dur="500" fill="hold"/>
                                        <p:tgtEl>
                                          <p:spTgt spid="588822"/>
                                        </p:tgtEl>
                                        <p:attrNameLst>
                                          <p:attrName>ppt_w</p:attrName>
                                        </p:attrNameLst>
                                      </p:cBhvr>
                                      <p:tavLst>
                                        <p:tav tm="0">
                                          <p:val>
                                            <p:strVal val="4*#ppt_w"/>
                                          </p:val>
                                        </p:tav>
                                        <p:tav tm="100000">
                                          <p:val>
                                            <p:strVal val="#ppt_w"/>
                                          </p:val>
                                        </p:tav>
                                      </p:tavLst>
                                    </p:anim>
                                    <p:anim calcmode="lin" valueType="num">
                                      <p:cBhvr>
                                        <p:cTn id="75" dur="500" fill="hold"/>
                                        <p:tgtEl>
                                          <p:spTgt spid="588822"/>
                                        </p:tgtEl>
                                        <p:attrNameLst>
                                          <p:attrName>ppt_h</p:attrName>
                                        </p:attrNameLst>
                                      </p:cBhvr>
                                      <p:tavLst>
                                        <p:tav tm="0">
                                          <p:val>
                                            <p:strVal val="4*#ppt_h"/>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588832"/>
                                        </p:tgtEl>
                                        <p:attrNameLst>
                                          <p:attrName>style.visibility</p:attrName>
                                        </p:attrNameLst>
                                      </p:cBhvr>
                                      <p:to>
                                        <p:strVal val="visible"/>
                                      </p:to>
                                    </p:set>
                                    <p:anim calcmode="lin" valueType="num">
                                      <p:cBhvr additive="base">
                                        <p:cTn id="80" dur="500" fill="hold"/>
                                        <p:tgtEl>
                                          <p:spTgt spid="588832"/>
                                        </p:tgtEl>
                                        <p:attrNameLst>
                                          <p:attrName>ppt_x</p:attrName>
                                        </p:attrNameLst>
                                      </p:cBhvr>
                                      <p:tavLst>
                                        <p:tav tm="0">
                                          <p:val>
                                            <p:strVal val="0-#ppt_w/2"/>
                                          </p:val>
                                        </p:tav>
                                        <p:tav tm="100000">
                                          <p:val>
                                            <p:strVal val="#ppt_x"/>
                                          </p:val>
                                        </p:tav>
                                      </p:tavLst>
                                    </p:anim>
                                    <p:anim calcmode="lin" valueType="num">
                                      <p:cBhvr additive="base">
                                        <p:cTn id="81" dur="500" fill="hold"/>
                                        <p:tgtEl>
                                          <p:spTgt spid="588832"/>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588823"/>
                                        </p:tgtEl>
                                        <p:attrNameLst>
                                          <p:attrName>style.visibility</p:attrName>
                                        </p:attrNameLst>
                                      </p:cBhvr>
                                      <p:to>
                                        <p:strVal val="visible"/>
                                      </p:to>
                                    </p:set>
                                    <p:anim calcmode="lin" valueType="num">
                                      <p:cBhvr additive="base">
                                        <p:cTn id="86" dur="500" fill="hold"/>
                                        <p:tgtEl>
                                          <p:spTgt spid="588823"/>
                                        </p:tgtEl>
                                        <p:attrNameLst>
                                          <p:attrName>ppt_x</p:attrName>
                                        </p:attrNameLst>
                                      </p:cBhvr>
                                      <p:tavLst>
                                        <p:tav tm="0">
                                          <p:val>
                                            <p:strVal val="0-#ppt_w/2"/>
                                          </p:val>
                                        </p:tav>
                                        <p:tav tm="100000">
                                          <p:val>
                                            <p:strVal val="#ppt_x"/>
                                          </p:val>
                                        </p:tav>
                                      </p:tavLst>
                                    </p:anim>
                                    <p:anim calcmode="lin" valueType="num">
                                      <p:cBhvr additive="base">
                                        <p:cTn id="87" dur="500" fill="hold"/>
                                        <p:tgtEl>
                                          <p:spTgt spid="588823"/>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588824"/>
                                        </p:tgtEl>
                                        <p:attrNameLst>
                                          <p:attrName>style.visibility</p:attrName>
                                        </p:attrNameLst>
                                      </p:cBhvr>
                                      <p:to>
                                        <p:strVal val="visible"/>
                                      </p:to>
                                    </p:set>
                                    <p:anim calcmode="lin" valueType="num">
                                      <p:cBhvr additive="base">
                                        <p:cTn id="92" dur="500" fill="hold"/>
                                        <p:tgtEl>
                                          <p:spTgt spid="588824"/>
                                        </p:tgtEl>
                                        <p:attrNameLst>
                                          <p:attrName>ppt_x</p:attrName>
                                        </p:attrNameLst>
                                      </p:cBhvr>
                                      <p:tavLst>
                                        <p:tav tm="0">
                                          <p:val>
                                            <p:strVal val="0-#ppt_w/2"/>
                                          </p:val>
                                        </p:tav>
                                        <p:tav tm="100000">
                                          <p:val>
                                            <p:strVal val="#ppt_x"/>
                                          </p:val>
                                        </p:tav>
                                      </p:tavLst>
                                    </p:anim>
                                    <p:anim calcmode="lin" valueType="num">
                                      <p:cBhvr additive="base">
                                        <p:cTn id="93" dur="500" fill="hold"/>
                                        <p:tgtEl>
                                          <p:spTgt spid="588824"/>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588825"/>
                                        </p:tgtEl>
                                        <p:attrNameLst>
                                          <p:attrName>style.visibility</p:attrName>
                                        </p:attrNameLst>
                                      </p:cBhvr>
                                      <p:to>
                                        <p:strVal val="visible"/>
                                      </p:to>
                                    </p:set>
                                    <p:anim calcmode="lin" valueType="num">
                                      <p:cBhvr additive="base">
                                        <p:cTn id="98" dur="500" fill="hold"/>
                                        <p:tgtEl>
                                          <p:spTgt spid="588825"/>
                                        </p:tgtEl>
                                        <p:attrNameLst>
                                          <p:attrName>ppt_x</p:attrName>
                                        </p:attrNameLst>
                                      </p:cBhvr>
                                      <p:tavLst>
                                        <p:tav tm="0">
                                          <p:val>
                                            <p:strVal val="0-#ppt_w/2"/>
                                          </p:val>
                                        </p:tav>
                                        <p:tav tm="100000">
                                          <p:val>
                                            <p:strVal val="#ppt_x"/>
                                          </p:val>
                                        </p:tav>
                                      </p:tavLst>
                                    </p:anim>
                                    <p:anim calcmode="lin" valueType="num">
                                      <p:cBhvr additive="base">
                                        <p:cTn id="99" dur="500" fill="hold"/>
                                        <p:tgtEl>
                                          <p:spTgt spid="588825"/>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8" fill="hold" grpId="0" nodeType="clickEffect">
                                  <p:stCondLst>
                                    <p:cond delay="0"/>
                                  </p:stCondLst>
                                  <p:childTnLst>
                                    <p:set>
                                      <p:cBhvr>
                                        <p:cTn id="103" dur="1" fill="hold">
                                          <p:stCondLst>
                                            <p:cond delay="0"/>
                                          </p:stCondLst>
                                        </p:cTn>
                                        <p:tgtEl>
                                          <p:spTgt spid="588826"/>
                                        </p:tgtEl>
                                        <p:attrNameLst>
                                          <p:attrName>style.visibility</p:attrName>
                                        </p:attrNameLst>
                                      </p:cBhvr>
                                      <p:to>
                                        <p:strVal val="visible"/>
                                      </p:to>
                                    </p:set>
                                    <p:anim calcmode="lin" valueType="num">
                                      <p:cBhvr additive="base">
                                        <p:cTn id="104" dur="500" fill="hold"/>
                                        <p:tgtEl>
                                          <p:spTgt spid="588826"/>
                                        </p:tgtEl>
                                        <p:attrNameLst>
                                          <p:attrName>ppt_x</p:attrName>
                                        </p:attrNameLst>
                                      </p:cBhvr>
                                      <p:tavLst>
                                        <p:tav tm="0">
                                          <p:val>
                                            <p:strVal val="0-#ppt_w/2"/>
                                          </p:val>
                                        </p:tav>
                                        <p:tav tm="100000">
                                          <p:val>
                                            <p:strVal val="#ppt_x"/>
                                          </p:val>
                                        </p:tav>
                                      </p:tavLst>
                                    </p:anim>
                                    <p:anim calcmode="lin" valueType="num">
                                      <p:cBhvr additive="base">
                                        <p:cTn id="105" dur="500" fill="hold"/>
                                        <p:tgtEl>
                                          <p:spTgt spid="588826"/>
                                        </p:tgtEl>
                                        <p:attrNameLst>
                                          <p:attrName>ppt_y</p:attrName>
                                        </p:attrNameLst>
                                      </p:cBhvr>
                                      <p:tavLst>
                                        <p:tav tm="0">
                                          <p:val>
                                            <p:strVal val="#ppt_y"/>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8" fill="hold" grpId="0" nodeType="clickEffect">
                                  <p:stCondLst>
                                    <p:cond delay="0"/>
                                  </p:stCondLst>
                                  <p:childTnLst>
                                    <p:set>
                                      <p:cBhvr>
                                        <p:cTn id="109" dur="1" fill="hold">
                                          <p:stCondLst>
                                            <p:cond delay="0"/>
                                          </p:stCondLst>
                                        </p:cTn>
                                        <p:tgtEl>
                                          <p:spTgt spid="588827"/>
                                        </p:tgtEl>
                                        <p:attrNameLst>
                                          <p:attrName>style.visibility</p:attrName>
                                        </p:attrNameLst>
                                      </p:cBhvr>
                                      <p:to>
                                        <p:strVal val="visible"/>
                                      </p:to>
                                    </p:set>
                                    <p:anim calcmode="lin" valueType="num">
                                      <p:cBhvr additive="base">
                                        <p:cTn id="110" dur="500" fill="hold"/>
                                        <p:tgtEl>
                                          <p:spTgt spid="588827"/>
                                        </p:tgtEl>
                                        <p:attrNameLst>
                                          <p:attrName>ppt_x</p:attrName>
                                        </p:attrNameLst>
                                      </p:cBhvr>
                                      <p:tavLst>
                                        <p:tav tm="0">
                                          <p:val>
                                            <p:strVal val="0-#ppt_w/2"/>
                                          </p:val>
                                        </p:tav>
                                        <p:tav tm="100000">
                                          <p:val>
                                            <p:strVal val="#ppt_x"/>
                                          </p:val>
                                        </p:tav>
                                      </p:tavLst>
                                    </p:anim>
                                    <p:anim calcmode="lin" valueType="num">
                                      <p:cBhvr additive="base">
                                        <p:cTn id="111" dur="500" fill="hold"/>
                                        <p:tgtEl>
                                          <p:spTgt spid="588827"/>
                                        </p:tgtEl>
                                        <p:attrNameLst>
                                          <p:attrName>ppt_y</p:attrName>
                                        </p:attrNameLst>
                                      </p:cBhvr>
                                      <p:tavLst>
                                        <p:tav tm="0">
                                          <p:val>
                                            <p:strVal val="#ppt_y"/>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8" fill="hold" grpId="0" nodeType="clickEffect">
                                  <p:stCondLst>
                                    <p:cond delay="0"/>
                                  </p:stCondLst>
                                  <p:childTnLst>
                                    <p:set>
                                      <p:cBhvr>
                                        <p:cTn id="115" dur="1" fill="hold">
                                          <p:stCondLst>
                                            <p:cond delay="0"/>
                                          </p:stCondLst>
                                        </p:cTn>
                                        <p:tgtEl>
                                          <p:spTgt spid="588828"/>
                                        </p:tgtEl>
                                        <p:attrNameLst>
                                          <p:attrName>style.visibility</p:attrName>
                                        </p:attrNameLst>
                                      </p:cBhvr>
                                      <p:to>
                                        <p:strVal val="visible"/>
                                      </p:to>
                                    </p:set>
                                    <p:anim calcmode="lin" valueType="num">
                                      <p:cBhvr additive="base">
                                        <p:cTn id="116" dur="500" fill="hold"/>
                                        <p:tgtEl>
                                          <p:spTgt spid="588828"/>
                                        </p:tgtEl>
                                        <p:attrNameLst>
                                          <p:attrName>ppt_x</p:attrName>
                                        </p:attrNameLst>
                                      </p:cBhvr>
                                      <p:tavLst>
                                        <p:tav tm="0">
                                          <p:val>
                                            <p:strVal val="0-#ppt_w/2"/>
                                          </p:val>
                                        </p:tav>
                                        <p:tav tm="100000">
                                          <p:val>
                                            <p:strVal val="#ppt_x"/>
                                          </p:val>
                                        </p:tav>
                                      </p:tavLst>
                                    </p:anim>
                                    <p:anim calcmode="lin" valueType="num">
                                      <p:cBhvr additive="base">
                                        <p:cTn id="117" dur="500" fill="hold"/>
                                        <p:tgtEl>
                                          <p:spTgt spid="588828"/>
                                        </p:tgtEl>
                                        <p:attrNameLst>
                                          <p:attrName>ppt_y</p:attrName>
                                        </p:attrNameLst>
                                      </p:cBhvr>
                                      <p:tavLst>
                                        <p:tav tm="0">
                                          <p:val>
                                            <p:strVal val="#ppt_y"/>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 presetClass="entr" presetSubtype="8" fill="hold" grpId="0" nodeType="clickEffect">
                                  <p:stCondLst>
                                    <p:cond delay="0"/>
                                  </p:stCondLst>
                                  <p:childTnLst>
                                    <p:set>
                                      <p:cBhvr>
                                        <p:cTn id="121" dur="1" fill="hold">
                                          <p:stCondLst>
                                            <p:cond delay="0"/>
                                          </p:stCondLst>
                                        </p:cTn>
                                        <p:tgtEl>
                                          <p:spTgt spid="588829"/>
                                        </p:tgtEl>
                                        <p:attrNameLst>
                                          <p:attrName>style.visibility</p:attrName>
                                        </p:attrNameLst>
                                      </p:cBhvr>
                                      <p:to>
                                        <p:strVal val="visible"/>
                                      </p:to>
                                    </p:set>
                                    <p:anim calcmode="lin" valueType="num">
                                      <p:cBhvr additive="base">
                                        <p:cTn id="122" dur="500" fill="hold"/>
                                        <p:tgtEl>
                                          <p:spTgt spid="588829"/>
                                        </p:tgtEl>
                                        <p:attrNameLst>
                                          <p:attrName>ppt_x</p:attrName>
                                        </p:attrNameLst>
                                      </p:cBhvr>
                                      <p:tavLst>
                                        <p:tav tm="0">
                                          <p:val>
                                            <p:strVal val="0-#ppt_w/2"/>
                                          </p:val>
                                        </p:tav>
                                        <p:tav tm="100000">
                                          <p:val>
                                            <p:strVal val="#ppt_x"/>
                                          </p:val>
                                        </p:tav>
                                      </p:tavLst>
                                    </p:anim>
                                    <p:anim calcmode="lin" valueType="num">
                                      <p:cBhvr additive="base">
                                        <p:cTn id="123" dur="500" fill="hold"/>
                                        <p:tgtEl>
                                          <p:spTgt spid="588829"/>
                                        </p:tgtEl>
                                        <p:attrNameLst>
                                          <p:attrName>ppt_y</p:attrName>
                                        </p:attrNameLst>
                                      </p:cBhvr>
                                      <p:tavLst>
                                        <p:tav tm="0">
                                          <p:val>
                                            <p:strVal val="#ppt_y"/>
                                          </p:val>
                                        </p:tav>
                                        <p:tav tm="100000">
                                          <p:val>
                                            <p:strVal val="#ppt_y"/>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8" fill="hold" grpId="0" nodeType="clickEffect">
                                  <p:stCondLst>
                                    <p:cond delay="0"/>
                                  </p:stCondLst>
                                  <p:childTnLst>
                                    <p:set>
                                      <p:cBhvr>
                                        <p:cTn id="127" dur="1" fill="hold">
                                          <p:stCondLst>
                                            <p:cond delay="0"/>
                                          </p:stCondLst>
                                        </p:cTn>
                                        <p:tgtEl>
                                          <p:spTgt spid="588830"/>
                                        </p:tgtEl>
                                        <p:attrNameLst>
                                          <p:attrName>style.visibility</p:attrName>
                                        </p:attrNameLst>
                                      </p:cBhvr>
                                      <p:to>
                                        <p:strVal val="visible"/>
                                      </p:to>
                                    </p:set>
                                    <p:anim calcmode="lin" valueType="num">
                                      <p:cBhvr additive="base">
                                        <p:cTn id="128" dur="500" fill="hold"/>
                                        <p:tgtEl>
                                          <p:spTgt spid="588830"/>
                                        </p:tgtEl>
                                        <p:attrNameLst>
                                          <p:attrName>ppt_x</p:attrName>
                                        </p:attrNameLst>
                                      </p:cBhvr>
                                      <p:tavLst>
                                        <p:tav tm="0">
                                          <p:val>
                                            <p:strVal val="0-#ppt_w/2"/>
                                          </p:val>
                                        </p:tav>
                                        <p:tav tm="100000">
                                          <p:val>
                                            <p:strVal val="#ppt_x"/>
                                          </p:val>
                                        </p:tav>
                                      </p:tavLst>
                                    </p:anim>
                                    <p:anim calcmode="lin" valueType="num">
                                      <p:cBhvr additive="base">
                                        <p:cTn id="129" dur="500" fill="hold"/>
                                        <p:tgtEl>
                                          <p:spTgt spid="588830"/>
                                        </p:tgtEl>
                                        <p:attrNameLst>
                                          <p:attrName>ppt_y</p:attrName>
                                        </p:attrNameLst>
                                      </p:cBhvr>
                                      <p:tavLst>
                                        <p:tav tm="0">
                                          <p:val>
                                            <p:strVal val="#ppt_y"/>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8" fill="hold" grpId="0" nodeType="clickEffect">
                                  <p:stCondLst>
                                    <p:cond delay="0"/>
                                  </p:stCondLst>
                                  <p:childTnLst>
                                    <p:set>
                                      <p:cBhvr>
                                        <p:cTn id="133" dur="1" fill="hold">
                                          <p:stCondLst>
                                            <p:cond delay="0"/>
                                          </p:stCondLst>
                                        </p:cTn>
                                        <p:tgtEl>
                                          <p:spTgt spid="588831"/>
                                        </p:tgtEl>
                                        <p:attrNameLst>
                                          <p:attrName>style.visibility</p:attrName>
                                        </p:attrNameLst>
                                      </p:cBhvr>
                                      <p:to>
                                        <p:strVal val="visible"/>
                                      </p:to>
                                    </p:set>
                                    <p:anim calcmode="lin" valueType="num">
                                      <p:cBhvr additive="base">
                                        <p:cTn id="134" dur="500" fill="hold"/>
                                        <p:tgtEl>
                                          <p:spTgt spid="588831"/>
                                        </p:tgtEl>
                                        <p:attrNameLst>
                                          <p:attrName>ppt_x</p:attrName>
                                        </p:attrNameLst>
                                      </p:cBhvr>
                                      <p:tavLst>
                                        <p:tav tm="0">
                                          <p:val>
                                            <p:strVal val="0-#ppt_w/2"/>
                                          </p:val>
                                        </p:tav>
                                        <p:tav tm="100000">
                                          <p:val>
                                            <p:strVal val="#ppt_x"/>
                                          </p:val>
                                        </p:tav>
                                      </p:tavLst>
                                    </p:anim>
                                    <p:anim calcmode="lin" valueType="num">
                                      <p:cBhvr additive="base">
                                        <p:cTn id="135" dur="500" fill="hold"/>
                                        <p:tgtEl>
                                          <p:spTgt spid="588831"/>
                                        </p:tgtEl>
                                        <p:attrNameLst>
                                          <p:attrName>ppt_y</p:attrName>
                                        </p:attrNameLst>
                                      </p:cBhvr>
                                      <p:tavLst>
                                        <p:tav tm="0">
                                          <p:val>
                                            <p:strVal val="#ppt_y"/>
                                          </p:val>
                                        </p:tav>
                                        <p:tav tm="100000">
                                          <p:val>
                                            <p:strVal val="#ppt_y"/>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8" presetClass="entr" presetSubtype="6" fill="hold" grpId="0" nodeType="clickEffect">
                                  <p:stCondLst>
                                    <p:cond delay="0"/>
                                  </p:stCondLst>
                                  <p:childTnLst>
                                    <p:set>
                                      <p:cBhvr>
                                        <p:cTn id="139" dur="1" fill="hold">
                                          <p:stCondLst>
                                            <p:cond delay="0"/>
                                          </p:stCondLst>
                                        </p:cTn>
                                        <p:tgtEl>
                                          <p:spTgt spid="588805"/>
                                        </p:tgtEl>
                                        <p:attrNameLst>
                                          <p:attrName>style.visibility</p:attrName>
                                        </p:attrNameLst>
                                      </p:cBhvr>
                                      <p:to>
                                        <p:strVal val="visible"/>
                                      </p:to>
                                    </p:set>
                                    <p:animEffect transition="in" filter="strips(downRight)">
                                      <p:cBhvr>
                                        <p:cTn id="140" dur="500"/>
                                        <p:tgtEl>
                                          <p:spTgt spid="588805"/>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8" presetClass="entr" presetSubtype="6" fill="hold" grpId="0" nodeType="clickEffect">
                                  <p:stCondLst>
                                    <p:cond delay="0"/>
                                  </p:stCondLst>
                                  <p:childTnLst>
                                    <p:set>
                                      <p:cBhvr>
                                        <p:cTn id="144" dur="1" fill="hold">
                                          <p:stCondLst>
                                            <p:cond delay="0"/>
                                          </p:stCondLst>
                                        </p:cTn>
                                        <p:tgtEl>
                                          <p:spTgt spid="588806"/>
                                        </p:tgtEl>
                                        <p:attrNameLst>
                                          <p:attrName>style.visibility</p:attrName>
                                        </p:attrNameLst>
                                      </p:cBhvr>
                                      <p:to>
                                        <p:strVal val="visible"/>
                                      </p:to>
                                    </p:set>
                                    <p:animEffect transition="in" filter="strips(downRight)">
                                      <p:cBhvr>
                                        <p:cTn id="145" dur="500"/>
                                        <p:tgtEl>
                                          <p:spTgt spid="588806"/>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8" presetClass="entr" presetSubtype="6" fill="hold" grpId="0" nodeType="clickEffect">
                                  <p:stCondLst>
                                    <p:cond delay="0"/>
                                  </p:stCondLst>
                                  <p:childTnLst>
                                    <p:set>
                                      <p:cBhvr>
                                        <p:cTn id="149" dur="1" fill="hold">
                                          <p:stCondLst>
                                            <p:cond delay="0"/>
                                          </p:stCondLst>
                                        </p:cTn>
                                        <p:tgtEl>
                                          <p:spTgt spid="588807"/>
                                        </p:tgtEl>
                                        <p:attrNameLst>
                                          <p:attrName>style.visibility</p:attrName>
                                        </p:attrNameLst>
                                      </p:cBhvr>
                                      <p:to>
                                        <p:strVal val="visible"/>
                                      </p:to>
                                    </p:set>
                                    <p:animEffect transition="in" filter="strips(downRight)">
                                      <p:cBhvr>
                                        <p:cTn id="150" dur="500"/>
                                        <p:tgtEl>
                                          <p:spTgt spid="588807"/>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8" presetClass="entr" presetSubtype="6" fill="hold" grpId="0" nodeType="clickEffect">
                                  <p:stCondLst>
                                    <p:cond delay="0"/>
                                  </p:stCondLst>
                                  <p:childTnLst>
                                    <p:set>
                                      <p:cBhvr>
                                        <p:cTn id="154" dur="1" fill="hold">
                                          <p:stCondLst>
                                            <p:cond delay="0"/>
                                          </p:stCondLst>
                                        </p:cTn>
                                        <p:tgtEl>
                                          <p:spTgt spid="588808"/>
                                        </p:tgtEl>
                                        <p:attrNameLst>
                                          <p:attrName>style.visibility</p:attrName>
                                        </p:attrNameLst>
                                      </p:cBhvr>
                                      <p:to>
                                        <p:strVal val="visible"/>
                                      </p:to>
                                    </p:set>
                                    <p:animEffect transition="in" filter="strips(downRight)">
                                      <p:cBhvr>
                                        <p:cTn id="155" dur="500"/>
                                        <p:tgtEl>
                                          <p:spTgt spid="588808"/>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8" presetClass="entr" presetSubtype="6" fill="hold" grpId="0" nodeType="clickEffect">
                                  <p:stCondLst>
                                    <p:cond delay="0"/>
                                  </p:stCondLst>
                                  <p:childTnLst>
                                    <p:set>
                                      <p:cBhvr>
                                        <p:cTn id="159" dur="1" fill="hold">
                                          <p:stCondLst>
                                            <p:cond delay="0"/>
                                          </p:stCondLst>
                                        </p:cTn>
                                        <p:tgtEl>
                                          <p:spTgt spid="588809"/>
                                        </p:tgtEl>
                                        <p:attrNameLst>
                                          <p:attrName>style.visibility</p:attrName>
                                        </p:attrNameLst>
                                      </p:cBhvr>
                                      <p:to>
                                        <p:strVal val="visible"/>
                                      </p:to>
                                    </p:set>
                                    <p:animEffect transition="in" filter="strips(downRight)">
                                      <p:cBhvr>
                                        <p:cTn id="160" dur="500"/>
                                        <p:tgtEl>
                                          <p:spTgt spid="588809"/>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8" presetClass="entr" presetSubtype="6" fill="hold" grpId="0" nodeType="clickEffect">
                                  <p:stCondLst>
                                    <p:cond delay="0"/>
                                  </p:stCondLst>
                                  <p:childTnLst>
                                    <p:set>
                                      <p:cBhvr>
                                        <p:cTn id="164" dur="1" fill="hold">
                                          <p:stCondLst>
                                            <p:cond delay="0"/>
                                          </p:stCondLst>
                                        </p:cTn>
                                        <p:tgtEl>
                                          <p:spTgt spid="588810"/>
                                        </p:tgtEl>
                                        <p:attrNameLst>
                                          <p:attrName>style.visibility</p:attrName>
                                        </p:attrNameLst>
                                      </p:cBhvr>
                                      <p:to>
                                        <p:strVal val="visible"/>
                                      </p:to>
                                    </p:set>
                                    <p:animEffect transition="in" filter="strips(downRight)">
                                      <p:cBhvr>
                                        <p:cTn id="165" dur="500"/>
                                        <p:tgtEl>
                                          <p:spTgt spid="588810"/>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8" presetClass="entr" presetSubtype="6" fill="hold" grpId="0" nodeType="clickEffect">
                                  <p:stCondLst>
                                    <p:cond delay="0"/>
                                  </p:stCondLst>
                                  <p:childTnLst>
                                    <p:set>
                                      <p:cBhvr>
                                        <p:cTn id="169" dur="1" fill="hold">
                                          <p:stCondLst>
                                            <p:cond delay="0"/>
                                          </p:stCondLst>
                                        </p:cTn>
                                        <p:tgtEl>
                                          <p:spTgt spid="588811"/>
                                        </p:tgtEl>
                                        <p:attrNameLst>
                                          <p:attrName>style.visibility</p:attrName>
                                        </p:attrNameLst>
                                      </p:cBhvr>
                                      <p:to>
                                        <p:strVal val="visible"/>
                                      </p:to>
                                    </p:set>
                                    <p:animEffect transition="in" filter="strips(downRight)">
                                      <p:cBhvr>
                                        <p:cTn id="170" dur="500"/>
                                        <p:tgtEl>
                                          <p:spTgt spid="588811"/>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8" presetClass="entr" presetSubtype="6" fill="hold" grpId="0" nodeType="clickEffect">
                                  <p:stCondLst>
                                    <p:cond delay="0"/>
                                  </p:stCondLst>
                                  <p:childTnLst>
                                    <p:set>
                                      <p:cBhvr>
                                        <p:cTn id="174" dur="1" fill="hold">
                                          <p:stCondLst>
                                            <p:cond delay="0"/>
                                          </p:stCondLst>
                                        </p:cTn>
                                        <p:tgtEl>
                                          <p:spTgt spid="588812"/>
                                        </p:tgtEl>
                                        <p:attrNameLst>
                                          <p:attrName>style.visibility</p:attrName>
                                        </p:attrNameLst>
                                      </p:cBhvr>
                                      <p:to>
                                        <p:strVal val="visible"/>
                                      </p:to>
                                    </p:set>
                                    <p:animEffect transition="in" filter="strips(downRight)">
                                      <p:cBhvr>
                                        <p:cTn id="175" dur="500"/>
                                        <p:tgtEl>
                                          <p:spTgt spid="588812"/>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8" presetClass="entr" presetSubtype="6" fill="hold" grpId="0" nodeType="clickEffect">
                                  <p:stCondLst>
                                    <p:cond delay="0"/>
                                  </p:stCondLst>
                                  <p:childTnLst>
                                    <p:set>
                                      <p:cBhvr>
                                        <p:cTn id="179" dur="1" fill="hold">
                                          <p:stCondLst>
                                            <p:cond delay="0"/>
                                          </p:stCondLst>
                                        </p:cTn>
                                        <p:tgtEl>
                                          <p:spTgt spid="588802"/>
                                        </p:tgtEl>
                                        <p:attrNameLst>
                                          <p:attrName>style.visibility</p:attrName>
                                        </p:attrNameLst>
                                      </p:cBhvr>
                                      <p:to>
                                        <p:strVal val="visible"/>
                                      </p:to>
                                    </p:set>
                                    <p:animEffect transition="in" filter="strips(downRight)">
                                      <p:cBhvr>
                                        <p:cTn id="180" dur="500"/>
                                        <p:tgtEl>
                                          <p:spTgt spid="588802"/>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7" presetClass="entr" presetSubtype="8" fill="hold" grpId="0" nodeType="clickEffect">
                                  <p:stCondLst>
                                    <p:cond delay="0"/>
                                  </p:stCondLst>
                                  <p:childTnLst>
                                    <p:set>
                                      <p:cBhvr>
                                        <p:cTn id="184" dur="1" fill="hold">
                                          <p:stCondLst>
                                            <p:cond delay="0"/>
                                          </p:stCondLst>
                                        </p:cTn>
                                        <p:tgtEl>
                                          <p:spTgt spid="588813"/>
                                        </p:tgtEl>
                                        <p:attrNameLst>
                                          <p:attrName>style.visibility</p:attrName>
                                        </p:attrNameLst>
                                      </p:cBhvr>
                                      <p:to>
                                        <p:strVal val="visible"/>
                                      </p:to>
                                    </p:set>
                                    <p:anim calcmode="lin" valueType="num">
                                      <p:cBhvr>
                                        <p:cTn id="185" dur="500" fill="hold"/>
                                        <p:tgtEl>
                                          <p:spTgt spid="588813"/>
                                        </p:tgtEl>
                                        <p:attrNameLst>
                                          <p:attrName>ppt_x</p:attrName>
                                        </p:attrNameLst>
                                      </p:cBhvr>
                                      <p:tavLst>
                                        <p:tav tm="0">
                                          <p:val>
                                            <p:strVal val="#ppt_x-#ppt_w/2"/>
                                          </p:val>
                                        </p:tav>
                                        <p:tav tm="100000">
                                          <p:val>
                                            <p:strVal val="#ppt_x"/>
                                          </p:val>
                                        </p:tav>
                                      </p:tavLst>
                                    </p:anim>
                                    <p:anim calcmode="lin" valueType="num">
                                      <p:cBhvr>
                                        <p:cTn id="186" dur="500" fill="hold"/>
                                        <p:tgtEl>
                                          <p:spTgt spid="588813"/>
                                        </p:tgtEl>
                                        <p:attrNameLst>
                                          <p:attrName>ppt_y</p:attrName>
                                        </p:attrNameLst>
                                      </p:cBhvr>
                                      <p:tavLst>
                                        <p:tav tm="0">
                                          <p:val>
                                            <p:strVal val="#ppt_y"/>
                                          </p:val>
                                        </p:tav>
                                        <p:tav tm="100000">
                                          <p:val>
                                            <p:strVal val="#ppt_y"/>
                                          </p:val>
                                        </p:tav>
                                      </p:tavLst>
                                    </p:anim>
                                    <p:anim calcmode="lin" valueType="num">
                                      <p:cBhvr>
                                        <p:cTn id="187" dur="500" fill="hold"/>
                                        <p:tgtEl>
                                          <p:spTgt spid="588813"/>
                                        </p:tgtEl>
                                        <p:attrNameLst>
                                          <p:attrName>ppt_w</p:attrName>
                                        </p:attrNameLst>
                                      </p:cBhvr>
                                      <p:tavLst>
                                        <p:tav tm="0">
                                          <p:val>
                                            <p:fltVal val="0"/>
                                          </p:val>
                                        </p:tav>
                                        <p:tav tm="100000">
                                          <p:val>
                                            <p:strVal val="#ppt_w"/>
                                          </p:val>
                                        </p:tav>
                                      </p:tavLst>
                                    </p:anim>
                                    <p:anim calcmode="lin" valueType="num">
                                      <p:cBhvr>
                                        <p:cTn id="188" dur="500" fill="hold"/>
                                        <p:tgtEl>
                                          <p:spTgt spid="588813"/>
                                        </p:tgtEl>
                                        <p:attrNameLst>
                                          <p:attrName>ppt_h</p:attrName>
                                        </p:attrNameLst>
                                      </p:cBhvr>
                                      <p:tavLst>
                                        <p:tav tm="0">
                                          <p:val>
                                            <p:strVal val="#ppt_h"/>
                                          </p:val>
                                        </p:tav>
                                        <p:tav tm="100000">
                                          <p:val>
                                            <p:strVal val="#ppt_h"/>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7" presetClass="entr" presetSubtype="1" fill="hold" grpId="0" nodeType="clickEffect">
                                  <p:stCondLst>
                                    <p:cond delay="0"/>
                                  </p:stCondLst>
                                  <p:childTnLst>
                                    <p:set>
                                      <p:cBhvr>
                                        <p:cTn id="192" dur="1" fill="hold">
                                          <p:stCondLst>
                                            <p:cond delay="0"/>
                                          </p:stCondLst>
                                        </p:cTn>
                                        <p:tgtEl>
                                          <p:spTgt spid="588803"/>
                                        </p:tgtEl>
                                        <p:attrNameLst>
                                          <p:attrName>style.visibility</p:attrName>
                                        </p:attrNameLst>
                                      </p:cBhvr>
                                      <p:to>
                                        <p:strVal val="visible"/>
                                      </p:to>
                                    </p:set>
                                    <p:anim calcmode="lin" valueType="num">
                                      <p:cBhvr>
                                        <p:cTn id="193" dur="500" fill="hold"/>
                                        <p:tgtEl>
                                          <p:spTgt spid="588803"/>
                                        </p:tgtEl>
                                        <p:attrNameLst>
                                          <p:attrName>ppt_x</p:attrName>
                                        </p:attrNameLst>
                                      </p:cBhvr>
                                      <p:tavLst>
                                        <p:tav tm="0">
                                          <p:val>
                                            <p:strVal val="#ppt_x"/>
                                          </p:val>
                                        </p:tav>
                                        <p:tav tm="100000">
                                          <p:val>
                                            <p:strVal val="#ppt_x"/>
                                          </p:val>
                                        </p:tav>
                                      </p:tavLst>
                                    </p:anim>
                                    <p:anim calcmode="lin" valueType="num">
                                      <p:cBhvr>
                                        <p:cTn id="194" dur="500" fill="hold"/>
                                        <p:tgtEl>
                                          <p:spTgt spid="588803"/>
                                        </p:tgtEl>
                                        <p:attrNameLst>
                                          <p:attrName>ppt_y</p:attrName>
                                        </p:attrNameLst>
                                      </p:cBhvr>
                                      <p:tavLst>
                                        <p:tav tm="0">
                                          <p:val>
                                            <p:strVal val="#ppt_y-#ppt_h/2"/>
                                          </p:val>
                                        </p:tav>
                                        <p:tav tm="100000">
                                          <p:val>
                                            <p:strVal val="#ppt_y"/>
                                          </p:val>
                                        </p:tav>
                                      </p:tavLst>
                                    </p:anim>
                                    <p:anim calcmode="lin" valueType="num">
                                      <p:cBhvr>
                                        <p:cTn id="195" dur="500" fill="hold"/>
                                        <p:tgtEl>
                                          <p:spTgt spid="588803"/>
                                        </p:tgtEl>
                                        <p:attrNameLst>
                                          <p:attrName>ppt_w</p:attrName>
                                        </p:attrNameLst>
                                      </p:cBhvr>
                                      <p:tavLst>
                                        <p:tav tm="0">
                                          <p:val>
                                            <p:strVal val="#ppt_w"/>
                                          </p:val>
                                        </p:tav>
                                        <p:tav tm="100000">
                                          <p:val>
                                            <p:strVal val="#ppt_w"/>
                                          </p:val>
                                        </p:tav>
                                      </p:tavLst>
                                    </p:anim>
                                    <p:anim calcmode="lin" valueType="num">
                                      <p:cBhvr>
                                        <p:cTn id="196" dur="500" fill="hold"/>
                                        <p:tgtEl>
                                          <p:spTgt spid="588803"/>
                                        </p:tgtEl>
                                        <p:attrNameLst>
                                          <p:attrName>ppt_h</p:attrName>
                                        </p:attrNameLst>
                                      </p:cBhvr>
                                      <p:tavLst>
                                        <p:tav tm="0">
                                          <p:val>
                                            <p:fltVal val="0"/>
                                          </p:val>
                                        </p:tav>
                                        <p:tav tm="100000">
                                          <p:val>
                                            <p:strVal val="#ppt_h"/>
                                          </p:val>
                                        </p:tav>
                                      </p:tavLst>
                                    </p:anim>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7" presetClass="entr" presetSubtype="1" fill="hold" grpId="0" nodeType="clickEffect">
                                  <p:stCondLst>
                                    <p:cond delay="0"/>
                                  </p:stCondLst>
                                  <p:childTnLst>
                                    <p:set>
                                      <p:cBhvr>
                                        <p:cTn id="200" dur="1" fill="hold">
                                          <p:stCondLst>
                                            <p:cond delay="0"/>
                                          </p:stCondLst>
                                        </p:cTn>
                                        <p:tgtEl>
                                          <p:spTgt spid="588833"/>
                                        </p:tgtEl>
                                        <p:attrNameLst>
                                          <p:attrName>style.visibility</p:attrName>
                                        </p:attrNameLst>
                                      </p:cBhvr>
                                      <p:to>
                                        <p:strVal val="visible"/>
                                      </p:to>
                                    </p:set>
                                    <p:anim calcmode="lin" valueType="num">
                                      <p:cBhvr>
                                        <p:cTn id="201" dur="500" fill="hold"/>
                                        <p:tgtEl>
                                          <p:spTgt spid="588833"/>
                                        </p:tgtEl>
                                        <p:attrNameLst>
                                          <p:attrName>ppt_x</p:attrName>
                                        </p:attrNameLst>
                                      </p:cBhvr>
                                      <p:tavLst>
                                        <p:tav tm="0">
                                          <p:val>
                                            <p:strVal val="#ppt_x"/>
                                          </p:val>
                                        </p:tav>
                                        <p:tav tm="100000">
                                          <p:val>
                                            <p:strVal val="#ppt_x"/>
                                          </p:val>
                                        </p:tav>
                                      </p:tavLst>
                                    </p:anim>
                                    <p:anim calcmode="lin" valueType="num">
                                      <p:cBhvr>
                                        <p:cTn id="202" dur="500" fill="hold"/>
                                        <p:tgtEl>
                                          <p:spTgt spid="588833"/>
                                        </p:tgtEl>
                                        <p:attrNameLst>
                                          <p:attrName>ppt_y</p:attrName>
                                        </p:attrNameLst>
                                      </p:cBhvr>
                                      <p:tavLst>
                                        <p:tav tm="0">
                                          <p:val>
                                            <p:strVal val="#ppt_y-#ppt_h/2"/>
                                          </p:val>
                                        </p:tav>
                                        <p:tav tm="100000">
                                          <p:val>
                                            <p:strVal val="#ppt_y"/>
                                          </p:val>
                                        </p:tav>
                                      </p:tavLst>
                                    </p:anim>
                                    <p:anim calcmode="lin" valueType="num">
                                      <p:cBhvr>
                                        <p:cTn id="203" dur="500" fill="hold"/>
                                        <p:tgtEl>
                                          <p:spTgt spid="588833"/>
                                        </p:tgtEl>
                                        <p:attrNameLst>
                                          <p:attrName>ppt_w</p:attrName>
                                        </p:attrNameLst>
                                      </p:cBhvr>
                                      <p:tavLst>
                                        <p:tav tm="0">
                                          <p:val>
                                            <p:strVal val="#ppt_w"/>
                                          </p:val>
                                        </p:tav>
                                        <p:tav tm="100000">
                                          <p:val>
                                            <p:strVal val="#ppt_w"/>
                                          </p:val>
                                        </p:tav>
                                      </p:tavLst>
                                    </p:anim>
                                    <p:anim calcmode="lin" valueType="num">
                                      <p:cBhvr>
                                        <p:cTn id="204" dur="500" fill="hold"/>
                                        <p:tgtEl>
                                          <p:spTgt spid="588833"/>
                                        </p:tgtEl>
                                        <p:attrNameLst>
                                          <p:attrName>ppt_h</p:attrName>
                                        </p:attrNameLst>
                                      </p:cBhvr>
                                      <p:tavLst>
                                        <p:tav tm="0">
                                          <p:val>
                                            <p:fltVal val="0"/>
                                          </p:val>
                                        </p:tav>
                                        <p:tav tm="100000">
                                          <p:val>
                                            <p:strVal val="#ppt_h"/>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7" presetClass="entr" presetSubtype="1" fill="hold" grpId="0" nodeType="clickEffect">
                                  <p:stCondLst>
                                    <p:cond delay="0"/>
                                  </p:stCondLst>
                                  <p:childTnLst>
                                    <p:set>
                                      <p:cBhvr>
                                        <p:cTn id="208" dur="1" fill="hold">
                                          <p:stCondLst>
                                            <p:cond delay="0"/>
                                          </p:stCondLst>
                                        </p:cTn>
                                        <p:tgtEl>
                                          <p:spTgt spid="588834"/>
                                        </p:tgtEl>
                                        <p:attrNameLst>
                                          <p:attrName>style.visibility</p:attrName>
                                        </p:attrNameLst>
                                      </p:cBhvr>
                                      <p:to>
                                        <p:strVal val="visible"/>
                                      </p:to>
                                    </p:set>
                                    <p:anim calcmode="lin" valueType="num">
                                      <p:cBhvr>
                                        <p:cTn id="209" dur="500" fill="hold"/>
                                        <p:tgtEl>
                                          <p:spTgt spid="588834"/>
                                        </p:tgtEl>
                                        <p:attrNameLst>
                                          <p:attrName>ppt_x</p:attrName>
                                        </p:attrNameLst>
                                      </p:cBhvr>
                                      <p:tavLst>
                                        <p:tav tm="0">
                                          <p:val>
                                            <p:strVal val="#ppt_x"/>
                                          </p:val>
                                        </p:tav>
                                        <p:tav tm="100000">
                                          <p:val>
                                            <p:strVal val="#ppt_x"/>
                                          </p:val>
                                        </p:tav>
                                      </p:tavLst>
                                    </p:anim>
                                    <p:anim calcmode="lin" valueType="num">
                                      <p:cBhvr>
                                        <p:cTn id="210" dur="500" fill="hold"/>
                                        <p:tgtEl>
                                          <p:spTgt spid="588834"/>
                                        </p:tgtEl>
                                        <p:attrNameLst>
                                          <p:attrName>ppt_y</p:attrName>
                                        </p:attrNameLst>
                                      </p:cBhvr>
                                      <p:tavLst>
                                        <p:tav tm="0">
                                          <p:val>
                                            <p:strVal val="#ppt_y-#ppt_h/2"/>
                                          </p:val>
                                        </p:tav>
                                        <p:tav tm="100000">
                                          <p:val>
                                            <p:strVal val="#ppt_y"/>
                                          </p:val>
                                        </p:tav>
                                      </p:tavLst>
                                    </p:anim>
                                    <p:anim calcmode="lin" valueType="num">
                                      <p:cBhvr>
                                        <p:cTn id="211" dur="500" fill="hold"/>
                                        <p:tgtEl>
                                          <p:spTgt spid="588834"/>
                                        </p:tgtEl>
                                        <p:attrNameLst>
                                          <p:attrName>ppt_w</p:attrName>
                                        </p:attrNameLst>
                                      </p:cBhvr>
                                      <p:tavLst>
                                        <p:tav tm="0">
                                          <p:val>
                                            <p:strVal val="#ppt_w"/>
                                          </p:val>
                                        </p:tav>
                                        <p:tav tm="100000">
                                          <p:val>
                                            <p:strVal val="#ppt_w"/>
                                          </p:val>
                                        </p:tav>
                                      </p:tavLst>
                                    </p:anim>
                                    <p:anim calcmode="lin" valueType="num">
                                      <p:cBhvr>
                                        <p:cTn id="212" dur="500" fill="hold"/>
                                        <p:tgtEl>
                                          <p:spTgt spid="588834"/>
                                        </p:tgtEl>
                                        <p:attrNameLst>
                                          <p:attrName>ppt_h</p:attrName>
                                        </p:attrNameLst>
                                      </p:cBhvr>
                                      <p:tavLst>
                                        <p:tav tm="0">
                                          <p:val>
                                            <p:fltVal val="0"/>
                                          </p:val>
                                        </p:tav>
                                        <p:tav tm="100000">
                                          <p:val>
                                            <p:strVal val="#ppt_h"/>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7" presetClass="entr" presetSubtype="1" fill="hold" grpId="0" nodeType="clickEffect">
                                  <p:stCondLst>
                                    <p:cond delay="0"/>
                                  </p:stCondLst>
                                  <p:childTnLst>
                                    <p:set>
                                      <p:cBhvr>
                                        <p:cTn id="216" dur="1" fill="hold">
                                          <p:stCondLst>
                                            <p:cond delay="0"/>
                                          </p:stCondLst>
                                        </p:cTn>
                                        <p:tgtEl>
                                          <p:spTgt spid="588835"/>
                                        </p:tgtEl>
                                        <p:attrNameLst>
                                          <p:attrName>style.visibility</p:attrName>
                                        </p:attrNameLst>
                                      </p:cBhvr>
                                      <p:to>
                                        <p:strVal val="visible"/>
                                      </p:to>
                                    </p:set>
                                    <p:anim calcmode="lin" valueType="num">
                                      <p:cBhvr>
                                        <p:cTn id="217" dur="500" fill="hold"/>
                                        <p:tgtEl>
                                          <p:spTgt spid="588835"/>
                                        </p:tgtEl>
                                        <p:attrNameLst>
                                          <p:attrName>ppt_x</p:attrName>
                                        </p:attrNameLst>
                                      </p:cBhvr>
                                      <p:tavLst>
                                        <p:tav tm="0">
                                          <p:val>
                                            <p:strVal val="#ppt_x"/>
                                          </p:val>
                                        </p:tav>
                                        <p:tav tm="100000">
                                          <p:val>
                                            <p:strVal val="#ppt_x"/>
                                          </p:val>
                                        </p:tav>
                                      </p:tavLst>
                                    </p:anim>
                                    <p:anim calcmode="lin" valueType="num">
                                      <p:cBhvr>
                                        <p:cTn id="218" dur="500" fill="hold"/>
                                        <p:tgtEl>
                                          <p:spTgt spid="588835"/>
                                        </p:tgtEl>
                                        <p:attrNameLst>
                                          <p:attrName>ppt_y</p:attrName>
                                        </p:attrNameLst>
                                      </p:cBhvr>
                                      <p:tavLst>
                                        <p:tav tm="0">
                                          <p:val>
                                            <p:strVal val="#ppt_y-#ppt_h/2"/>
                                          </p:val>
                                        </p:tav>
                                        <p:tav tm="100000">
                                          <p:val>
                                            <p:strVal val="#ppt_y"/>
                                          </p:val>
                                        </p:tav>
                                      </p:tavLst>
                                    </p:anim>
                                    <p:anim calcmode="lin" valueType="num">
                                      <p:cBhvr>
                                        <p:cTn id="219" dur="500" fill="hold"/>
                                        <p:tgtEl>
                                          <p:spTgt spid="588835"/>
                                        </p:tgtEl>
                                        <p:attrNameLst>
                                          <p:attrName>ppt_w</p:attrName>
                                        </p:attrNameLst>
                                      </p:cBhvr>
                                      <p:tavLst>
                                        <p:tav tm="0">
                                          <p:val>
                                            <p:strVal val="#ppt_w"/>
                                          </p:val>
                                        </p:tav>
                                        <p:tav tm="100000">
                                          <p:val>
                                            <p:strVal val="#ppt_w"/>
                                          </p:val>
                                        </p:tav>
                                      </p:tavLst>
                                    </p:anim>
                                    <p:anim calcmode="lin" valueType="num">
                                      <p:cBhvr>
                                        <p:cTn id="220" dur="500" fill="hold"/>
                                        <p:tgtEl>
                                          <p:spTgt spid="588835"/>
                                        </p:tgtEl>
                                        <p:attrNameLst>
                                          <p:attrName>ppt_h</p:attrName>
                                        </p:attrNameLst>
                                      </p:cBhvr>
                                      <p:tavLst>
                                        <p:tav tm="0">
                                          <p:val>
                                            <p:fltVal val="0"/>
                                          </p:val>
                                        </p:tav>
                                        <p:tav tm="100000">
                                          <p:val>
                                            <p:strVal val="#ppt_h"/>
                                          </p:val>
                                        </p:tav>
                                      </p:tavLst>
                                    </p:anim>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7" presetClass="entr" presetSubtype="1" fill="hold" grpId="0" nodeType="clickEffect">
                                  <p:stCondLst>
                                    <p:cond delay="0"/>
                                  </p:stCondLst>
                                  <p:childTnLst>
                                    <p:set>
                                      <p:cBhvr>
                                        <p:cTn id="224" dur="1" fill="hold">
                                          <p:stCondLst>
                                            <p:cond delay="0"/>
                                          </p:stCondLst>
                                        </p:cTn>
                                        <p:tgtEl>
                                          <p:spTgt spid="588836"/>
                                        </p:tgtEl>
                                        <p:attrNameLst>
                                          <p:attrName>style.visibility</p:attrName>
                                        </p:attrNameLst>
                                      </p:cBhvr>
                                      <p:to>
                                        <p:strVal val="visible"/>
                                      </p:to>
                                    </p:set>
                                    <p:anim calcmode="lin" valueType="num">
                                      <p:cBhvr>
                                        <p:cTn id="225" dur="500" fill="hold"/>
                                        <p:tgtEl>
                                          <p:spTgt spid="588836"/>
                                        </p:tgtEl>
                                        <p:attrNameLst>
                                          <p:attrName>ppt_x</p:attrName>
                                        </p:attrNameLst>
                                      </p:cBhvr>
                                      <p:tavLst>
                                        <p:tav tm="0">
                                          <p:val>
                                            <p:strVal val="#ppt_x"/>
                                          </p:val>
                                        </p:tav>
                                        <p:tav tm="100000">
                                          <p:val>
                                            <p:strVal val="#ppt_x"/>
                                          </p:val>
                                        </p:tav>
                                      </p:tavLst>
                                    </p:anim>
                                    <p:anim calcmode="lin" valueType="num">
                                      <p:cBhvr>
                                        <p:cTn id="226" dur="500" fill="hold"/>
                                        <p:tgtEl>
                                          <p:spTgt spid="588836"/>
                                        </p:tgtEl>
                                        <p:attrNameLst>
                                          <p:attrName>ppt_y</p:attrName>
                                        </p:attrNameLst>
                                      </p:cBhvr>
                                      <p:tavLst>
                                        <p:tav tm="0">
                                          <p:val>
                                            <p:strVal val="#ppt_y-#ppt_h/2"/>
                                          </p:val>
                                        </p:tav>
                                        <p:tav tm="100000">
                                          <p:val>
                                            <p:strVal val="#ppt_y"/>
                                          </p:val>
                                        </p:tav>
                                      </p:tavLst>
                                    </p:anim>
                                    <p:anim calcmode="lin" valueType="num">
                                      <p:cBhvr>
                                        <p:cTn id="227" dur="500" fill="hold"/>
                                        <p:tgtEl>
                                          <p:spTgt spid="588836"/>
                                        </p:tgtEl>
                                        <p:attrNameLst>
                                          <p:attrName>ppt_w</p:attrName>
                                        </p:attrNameLst>
                                      </p:cBhvr>
                                      <p:tavLst>
                                        <p:tav tm="0">
                                          <p:val>
                                            <p:strVal val="#ppt_w"/>
                                          </p:val>
                                        </p:tav>
                                        <p:tav tm="100000">
                                          <p:val>
                                            <p:strVal val="#ppt_w"/>
                                          </p:val>
                                        </p:tav>
                                      </p:tavLst>
                                    </p:anim>
                                    <p:anim calcmode="lin" valueType="num">
                                      <p:cBhvr>
                                        <p:cTn id="228" dur="500" fill="hold"/>
                                        <p:tgtEl>
                                          <p:spTgt spid="588836"/>
                                        </p:tgtEl>
                                        <p:attrNameLst>
                                          <p:attrName>ppt_h</p:attrName>
                                        </p:attrNameLst>
                                      </p:cBhvr>
                                      <p:tavLst>
                                        <p:tav tm="0">
                                          <p:val>
                                            <p:fltVal val="0"/>
                                          </p:val>
                                        </p:tav>
                                        <p:tav tm="100000">
                                          <p:val>
                                            <p:strVal val="#ppt_h"/>
                                          </p:val>
                                        </p:tav>
                                      </p:tavLst>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7" presetClass="entr" presetSubtype="1" fill="hold" grpId="0" nodeType="clickEffect">
                                  <p:stCondLst>
                                    <p:cond delay="0"/>
                                  </p:stCondLst>
                                  <p:childTnLst>
                                    <p:set>
                                      <p:cBhvr>
                                        <p:cTn id="232" dur="1" fill="hold">
                                          <p:stCondLst>
                                            <p:cond delay="0"/>
                                          </p:stCondLst>
                                        </p:cTn>
                                        <p:tgtEl>
                                          <p:spTgt spid="588837"/>
                                        </p:tgtEl>
                                        <p:attrNameLst>
                                          <p:attrName>style.visibility</p:attrName>
                                        </p:attrNameLst>
                                      </p:cBhvr>
                                      <p:to>
                                        <p:strVal val="visible"/>
                                      </p:to>
                                    </p:set>
                                    <p:anim calcmode="lin" valueType="num">
                                      <p:cBhvr>
                                        <p:cTn id="233" dur="500" fill="hold"/>
                                        <p:tgtEl>
                                          <p:spTgt spid="588837"/>
                                        </p:tgtEl>
                                        <p:attrNameLst>
                                          <p:attrName>ppt_x</p:attrName>
                                        </p:attrNameLst>
                                      </p:cBhvr>
                                      <p:tavLst>
                                        <p:tav tm="0">
                                          <p:val>
                                            <p:strVal val="#ppt_x"/>
                                          </p:val>
                                        </p:tav>
                                        <p:tav tm="100000">
                                          <p:val>
                                            <p:strVal val="#ppt_x"/>
                                          </p:val>
                                        </p:tav>
                                      </p:tavLst>
                                    </p:anim>
                                    <p:anim calcmode="lin" valueType="num">
                                      <p:cBhvr>
                                        <p:cTn id="234" dur="500" fill="hold"/>
                                        <p:tgtEl>
                                          <p:spTgt spid="588837"/>
                                        </p:tgtEl>
                                        <p:attrNameLst>
                                          <p:attrName>ppt_y</p:attrName>
                                        </p:attrNameLst>
                                      </p:cBhvr>
                                      <p:tavLst>
                                        <p:tav tm="0">
                                          <p:val>
                                            <p:strVal val="#ppt_y-#ppt_h/2"/>
                                          </p:val>
                                        </p:tav>
                                        <p:tav tm="100000">
                                          <p:val>
                                            <p:strVal val="#ppt_y"/>
                                          </p:val>
                                        </p:tav>
                                      </p:tavLst>
                                    </p:anim>
                                    <p:anim calcmode="lin" valueType="num">
                                      <p:cBhvr>
                                        <p:cTn id="235" dur="500" fill="hold"/>
                                        <p:tgtEl>
                                          <p:spTgt spid="588837"/>
                                        </p:tgtEl>
                                        <p:attrNameLst>
                                          <p:attrName>ppt_w</p:attrName>
                                        </p:attrNameLst>
                                      </p:cBhvr>
                                      <p:tavLst>
                                        <p:tav tm="0">
                                          <p:val>
                                            <p:strVal val="#ppt_w"/>
                                          </p:val>
                                        </p:tav>
                                        <p:tav tm="100000">
                                          <p:val>
                                            <p:strVal val="#ppt_w"/>
                                          </p:val>
                                        </p:tav>
                                      </p:tavLst>
                                    </p:anim>
                                    <p:anim calcmode="lin" valueType="num">
                                      <p:cBhvr>
                                        <p:cTn id="236" dur="500" fill="hold"/>
                                        <p:tgtEl>
                                          <p:spTgt spid="588837"/>
                                        </p:tgtEl>
                                        <p:attrNameLst>
                                          <p:attrName>ppt_h</p:attrName>
                                        </p:attrNameLst>
                                      </p:cBhvr>
                                      <p:tavLst>
                                        <p:tav tm="0">
                                          <p:val>
                                            <p:fltVal val="0"/>
                                          </p:val>
                                        </p:tav>
                                        <p:tav tm="100000">
                                          <p:val>
                                            <p:strVal val="#ppt_h"/>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7" presetClass="entr" presetSubtype="1" fill="hold" grpId="0" nodeType="clickEffect">
                                  <p:stCondLst>
                                    <p:cond delay="0"/>
                                  </p:stCondLst>
                                  <p:childTnLst>
                                    <p:set>
                                      <p:cBhvr>
                                        <p:cTn id="240" dur="1" fill="hold">
                                          <p:stCondLst>
                                            <p:cond delay="0"/>
                                          </p:stCondLst>
                                        </p:cTn>
                                        <p:tgtEl>
                                          <p:spTgt spid="588838"/>
                                        </p:tgtEl>
                                        <p:attrNameLst>
                                          <p:attrName>style.visibility</p:attrName>
                                        </p:attrNameLst>
                                      </p:cBhvr>
                                      <p:to>
                                        <p:strVal val="visible"/>
                                      </p:to>
                                    </p:set>
                                    <p:anim calcmode="lin" valueType="num">
                                      <p:cBhvr>
                                        <p:cTn id="241" dur="500" fill="hold"/>
                                        <p:tgtEl>
                                          <p:spTgt spid="588838"/>
                                        </p:tgtEl>
                                        <p:attrNameLst>
                                          <p:attrName>ppt_x</p:attrName>
                                        </p:attrNameLst>
                                      </p:cBhvr>
                                      <p:tavLst>
                                        <p:tav tm="0">
                                          <p:val>
                                            <p:strVal val="#ppt_x"/>
                                          </p:val>
                                        </p:tav>
                                        <p:tav tm="100000">
                                          <p:val>
                                            <p:strVal val="#ppt_x"/>
                                          </p:val>
                                        </p:tav>
                                      </p:tavLst>
                                    </p:anim>
                                    <p:anim calcmode="lin" valueType="num">
                                      <p:cBhvr>
                                        <p:cTn id="242" dur="500" fill="hold"/>
                                        <p:tgtEl>
                                          <p:spTgt spid="588838"/>
                                        </p:tgtEl>
                                        <p:attrNameLst>
                                          <p:attrName>ppt_y</p:attrName>
                                        </p:attrNameLst>
                                      </p:cBhvr>
                                      <p:tavLst>
                                        <p:tav tm="0">
                                          <p:val>
                                            <p:strVal val="#ppt_y-#ppt_h/2"/>
                                          </p:val>
                                        </p:tav>
                                        <p:tav tm="100000">
                                          <p:val>
                                            <p:strVal val="#ppt_y"/>
                                          </p:val>
                                        </p:tav>
                                      </p:tavLst>
                                    </p:anim>
                                    <p:anim calcmode="lin" valueType="num">
                                      <p:cBhvr>
                                        <p:cTn id="243" dur="500" fill="hold"/>
                                        <p:tgtEl>
                                          <p:spTgt spid="588838"/>
                                        </p:tgtEl>
                                        <p:attrNameLst>
                                          <p:attrName>ppt_w</p:attrName>
                                        </p:attrNameLst>
                                      </p:cBhvr>
                                      <p:tavLst>
                                        <p:tav tm="0">
                                          <p:val>
                                            <p:strVal val="#ppt_w"/>
                                          </p:val>
                                        </p:tav>
                                        <p:tav tm="100000">
                                          <p:val>
                                            <p:strVal val="#ppt_w"/>
                                          </p:val>
                                        </p:tav>
                                      </p:tavLst>
                                    </p:anim>
                                    <p:anim calcmode="lin" valueType="num">
                                      <p:cBhvr>
                                        <p:cTn id="244" dur="500" fill="hold"/>
                                        <p:tgtEl>
                                          <p:spTgt spid="588838"/>
                                        </p:tgtEl>
                                        <p:attrNameLst>
                                          <p:attrName>ppt_h</p:attrName>
                                        </p:attrNameLst>
                                      </p:cBhvr>
                                      <p:tavLst>
                                        <p:tav tm="0">
                                          <p:val>
                                            <p:fltVal val="0"/>
                                          </p:val>
                                        </p:tav>
                                        <p:tav tm="100000">
                                          <p:val>
                                            <p:strVal val="#ppt_h"/>
                                          </p:val>
                                        </p:tav>
                                      </p:tavLst>
                                    </p:anim>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7" presetClass="entr" presetSubtype="1" fill="hold" grpId="0" nodeType="clickEffect">
                                  <p:stCondLst>
                                    <p:cond delay="0"/>
                                  </p:stCondLst>
                                  <p:childTnLst>
                                    <p:set>
                                      <p:cBhvr>
                                        <p:cTn id="248" dur="1" fill="hold">
                                          <p:stCondLst>
                                            <p:cond delay="0"/>
                                          </p:stCondLst>
                                        </p:cTn>
                                        <p:tgtEl>
                                          <p:spTgt spid="588839"/>
                                        </p:tgtEl>
                                        <p:attrNameLst>
                                          <p:attrName>style.visibility</p:attrName>
                                        </p:attrNameLst>
                                      </p:cBhvr>
                                      <p:to>
                                        <p:strVal val="visible"/>
                                      </p:to>
                                    </p:set>
                                    <p:anim calcmode="lin" valueType="num">
                                      <p:cBhvr>
                                        <p:cTn id="249" dur="500" fill="hold"/>
                                        <p:tgtEl>
                                          <p:spTgt spid="588839"/>
                                        </p:tgtEl>
                                        <p:attrNameLst>
                                          <p:attrName>ppt_x</p:attrName>
                                        </p:attrNameLst>
                                      </p:cBhvr>
                                      <p:tavLst>
                                        <p:tav tm="0">
                                          <p:val>
                                            <p:strVal val="#ppt_x"/>
                                          </p:val>
                                        </p:tav>
                                        <p:tav tm="100000">
                                          <p:val>
                                            <p:strVal val="#ppt_x"/>
                                          </p:val>
                                        </p:tav>
                                      </p:tavLst>
                                    </p:anim>
                                    <p:anim calcmode="lin" valueType="num">
                                      <p:cBhvr>
                                        <p:cTn id="250" dur="500" fill="hold"/>
                                        <p:tgtEl>
                                          <p:spTgt spid="588839"/>
                                        </p:tgtEl>
                                        <p:attrNameLst>
                                          <p:attrName>ppt_y</p:attrName>
                                        </p:attrNameLst>
                                      </p:cBhvr>
                                      <p:tavLst>
                                        <p:tav tm="0">
                                          <p:val>
                                            <p:strVal val="#ppt_y-#ppt_h/2"/>
                                          </p:val>
                                        </p:tav>
                                        <p:tav tm="100000">
                                          <p:val>
                                            <p:strVal val="#ppt_y"/>
                                          </p:val>
                                        </p:tav>
                                      </p:tavLst>
                                    </p:anim>
                                    <p:anim calcmode="lin" valueType="num">
                                      <p:cBhvr>
                                        <p:cTn id="251" dur="500" fill="hold"/>
                                        <p:tgtEl>
                                          <p:spTgt spid="588839"/>
                                        </p:tgtEl>
                                        <p:attrNameLst>
                                          <p:attrName>ppt_w</p:attrName>
                                        </p:attrNameLst>
                                      </p:cBhvr>
                                      <p:tavLst>
                                        <p:tav tm="0">
                                          <p:val>
                                            <p:strVal val="#ppt_w"/>
                                          </p:val>
                                        </p:tav>
                                        <p:tav tm="100000">
                                          <p:val>
                                            <p:strVal val="#ppt_w"/>
                                          </p:val>
                                        </p:tav>
                                      </p:tavLst>
                                    </p:anim>
                                    <p:anim calcmode="lin" valueType="num">
                                      <p:cBhvr>
                                        <p:cTn id="252" dur="500" fill="hold"/>
                                        <p:tgtEl>
                                          <p:spTgt spid="588839"/>
                                        </p:tgtEl>
                                        <p:attrNameLst>
                                          <p:attrName>ppt_h</p:attrName>
                                        </p:attrNameLst>
                                      </p:cBhvr>
                                      <p:tavLst>
                                        <p:tav tm="0">
                                          <p:val>
                                            <p:fltVal val="0"/>
                                          </p:val>
                                        </p:tav>
                                        <p:tav tm="100000">
                                          <p:val>
                                            <p:strVal val="#ppt_h"/>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17" presetClass="entr" presetSubtype="1" fill="hold" grpId="0" nodeType="clickEffect">
                                  <p:stCondLst>
                                    <p:cond delay="0"/>
                                  </p:stCondLst>
                                  <p:childTnLst>
                                    <p:set>
                                      <p:cBhvr>
                                        <p:cTn id="256" dur="1" fill="hold">
                                          <p:stCondLst>
                                            <p:cond delay="0"/>
                                          </p:stCondLst>
                                        </p:cTn>
                                        <p:tgtEl>
                                          <p:spTgt spid="588840"/>
                                        </p:tgtEl>
                                        <p:attrNameLst>
                                          <p:attrName>style.visibility</p:attrName>
                                        </p:attrNameLst>
                                      </p:cBhvr>
                                      <p:to>
                                        <p:strVal val="visible"/>
                                      </p:to>
                                    </p:set>
                                    <p:anim calcmode="lin" valueType="num">
                                      <p:cBhvr>
                                        <p:cTn id="257" dur="500" fill="hold"/>
                                        <p:tgtEl>
                                          <p:spTgt spid="588840"/>
                                        </p:tgtEl>
                                        <p:attrNameLst>
                                          <p:attrName>ppt_x</p:attrName>
                                        </p:attrNameLst>
                                      </p:cBhvr>
                                      <p:tavLst>
                                        <p:tav tm="0">
                                          <p:val>
                                            <p:strVal val="#ppt_x"/>
                                          </p:val>
                                        </p:tav>
                                        <p:tav tm="100000">
                                          <p:val>
                                            <p:strVal val="#ppt_x"/>
                                          </p:val>
                                        </p:tav>
                                      </p:tavLst>
                                    </p:anim>
                                    <p:anim calcmode="lin" valueType="num">
                                      <p:cBhvr>
                                        <p:cTn id="258" dur="500" fill="hold"/>
                                        <p:tgtEl>
                                          <p:spTgt spid="588840"/>
                                        </p:tgtEl>
                                        <p:attrNameLst>
                                          <p:attrName>ppt_y</p:attrName>
                                        </p:attrNameLst>
                                      </p:cBhvr>
                                      <p:tavLst>
                                        <p:tav tm="0">
                                          <p:val>
                                            <p:strVal val="#ppt_y-#ppt_h/2"/>
                                          </p:val>
                                        </p:tav>
                                        <p:tav tm="100000">
                                          <p:val>
                                            <p:strVal val="#ppt_y"/>
                                          </p:val>
                                        </p:tav>
                                      </p:tavLst>
                                    </p:anim>
                                    <p:anim calcmode="lin" valueType="num">
                                      <p:cBhvr>
                                        <p:cTn id="259" dur="500" fill="hold"/>
                                        <p:tgtEl>
                                          <p:spTgt spid="588840"/>
                                        </p:tgtEl>
                                        <p:attrNameLst>
                                          <p:attrName>ppt_w</p:attrName>
                                        </p:attrNameLst>
                                      </p:cBhvr>
                                      <p:tavLst>
                                        <p:tav tm="0">
                                          <p:val>
                                            <p:strVal val="#ppt_w"/>
                                          </p:val>
                                        </p:tav>
                                        <p:tav tm="100000">
                                          <p:val>
                                            <p:strVal val="#ppt_w"/>
                                          </p:val>
                                        </p:tav>
                                      </p:tavLst>
                                    </p:anim>
                                    <p:anim calcmode="lin" valueType="num">
                                      <p:cBhvr>
                                        <p:cTn id="260" dur="500" fill="hold"/>
                                        <p:tgtEl>
                                          <p:spTgt spid="588840"/>
                                        </p:tgtEl>
                                        <p:attrNameLst>
                                          <p:attrName>ppt_h</p:attrName>
                                        </p:attrNameLst>
                                      </p:cBhvr>
                                      <p:tavLst>
                                        <p:tav tm="0">
                                          <p:val>
                                            <p:fltVal val="0"/>
                                          </p:val>
                                        </p:tav>
                                        <p:tav tm="100000">
                                          <p:val>
                                            <p:strVal val="#ppt_h"/>
                                          </p:val>
                                        </p:tav>
                                      </p:tavLst>
                                    </p:anim>
                                  </p:childTnLst>
                                </p:cTn>
                              </p:par>
                            </p:childTnLst>
                          </p:cTn>
                        </p:par>
                      </p:childTnLst>
                    </p:cTn>
                  </p:par>
                  <p:par>
                    <p:cTn id="261" fill="hold" nodeType="clickPar">
                      <p:stCondLst>
                        <p:cond delay="indefinite"/>
                      </p:stCondLst>
                      <p:childTnLst>
                        <p:par>
                          <p:cTn id="262" fill="hold" nodeType="withGroup">
                            <p:stCondLst>
                              <p:cond delay="0"/>
                            </p:stCondLst>
                            <p:childTnLst>
                              <p:par>
                                <p:cTn id="263" presetID="23" presetClass="entr" presetSubtype="32" fill="hold" grpId="0" nodeType="clickEffect">
                                  <p:stCondLst>
                                    <p:cond delay="0"/>
                                  </p:stCondLst>
                                  <p:childTnLst>
                                    <p:set>
                                      <p:cBhvr>
                                        <p:cTn id="264" dur="1" fill="hold">
                                          <p:stCondLst>
                                            <p:cond delay="0"/>
                                          </p:stCondLst>
                                        </p:cTn>
                                        <p:tgtEl>
                                          <p:spTgt spid="588841"/>
                                        </p:tgtEl>
                                        <p:attrNameLst>
                                          <p:attrName>style.visibility</p:attrName>
                                        </p:attrNameLst>
                                      </p:cBhvr>
                                      <p:to>
                                        <p:strVal val="visible"/>
                                      </p:to>
                                    </p:set>
                                    <p:anim calcmode="lin" valueType="num">
                                      <p:cBhvr>
                                        <p:cTn id="265" dur="500" fill="hold"/>
                                        <p:tgtEl>
                                          <p:spTgt spid="588841"/>
                                        </p:tgtEl>
                                        <p:attrNameLst>
                                          <p:attrName>ppt_w</p:attrName>
                                        </p:attrNameLst>
                                      </p:cBhvr>
                                      <p:tavLst>
                                        <p:tav tm="0">
                                          <p:val>
                                            <p:strVal val="4*#ppt_w"/>
                                          </p:val>
                                        </p:tav>
                                        <p:tav tm="100000">
                                          <p:val>
                                            <p:strVal val="#ppt_w"/>
                                          </p:val>
                                        </p:tav>
                                      </p:tavLst>
                                    </p:anim>
                                    <p:anim calcmode="lin" valueType="num">
                                      <p:cBhvr>
                                        <p:cTn id="266" dur="500" fill="hold"/>
                                        <p:tgtEl>
                                          <p:spTgt spid="588841"/>
                                        </p:tgtEl>
                                        <p:attrNameLst>
                                          <p:attrName>ppt_h</p:attrName>
                                        </p:attrNameLst>
                                      </p:cBhvr>
                                      <p:tavLst>
                                        <p:tav tm="0">
                                          <p:val>
                                            <p:strVal val="4*#ppt_h"/>
                                          </p:val>
                                        </p:tav>
                                        <p:tav tm="100000">
                                          <p:val>
                                            <p:strVal val="#ppt_h"/>
                                          </p:val>
                                        </p:tav>
                                      </p:tavLst>
                                    </p:anim>
                                  </p:childTnLst>
                                </p:cTn>
                              </p:par>
                            </p:childTnLst>
                          </p:cTn>
                        </p:par>
                      </p:childTnLst>
                    </p:cTn>
                  </p:par>
                  <p:par>
                    <p:cTn id="267" fill="hold" nodeType="clickPar">
                      <p:stCondLst>
                        <p:cond delay="indefinite"/>
                      </p:stCondLst>
                      <p:childTnLst>
                        <p:par>
                          <p:cTn id="268" fill="hold" nodeType="withGroup">
                            <p:stCondLst>
                              <p:cond delay="0"/>
                            </p:stCondLst>
                            <p:childTnLst>
                              <p:par>
                                <p:cTn id="269" presetID="23" presetClass="entr" presetSubtype="32" fill="hold" grpId="0" nodeType="clickEffect">
                                  <p:stCondLst>
                                    <p:cond delay="0"/>
                                  </p:stCondLst>
                                  <p:childTnLst>
                                    <p:set>
                                      <p:cBhvr>
                                        <p:cTn id="270" dur="1" fill="hold">
                                          <p:stCondLst>
                                            <p:cond delay="0"/>
                                          </p:stCondLst>
                                        </p:cTn>
                                        <p:tgtEl>
                                          <p:spTgt spid="588842"/>
                                        </p:tgtEl>
                                        <p:attrNameLst>
                                          <p:attrName>style.visibility</p:attrName>
                                        </p:attrNameLst>
                                      </p:cBhvr>
                                      <p:to>
                                        <p:strVal val="visible"/>
                                      </p:to>
                                    </p:set>
                                    <p:anim calcmode="lin" valueType="num">
                                      <p:cBhvr>
                                        <p:cTn id="271" dur="500" fill="hold"/>
                                        <p:tgtEl>
                                          <p:spTgt spid="588842"/>
                                        </p:tgtEl>
                                        <p:attrNameLst>
                                          <p:attrName>ppt_w</p:attrName>
                                        </p:attrNameLst>
                                      </p:cBhvr>
                                      <p:tavLst>
                                        <p:tav tm="0">
                                          <p:val>
                                            <p:strVal val="4*#ppt_w"/>
                                          </p:val>
                                        </p:tav>
                                        <p:tav tm="100000">
                                          <p:val>
                                            <p:strVal val="#ppt_w"/>
                                          </p:val>
                                        </p:tav>
                                      </p:tavLst>
                                    </p:anim>
                                    <p:anim calcmode="lin" valueType="num">
                                      <p:cBhvr>
                                        <p:cTn id="272" dur="500" fill="hold"/>
                                        <p:tgtEl>
                                          <p:spTgt spid="588842"/>
                                        </p:tgtEl>
                                        <p:attrNameLst>
                                          <p:attrName>ppt_h</p:attrName>
                                        </p:attrNameLst>
                                      </p:cBhvr>
                                      <p:tavLst>
                                        <p:tav tm="0">
                                          <p:val>
                                            <p:strVal val="4*#ppt_h"/>
                                          </p:val>
                                        </p:tav>
                                        <p:tav tm="100000">
                                          <p:val>
                                            <p:strVal val="#ppt_h"/>
                                          </p:val>
                                        </p:tav>
                                      </p:tavLst>
                                    </p:anim>
                                  </p:childTnLst>
                                </p:cTn>
                              </p:par>
                            </p:childTnLst>
                          </p:cTn>
                        </p:par>
                      </p:childTnLst>
                    </p:cTn>
                  </p:par>
                  <p:par>
                    <p:cTn id="273" fill="hold" nodeType="clickPar">
                      <p:stCondLst>
                        <p:cond delay="indefinite"/>
                      </p:stCondLst>
                      <p:childTnLst>
                        <p:par>
                          <p:cTn id="274" fill="hold" nodeType="withGroup">
                            <p:stCondLst>
                              <p:cond delay="0"/>
                            </p:stCondLst>
                            <p:childTnLst>
                              <p:par>
                                <p:cTn id="275" presetID="23" presetClass="entr" presetSubtype="32" fill="hold" grpId="0" nodeType="clickEffect">
                                  <p:stCondLst>
                                    <p:cond delay="0"/>
                                  </p:stCondLst>
                                  <p:childTnLst>
                                    <p:set>
                                      <p:cBhvr>
                                        <p:cTn id="276" dur="1" fill="hold">
                                          <p:stCondLst>
                                            <p:cond delay="0"/>
                                          </p:stCondLst>
                                        </p:cTn>
                                        <p:tgtEl>
                                          <p:spTgt spid="588843"/>
                                        </p:tgtEl>
                                        <p:attrNameLst>
                                          <p:attrName>style.visibility</p:attrName>
                                        </p:attrNameLst>
                                      </p:cBhvr>
                                      <p:to>
                                        <p:strVal val="visible"/>
                                      </p:to>
                                    </p:set>
                                    <p:anim calcmode="lin" valueType="num">
                                      <p:cBhvr>
                                        <p:cTn id="277" dur="500" fill="hold"/>
                                        <p:tgtEl>
                                          <p:spTgt spid="588843"/>
                                        </p:tgtEl>
                                        <p:attrNameLst>
                                          <p:attrName>ppt_w</p:attrName>
                                        </p:attrNameLst>
                                      </p:cBhvr>
                                      <p:tavLst>
                                        <p:tav tm="0">
                                          <p:val>
                                            <p:strVal val="4*#ppt_w"/>
                                          </p:val>
                                        </p:tav>
                                        <p:tav tm="100000">
                                          <p:val>
                                            <p:strVal val="#ppt_w"/>
                                          </p:val>
                                        </p:tav>
                                      </p:tavLst>
                                    </p:anim>
                                    <p:anim calcmode="lin" valueType="num">
                                      <p:cBhvr>
                                        <p:cTn id="278" dur="500" fill="hold"/>
                                        <p:tgtEl>
                                          <p:spTgt spid="588843"/>
                                        </p:tgtEl>
                                        <p:attrNameLst>
                                          <p:attrName>ppt_h</p:attrName>
                                        </p:attrNameLst>
                                      </p:cBhvr>
                                      <p:tavLst>
                                        <p:tav tm="0">
                                          <p:val>
                                            <p:strVal val="4*#ppt_h"/>
                                          </p:val>
                                        </p:tav>
                                        <p:tav tm="100000">
                                          <p:val>
                                            <p:strVal val="#ppt_h"/>
                                          </p:val>
                                        </p:tav>
                                      </p:tavLst>
                                    </p:anim>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3" presetClass="entr" presetSubtype="32" fill="hold" grpId="0" nodeType="clickEffect">
                                  <p:stCondLst>
                                    <p:cond delay="0"/>
                                  </p:stCondLst>
                                  <p:childTnLst>
                                    <p:set>
                                      <p:cBhvr>
                                        <p:cTn id="282" dur="1" fill="hold">
                                          <p:stCondLst>
                                            <p:cond delay="0"/>
                                          </p:stCondLst>
                                        </p:cTn>
                                        <p:tgtEl>
                                          <p:spTgt spid="588845"/>
                                        </p:tgtEl>
                                        <p:attrNameLst>
                                          <p:attrName>style.visibility</p:attrName>
                                        </p:attrNameLst>
                                      </p:cBhvr>
                                      <p:to>
                                        <p:strVal val="visible"/>
                                      </p:to>
                                    </p:set>
                                    <p:anim calcmode="lin" valueType="num">
                                      <p:cBhvr>
                                        <p:cTn id="283" dur="500" fill="hold"/>
                                        <p:tgtEl>
                                          <p:spTgt spid="588845"/>
                                        </p:tgtEl>
                                        <p:attrNameLst>
                                          <p:attrName>ppt_w</p:attrName>
                                        </p:attrNameLst>
                                      </p:cBhvr>
                                      <p:tavLst>
                                        <p:tav tm="0">
                                          <p:val>
                                            <p:strVal val="4*#ppt_w"/>
                                          </p:val>
                                        </p:tav>
                                        <p:tav tm="100000">
                                          <p:val>
                                            <p:strVal val="#ppt_w"/>
                                          </p:val>
                                        </p:tav>
                                      </p:tavLst>
                                    </p:anim>
                                    <p:anim calcmode="lin" valueType="num">
                                      <p:cBhvr>
                                        <p:cTn id="284" dur="500" fill="hold"/>
                                        <p:tgtEl>
                                          <p:spTgt spid="588845"/>
                                        </p:tgtEl>
                                        <p:attrNameLst>
                                          <p:attrName>ppt_h</p:attrName>
                                        </p:attrNameLst>
                                      </p:cBhvr>
                                      <p:tavLst>
                                        <p:tav tm="0">
                                          <p:val>
                                            <p:strVal val="4*#ppt_h"/>
                                          </p:val>
                                        </p:tav>
                                        <p:tav tm="100000">
                                          <p:val>
                                            <p:strVal val="#ppt_h"/>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23" presetClass="entr" presetSubtype="32" fill="hold" grpId="0" nodeType="clickEffect">
                                  <p:stCondLst>
                                    <p:cond delay="0"/>
                                  </p:stCondLst>
                                  <p:childTnLst>
                                    <p:set>
                                      <p:cBhvr>
                                        <p:cTn id="288" dur="1" fill="hold">
                                          <p:stCondLst>
                                            <p:cond delay="0"/>
                                          </p:stCondLst>
                                        </p:cTn>
                                        <p:tgtEl>
                                          <p:spTgt spid="588844"/>
                                        </p:tgtEl>
                                        <p:attrNameLst>
                                          <p:attrName>style.visibility</p:attrName>
                                        </p:attrNameLst>
                                      </p:cBhvr>
                                      <p:to>
                                        <p:strVal val="visible"/>
                                      </p:to>
                                    </p:set>
                                    <p:anim calcmode="lin" valueType="num">
                                      <p:cBhvr>
                                        <p:cTn id="289" dur="500" fill="hold"/>
                                        <p:tgtEl>
                                          <p:spTgt spid="588844"/>
                                        </p:tgtEl>
                                        <p:attrNameLst>
                                          <p:attrName>ppt_w</p:attrName>
                                        </p:attrNameLst>
                                      </p:cBhvr>
                                      <p:tavLst>
                                        <p:tav tm="0">
                                          <p:val>
                                            <p:strVal val="4*#ppt_w"/>
                                          </p:val>
                                        </p:tav>
                                        <p:tav tm="100000">
                                          <p:val>
                                            <p:strVal val="#ppt_w"/>
                                          </p:val>
                                        </p:tav>
                                      </p:tavLst>
                                    </p:anim>
                                    <p:anim calcmode="lin" valueType="num">
                                      <p:cBhvr>
                                        <p:cTn id="290" dur="500" fill="hold"/>
                                        <p:tgtEl>
                                          <p:spTgt spid="588844"/>
                                        </p:tgtEl>
                                        <p:attrNameLst>
                                          <p:attrName>ppt_h</p:attrName>
                                        </p:attrNameLst>
                                      </p:cBhvr>
                                      <p:tavLst>
                                        <p:tav tm="0">
                                          <p:val>
                                            <p:strVal val="4*#ppt_h"/>
                                          </p:val>
                                        </p:tav>
                                        <p:tav tm="100000">
                                          <p:val>
                                            <p:strVal val="#ppt_h"/>
                                          </p:val>
                                        </p:tav>
                                      </p:tavLst>
                                    </p:anim>
                                  </p:childTnLst>
                                </p:cTn>
                              </p:par>
                            </p:childTnLst>
                          </p:cTn>
                        </p:par>
                      </p:childTnLst>
                    </p:cTn>
                  </p:par>
                  <p:par>
                    <p:cTn id="291" fill="hold" nodeType="clickPar">
                      <p:stCondLst>
                        <p:cond delay="indefinite"/>
                      </p:stCondLst>
                      <p:childTnLst>
                        <p:par>
                          <p:cTn id="292" fill="hold" nodeType="withGroup">
                            <p:stCondLst>
                              <p:cond delay="0"/>
                            </p:stCondLst>
                            <p:childTnLst>
                              <p:par>
                                <p:cTn id="293" presetID="23" presetClass="entr" presetSubtype="32" fill="hold" grpId="0" nodeType="clickEffect">
                                  <p:stCondLst>
                                    <p:cond delay="0"/>
                                  </p:stCondLst>
                                  <p:childTnLst>
                                    <p:set>
                                      <p:cBhvr>
                                        <p:cTn id="294" dur="1" fill="hold">
                                          <p:stCondLst>
                                            <p:cond delay="0"/>
                                          </p:stCondLst>
                                        </p:cTn>
                                        <p:tgtEl>
                                          <p:spTgt spid="588847"/>
                                        </p:tgtEl>
                                        <p:attrNameLst>
                                          <p:attrName>style.visibility</p:attrName>
                                        </p:attrNameLst>
                                      </p:cBhvr>
                                      <p:to>
                                        <p:strVal val="visible"/>
                                      </p:to>
                                    </p:set>
                                    <p:anim calcmode="lin" valueType="num">
                                      <p:cBhvr>
                                        <p:cTn id="295" dur="500" fill="hold"/>
                                        <p:tgtEl>
                                          <p:spTgt spid="588847"/>
                                        </p:tgtEl>
                                        <p:attrNameLst>
                                          <p:attrName>ppt_w</p:attrName>
                                        </p:attrNameLst>
                                      </p:cBhvr>
                                      <p:tavLst>
                                        <p:tav tm="0">
                                          <p:val>
                                            <p:strVal val="4*#ppt_w"/>
                                          </p:val>
                                        </p:tav>
                                        <p:tav tm="100000">
                                          <p:val>
                                            <p:strVal val="#ppt_w"/>
                                          </p:val>
                                        </p:tav>
                                      </p:tavLst>
                                    </p:anim>
                                    <p:anim calcmode="lin" valueType="num">
                                      <p:cBhvr>
                                        <p:cTn id="296" dur="500" fill="hold"/>
                                        <p:tgtEl>
                                          <p:spTgt spid="588847"/>
                                        </p:tgtEl>
                                        <p:attrNameLst>
                                          <p:attrName>ppt_h</p:attrName>
                                        </p:attrNameLst>
                                      </p:cBhvr>
                                      <p:tavLst>
                                        <p:tav tm="0">
                                          <p:val>
                                            <p:strVal val="4*#ppt_h"/>
                                          </p:val>
                                        </p:tav>
                                        <p:tav tm="100000">
                                          <p:val>
                                            <p:strVal val="#ppt_h"/>
                                          </p:val>
                                        </p:tav>
                                      </p:tavLst>
                                    </p:anim>
                                  </p:childTnLst>
                                </p:cTn>
                              </p:par>
                            </p:childTnLst>
                          </p:cTn>
                        </p:par>
                      </p:childTnLst>
                    </p:cTn>
                  </p:par>
                  <p:par>
                    <p:cTn id="297" fill="hold" nodeType="clickPar">
                      <p:stCondLst>
                        <p:cond delay="indefinite"/>
                      </p:stCondLst>
                      <p:childTnLst>
                        <p:par>
                          <p:cTn id="298" fill="hold" nodeType="withGroup">
                            <p:stCondLst>
                              <p:cond delay="0"/>
                            </p:stCondLst>
                            <p:childTnLst>
                              <p:par>
                                <p:cTn id="299" presetID="23" presetClass="entr" presetSubtype="32" fill="hold" grpId="0" nodeType="clickEffect">
                                  <p:stCondLst>
                                    <p:cond delay="0"/>
                                  </p:stCondLst>
                                  <p:childTnLst>
                                    <p:set>
                                      <p:cBhvr>
                                        <p:cTn id="300" dur="1" fill="hold">
                                          <p:stCondLst>
                                            <p:cond delay="0"/>
                                          </p:stCondLst>
                                        </p:cTn>
                                        <p:tgtEl>
                                          <p:spTgt spid="588848"/>
                                        </p:tgtEl>
                                        <p:attrNameLst>
                                          <p:attrName>style.visibility</p:attrName>
                                        </p:attrNameLst>
                                      </p:cBhvr>
                                      <p:to>
                                        <p:strVal val="visible"/>
                                      </p:to>
                                    </p:set>
                                    <p:anim calcmode="lin" valueType="num">
                                      <p:cBhvr>
                                        <p:cTn id="301" dur="500" fill="hold"/>
                                        <p:tgtEl>
                                          <p:spTgt spid="588848"/>
                                        </p:tgtEl>
                                        <p:attrNameLst>
                                          <p:attrName>ppt_w</p:attrName>
                                        </p:attrNameLst>
                                      </p:cBhvr>
                                      <p:tavLst>
                                        <p:tav tm="0">
                                          <p:val>
                                            <p:strVal val="4*#ppt_w"/>
                                          </p:val>
                                        </p:tav>
                                        <p:tav tm="100000">
                                          <p:val>
                                            <p:strVal val="#ppt_w"/>
                                          </p:val>
                                        </p:tav>
                                      </p:tavLst>
                                    </p:anim>
                                    <p:anim calcmode="lin" valueType="num">
                                      <p:cBhvr>
                                        <p:cTn id="302" dur="500" fill="hold"/>
                                        <p:tgtEl>
                                          <p:spTgt spid="588848"/>
                                        </p:tgtEl>
                                        <p:attrNameLst>
                                          <p:attrName>ppt_h</p:attrName>
                                        </p:attrNameLst>
                                      </p:cBhvr>
                                      <p:tavLst>
                                        <p:tav tm="0">
                                          <p:val>
                                            <p:strVal val="4*#ppt_h"/>
                                          </p:val>
                                        </p:tav>
                                        <p:tav tm="100000">
                                          <p:val>
                                            <p:strVal val="#ppt_h"/>
                                          </p:val>
                                        </p:tav>
                                      </p:tavLst>
                                    </p:anim>
                                  </p:childTnLst>
                                </p:cTn>
                              </p:par>
                            </p:childTnLst>
                          </p:cTn>
                        </p:par>
                      </p:childTnLst>
                    </p:cTn>
                  </p:par>
                  <p:par>
                    <p:cTn id="303" fill="hold" nodeType="clickPar">
                      <p:stCondLst>
                        <p:cond delay="indefinite"/>
                      </p:stCondLst>
                      <p:childTnLst>
                        <p:par>
                          <p:cTn id="304" fill="hold" nodeType="withGroup">
                            <p:stCondLst>
                              <p:cond delay="0"/>
                            </p:stCondLst>
                            <p:childTnLst>
                              <p:par>
                                <p:cTn id="305" presetID="23" presetClass="entr" presetSubtype="32" fill="hold" grpId="0" nodeType="clickEffect">
                                  <p:stCondLst>
                                    <p:cond delay="0"/>
                                  </p:stCondLst>
                                  <p:childTnLst>
                                    <p:set>
                                      <p:cBhvr>
                                        <p:cTn id="306" dur="1" fill="hold">
                                          <p:stCondLst>
                                            <p:cond delay="0"/>
                                          </p:stCondLst>
                                        </p:cTn>
                                        <p:tgtEl>
                                          <p:spTgt spid="588846"/>
                                        </p:tgtEl>
                                        <p:attrNameLst>
                                          <p:attrName>style.visibility</p:attrName>
                                        </p:attrNameLst>
                                      </p:cBhvr>
                                      <p:to>
                                        <p:strVal val="visible"/>
                                      </p:to>
                                    </p:set>
                                    <p:anim calcmode="lin" valueType="num">
                                      <p:cBhvr>
                                        <p:cTn id="307" dur="500" fill="hold"/>
                                        <p:tgtEl>
                                          <p:spTgt spid="588846"/>
                                        </p:tgtEl>
                                        <p:attrNameLst>
                                          <p:attrName>ppt_w</p:attrName>
                                        </p:attrNameLst>
                                      </p:cBhvr>
                                      <p:tavLst>
                                        <p:tav tm="0">
                                          <p:val>
                                            <p:strVal val="4*#ppt_w"/>
                                          </p:val>
                                        </p:tav>
                                        <p:tav tm="100000">
                                          <p:val>
                                            <p:strVal val="#ppt_w"/>
                                          </p:val>
                                        </p:tav>
                                      </p:tavLst>
                                    </p:anim>
                                    <p:anim calcmode="lin" valueType="num">
                                      <p:cBhvr>
                                        <p:cTn id="308" dur="500" fill="hold"/>
                                        <p:tgtEl>
                                          <p:spTgt spid="588846"/>
                                        </p:tgtEl>
                                        <p:attrNameLst>
                                          <p:attrName>ppt_h</p:attrName>
                                        </p:attrNameLst>
                                      </p:cBhvr>
                                      <p:tavLst>
                                        <p:tav tm="0">
                                          <p:val>
                                            <p:strVal val="4*#ppt_h"/>
                                          </p:val>
                                        </p:tav>
                                        <p:tav tm="100000">
                                          <p:val>
                                            <p:strVal val="#ppt_h"/>
                                          </p:val>
                                        </p:tav>
                                      </p:tavLst>
                                    </p:anim>
                                  </p:childTnLst>
                                </p:cTn>
                              </p:par>
                            </p:childTnLst>
                          </p:cTn>
                        </p:par>
                      </p:childTnLst>
                    </p:cTn>
                  </p:par>
                  <p:par>
                    <p:cTn id="309" fill="hold" nodeType="clickPar">
                      <p:stCondLst>
                        <p:cond delay="indefinite"/>
                      </p:stCondLst>
                      <p:childTnLst>
                        <p:par>
                          <p:cTn id="310" fill="hold" nodeType="withGroup">
                            <p:stCondLst>
                              <p:cond delay="0"/>
                            </p:stCondLst>
                            <p:childTnLst>
                              <p:par>
                                <p:cTn id="311" presetID="23" presetClass="entr" presetSubtype="32" fill="hold" grpId="0" nodeType="clickEffect">
                                  <p:stCondLst>
                                    <p:cond delay="0"/>
                                  </p:stCondLst>
                                  <p:childTnLst>
                                    <p:set>
                                      <p:cBhvr>
                                        <p:cTn id="312" dur="1" fill="hold">
                                          <p:stCondLst>
                                            <p:cond delay="0"/>
                                          </p:stCondLst>
                                        </p:cTn>
                                        <p:tgtEl>
                                          <p:spTgt spid="588850"/>
                                        </p:tgtEl>
                                        <p:attrNameLst>
                                          <p:attrName>style.visibility</p:attrName>
                                        </p:attrNameLst>
                                      </p:cBhvr>
                                      <p:to>
                                        <p:strVal val="visible"/>
                                      </p:to>
                                    </p:set>
                                    <p:anim calcmode="lin" valueType="num">
                                      <p:cBhvr>
                                        <p:cTn id="313" dur="500" fill="hold"/>
                                        <p:tgtEl>
                                          <p:spTgt spid="588850"/>
                                        </p:tgtEl>
                                        <p:attrNameLst>
                                          <p:attrName>ppt_w</p:attrName>
                                        </p:attrNameLst>
                                      </p:cBhvr>
                                      <p:tavLst>
                                        <p:tav tm="0">
                                          <p:val>
                                            <p:strVal val="4*#ppt_w"/>
                                          </p:val>
                                        </p:tav>
                                        <p:tav tm="100000">
                                          <p:val>
                                            <p:strVal val="#ppt_w"/>
                                          </p:val>
                                        </p:tav>
                                      </p:tavLst>
                                    </p:anim>
                                    <p:anim calcmode="lin" valueType="num">
                                      <p:cBhvr>
                                        <p:cTn id="314" dur="500" fill="hold"/>
                                        <p:tgtEl>
                                          <p:spTgt spid="588850"/>
                                        </p:tgtEl>
                                        <p:attrNameLst>
                                          <p:attrName>ppt_h</p:attrName>
                                        </p:attrNameLst>
                                      </p:cBhvr>
                                      <p:tavLst>
                                        <p:tav tm="0">
                                          <p:val>
                                            <p:strVal val="4*#ppt_h"/>
                                          </p:val>
                                        </p:tav>
                                        <p:tav tm="100000">
                                          <p:val>
                                            <p:strVal val="#ppt_h"/>
                                          </p:val>
                                        </p:tav>
                                      </p:tavLst>
                                    </p:anim>
                                  </p:childTnLst>
                                </p:cTn>
                              </p:par>
                            </p:childTnLst>
                          </p:cTn>
                        </p:par>
                      </p:childTnLst>
                    </p:cTn>
                  </p:par>
                  <p:par>
                    <p:cTn id="315" fill="hold" nodeType="clickPar">
                      <p:stCondLst>
                        <p:cond delay="indefinite"/>
                      </p:stCondLst>
                      <p:childTnLst>
                        <p:par>
                          <p:cTn id="316" fill="hold" nodeType="withGroup">
                            <p:stCondLst>
                              <p:cond delay="0"/>
                            </p:stCondLst>
                            <p:childTnLst>
                              <p:par>
                                <p:cTn id="317" presetID="23" presetClass="entr" presetSubtype="32" fill="hold" grpId="0" nodeType="clickEffect">
                                  <p:stCondLst>
                                    <p:cond delay="0"/>
                                  </p:stCondLst>
                                  <p:childTnLst>
                                    <p:set>
                                      <p:cBhvr>
                                        <p:cTn id="318" dur="1" fill="hold">
                                          <p:stCondLst>
                                            <p:cond delay="0"/>
                                          </p:stCondLst>
                                        </p:cTn>
                                        <p:tgtEl>
                                          <p:spTgt spid="588849"/>
                                        </p:tgtEl>
                                        <p:attrNameLst>
                                          <p:attrName>style.visibility</p:attrName>
                                        </p:attrNameLst>
                                      </p:cBhvr>
                                      <p:to>
                                        <p:strVal val="visible"/>
                                      </p:to>
                                    </p:set>
                                    <p:anim calcmode="lin" valueType="num">
                                      <p:cBhvr>
                                        <p:cTn id="319" dur="500" fill="hold"/>
                                        <p:tgtEl>
                                          <p:spTgt spid="588849"/>
                                        </p:tgtEl>
                                        <p:attrNameLst>
                                          <p:attrName>ppt_w</p:attrName>
                                        </p:attrNameLst>
                                      </p:cBhvr>
                                      <p:tavLst>
                                        <p:tav tm="0">
                                          <p:val>
                                            <p:strVal val="4*#ppt_w"/>
                                          </p:val>
                                        </p:tav>
                                        <p:tav tm="100000">
                                          <p:val>
                                            <p:strVal val="#ppt_w"/>
                                          </p:val>
                                        </p:tav>
                                      </p:tavLst>
                                    </p:anim>
                                    <p:anim calcmode="lin" valueType="num">
                                      <p:cBhvr>
                                        <p:cTn id="320" dur="500" fill="hold"/>
                                        <p:tgtEl>
                                          <p:spTgt spid="588849"/>
                                        </p:tgtEl>
                                        <p:attrNameLst>
                                          <p:attrName>ppt_h</p:attrName>
                                        </p:attrNameLst>
                                      </p:cBhvr>
                                      <p:tavLst>
                                        <p:tav tm="0">
                                          <p:val>
                                            <p:strVal val="4*#ppt_h"/>
                                          </p:val>
                                        </p:tav>
                                        <p:tav tm="100000">
                                          <p:val>
                                            <p:strVal val="#ppt_h"/>
                                          </p:val>
                                        </p:tav>
                                      </p:tavLst>
                                    </p:anim>
                                  </p:childTnLst>
                                </p:cTn>
                              </p:par>
                            </p:childTnLst>
                          </p:cTn>
                        </p:par>
                      </p:childTnLst>
                    </p:cTn>
                  </p:par>
                  <p:par>
                    <p:cTn id="321" fill="hold" nodeType="clickPar">
                      <p:stCondLst>
                        <p:cond delay="indefinite"/>
                      </p:stCondLst>
                      <p:childTnLst>
                        <p:par>
                          <p:cTn id="322" fill="hold" nodeType="withGroup">
                            <p:stCondLst>
                              <p:cond delay="0"/>
                            </p:stCondLst>
                            <p:childTnLst>
                              <p:par>
                                <p:cTn id="323" presetID="17" presetClass="entr" presetSubtype="8" fill="hold" nodeType="clickEffect">
                                  <p:stCondLst>
                                    <p:cond delay="0"/>
                                  </p:stCondLst>
                                  <p:childTnLst>
                                    <p:set>
                                      <p:cBhvr>
                                        <p:cTn id="324" dur="1" fill="hold">
                                          <p:stCondLst>
                                            <p:cond delay="0"/>
                                          </p:stCondLst>
                                        </p:cTn>
                                        <p:tgtEl>
                                          <p:spTgt spid="588851"/>
                                        </p:tgtEl>
                                        <p:attrNameLst>
                                          <p:attrName>style.visibility</p:attrName>
                                        </p:attrNameLst>
                                      </p:cBhvr>
                                      <p:to>
                                        <p:strVal val="visible"/>
                                      </p:to>
                                    </p:set>
                                    <p:anim calcmode="lin" valueType="num">
                                      <p:cBhvr>
                                        <p:cTn id="325" dur="500" fill="hold"/>
                                        <p:tgtEl>
                                          <p:spTgt spid="588851"/>
                                        </p:tgtEl>
                                        <p:attrNameLst>
                                          <p:attrName>ppt_x</p:attrName>
                                        </p:attrNameLst>
                                      </p:cBhvr>
                                      <p:tavLst>
                                        <p:tav tm="0">
                                          <p:val>
                                            <p:strVal val="#ppt_x-#ppt_w/2"/>
                                          </p:val>
                                        </p:tav>
                                        <p:tav tm="100000">
                                          <p:val>
                                            <p:strVal val="#ppt_x"/>
                                          </p:val>
                                        </p:tav>
                                      </p:tavLst>
                                    </p:anim>
                                    <p:anim calcmode="lin" valueType="num">
                                      <p:cBhvr>
                                        <p:cTn id="326" dur="500" fill="hold"/>
                                        <p:tgtEl>
                                          <p:spTgt spid="588851"/>
                                        </p:tgtEl>
                                        <p:attrNameLst>
                                          <p:attrName>ppt_y</p:attrName>
                                        </p:attrNameLst>
                                      </p:cBhvr>
                                      <p:tavLst>
                                        <p:tav tm="0">
                                          <p:val>
                                            <p:strVal val="#ppt_y"/>
                                          </p:val>
                                        </p:tav>
                                        <p:tav tm="100000">
                                          <p:val>
                                            <p:strVal val="#ppt_y"/>
                                          </p:val>
                                        </p:tav>
                                      </p:tavLst>
                                    </p:anim>
                                    <p:anim calcmode="lin" valueType="num">
                                      <p:cBhvr>
                                        <p:cTn id="327" dur="500" fill="hold"/>
                                        <p:tgtEl>
                                          <p:spTgt spid="588851"/>
                                        </p:tgtEl>
                                        <p:attrNameLst>
                                          <p:attrName>ppt_w</p:attrName>
                                        </p:attrNameLst>
                                      </p:cBhvr>
                                      <p:tavLst>
                                        <p:tav tm="0">
                                          <p:val>
                                            <p:fltVal val="0"/>
                                          </p:val>
                                        </p:tav>
                                        <p:tav tm="100000">
                                          <p:val>
                                            <p:strVal val="#ppt_w"/>
                                          </p:val>
                                        </p:tav>
                                      </p:tavLst>
                                    </p:anim>
                                    <p:anim calcmode="lin" valueType="num">
                                      <p:cBhvr>
                                        <p:cTn id="328" dur="500" fill="hold"/>
                                        <p:tgtEl>
                                          <p:spTgt spid="5888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2" grpId="0" animBg="1"/>
      <p:bldP spid="588803" grpId="0" animBg="1"/>
      <p:bldP spid="588804" grpId="0" animBg="1"/>
      <p:bldP spid="588805" grpId="0" animBg="1"/>
      <p:bldP spid="588806" grpId="0" animBg="1"/>
      <p:bldP spid="588807" grpId="0" animBg="1"/>
      <p:bldP spid="588808" grpId="0" animBg="1"/>
      <p:bldP spid="588809" grpId="0" animBg="1"/>
      <p:bldP spid="588810" grpId="0" animBg="1"/>
      <p:bldP spid="588811" grpId="0" animBg="1"/>
      <p:bldP spid="588812" grpId="0" animBg="1"/>
      <p:bldP spid="588813" grpId="0" animBg="1"/>
      <p:bldP spid="588814" grpId="0" animBg="1"/>
      <p:bldP spid="588815" grpId="0" animBg="1"/>
      <p:bldP spid="588816" grpId="0" animBg="1"/>
      <p:bldP spid="588817" grpId="0" animBg="1"/>
      <p:bldP spid="588818" grpId="0" animBg="1"/>
      <p:bldP spid="588819" grpId="0" animBg="1"/>
      <p:bldP spid="588820" grpId="0" animBg="1"/>
      <p:bldP spid="588821" grpId="0" animBg="1"/>
      <p:bldP spid="588822" grpId="0" animBg="1"/>
      <p:bldP spid="588823" grpId="0" autoUpdateAnimBg="0"/>
      <p:bldP spid="588824" grpId="0" autoUpdateAnimBg="0"/>
      <p:bldP spid="588825" grpId="0" autoUpdateAnimBg="0"/>
      <p:bldP spid="588826" grpId="0" autoUpdateAnimBg="0"/>
      <p:bldP spid="588827" grpId="0" autoUpdateAnimBg="0"/>
      <p:bldP spid="588828" grpId="0" autoUpdateAnimBg="0"/>
      <p:bldP spid="588829" grpId="0" autoUpdateAnimBg="0"/>
      <p:bldP spid="588830" grpId="0" autoUpdateAnimBg="0"/>
      <p:bldP spid="588831" grpId="0" autoUpdateAnimBg="0"/>
      <p:bldP spid="588832" grpId="0" autoUpdateAnimBg="0"/>
      <p:bldP spid="588833" grpId="0" animBg="1"/>
      <p:bldP spid="588834" grpId="0" animBg="1"/>
      <p:bldP spid="588835" grpId="0" animBg="1"/>
      <p:bldP spid="588836" grpId="0" animBg="1"/>
      <p:bldP spid="588837" grpId="0" animBg="1"/>
      <p:bldP spid="588838" grpId="0" animBg="1"/>
      <p:bldP spid="588839" grpId="0" animBg="1"/>
      <p:bldP spid="588840" grpId="0" animBg="1"/>
      <p:bldP spid="588841" grpId="0" autoUpdateAnimBg="0"/>
      <p:bldP spid="588842" grpId="0" autoUpdateAnimBg="0"/>
      <p:bldP spid="588843" grpId="0" autoUpdateAnimBg="0"/>
      <p:bldP spid="588844" grpId="0" autoUpdateAnimBg="0"/>
      <p:bldP spid="588845" grpId="0" autoUpdateAnimBg="0"/>
      <p:bldP spid="588846" grpId="0" autoUpdateAnimBg="0"/>
      <p:bldP spid="588847" grpId="0" autoUpdateAnimBg="0"/>
      <p:bldP spid="588848" grpId="0" autoUpdateAnimBg="0"/>
      <p:bldP spid="588849" grpId="0" autoUpdateAnimBg="0"/>
      <p:bldP spid="5888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9826" name="Group 2"/>
          <p:cNvGrpSpPr>
            <a:grpSpLocks/>
          </p:cNvGrpSpPr>
          <p:nvPr/>
        </p:nvGrpSpPr>
        <p:grpSpPr bwMode="auto">
          <a:xfrm>
            <a:off x="5791200" y="819150"/>
            <a:ext cx="3076575" cy="2401888"/>
            <a:chOff x="3648" y="516"/>
            <a:chExt cx="1938" cy="1513"/>
          </a:xfrm>
        </p:grpSpPr>
        <p:sp>
          <p:nvSpPr>
            <p:cNvPr id="589827" name="Text Box 3"/>
            <p:cNvSpPr txBox="1">
              <a:spLocks noChangeArrowheads="1"/>
            </p:cNvSpPr>
            <p:nvPr/>
          </p:nvSpPr>
          <p:spPr bwMode="auto">
            <a:xfrm>
              <a:off x="3648" y="1553"/>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10</a:t>
              </a:r>
              <a:r>
                <a:rPr lang="en-US" altLang="en-US" sz="1200" baseline="30000" smtClean="0">
                  <a:solidFill>
                    <a:srgbClr val="000000"/>
                  </a:solidFill>
                  <a:latin typeface="Times New Roman" panose="02020603050405020304" pitchFamily="18" charset="0"/>
                </a:rPr>
                <a:t>0</a:t>
              </a:r>
            </a:p>
          </p:txBody>
        </p:sp>
        <p:grpSp>
          <p:nvGrpSpPr>
            <p:cNvPr id="589828" name="Group 4"/>
            <p:cNvGrpSpPr>
              <a:grpSpLocks/>
            </p:cNvGrpSpPr>
            <p:nvPr/>
          </p:nvGrpSpPr>
          <p:grpSpPr bwMode="auto">
            <a:xfrm>
              <a:off x="3675" y="516"/>
              <a:ext cx="1911" cy="1513"/>
              <a:chOff x="3675" y="516"/>
              <a:chExt cx="1911" cy="1513"/>
            </a:xfrm>
          </p:grpSpPr>
          <p:sp>
            <p:nvSpPr>
              <p:cNvPr id="589829" name="Freeform 5"/>
              <p:cNvSpPr>
                <a:spLocks noEditPoints="1"/>
              </p:cNvSpPr>
              <p:nvPr/>
            </p:nvSpPr>
            <p:spPr bwMode="auto">
              <a:xfrm>
                <a:off x="4993" y="653"/>
                <a:ext cx="494" cy="1173"/>
              </a:xfrm>
              <a:custGeom>
                <a:avLst/>
                <a:gdLst>
                  <a:gd name="T0" fmla="*/ 38 w 549"/>
                  <a:gd name="T1" fmla="*/ 32 h 1302"/>
                  <a:gd name="T2" fmla="*/ 98 w 549"/>
                  <a:gd name="T3" fmla="*/ 100 h 1302"/>
                  <a:gd name="T4" fmla="*/ 155 w 549"/>
                  <a:gd name="T5" fmla="*/ 169 h 1302"/>
                  <a:gd name="T6" fmla="*/ 211 w 549"/>
                  <a:gd name="T7" fmla="*/ 240 h 1302"/>
                  <a:gd name="T8" fmla="*/ 261 w 549"/>
                  <a:gd name="T9" fmla="*/ 315 h 1302"/>
                  <a:gd name="T10" fmla="*/ 307 w 549"/>
                  <a:gd name="T11" fmla="*/ 393 h 1302"/>
                  <a:gd name="T12" fmla="*/ 349 w 549"/>
                  <a:gd name="T13" fmla="*/ 472 h 1302"/>
                  <a:gd name="T14" fmla="*/ 387 w 549"/>
                  <a:gd name="T15" fmla="*/ 553 h 1302"/>
                  <a:gd name="T16" fmla="*/ 399 w 549"/>
                  <a:gd name="T17" fmla="*/ 599 h 1302"/>
                  <a:gd name="T18" fmla="*/ 362 w 549"/>
                  <a:gd name="T19" fmla="*/ 516 h 1302"/>
                  <a:gd name="T20" fmla="*/ 322 w 549"/>
                  <a:gd name="T21" fmla="*/ 436 h 1302"/>
                  <a:gd name="T22" fmla="*/ 276 w 549"/>
                  <a:gd name="T23" fmla="*/ 357 h 1302"/>
                  <a:gd name="T24" fmla="*/ 228 w 549"/>
                  <a:gd name="T25" fmla="*/ 282 h 1302"/>
                  <a:gd name="T26" fmla="*/ 176 w 549"/>
                  <a:gd name="T27" fmla="*/ 209 h 1302"/>
                  <a:gd name="T28" fmla="*/ 121 w 549"/>
                  <a:gd name="T29" fmla="*/ 138 h 1302"/>
                  <a:gd name="T30" fmla="*/ 63 w 549"/>
                  <a:gd name="T31" fmla="*/ 71 h 1302"/>
                  <a:gd name="T32" fmla="*/ 0 w 549"/>
                  <a:gd name="T33" fmla="*/ 5 h 1302"/>
                  <a:gd name="T34" fmla="*/ 407 w 549"/>
                  <a:gd name="T35" fmla="*/ 595 h 1302"/>
                  <a:gd name="T36" fmla="*/ 439 w 549"/>
                  <a:gd name="T37" fmla="*/ 680 h 1302"/>
                  <a:gd name="T38" fmla="*/ 468 w 549"/>
                  <a:gd name="T39" fmla="*/ 766 h 1302"/>
                  <a:gd name="T40" fmla="*/ 493 w 549"/>
                  <a:gd name="T41" fmla="*/ 852 h 1302"/>
                  <a:gd name="T42" fmla="*/ 512 w 549"/>
                  <a:gd name="T43" fmla="*/ 941 h 1302"/>
                  <a:gd name="T44" fmla="*/ 528 w 549"/>
                  <a:gd name="T45" fmla="*/ 1031 h 1302"/>
                  <a:gd name="T46" fmla="*/ 539 w 549"/>
                  <a:gd name="T47" fmla="*/ 1119 h 1302"/>
                  <a:gd name="T48" fmla="*/ 547 w 549"/>
                  <a:gd name="T49" fmla="*/ 1212 h 1302"/>
                  <a:gd name="T50" fmla="*/ 549 w 549"/>
                  <a:gd name="T51" fmla="*/ 1302 h 1302"/>
                  <a:gd name="T52" fmla="*/ 541 w 549"/>
                  <a:gd name="T53" fmla="*/ 1256 h 1302"/>
                  <a:gd name="T54" fmla="*/ 535 w 549"/>
                  <a:gd name="T55" fmla="*/ 1166 h 1302"/>
                  <a:gd name="T56" fmla="*/ 528 w 549"/>
                  <a:gd name="T57" fmla="*/ 1075 h 1302"/>
                  <a:gd name="T58" fmla="*/ 512 w 549"/>
                  <a:gd name="T59" fmla="*/ 987 h 1302"/>
                  <a:gd name="T60" fmla="*/ 495 w 549"/>
                  <a:gd name="T61" fmla="*/ 899 h 1302"/>
                  <a:gd name="T62" fmla="*/ 472 w 549"/>
                  <a:gd name="T63" fmla="*/ 810 h 1302"/>
                  <a:gd name="T64" fmla="*/ 447 w 549"/>
                  <a:gd name="T65" fmla="*/ 724 h 1302"/>
                  <a:gd name="T66" fmla="*/ 416 w 549"/>
                  <a:gd name="T67" fmla="*/ 639 h 1302"/>
                  <a:gd name="T68" fmla="*/ 407 w 549"/>
                  <a:gd name="T69" fmla="*/ 595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9" h="1302">
                    <a:moveTo>
                      <a:pt x="5" y="0"/>
                    </a:moveTo>
                    <a:lnTo>
                      <a:pt x="38" y="32"/>
                    </a:lnTo>
                    <a:lnTo>
                      <a:pt x="69" y="65"/>
                    </a:lnTo>
                    <a:lnTo>
                      <a:pt x="98" y="100"/>
                    </a:lnTo>
                    <a:lnTo>
                      <a:pt x="128" y="132"/>
                    </a:lnTo>
                    <a:lnTo>
                      <a:pt x="155" y="169"/>
                    </a:lnTo>
                    <a:lnTo>
                      <a:pt x="184" y="203"/>
                    </a:lnTo>
                    <a:lnTo>
                      <a:pt x="211" y="240"/>
                    </a:lnTo>
                    <a:lnTo>
                      <a:pt x="236" y="278"/>
                    </a:lnTo>
                    <a:lnTo>
                      <a:pt x="261" y="315"/>
                    </a:lnTo>
                    <a:lnTo>
                      <a:pt x="284" y="353"/>
                    </a:lnTo>
                    <a:lnTo>
                      <a:pt x="307" y="393"/>
                    </a:lnTo>
                    <a:lnTo>
                      <a:pt x="328" y="432"/>
                    </a:lnTo>
                    <a:lnTo>
                      <a:pt x="349" y="472"/>
                    </a:lnTo>
                    <a:lnTo>
                      <a:pt x="370" y="512"/>
                    </a:lnTo>
                    <a:lnTo>
                      <a:pt x="387" y="553"/>
                    </a:lnTo>
                    <a:lnTo>
                      <a:pt x="407" y="595"/>
                    </a:lnTo>
                    <a:lnTo>
                      <a:pt x="399" y="599"/>
                    </a:lnTo>
                    <a:lnTo>
                      <a:pt x="382" y="557"/>
                    </a:lnTo>
                    <a:lnTo>
                      <a:pt x="362" y="516"/>
                    </a:lnTo>
                    <a:lnTo>
                      <a:pt x="341" y="476"/>
                    </a:lnTo>
                    <a:lnTo>
                      <a:pt x="322" y="436"/>
                    </a:lnTo>
                    <a:lnTo>
                      <a:pt x="299" y="397"/>
                    </a:lnTo>
                    <a:lnTo>
                      <a:pt x="276" y="357"/>
                    </a:lnTo>
                    <a:lnTo>
                      <a:pt x="253" y="320"/>
                    </a:lnTo>
                    <a:lnTo>
                      <a:pt x="228" y="282"/>
                    </a:lnTo>
                    <a:lnTo>
                      <a:pt x="203" y="246"/>
                    </a:lnTo>
                    <a:lnTo>
                      <a:pt x="176" y="209"/>
                    </a:lnTo>
                    <a:lnTo>
                      <a:pt x="149" y="173"/>
                    </a:lnTo>
                    <a:lnTo>
                      <a:pt x="121" y="138"/>
                    </a:lnTo>
                    <a:lnTo>
                      <a:pt x="92" y="103"/>
                    </a:lnTo>
                    <a:lnTo>
                      <a:pt x="63" y="71"/>
                    </a:lnTo>
                    <a:lnTo>
                      <a:pt x="32" y="38"/>
                    </a:lnTo>
                    <a:lnTo>
                      <a:pt x="0" y="5"/>
                    </a:lnTo>
                    <a:lnTo>
                      <a:pt x="5" y="0"/>
                    </a:lnTo>
                    <a:close/>
                    <a:moveTo>
                      <a:pt x="407" y="595"/>
                    </a:moveTo>
                    <a:lnTo>
                      <a:pt x="424" y="637"/>
                    </a:lnTo>
                    <a:lnTo>
                      <a:pt x="439" y="680"/>
                    </a:lnTo>
                    <a:lnTo>
                      <a:pt x="455" y="722"/>
                    </a:lnTo>
                    <a:lnTo>
                      <a:pt x="468" y="766"/>
                    </a:lnTo>
                    <a:lnTo>
                      <a:pt x="480" y="808"/>
                    </a:lnTo>
                    <a:lnTo>
                      <a:pt x="493" y="852"/>
                    </a:lnTo>
                    <a:lnTo>
                      <a:pt x="503" y="897"/>
                    </a:lnTo>
                    <a:lnTo>
                      <a:pt x="512" y="941"/>
                    </a:lnTo>
                    <a:lnTo>
                      <a:pt x="522" y="985"/>
                    </a:lnTo>
                    <a:lnTo>
                      <a:pt x="528" y="1031"/>
                    </a:lnTo>
                    <a:lnTo>
                      <a:pt x="535" y="1075"/>
                    </a:lnTo>
                    <a:lnTo>
                      <a:pt x="539" y="1119"/>
                    </a:lnTo>
                    <a:lnTo>
                      <a:pt x="543" y="1166"/>
                    </a:lnTo>
                    <a:lnTo>
                      <a:pt x="547" y="1212"/>
                    </a:lnTo>
                    <a:lnTo>
                      <a:pt x="549" y="1256"/>
                    </a:lnTo>
                    <a:lnTo>
                      <a:pt x="549" y="1302"/>
                    </a:lnTo>
                    <a:lnTo>
                      <a:pt x="541" y="1302"/>
                    </a:lnTo>
                    <a:lnTo>
                      <a:pt x="541" y="1256"/>
                    </a:lnTo>
                    <a:lnTo>
                      <a:pt x="539" y="1212"/>
                    </a:lnTo>
                    <a:lnTo>
                      <a:pt x="535" y="1166"/>
                    </a:lnTo>
                    <a:lnTo>
                      <a:pt x="531" y="1121"/>
                    </a:lnTo>
                    <a:lnTo>
                      <a:pt x="528" y="1075"/>
                    </a:lnTo>
                    <a:lnTo>
                      <a:pt x="520" y="1031"/>
                    </a:lnTo>
                    <a:lnTo>
                      <a:pt x="512" y="987"/>
                    </a:lnTo>
                    <a:lnTo>
                      <a:pt x="505" y="943"/>
                    </a:lnTo>
                    <a:lnTo>
                      <a:pt x="495" y="899"/>
                    </a:lnTo>
                    <a:lnTo>
                      <a:pt x="485" y="854"/>
                    </a:lnTo>
                    <a:lnTo>
                      <a:pt x="472" y="810"/>
                    </a:lnTo>
                    <a:lnTo>
                      <a:pt x="460" y="768"/>
                    </a:lnTo>
                    <a:lnTo>
                      <a:pt x="447" y="724"/>
                    </a:lnTo>
                    <a:lnTo>
                      <a:pt x="432" y="682"/>
                    </a:lnTo>
                    <a:lnTo>
                      <a:pt x="416" y="639"/>
                    </a:lnTo>
                    <a:lnTo>
                      <a:pt x="399" y="599"/>
                    </a:lnTo>
                    <a:lnTo>
                      <a:pt x="407" y="595"/>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9830" name="Rectangle 6"/>
              <p:cNvSpPr>
                <a:spLocks noChangeArrowheads="1"/>
              </p:cNvSpPr>
              <p:nvPr/>
            </p:nvSpPr>
            <p:spPr bwMode="auto">
              <a:xfrm>
                <a:off x="3837" y="1824"/>
                <a:ext cx="1642" cy="205"/>
              </a:xfrm>
              <a:prstGeom prst="rect">
                <a:avLst/>
              </a:prstGeom>
              <a:gradFill rotWithShape="0">
                <a:gsLst>
                  <a:gs pos="0">
                    <a:srgbClr val="FFFFCC">
                      <a:gamma/>
                      <a:shade val="76078"/>
                      <a:invGamma/>
                    </a:srgbClr>
                  </a:gs>
                  <a:gs pos="50000">
                    <a:srgbClr val="FFFFCC"/>
                  </a:gs>
                  <a:gs pos="100000">
                    <a:srgbClr val="FFFFCC">
                      <a:gamma/>
                      <a:shade val="76078"/>
                      <a:invGamma/>
                    </a:srgbClr>
                  </a:gs>
                </a:gsLst>
                <a:lin ang="54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831" name="Freeform 7"/>
              <p:cNvSpPr>
                <a:spLocks noEditPoints="1"/>
              </p:cNvSpPr>
              <p:nvPr/>
            </p:nvSpPr>
            <p:spPr bwMode="auto">
              <a:xfrm>
                <a:off x="3831" y="663"/>
                <a:ext cx="1166" cy="1168"/>
              </a:xfrm>
              <a:custGeom>
                <a:avLst/>
                <a:gdLst>
                  <a:gd name="T0" fmla="*/ 3 w 1295"/>
                  <a:gd name="T1" fmla="*/ 1297 h 1297"/>
                  <a:gd name="T2" fmla="*/ 1292 w 1295"/>
                  <a:gd name="T3" fmla="*/ 1287 h 1297"/>
                  <a:gd name="T4" fmla="*/ 3 w 1295"/>
                  <a:gd name="T5" fmla="*/ 1297 h 1297"/>
                  <a:gd name="T6" fmla="*/ 0 w 1295"/>
                  <a:gd name="T7" fmla="*/ 1293 h 1297"/>
                  <a:gd name="T8" fmla="*/ 3 w 1295"/>
                  <a:gd name="T9" fmla="*/ 1297 h 1297"/>
                  <a:gd name="T10" fmla="*/ 1 w 1295"/>
                  <a:gd name="T11" fmla="*/ 1226 h 1297"/>
                  <a:gd name="T12" fmla="*/ 15 w 1295"/>
                  <a:gd name="T13" fmla="*/ 1095 h 1297"/>
                  <a:gd name="T14" fmla="*/ 40 w 1295"/>
                  <a:gd name="T15" fmla="*/ 970 h 1297"/>
                  <a:gd name="T16" fmla="*/ 78 w 1295"/>
                  <a:gd name="T17" fmla="*/ 849 h 1297"/>
                  <a:gd name="T18" fmla="*/ 126 w 1295"/>
                  <a:gd name="T19" fmla="*/ 732 h 1297"/>
                  <a:gd name="T20" fmla="*/ 186 w 1295"/>
                  <a:gd name="T21" fmla="*/ 622 h 1297"/>
                  <a:gd name="T22" fmla="*/ 257 w 1295"/>
                  <a:gd name="T23" fmla="*/ 521 h 1297"/>
                  <a:gd name="T24" fmla="*/ 335 w 1295"/>
                  <a:gd name="T25" fmla="*/ 425 h 1297"/>
                  <a:gd name="T26" fmla="*/ 383 w 1295"/>
                  <a:gd name="T27" fmla="*/ 384 h 1297"/>
                  <a:gd name="T28" fmla="*/ 301 w 1295"/>
                  <a:gd name="T29" fmla="*/ 477 h 1297"/>
                  <a:gd name="T30" fmla="*/ 226 w 1295"/>
                  <a:gd name="T31" fmla="*/ 574 h 1297"/>
                  <a:gd name="T32" fmla="*/ 163 w 1295"/>
                  <a:gd name="T33" fmla="*/ 680 h 1297"/>
                  <a:gd name="T34" fmla="*/ 109 w 1295"/>
                  <a:gd name="T35" fmla="*/ 793 h 1297"/>
                  <a:gd name="T36" fmla="*/ 65 w 1295"/>
                  <a:gd name="T37" fmla="*/ 911 h 1297"/>
                  <a:gd name="T38" fmla="*/ 34 w 1295"/>
                  <a:gd name="T39" fmla="*/ 1034 h 1297"/>
                  <a:gd name="T40" fmla="*/ 13 w 1295"/>
                  <a:gd name="T41" fmla="*/ 1160 h 1297"/>
                  <a:gd name="T42" fmla="*/ 7 w 1295"/>
                  <a:gd name="T43" fmla="*/ 1293 h 1297"/>
                  <a:gd name="T44" fmla="*/ 378 w 1295"/>
                  <a:gd name="T45" fmla="*/ 379 h 1297"/>
                  <a:gd name="T46" fmla="*/ 470 w 1295"/>
                  <a:gd name="T47" fmla="*/ 296 h 1297"/>
                  <a:gd name="T48" fmla="*/ 570 w 1295"/>
                  <a:gd name="T49" fmla="*/ 221 h 1297"/>
                  <a:gd name="T50" fmla="*/ 675 w 1295"/>
                  <a:gd name="T51" fmla="*/ 156 h 1297"/>
                  <a:gd name="T52" fmla="*/ 789 w 1295"/>
                  <a:gd name="T53" fmla="*/ 102 h 1297"/>
                  <a:gd name="T54" fmla="*/ 908 w 1295"/>
                  <a:gd name="T55" fmla="*/ 58 h 1297"/>
                  <a:gd name="T56" fmla="*/ 1030 w 1295"/>
                  <a:gd name="T57" fmla="*/ 27 h 1297"/>
                  <a:gd name="T58" fmla="*/ 1159 w 1295"/>
                  <a:gd name="T59" fmla="*/ 6 h 1297"/>
                  <a:gd name="T60" fmla="*/ 1292 w 1295"/>
                  <a:gd name="T61" fmla="*/ 0 h 1297"/>
                  <a:gd name="T62" fmla="*/ 1224 w 1295"/>
                  <a:gd name="T63" fmla="*/ 10 h 1297"/>
                  <a:gd name="T64" fmla="*/ 1096 w 1295"/>
                  <a:gd name="T65" fmla="*/ 23 h 1297"/>
                  <a:gd name="T66" fmla="*/ 971 w 1295"/>
                  <a:gd name="T67" fmla="*/ 48 h 1297"/>
                  <a:gd name="T68" fmla="*/ 850 w 1295"/>
                  <a:gd name="T69" fmla="*/ 87 h 1297"/>
                  <a:gd name="T70" fmla="*/ 735 w 1295"/>
                  <a:gd name="T71" fmla="*/ 135 h 1297"/>
                  <a:gd name="T72" fmla="*/ 625 w 1295"/>
                  <a:gd name="T73" fmla="*/ 194 h 1297"/>
                  <a:gd name="T74" fmla="*/ 524 w 1295"/>
                  <a:gd name="T75" fmla="*/ 263 h 1297"/>
                  <a:gd name="T76" fmla="*/ 428 w 1295"/>
                  <a:gd name="T77" fmla="*/ 342 h 1297"/>
                  <a:gd name="T78" fmla="*/ 378 w 1295"/>
                  <a:gd name="T79" fmla="*/ 379 h 1297"/>
                  <a:gd name="T80" fmla="*/ 1295 w 1295"/>
                  <a:gd name="T81" fmla="*/ 0 h 1297"/>
                  <a:gd name="T82" fmla="*/ 1292 w 1295"/>
                  <a:gd name="T83" fmla="*/ 4 h 1297"/>
                  <a:gd name="T84" fmla="*/ 1295 w 1295"/>
                  <a:gd name="T85" fmla="*/ 4 h 1297"/>
                  <a:gd name="T86" fmla="*/ 1286 w 1295"/>
                  <a:gd name="T87" fmla="*/ 1293 h 1297"/>
                  <a:gd name="T88" fmla="*/ 1295 w 1295"/>
                  <a:gd name="T89" fmla="*/ 4 h 1297"/>
                  <a:gd name="T90" fmla="*/ 1295 w 1295"/>
                  <a:gd name="T91" fmla="*/ 1297 h 1297"/>
                  <a:gd name="T92" fmla="*/ 1292 w 1295"/>
                  <a:gd name="T93" fmla="*/ 1293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95" h="1297">
                    <a:moveTo>
                      <a:pt x="1292" y="1297"/>
                    </a:moveTo>
                    <a:lnTo>
                      <a:pt x="3" y="1297"/>
                    </a:lnTo>
                    <a:lnTo>
                      <a:pt x="3" y="1287"/>
                    </a:lnTo>
                    <a:lnTo>
                      <a:pt x="1292" y="1287"/>
                    </a:lnTo>
                    <a:lnTo>
                      <a:pt x="1292" y="1297"/>
                    </a:lnTo>
                    <a:close/>
                    <a:moveTo>
                      <a:pt x="3" y="1297"/>
                    </a:moveTo>
                    <a:lnTo>
                      <a:pt x="0" y="1297"/>
                    </a:lnTo>
                    <a:lnTo>
                      <a:pt x="0" y="1293"/>
                    </a:lnTo>
                    <a:lnTo>
                      <a:pt x="3" y="1293"/>
                    </a:lnTo>
                    <a:lnTo>
                      <a:pt x="3" y="1297"/>
                    </a:lnTo>
                    <a:close/>
                    <a:moveTo>
                      <a:pt x="0" y="1293"/>
                    </a:moveTo>
                    <a:lnTo>
                      <a:pt x="1" y="1226"/>
                    </a:lnTo>
                    <a:lnTo>
                      <a:pt x="5" y="1160"/>
                    </a:lnTo>
                    <a:lnTo>
                      <a:pt x="15" y="1095"/>
                    </a:lnTo>
                    <a:lnTo>
                      <a:pt x="26" y="1032"/>
                    </a:lnTo>
                    <a:lnTo>
                      <a:pt x="40" y="970"/>
                    </a:lnTo>
                    <a:lnTo>
                      <a:pt x="57" y="909"/>
                    </a:lnTo>
                    <a:lnTo>
                      <a:pt x="78" y="849"/>
                    </a:lnTo>
                    <a:lnTo>
                      <a:pt x="101" y="790"/>
                    </a:lnTo>
                    <a:lnTo>
                      <a:pt x="126" y="732"/>
                    </a:lnTo>
                    <a:lnTo>
                      <a:pt x="155" y="676"/>
                    </a:lnTo>
                    <a:lnTo>
                      <a:pt x="186" y="622"/>
                    </a:lnTo>
                    <a:lnTo>
                      <a:pt x="220" y="571"/>
                    </a:lnTo>
                    <a:lnTo>
                      <a:pt x="257" y="521"/>
                    </a:lnTo>
                    <a:lnTo>
                      <a:pt x="295" y="471"/>
                    </a:lnTo>
                    <a:lnTo>
                      <a:pt x="335" y="425"/>
                    </a:lnTo>
                    <a:lnTo>
                      <a:pt x="378" y="379"/>
                    </a:lnTo>
                    <a:lnTo>
                      <a:pt x="383" y="384"/>
                    </a:lnTo>
                    <a:lnTo>
                      <a:pt x="341" y="430"/>
                    </a:lnTo>
                    <a:lnTo>
                      <a:pt x="301" y="477"/>
                    </a:lnTo>
                    <a:lnTo>
                      <a:pt x="263" y="525"/>
                    </a:lnTo>
                    <a:lnTo>
                      <a:pt x="226" y="574"/>
                    </a:lnTo>
                    <a:lnTo>
                      <a:pt x="193" y="626"/>
                    </a:lnTo>
                    <a:lnTo>
                      <a:pt x="163" y="680"/>
                    </a:lnTo>
                    <a:lnTo>
                      <a:pt x="134" y="736"/>
                    </a:lnTo>
                    <a:lnTo>
                      <a:pt x="109" y="793"/>
                    </a:lnTo>
                    <a:lnTo>
                      <a:pt x="86" y="851"/>
                    </a:lnTo>
                    <a:lnTo>
                      <a:pt x="65" y="911"/>
                    </a:lnTo>
                    <a:lnTo>
                      <a:pt x="48" y="972"/>
                    </a:lnTo>
                    <a:lnTo>
                      <a:pt x="34" y="1034"/>
                    </a:lnTo>
                    <a:lnTo>
                      <a:pt x="23" y="1097"/>
                    </a:lnTo>
                    <a:lnTo>
                      <a:pt x="13" y="1160"/>
                    </a:lnTo>
                    <a:lnTo>
                      <a:pt x="9" y="1226"/>
                    </a:lnTo>
                    <a:lnTo>
                      <a:pt x="7" y="1293"/>
                    </a:lnTo>
                    <a:lnTo>
                      <a:pt x="0" y="1293"/>
                    </a:lnTo>
                    <a:close/>
                    <a:moveTo>
                      <a:pt x="378" y="379"/>
                    </a:moveTo>
                    <a:lnTo>
                      <a:pt x="424" y="336"/>
                    </a:lnTo>
                    <a:lnTo>
                      <a:pt x="470" y="296"/>
                    </a:lnTo>
                    <a:lnTo>
                      <a:pt x="518" y="258"/>
                    </a:lnTo>
                    <a:lnTo>
                      <a:pt x="570" y="221"/>
                    </a:lnTo>
                    <a:lnTo>
                      <a:pt x="622" y="188"/>
                    </a:lnTo>
                    <a:lnTo>
                      <a:pt x="675" y="156"/>
                    </a:lnTo>
                    <a:lnTo>
                      <a:pt x="731" y="127"/>
                    </a:lnTo>
                    <a:lnTo>
                      <a:pt x="789" y="102"/>
                    </a:lnTo>
                    <a:lnTo>
                      <a:pt x="848" y="79"/>
                    </a:lnTo>
                    <a:lnTo>
                      <a:pt x="908" y="58"/>
                    </a:lnTo>
                    <a:lnTo>
                      <a:pt x="969" y="41"/>
                    </a:lnTo>
                    <a:lnTo>
                      <a:pt x="1030" y="27"/>
                    </a:lnTo>
                    <a:lnTo>
                      <a:pt x="1094" y="16"/>
                    </a:lnTo>
                    <a:lnTo>
                      <a:pt x="1159" y="6"/>
                    </a:lnTo>
                    <a:lnTo>
                      <a:pt x="1224" y="2"/>
                    </a:lnTo>
                    <a:lnTo>
                      <a:pt x="1292" y="0"/>
                    </a:lnTo>
                    <a:lnTo>
                      <a:pt x="1292" y="8"/>
                    </a:lnTo>
                    <a:lnTo>
                      <a:pt x="1224" y="10"/>
                    </a:lnTo>
                    <a:lnTo>
                      <a:pt x="1159" y="16"/>
                    </a:lnTo>
                    <a:lnTo>
                      <a:pt x="1096" y="23"/>
                    </a:lnTo>
                    <a:lnTo>
                      <a:pt x="1032" y="35"/>
                    </a:lnTo>
                    <a:lnTo>
                      <a:pt x="971" y="48"/>
                    </a:lnTo>
                    <a:lnTo>
                      <a:pt x="910" y="66"/>
                    </a:lnTo>
                    <a:lnTo>
                      <a:pt x="850" y="87"/>
                    </a:lnTo>
                    <a:lnTo>
                      <a:pt x="792" y="110"/>
                    </a:lnTo>
                    <a:lnTo>
                      <a:pt x="735" y="135"/>
                    </a:lnTo>
                    <a:lnTo>
                      <a:pt x="679" y="163"/>
                    </a:lnTo>
                    <a:lnTo>
                      <a:pt x="625" y="194"/>
                    </a:lnTo>
                    <a:lnTo>
                      <a:pt x="574" y="229"/>
                    </a:lnTo>
                    <a:lnTo>
                      <a:pt x="524" y="263"/>
                    </a:lnTo>
                    <a:lnTo>
                      <a:pt x="476" y="302"/>
                    </a:lnTo>
                    <a:lnTo>
                      <a:pt x="428" y="342"/>
                    </a:lnTo>
                    <a:lnTo>
                      <a:pt x="383" y="384"/>
                    </a:lnTo>
                    <a:lnTo>
                      <a:pt x="378" y="379"/>
                    </a:lnTo>
                    <a:close/>
                    <a:moveTo>
                      <a:pt x="1292" y="0"/>
                    </a:moveTo>
                    <a:lnTo>
                      <a:pt x="1295" y="0"/>
                    </a:lnTo>
                    <a:lnTo>
                      <a:pt x="1295" y="4"/>
                    </a:lnTo>
                    <a:lnTo>
                      <a:pt x="1292" y="4"/>
                    </a:lnTo>
                    <a:lnTo>
                      <a:pt x="1292" y="0"/>
                    </a:lnTo>
                    <a:close/>
                    <a:moveTo>
                      <a:pt x="1295" y="4"/>
                    </a:moveTo>
                    <a:lnTo>
                      <a:pt x="1295" y="1293"/>
                    </a:lnTo>
                    <a:lnTo>
                      <a:pt x="1286" y="1293"/>
                    </a:lnTo>
                    <a:lnTo>
                      <a:pt x="1286" y="4"/>
                    </a:lnTo>
                    <a:lnTo>
                      <a:pt x="1295" y="4"/>
                    </a:lnTo>
                    <a:close/>
                    <a:moveTo>
                      <a:pt x="1295" y="1293"/>
                    </a:moveTo>
                    <a:lnTo>
                      <a:pt x="1295" y="1297"/>
                    </a:lnTo>
                    <a:lnTo>
                      <a:pt x="1292" y="1297"/>
                    </a:lnTo>
                    <a:lnTo>
                      <a:pt x="1292" y="1293"/>
                    </a:lnTo>
                    <a:lnTo>
                      <a:pt x="1295" y="1293"/>
                    </a:lnTo>
                    <a:close/>
                  </a:path>
                </a:pathLst>
              </a:custGeom>
              <a:solidFill>
                <a:srgbClr val="1F1A17"/>
              </a:solidFill>
              <a:ln w="12700" cmpd="sng">
                <a:solidFill>
                  <a:schemeClr val="accent2"/>
                </a:solidFill>
                <a:round/>
                <a:headEnd/>
                <a:tailEnd/>
              </a:ln>
            </p:spPr>
            <p:txBody>
              <a:bodyPr/>
              <a:lstStyle/>
              <a:p>
                <a:endParaRPr lang="en-US" smtClean="0">
                  <a:solidFill>
                    <a:srgbClr val="000000"/>
                  </a:solidFill>
                </a:endParaRPr>
              </a:p>
            </p:txBody>
          </p:sp>
          <p:sp>
            <p:nvSpPr>
              <p:cNvPr id="589832" name="Freeform 8"/>
              <p:cNvSpPr>
                <a:spLocks noEditPoints="1"/>
              </p:cNvSpPr>
              <p:nvPr/>
            </p:nvSpPr>
            <p:spPr bwMode="auto">
              <a:xfrm>
                <a:off x="3860" y="1621"/>
                <a:ext cx="184" cy="205"/>
              </a:xfrm>
              <a:custGeom>
                <a:avLst/>
                <a:gdLst>
                  <a:gd name="T0" fmla="*/ 0 w 204"/>
                  <a:gd name="T1" fmla="*/ 0 h 227"/>
                  <a:gd name="T2" fmla="*/ 21 w 204"/>
                  <a:gd name="T3" fmla="*/ 4 h 227"/>
                  <a:gd name="T4" fmla="*/ 42 w 204"/>
                  <a:gd name="T5" fmla="*/ 10 h 227"/>
                  <a:gd name="T6" fmla="*/ 62 w 204"/>
                  <a:gd name="T7" fmla="*/ 16 h 227"/>
                  <a:gd name="T8" fmla="*/ 81 w 204"/>
                  <a:gd name="T9" fmla="*/ 25 h 227"/>
                  <a:gd name="T10" fmla="*/ 98 w 204"/>
                  <a:gd name="T11" fmla="*/ 35 h 227"/>
                  <a:gd name="T12" fmla="*/ 115 w 204"/>
                  <a:gd name="T13" fmla="*/ 46 h 227"/>
                  <a:gd name="T14" fmla="*/ 131 w 204"/>
                  <a:gd name="T15" fmla="*/ 60 h 227"/>
                  <a:gd name="T16" fmla="*/ 146 w 204"/>
                  <a:gd name="T17" fmla="*/ 75 h 227"/>
                  <a:gd name="T18" fmla="*/ 140 w 204"/>
                  <a:gd name="T19" fmla="*/ 79 h 227"/>
                  <a:gd name="T20" fmla="*/ 125 w 204"/>
                  <a:gd name="T21" fmla="*/ 66 h 227"/>
                  <a:gd name="T22" fmla="*/ 112 w 204"/>
                  <a:gd name="T23" fmla="*/ 54 h 227"/>
                  <a:gd name="T24" fmla="*/ 94 w 204"/>
                  <a:gd name="T25" fmla="*/ 42 h 227"/>
                  <a:gd name="T26" fmla="*/ 77 w 204"/>
                  <a:gd name="T27" fmla="*/ 31 h 227"/>
                  <a:gd name="T28" fmla="*/ 60 w 204"/>
                  <a:gd name="T29" fmla="*/ 23 h 227"/>
                  <a:gd name="T30" fmla="*/ 40 w 204"/>
                  <a:gd name="T31" fmla="*/ 18 h 227"/>
                  <a:gd name="T32" fmla="*/ 21 w 204"/>
                  <a:gd name="T33" fmla="*/ 12 h 227"/>
                  <a:gd name="T34" fmla="*/ 0 w 204"/>
                  <a:gd name="T35" fmla="*/ 8 h 227"/>
                  <a:gd name="T36" fmla="*/ 0 w 204"/>
                  <a:gd name="T37" fmla="*/ 0 h 227"/>
                  <a:gd name="T38" fmla="*/ 146 w 204"/>
                  <a:gd name="T39" fmla="*/ 75 h 227"/>
                  <a:gd name="T40" fmla="*/ 158 w 204"/>
                  <a:gd name="T41" fmla="*/ 91 h 227"/>
                  <a:gd name="T42" fmla="*/ 169 w 204"/>
                  <a:gd name="T43" fmla="*/ 108 h 227"/>
                  <a:gd name="T44" fmla="*/ 181 w 204"/>
                  <a:gd name="T45" fmla="*/ 125 h 227"/>
                  <a:gd name="T46" fmla="*/ 188 w 204"/>
                  <a:gd name="T47" fmla="*/ 144 h 227"/>
                  <a:gd name="T48" fmla="*/ 196 w 204"/>
                  <a:gd name="T49" fmla="*/ 163 h 227"/>
                  <a:gd name="T50" fmla="*/ 200 w 204"/>
                  <a:gd name="T51" fmla="*/ 185 h 227"/>
                  <a:gd name="T52" fmla="*/ 204 w 204"/>
                  <a:gd name="T53" fmla="*/ 206 h 227"/>
                  <a:gd name="T54" fmla="*/ 204 w 204"/>
                  <a:gd name="T55" fmla="*/ 227 h 227"/>
                  <a:gd name="T56" fmla="*/ 196 w 204"/>
                  <a:gd name="T57" fmla="*/ 227 h 227"/>
                  <a:gd name="T58" fmla="*/ 194 w 204"/>
                  <a:gd name="T59" fmla="*/ 206 h 227"/>
                  <a:gd name="T60" fmla="*/ 192 w 204"/>
                  <a:gd name="T61" fmla="*/ 187 h 227"/>
                  <a:gd name="T62" fmla="*/ 188 w 204"/>
                  <a:gd name="T63" fmla="*/ 165 h 227"/>
                  <a:gd name="T64" fmla="*/ 181 w 204"/>
                  <a:gd name="T65" fmla="*/ 146 h 227"/>
                  <a:gd name="T66" fmla="*/ 173 w 204"/>
                  <a:gd name="T67" fmla="*/ 129 h 227"/>
                  <a:gd name="T68" fmla="*/ 163 w 204"/>
                  <a:gd name="T69" fmla="*/ 112 h 227"/>
                  <a:gd name="T70" fmla="*/ 152 w 204"/>
                  <a:gd name="T71" fmla="*/ 94 h 227"/>
                  <a:gd name="T72" fmla="*/ 140 w 204"/>
                  <a:gd name="T73" fmla="*/ 79 h 227"/>
                  <a:gd name="T74" fmla="*/ 146 w 204"/>
                  <a:gd name="T75" fmla="*/ 75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227">
                    <a:moveTo>
                      <a:pt x="0" y="0"/>
                    </a:moveTo>
                    <a:lnTo>
                      <a:pt x="21" y="4"/>
                    </a:lnTo>
                    <a:lnTo>
                      <a:pt x="42" y="10"/>
                    </a:lnTo>
                    <a:lnTo>
                      <a:pt x="62" y="16"/>
                    </a:lnTo>
                    <a:lnTo>
                      <a:pt x="81" y="25"/>
                    </a:lnTo>
                    <a:lnTo>
                      <a:pt x="98" y="35"/>
                    </a:lnTo>
                    <a:lnTo>
                      <a:pt x="115" y="46"/>
                    </a:lnTo>
                    <a:lnTo>
                      <a:pt x="131" y="60"/>
                    </a:lnTo>
                    <a:lnTo>
                      <a:pt x="146" y="75"/>
                    </a:lnTo>
                    <a:lnTo>
                      <a:pt x="140" y="79"/>
                    </a:lnTo>
                    <a:lnTo>
                      <a:pt x="125" y="66"/>
                    </a:lnTo>
                    <a:lnTo>
                      <a:pt x="112" y="54"/>
                    </a:lnTo>
                    <a:lnTo>
                      <a:pt x="94" y="42"/>
                    </a:lnTo>
                    <a:lnTo>
                      <a:pt x="77" y="31"/>
                    </a:lnTo>
                    <a:lnTo>
                      <a:pt x="60" y="23"/>
                    </a:lnTo>
                    <a:lnTo>
                      <a:pt x="40" y="18"/>
                    </a:lnTo>
                    <a:lnTo>
                      <a:pt x="21" y="12"/>
                    </a:lnTo>
                    <a:lnTo>
                      <a:pt x="0" y="8"/>
                    </a:lnTo>
                    <a:lnTo>
                      <a:pt x="0" y="0"/>
                    </a:lnTo>
                    <a:close/>
                    <a:moveTo>
                      <a:pt x="146" y="75"/>
                    </a:moveTo>
                    <a:lnTo>
                      <a:pt x="158" y="91"/>
                    </a:lnTo>
                    <a:lnTo>
                      <a:pt x="169" y="108"/>
                    </a:lnTo>
                    <a:lnTo>
                      <a:pt x="181" y="125"/>
                    </a:lnTo>
                    <a:lnTo>
                      <a:pt x="188" y="144"/>
                    </a:lnTo>
                    <a:lnTo>
                      <a:pt x="196" y="163"/>
                    </a:lnTo>
                    <a:lnTo>
                      <a:pt x="200" y="185"/>
                    </a:lnTo>
                    <a:lnTo>
                      <a:pt x="204" y="206"/>
                    </a:lnTo>
                    <a:lnTo>
                      <a:pt x="204" y="227"/>
                    </a:lnTo>
                    <a:lnTo>
                      <a:pt x="196" y="227"/>
                    </a:lnTo>
                    <a:lnTo>
                      <a:pt x="194" y="206"/>
                    </a:lnTo>
                    <a:lnTo>
                      <a:pt x="192" y="187"/>
                    </a:lnTo>
                    <a:lnTo>
                      <a:pt x="188" y="165"/>
                    </a:lnTo>
                    <a:lnTo>
                      <a:pt x="181" y="146"/>
                    </a:lnTo>
                    <a:lnTo>
                      <a:pt x="173" y="129"/>
                    </a:lnTo>
                    <a:lnTo>
                      <a:pt x="163" y="112"/>
                    </a:lnTo>
                    <a:lnTo>
                      <a:pt x="152" y="94"/>
                    </a:lnTo>
                    <a:lnTo>
                      <a:pt x="140" y="79"/>
                    </a:lnTo>
                    <a:lnTo>
                      <a:pt x="146" y="75"/>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9833" name="Freeform 9"/>
              <p:cNvSpPr>
                <a:spLocks noEditPoints="1"/>
              </p:cNvSpPr>
              <p:nvPr/>
            </p:nvSpPr>
            <p:spPr bwMode="auto">
              <a:xfrm>
                <a:off x="3902" y="1433"/>
                <a:ext cx="335" cy="393"/>
              </a:xfrm>
              <a:custGeom>
                <a:avLst/>
                <a:gdLst>
                  <a:gd name="T0" fmla="*/ 2 w 373"/>
                  <a:gd name="T1" fmla="*/ 0 h 436"/>
                  <a:gd name="T2" fmla="*/ 41 w 373"/>
                  <a:gd name="T3" fmla="*/ 8 h 436"/>
                  <a:gd name="T4" fmla="*/ 79 w 373"/>
                  <a:gd name="T5" fmla="*/ 19 h 436"/>
                  <a:gd name="T6" fmla="*/ 115 w 373"/>
                  <a:gd name="T7" fmla="*/ 34 h 436"/>
                  <a:gd name="T8" fmla="*/ 150 w 373"/>
                  <a:gd name="T9" fmla="*/ 52 h 436"/>
                  <a:gd name="T10" fmla="*/ 183 w 373"/>
                  <a:gd name="T11" fmla="*/ 73 h 436"/>
                  <a:gd name="T12" fmla="*/ 211 w 373"/>
                  <a:gd name="T13" fmla="*/ 96 h 436"/>
                  <a:gd name="T14" fmla="*/ 240 w 373"/>
                  <a:gd name="T15" fmla="*/ 123 h 436"/>
                  <a:gd name="T16" fmla="*/ 267 w 373"/>
                  <a:gd name="T17" fmla="*/ 150 h 436"/>
                  <a:gd name="T18" fmla="*/ 261 w 373"/>
                  <a:gd name="T19" fmla="*/ 155 h 436"/>
                  <a:gd name="T20" fmla="*/ 234 w 373"/>
                  <a:gd name="T21" fmla="*/ 127 h 436"/>
                  <a:gd name="T22" fmla="*/ 208 w 373"/>
                  <a:gd name="T23" fmla="*/ 102 h 436"/>
                  <a:gd name="T24" fmla="*/ 177 w 373"/>
                  <a:gd name="T25" fmla="*/ 79 h 436"/>
                  <a:gd name="T26" fmla="*/ 146 w 373"/>
                  <a:gd name="T27" fmla="*/ 59 h 436"/>
                  <a:gd name="T28" fmla="*/ 112 w 373"/>
                  <a:gd name="T29" fmla="*/ 42 h 436"/>
                  <a:gd name="T30" fmla="*/ 75 w 373"/>
                  <a:gd name="T31" fmla="*/ 27 h 436"/>
                  <a:gd name="T32" fmla="*/ 39 w 373"/>
                  <a:gd name="T33" fmla="*/ 15 h 436"/>
                  <a:gd name="T34" fmla="*/ 0 w 373"/>
                  <a:gd name="T35" fmla="*/ 8 h 436"/>
                  <a:gd name="T36" fmla="*/ 2 w 373"/>
                  <a:gd name="T37" fmla="*/ 0 h 436"/>
                  <a:gd name="T38" fmla="*/ 267 w 373"/>
                  <a:gd name="T39" fmla="*/ 150 h 436"/>
                  <a:gd name="T40" fmla="*/ 290 w 373"/>
                  <a:gd name="T41" fmla="*/ 180 h 436"/>
                  <a:gd name="T42" fmla="*/ 311 w 373"/>
                  <a:gd name="T43" fmla="*/ 213 h 436"/>
                  <a:gd name="T44" fmla="*/ 329 w 373"/>
                  <a:gd name="T45" fmla="*/ 246 h 436"/>
                  <a:gd name="T46" fmla="*/ 344 w 373"/>
                  <a:gd name="T47" fmla="*/ 282 h 436"/>
                  <a:gd name="T48" fmla="*/ 357 w 373"/>
                  <a:gd name="T49" fmla="*/ 319 h 436"/>
                  <a:gd name="T50" fmla="*/ 365 w 373"/>
                  <a:gd name="T51" fmla="*/ 357 h 436"/>
                  <a:gd name="T52" fmla="*/ 371 w 373"/>
                  <a:gd name="T53" fmla="*/ 396 h 436"/>
                  <a:gd name="T54" fmla="*/ 373 w 373"/>
                  <a:gd name="T55" fmla="*/ 436 h 436"/>
                  <a:gd name="T56" fmla="*/ 365 w 373"/>
                  <a:gd name="T57" fmla="*/ 436 h 436"/>
                  <a:gd name="T58" fmla="*/ 363 w 373"/>
                  <a:gd name="T59" fmla="*/ 397 h 436"/>
                  <a:gd name="T60" fmla="*/ 357 w 373"/>
                  <a:gd name="T61" fmla="*/ 359 h 436"/>
                  <a:gd name="T62" fmla="*/ 350 w 373"/>
                  <a:gd name="T63" fmla="*/ 321 h 436"/>
                  <a:gd name="T64" fmla="*/ 336 w 373"/>
                  <a:gd name="T65" fmla="*/ 284 h 436"/>
                  <a:gd name="T66" fmla="*/ 323 w 373"/>
                  <a:gd name="T67" fmla="*/ 250 h 436"/>
                  <a:gd name="T68" fmla="*/ 304 w 373"/>
                  <a:gd name="T69" fmla="*/ 217 h 436"/>
                  <a:gd name="T70" fmla="*/ 284 w 373"/>
                  <a:gd name="T71" fmla="*/ 184 h 436"/>
                  <a:gd name="T72" fmla="*/ 261 w 373"/>
                  <a:gd name="T73" fmla="*/ 155 h 436"/>
                  <a:gd name="T74" fmla="*/ 267 w 373"/>
                  <a:gd name="T75"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436">
                    <a:moveTo>
                      <a:pt x="2" y="0"/>
                    </a:moveTo>
                    <a:lnTo>
                      <a:pt x="41" y="8"/>
                    </a:lnTo>
                    <a:lnTo>
                      <a:pt x="79" y="19"/>
                    </a:lnTo>
                    <a:lnTo>
                      <a:pt x="115" y="34"/>
                    </a:lnTo>
                    <a:lnTo>
                      <a:pt x="150" y="52"/>
                    </a:lnTo>
                    <a:lnTo>
                      <a:pt x="183" y="73"/>
                    </a:lnTo>
                    <a:lnTo>
                      <a:pt x="211" y="96"/>
                    </a:lnTo>
                    <a:lnTo>
                      <a:pt x="240" y="123"/>
                    </a:lnTo>
                    <a:lnTo>
                      <a:pt x="267" y="150"/>
                    </a:lnTo>
                    <a:lnTo>
                      <a:pt x="261" y="155"/>
                    </a:lnTo>
                    <a:lnTo>
                      <a:pt x="234" y="127"/>
                    </a:lnTo>
                    <a:lnTo>
                      <a:pt x="208" y="102"/>
                    </a:lnTo>
                    <a:lnTo>
                      <a:pt x="177" y="79"/>
                    </a:lnTo>
                    <a:lnTo>
                      <a:pt x="146" y="59"/>
                    </a:lnTo>
                    <a:lnTo>
                      <a:pt x="112" y="42"/>
                    </a:lnTo>
                    <a:lnTo>
                      <a:pt x="75" y="27"/>
                    </a:lnTo>
                    <a:lnTo>
                      <a:pt x="39" y="15"/>
                    </a:lnTo>
                    <a:lnTo>
                      <a:pt x="0" y="8"/>
                    </a:lnTo>
                    <a:lnTo>
                      <a:pt x="2" y="0"/>
                    </a:lnTo>
                    <a:close/>
                    <a:moveTo>
                      <a:pt x="267" y="150"/>
                    </a:moveTo>
                    <a:lnTo>
                      <a:pt x="290" y="180"/>
                    </a:lnTo>
                    <a:lnTo>
                      <a:pt x="311" y="213"/>
                    </a:lnTo>
                    <a:lnTo>
                      <a:pt x="329" y="246"/>
                    </a:lnTo>
                    <a:lnTo>
                      <a:pt x="344" y="282"/>
                    </a:lnTo>
                    <a:lnTo>
                      <a:pt x="357" y="319"/>
                    </a:lnTo>
                    <a:lnTo>
                      <a:pt x="365" y="357"/>
                    </a:lnTo>
                    <a:lnTo>
                      <a:pt x="371" y="396"/>
                    </a:lnTo>
                    <a:lnTo>
                      <a:pt x="373" y="436"/>
                    </a:lnTo>
                    <a:lnTo>
                      <a:pt x="365" y="436"/>
                    </a:lnTo>
                    <a:lnTo>
                      <a:pt x="363" y="397"/>
                    </a:lnTo>
                    <a:lnTo>
                      <a:pt x="357" y="359"/>
                    </a:lnTo>
                    <a:lnTo>
                      <a:pt x="350" y="321"/>
                    </a:lnTo>
                    <a:lnTo>
                      <a:pt x="336" y="284"/>
                    </a:lnTo>
                    <a:lnTo>
                      <a:pt x="323" y="250"/>
                    </a:lnTo>
                    <a:lnTo>
                      <a:pt x="304" y="217"/>
                    </a:lnTo>
                    <a:lnTo>
                      <a:pt x="284" y="184"/>
                    </a:lnTo>
                    <a:lnTo>
                      <a:pt x="261" y="155"/>
                    </a:lnTo>
                    <a:lnTo>
                      <a:pt x="267" y="150"/>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9834" name="Freeform 10"/>
              <p:cNvSpPr>
                <a:spLocks noEditPoints="1"/>
              </p:cNvSpPr>
              <p:nvPr/>
            </p:nvSpPr>
            <p:spPr bwMode="auto">
              <a:xfrm>
                <a:off x="3994" y="1251"/>
                <a:ext cx="441" cy="575"/>
              </a:xfrm>
              <a:custGeom>
                <a:avLst/>
                <a:gdLst>
                  <a:gd name="T0" fmla="*/ 29 w 490"/>
                  <a:gd name="T1" fmla="*/ 8 h 638"/>
                  <a:gd name="T2" fmla="*/ 79 w 490"/>
                  <a:gd name="T3" fmla="*/ 27 h 638"/>
                  <a:gd name="T4" fmla="*/ 129 w 490"/>
                  <a:gd name="T5" fmla="*/ 50 h 638"/>
                  <a:gd name="T6" fmla="*/ 175 w 490"/>
                  <a:gd name="T7" fmla="*/ 77 h 638"/>
                  <a:gd name="T8" fmla="*/ 221 w 490"/>
                  <a:gd name="T9" fmla="*/ 108 h 638"/>
                  <a:gd name="T10" fmla="*/ 261 w 490"/>
                  <a:gd name="T11" fmla="*/ 140 h 638"/>
                  <a:gd name="T12" fmla="*/ 299 w 490"/>
                  <a:gd name="T13" fmla="*/ 177 h 638"/>
                  <a:gd name="T14" fmla="*/ 336 w 490"/>
                  <a:gd name="T15" fmla="*/ 217 h 638"/>
                  <a:gd name="T16" fmla="*/ 346 w 490"/>
                  <a:gd name="T17" fmla="*/ 242 h 638"/>
                  <a:gd name="T18" fmla="*/ 313 w 490"/>
                  <a:gd name="T19" fmla="*/ 202 h 638"/>
                  <a:gd name="T20" fmla="*/ 276 w 490"/>
                  <a:gd name="T21" fmla="*/ 165 h 638"/>
                  <a:gd name="T22" fmla="*/ 236 w 490"/>
                  <a:gd name="T23" fmla="*/ 131 h 638"/>
                  <a:gd name="T24" fmla="*/ 194 w 490"/>
                  <a:gd name="T25" fmla="*/ 98 h 638"/>
                  <a:gd name="T26" fmla="*/ 148 w 490"/>
                  <a:gd name="T27" fmla="*/ 69 h 638"/>
                  <a:gd name="T28" fmla="*/ 102 w 490"/>
                  <a:gd name="T29" fmla="*/ 46 h 638"/>
                  <a:gd name="T30" fmla="*/ 52 w 490"/>
                  <a:gd name="T31" fmla="*/ 25 h 638"/>
                  <a:gd name="T32" fmla="*/ 0 w 490"/>
                  <a:gd name="T33" fmla="*/ 8 h 638"/>
                  <a:gd name="T34" fmla="*/ 353 w 490"/>
                  <a:gd name="T35" fmla="*/ 238 h 638"/>
                  <a:gd name="T36" fmla="*/ 384 w 490"/>
                  <a:gd name="T37" fmla="*/ 281 h 638"/>
                  <a:gd name="T38" fmla="*/ 411 w 490"/>
                  <a:gd name="T39" fmla="*/ 327 h 638"/>
                  <a:gd name="T40" fmla="*/ 434 w 490"/>
                  <a:gd name="T41" fmla="*/ 375 h 638"/>
                  <a:gd name="T42" fmla="*/ 453 w 490"/>
                  <a:gd name="T43" fmla="*/ 425 h 638"/>
                  <a:gd name="T44" fmla="*/ 468 w 490"/>
                  <a:gd name="T45" fmla="*/ 477 h 638"/>
                  <a:gd name="T46" fmla="*/ 480 w 490"/>
                  <a:gd name="T47" fmla="*/ 528 h 638"/>
                  <a:gd name="T48" fmla="*/ 488 w 490"/>
                  <a:gd name="T49" fmla="*/ 582 h 638"/>
                  <a:gd name="T50" fmla="*/ 490 w 490"/>
                  <a:gd name="T51" fmla="*/ 638 h 638"/>
                  <a:gd name="T52" fmla="*/ 480 w 490"/>
                  <a:gd name="T53" fmla="*/ 611 h 638"/>
                  <a:gd name="T54" fmla="*/ 476 w 490"/>
                  <a:gd name="T55" fmla="*/ 557 h 638"/>
                  <a:gd name="T56" fmla="*/ 467 w 490"/>
                  <a:gd name="T57" fmla="*/ 503 h 638"/>
                  <a:gd name="T58" fmla="*/ 453 w 490"/>
                  <a:gd name="T59" fmla="*/ 452 h 638"/>
                  <a:gd name="T60" fmla="*/ 436 w 490"/>
                  <a:gd name="T61" fmla="*/ 402 h 638"/>
                  <a:gd name="T62" fmla="*/ 415 w 490"/>
                  <a:gd name="T63" fmla="*/ 354 h 638"/>
                  <a:gd name="T64" fmla="*/ 390 w 490"/>
                  <a:gd name="T65" fmla="*/ 308 h 638"/>
                  <a:gd name="T66" fmla="*/ 361 w 490"/>
                  <a:gd name="T67" fmla="*/ 263 h 638"/>
                  <a:gd name="T68" fmla="*/ 353 w 490"/>
                  <a:gd name="T69" fmla="*/ 2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638">
                    <a:moveTo>
                      <a:pt x="2" y="0"/>
                    </a:moveTo>
                    <a:lnTo>
                      <a:pt x="29" y="8"/>
                    </a:lnTo>
                    <a:lnTo>
                      <a:pt x="54" y="18"/>
                    </a:lnTo>
                    <a:lnTo>
                      <a:pt x="79" y="27"/>
                    </a:lnTo>
                    <a:lnTo>
                      <a:pt x="104" y="39"/>
                    </a:lnTo>
                    <a:lnTo>
                      <a:pt x="129" y="50"/>
                    </a:lnTo>
                    <a:lnTo>
                      <a:pt x="152" y="64"/>
                    </a:lnTo>
                    <a:lnTo>
                      <a:pt x="175" y="77"/>
                    </a:lnTo>
                    <a:lnTo>
                      <a:pt x="198" y="92"/>
                    </a:lnTo>
                    <a:lnTo>
                      <a:pt x="221" y="108"/>
                    </a:lnTo>
                    <a:lnTo>
                      <a:pt x="242" y="123"/>
                    </a:lnTo>
                    <a:lnTo>
                      <a:pt x="261" y="140"/>
                    </a:lnTo>
                    <a:lnTo>
                      <a:pt x="282" y="160"/>
                    </a:lnTo>
                    <a:lnTo>
                      <a:pt x="299" y="177"/>
                    </a:lnTo>
                    <a:lnTo>
                      <a:pt x="319" y="198"/>
                    </a:lnTo>
                    <a:lnTo>
                      <a:pt x="336" y="217"/>
                    </a:lnTo>
                    <a:lnTo>
                      <a:pt x="353" y="238"/>
                    </a:lnTo>
                    <a:lnTo>
                      <a:pt x="346" y="242"/>
                    </a:lnTo>
                    <a:lnTo>
                      <a:pt x="330" y="223"/>
                    </a:lnTo>
                    <a:lnTo>
                      <a:pt x="313" y="202"/>
                    </a:lnTo>
                    <a:lnTo>
                      <a:pt x="294" y="183"/>
                    </a:lnTo>
                    <a:lnTo>
                      <a:pt x="276" y="165"/>
                    </a:lnTo>
                    <a:lnTo>
                      <a:pt x="257" y="146"/>
                    </a:lnTo>
                    <a:lnTo>
                      <a:pt x="236" y="131"/>
                    </a:lnTo>
                    <a:lnTo>
                      <a:pt x="215" y="114"/>
                    </a:lnTo>
                    <a:lnTo>
                      <a:pt x="194" y="98"/>
                    </a:lnTo>
                    <a:lnTo>
                      <a:pt x="171" y="85"/>
                    </a:lnTo>
                    <a:lnTo>
                      <a:pt x="148" y="69"/>
                    </a:lnTo>
                    <a:lnTo>
                      <a:pt x="125" y="58"/>
                    </a:lnTo>
                    <a:lnTo>
                      <a:pt x="102" y="46"/>
                    </a:lnTo>
                    <a:lnTo>
                      <a:pt x="77" y="35"/>
                    </a:lnTo>
                    <a:lnTo>
                      <a:pt x="52" y="25"/>
                    </a:lnTo>
                    <a:lnTo>
                      <a:pt x="25" y="16"/>
                    </a:lnTo>
                    <a:lnTo>
                      <a:pt x="0" y="8"/>
                    </a:lnTo>
                    <a:lnTo>
                      <a:pt x="2" y="0"/>
                    </a:lnTo>
                    <a:close/>
                    <a:moveTo>
                      <a:pt x="353" y="238"/>
                    </a:moveTo>
                    <a:lnTo>
                      <a:pt x="369" y="260"/>
                    </a:lnTo>
                    <a:lnTo>
                      <a:pt x="384" y="281"/>
                    </a:lnTo>
                    <a:lnTo>
                      <a:pt x="397" y="304"/>
                    </a:lnTo>
                    <a:lnTo>
                      <a:pt x="411" y="327"/>
                    </a:lnTo>
                    <a:lnTo>
                      <a:pt x="422" y="352"/>
                    </a:lnTo>
                    <a:lnTo>
                      <a:pt x="434" y="375"/>
                    </a:lnTo>
                    <a:lnTo>
                      <a:pt x="443" y="400"/>
                    </a:lnTo>
                    <a:lnTo>
                      <a:pt x="453" y="425"/>
                    </a:lnTo>
                    <a:lnTo>
                      <a:pt x="461" y="450"/>
                    </a:lnTo>
                    <a:lnTo>
                      <a:pt x="468" y="477"/>
                    </a:lnTo>
                    <a:lnTo>
                      <a:pt x="474" y="502"/>
                    </a:lnTo>
                    <a:lnTo>
                      <a:pt x="480" y="528"/>
                    </a:lnTo>
                    <a:lnTo>
                      <a:pt x="484" y="555"/>
                    </a:lnTo>
                    <a:lnTo>
                      <a:pt x="488" y="582"/>
                    </a:lnTo>
                    <a:lnTo>
                      <a:pt x="490" y="611"/>
                    </a:lnTo>
                    <a:lnTo>
                      <a:pt x="490" y="638"/>
                    </a:lnTo>
                    <a:lnTo>
                      <a:pt x="482" y="638"/>
                    </a:lnTo>
                    <a:lnTo>
                      <a:pt x="480" y="611"/>
                    </a:lnTo>
                    <a:lnTo>
                      <a:pt x="478" y="584"/>
                    </a:lnTo>
                    <a:lnTo>
                      <a:pt x="476" y="557"/>
                    </a:lnTo>
                    <a:lnTo>
                      <a:pt x="472" y="530"/>
                    </a:lnTo>
                    <a:lnTo>
                      <a:pt x="467" y="503"/>
                    </a:lnTo>
                    <a:lnTo>
                      <a:pt x="461" y="478"/>
                    </a:lnTo>
                    <a:lnTo>
                      <a:pt x="453" y="452"/>
                    </a:lnTo>
                    <a:lnTo>
                      <a:pt x="445" y="427"/>
                    </a:lnTo>
                    <a:lnTo>
                      <a:pt x="436" y="402"/>
                    </a:lnTo>
                    <a:lnTo>
                      <a:pt x="426" y="379"/>
                    </a:lnTo>
                    <a:lnTo>
                      <a:pt x="415" y="354"/>
                    </a:lnTo>
                    <a:lnTo>
                      <a:pt x="403" y="331"/>
                    </a:lnTo>
                    <a:lnTo>
                      <a:pt x="390" y="308"/>
                    </a:lnTo>
                    <a:lnTo>
                      <a:pt x="376" y="286"/>
                    </a:lnTo>
                    <a:lnTo>
                      <a:pt x="361" y="263"/>
                    </a:lnTo>
                    <a:lnTo>
                      <a:pt x="346" y="242"/>
                    </a:lnTo>
                    <a:lnTo>
                      <a:pt x="353" y="238"/>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9835" name="Freeform 11"/>
              <p:cNvSpPr>
                <a:spLocks noEditPoints="1"/>
              </p:cNvSpPr>
              <p:nvPr/>
            </p:nvSpPr>
            <p:spPr bwMode="auto">
              <a:xfrm>
                <a:off x="4099" y="1070"/>
                <a:ext cx="539" cy="756"/>
              </a:xfrm>
              <a:custGeom>
                <a:avLst/>
                <a:gdLst>
                  <a:gd name="T0" fmla="*/ 37 w 599"/>
                  <a:gd name="T1" fmla="*/ 11 h 839"/>
                  <a:gd name="T2" fmla="*/ 100 w 599"/>
                  <a:gd name="T3" fmla="*/ 40 h 839"/>
                  <a:gd name="T4" fmla="*/ 161 w 599"/>
                  <a:gd name="T5" fmla="*/ 73 h 839"/>
                  <a:gd name="T6" fmla="*/ 219 w 599"/>
                  <a:gd name="T7" fmla="*/ 109 h 839"/>
                  <a:gd name="T8" fmla="*/ 273 w 599"/>
                  <a:gd name="T9" fmla="*/ 149 h 839"/>
                  <a:gd name="T10" fmla="*/ 325 w 599"/>
                  <a:gd name="T11" fmla="*/ 195 h 839"/>
                  <a:gd name="T12" fmla="*/ 371 w 599"/>
                  <a:gd name="T13" fmla="*/ 243 h 839"/>
                  <a:gd name="T14" fmla="*/ 415 w 599"/>
                  <a:gd name="T15" fmla="*/ 295 h 839"/>
                  <a:gd name="T16" fmla="*/ 428 w 599"/>
                  <a:gd name="T17" fmla="*/ 326 h 839"/>
                  <a:gd name="T18" fmla="*/ 388 w 599"/>
                  <a:gd name="T19" fmla="*/ 274 h 839"/>
                  <a:gd name="T20" fmla="*/ 342 w 599"/>
                  <a:gd name="T21" fmla="*/ 224 h 839"/>
                  <a:gd name="T22" fmla="*/ 294 w 599"/>
                  <a:gd name="T23" fmla="*/ 178 h 839"/>
                  <a:gd name="T24" fmla="*/ 242 w 599"/>
                  <a:gd name="T25" fmla="*/ 136 h 839"/>
                  <a:gd name="T26" fmla="*/ 186 w 599"/>
                  <a:gd name="T27" fmla="*/ 96 h 839"/>
                  <a:gd name="T28" fmla="*/ 127 w 599"/>
                  <a:gd name="T29" fmla="*/ 63 h 839"/>
                  <a:gd name="T30" fmla="*/ 65 w 599"/>
                  <a:gd name="T31" fmla="*/ 32 h 839"/>
                  <a:gd name="T32" fmla="*/ 0 w 599"/>
                  <a:gd name="T33" fmla="*/ 7 h 839"/>
                  <a:gd name="T34" fmla="*/ 434 w 599"/>
                  <a:gd name="T35" fmla="*/ 322 h 839"/>
                  <a:gd name="T36" fmla="*/ 472 w 599"/>
                  <a:gd name="T37" fmla="*/ 380 h 839"/>
                  <a:gd name="T38" fmla="*/ 505 w 599"/>
                  <a:gd name="T39" fmla="*/ 439 h 839"/>
                  <a:gd name="T40" fmla="*/ 534 w 599"/>
                  <a:gd name="T41" fmla="*/ 501 h 839"/>
                  <a:gd name="T42" fmla="*/ 557 w 599"/>
                  <a:gd name="T43" fmla="*/ 564 h 839"/>
                  <a:gd name="T44" fmla="*/ 574 w 599"/>
                  <a:gd name="T45" fmla="*/ 631 h 839"/>
                  <a:gd name="T46" fmla="*/ 588 w 599"/>
                  <a:gd name="T47" fmla="*/ 699 h 839"/>
                  <a:gd name="T48" fmla="*/ 597 w 599"/>
                  <a:gd name="T49" fmla="*/ 768 h 839"/>
                  <a:gd name="T50" fmla="*/ 599 w 599"/>
                  <a:gd name="T51" fmla="*/ 839 h 839"/>
                  <a:gd name="T52" fmla="*/ 591 w 599"/>
                  <a:gd name="T53" fmla="*/ 804 h 839"/>
                  <a:gd name="T54" fmla="*/ 586 w 599"/>
                  <a:gd name="T55" fmla="*/ 735 h 839"/>
                  <a:gd name="T56" fmla="*/ 574 w 599"/>
                  <a:gd name="T57" fmla="*/ 666 h 839"/>
                  <a:gd name="T58" fmla="*/ 559 w 599"/>
                  <a:gd name="T59" fmla="*/ 601 h 839"/>
                  <a:gd name="T60" fmla="*/ 538 w 599"/>
                  <a:gd name="T61" fmla="*/ 535 h 839"/>
                  <a:gd name="T62" fmla="*/ 513 w 599"/>
                  <a:gd name="T63" fmla="*/ 472 h 839"/>
                  <a:gd name="T64" fmla="*/ 482 w 599"/>
                  <a:gd name="T65" fmla="*/ 412 h 839"/>
                  <a:gd name="T66" fmla="*/ 447 w 599"/>
                  <a:gd name="T67" fmla="*/ 355 h 839"/>
                  <a:gd name="T68" fmla="*/ 434 w 599"/>
                  <a:gd name="T69" fmla="*/ 32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9" h="839">
                    <a:moveTo>
                      <a:pt x="4" y="0"/>
                    </a:moveTo>
                    <a:lnTo>
                      <a:pt x="37" y="11"/>
                    </a:lnTo>
                    <a:lnTo>
                      <a:pt x="69" y="25"/>
                    </a:lnTo>
                    <a:lnTo>
                      <a:pt x="100" y="40"/>
                    </a:lnTo>
                    <a:lnTo>
                      <a:pt x="131" y="55"/>
                    </a:lnTo>
                    <a:lnTo>
                      <a:pt x="161" y="73"/>
                    </a:lnTo>
                    <a:lnTo>
                      <a:pt x="190" y="90"/>
                    </a:lnTo>
                    <a:lnTo>
                      <a:pt x="219" y="109"/>
                    </a:lnTo>
                    <a:lnTo>
                      <a:pt x="246" y="128"/>
                    </a:lnTo>
                    <a:lnTo>
                      <a:pt x="273" y="149"/>
                    </a:lnTo>
                    <a:lnTo>
                      <a:pt x="300" y="172"/>
                    </a:lnTo>
                    <a:lnTo>
                      <a:pt x="325" y="195"/>
                    </a:lnTo>
                    <a:lnTo>
                      <a:pt x="348" y="219"/>
                    </a:lnTo>
                    <a:lnTo>
                      <a:pt x="371" y="243"/>
                    </a:lnTo>
                    <a:lnTo>
                      <a:pt x="394" y="268"/>
                    </a:lnTo>
                    <a:lnTo>
                      <a:pt x="415" y="295"/>
                    </a:lnTo>
                    <a:lnTo>
                      <a:pt x="434" y="322"/>
                    </a:lnTo>
                    <a:lnTo>
                      <a:pt x="428" y="326"/>
                    </a:lnTo>
                    <a:lnTo>
                      <a:pt x="409" y="299"/>
                    </a:lnTo>
                    <a:lnTo>
                      <a:pt x="388" y="274"/>
                    </a:lnTo>
                    <a:lnTo>
                      <a:pt x="365" y="249"/>
                    </a:lnTo>
                    <a:lnTo>
                      <a:pt x="342" y="224"/>
                    </a:lnTo>
                    <a:lnTo>
                      <a:pt x="319" y="201"/>
                    </a:lnTo>
                    <a:lnTo>
                      <a:pt x="294" y="178"/>
                    </a:lnTo>
                    <a:lnTo>
                      <a:pt x="269" y="155"/>
                    </a:lnTo>
                    <a:lnTo>
                      <a:pt x="242" y="136"/>
                    </a:lnTo>
                    <a:lnTo>
                      <a:pt x="215" y="115"/>
                    </a:lnTo>
                    <a:lnTo>
                      <a:pt x="186" y="96"/>
                    </a:lnTo>
                    <a:lnTo>
                      <a:pt x="158" y="78"/>
                    </a:lnTo>
                    <a:lnTo>
                      <a:pt x="127" y="63"/>
                    </a:lnTo>
                    <a:lnTo>
                      <a:pt x="96" y="48"/>
                    </a:lnTo>
                    <a:lnTo>
                      <a:pt x="65" y="32"/>
                    </a:lnTo>
                    <a:lnTo>
                      <a:pt x="33" y="19"/>
                    </a:lnTo>
                    <a:lnTo>
                      <a:pt x="0" y="7"/>
                    </a:lnTo>
                    <a:lnTo>
                      <a:pt x="4" y="0"/>
                    </a:lnTo>
                    <a:close/>
                    <a:moveTo>
                      <a:pt x="434" y="322"/>
                    </a:moveTo>
                    <a:lnTo>
                      <a:pt x="453" y="351"/>
                    </a:lnTo>
                    <a:lnTo>
                      <a:pt x="472" y="380"/>
                    </a:lnTo>
                    <a:lnTo>
                      <a:pt x="490" y="409"/>
                    </a:lnTo>
                    <a:lnTo>
                      <a:pt x="505" y="439"/>
                    </a:lnTo>
                    <a:lnTo>
                      <a:pt x="518" y="470"/>
                    </a:lnTo>
                    <a:lnTo>
                      <a:pt x="534" y="501"/>
                    </a:lnTo>
                    <a:lnTo>
                      <a:pt x="545" y="533"/>
                    </a:lnTo>
                    <a:lnTo>
                      <a:pt x="557" y="564"/>
                    </a:lnTo>
                    <a:lnTo>
                      <a:pt x="566" y="599"/>
                    </a:lnTo>
                    <a:lnTo>
                      <a:pt x="574" y="631"/>
                    </a:lnTo>
                    <a:lnTo>
                      <a:pt x="582" y="664"/>
                    </a:lnTo>
                    <a:lnTo>
                      <a:pt x="588" y="699"/>
                    </a:lnTo>
                    <a:lnTo>
                      <a:pt x="593" y="733"/>
                    </a:lnTo>
                    <a:lnTo>
                      <a:pt x="597" y="768"/>
                    </a:lnTo>
                    <a:lnTo>
                      <a:pt x="599" y="804"/>
                    </a:lnTo>
                    <a:lnTo>
                      <a:pt x="599" y="839"/>
                    </a:lnTo>
                    <a:lnTo>
                      <a:pt x="591" y="839"/>
                    </a:lnTo>
                    <a:lnTo>
                      <a:pt x="591" y="804"/>
                    </a:lnTo>
                    <a:lnTo>
                      <a:pt x="589" y="770"/>
                    </a:lnTo>
                    <a:lnTo>
                      <a:pt x="586" y="735"/>
                    </a:lnTo>
                    <a:lnTo>
                      <a:pt x="580" y="701"/>
                    </a:lnTo>
                    <a:lnTo>
                      <a:pt x="574" y="666"/>
                    </a:lnTo>
                    <a:lnTo>
                      <a:pt x="566" y="633"/>
                    </a:lnTo>
                    <a:lnTo>
                      <a:pt x="559" y="601"/>
                    </a:lnTo>
                    <a:lnTo>
                      <a:pt x="549" y="568"/>
                    </a:lnTo>
                    <a:lnTo>
                      <a:pt x="538" y="535"/>
                    </a:lnTo>
                    <a:lnTo>
                      <a:pt x="526" y="503"/>
                    </a:lnTo>
                    <a:lnTo>
                      <a:pt x="513" y="472"/>
                    </a:lnTo>
                    <a:lnTo>
                      <a:pt x="497" y="441"/>
                    </a:lnTo>
                    <a:lnTo>
                      <a:pt x="482" y="412"/>
                    </a:lnTo>
                    <a:lnTo>
                      <a:pt x="465" y="384"/>
                    </a:lnTo>
                    <a:lnTo>
                      <a:pt x="447" y="355"/>
                    </a:lnTo>
                    <a:lnTo>
                      <a:pt x="428" y="326"/>
                    </a:lnTo>
                    <a:lnTo>
                      <a:pt x="434" y="322"/>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9836" name="Freeform 12"/>
              <p:cNvSpPr>
                <a:spLocks noEditPoints="1"/>
              </p:cNvSpPr>
              <p:nvPr/>
            </p:nvSpPr>
            <p:spPr bwMode="auto">
              <a:xfrm>
                <a:off x="4255" y="937"/>
                <a:ext cx="565" cy="889"/>
              </a:xfrm>
              <a:custGeom>
                <a:avLst/>
                <a:gdLst>
                  <a:gd name="T0" fmla="*/ 38 w 628"/>
                  <a:gd name="T1" fmla="*/ 17 h 987"/>
                  <a:gd name="T2" fmla="*/ 105 w 628"/>
                  <a:gd name="T3" fmla="*/ 55 h 987"/>
                  <a:gd name="T4" fmla="*/ 171 w 628"/>
                  <a:gd name="T5" fmla="*/ 98 h 987"/>
                  <a:gd name="T6" fmla="*/ 232 w 628"/>
                  <a:gd name="T7" fmla="*/ 146 h 987"/>
                  <a:gd name="T8" fmla="*/ 290 w 628"/>
                  <a:gd name="T9" fmla="*/ 196 h 987"/>
                  <a:gd name="T10" fmla="*/ 342 w 628"/>
                  <a:gd name="T11" fmla="*/ 251 h 987"/>
                  <a:gd name="T12" fmla="*/ 392 w 628"/>
                  <a:gd name="T13" fmla="*/ 309 h 987"/>
                  <a:gd name="T14" fmla="*/ 438 w 628"/>
                  <a:gd name="T15" fmla="*/ 370 h 987"/>
                  <a:gd name="T16" fmla="*/ 451 w 628"/>
                  <a:gd name="T17" fmla="*/ 407 h 987"/>
                  <a:gd name="T18" fmla="*/ 409 w 628"/>
                  <a:gd name="T19" fmla="*/ 345 h 987"/>
                  <a:gd name="T20" fmla="*/ 361 w 628"/>
                  <a:gd name="T21" fmla="*/ 286 h 987"/>
                  <a:gd name="T22" fmla="*/ 311 w 628"/>
                  <a:gd name="T23" fmla="*/ 228 h 987"/>
                  <a:gd name="T24" fmla="*/ 255 w 628"/>
                  <a:gd name="T25" fmla="*/ 176 h 987"/>
                  <a:gd name="T26" fmla="*/ 196 w 628"/>
                  <a:gd name="T27" fmla="*/ 126 h 987"/>
                  <a:gd name="T28" fmla="*/ 134 w 628"/>
                  <a:gd name="T29" fmla="*/ 82 h 987"/>
                  <a:gd name="T30" fmla="*/ 69 w 628"/>
                  <a:gd name="T31" fmla="*/ 42 h 987"/>
                  <a:gd name="T32" fmla="*/ 0 w 628"/>
                  <a:gd name="T33" fmla="*/ 7 h 987"/>
                  <a:gd name="T34" fmla="*/ 459 w 628"/>
                  <a:gd name="T35" fmla="*/ 403 h 987"/>
                  <a:gd name="T36" fmla="*/ 497 w 628"/>
                  <a:gd name="T37" fmla="*/ 468 h 987"/>
                  <a:gd name="T38" fmla="*/ 530 w 628"/>
                  <a:gd name="T39" fmla="*/ 537 h 987"/>
                  <a:gd name="T40" fmla="*/ 560 w 628"/>
                  <a:gd name="T41" fmla="*/ 609 h 987"/>
                  <a:gd name="T42" fmla="*/ 584 w 628"/>
                  <a:gd name="T43" fmla="*/ 680 h 987"/>
                  <a:gd name="T44" fmla="*/ 603 w 628"/>
                  <a:gd name="T45" fmla="*/ 754 h 987"/>
                  <a:gd name="T46" fmla="*/ 618 w 628"/>
                  <a:gd name="T47" fmla="*/ 831 h 987"/>
                  <a:gd name="T48" fmla="*/ 626 w 628"/>
                  <a:gd name="T49" fmla="*/ 908 h 987"/>
                  <a:gd name="T50" fmla="*/ 628 w 628"/>
                  <a:gd name="T51" fmla="*/ 987 h 987"/>
                  <a:gd name="T52" fmla="*/ 620 w 628"/>
                  <a:gd name="T53" fmla="*/ 948 h 987"/>
                  <a:gd name="T54" fmla="*/ 614 w 628"/>
                  <a:gd name="T55" fmla="*/ 870 h 987"/>
                  <a:gd name="T56" fmla="*/ 603 w 628"/>
                  <a:gd name="T57" fmla="*/ 795 h 987"/>
                  <a:gd name="T58" fmla="*/ 587 w 628"/>
                  <a:gd name="T59" fmla="*/ 720 h 987"/>
                  <a:gd name="T60" fmla="*/ 564 w 628"/>
                  <a:gd name="T61" fmla="*/ 647 h 987"/>
                  <a:gd name="T62" fmla="*/ 539 w 628"/>
                  <a:gd name="T63" fmla="*/ 576 h 987"/>
                  <a:gd name="T64" fmla="*/ 507 w 628"/>
                  <a:gd name="T65" fmla="*/ 507 h 987"/>
                  <a:gd name="T66" fmla="*/ 470 w 628"/>
                  <a:gd name="T67" fmla="*/ 439 h 987"/>
                  <a:gd name="T68" fmla="*/ 459 w 628"/>
                  <a:gd name="T69" fmla="*/ 40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8" h="987">
                    <a:moveTo>
                      <a:pt x="4" y="0"/>
                    </a:moveTo>
                    <a:lnTo>
                      <a:pt x="38" y="17"/>
                    </a:lnTo>
                    <a:lnTo>
                      <a:pt x="73" y="36"/>
                    </a:lnTo>
                    <a:lnTo>
                      <a:pt x="105" y="55"/>
                    </a:lnTo>
                    <a:lnTo>
                      <a:pt x="138" y="76"/>
                    </a:lnTo>
                    <a:lnTo>
                      <a:pt x="171" y="98"/>
                    </a:lnTo>
                    <a:lnTo>
                      <a:pt x="201" y="121"/>
                    </a:lnTo>
                    <a:lnTo>
                      <a:pt x="232" y="146"/>
                    </a:lnTo>
                    <a:lnTo>
                      <a:pt x="261" y="171"/>
                    </a:lnTo>
                    <a:lnTo>
                      <a:pt x="290" y="196"/>
                    </a:lnTo>
                    <a:lnTo>
                      <a:pt x="317" y="222"/>
                    </a:lnTo>
                    <a:lnTo>
                      <a:pt x="342" y="251"/>
                    </a:lnTo>
                    <a:lnTo>
                      <a:pt x="368" y="280"/>
                    </a:lnTo>
                    <a:lnTo>
                      <a:pt x="392" y="309"/>
                    </a:lnTo>
                    <a:lnTo>
                      <a:pt x="415" y="340"/>
                    </a:lnTo>
                    <a:lnTo>
                      <a:pt x="438" y="370"/>
                    </a:lnTo>
                    <a:lnTo>
                      <a:pt x="459" y="403"/>
                    </a:lnTo>
                    <a:lnTo>
                      <a:pt x="451" y="407"/>
                    </a:lnTo>
                    <a:lnTo>
                      <a:pt x="430" y="376"/>
                    </a:lnTo>
                    <a:lnTo>
                      <a:pt x="409" y="345"/>
                    </a:lnTo>
                    <a:lnTo>
                      <a:pt x="386" y="315"/>
                    </a:lnTo>
                    <a:lnTo>
                      <a:pt x="361" y="286"/>
                    </a:lnTo>
                    <a:lnTo>
                      <a:pt x="336" y="257"/>
                    </a:lnTo>
                    <a:lnTo>
                      <a:pt x="311" y="228"/>
                    </a:lnTo>
                    <a:lnTo>
                      <a:pt x="284" y="201"/>
                    </a:lnTo>
                    <a:lnTo>
                      <a:pt x="255" y="176"/>
                    </a:lnTo>
                    <a:lnTo>
                      <a:pt x="226" y="151"/>
                    </a:lnTo>
                    <a:lnTo>
                      <a:pt x="196" y="126"/>
                    </a:lnTo>
                    <a:lnTo>
                      <a:pt x="165" y="105"/>
                    </a:lnTo>
                    <a:lnTo>
                      <a:pt x="134" y="82"/>
                    </a:lnTo>
                    <a:lnTo>
                      <a:pt x="102" y="61"/>
                    </a:lnTo>
                    <a:lnTo>
                      <a:pt x="69" y="42"/>
                    </a:lnTo>
                    <a:lnTo>
                      <a:pt x="34" y="25"/>
                    </a:lnTo>
                    <a:lnTo>
                      <a:pt x="0" y="7"/>
                    </a:lnTo>
                    <a:lnTo>
                      <a:pt x="4" y="0"/>
                    </a:lnTo>
                    <a:close/>
                    <a:moveTo>
                      <a:pt x="459" y="403"/>
                    </a:moveTo>
                    <a:lnTo>
                      <a:pt x="478" y="436"/>
                    </a:lnTo>
                    <a:lnTo>
                      <a:pt x="497" y="468"/>
                    </a:lnTo>
                    <a:lnTo>
                      <a:pt x="514" y="503"/>
                    </a:lnTo>
                    <a:lnTo>
                      <a:pt x="530" y="537"/>
                    </a:lnTo>
                    <a:lnTo>
                      <a:pt x="545" y="572"/>
                    </a:lnTo>
                    <a:lnTo>
                      <a:pt x="560" y="609"/>
                    </a:lnTo>
                    <a:lnTo>
                      <a:pt x="572" y="643"/>
                    </a:lnTo>
                    <a:lnTo>
                      <a:pt x="584" y="680"/>
                    </a:lnTo>
                    <a:lnTo>
                      <a:pt x="595" y="718"/>
                    </a:lnTo>
                    <a:lnTo>
                      <a:pt x="603" y="754"/>
                    </a:lnTo>
                    <a:lnTo>
                      <a:pt x="610" y="793"/>
                    </a:lnTo>
                    <a:lnTo>
                      <a:pt x="618" y="831"/>
                    </a:lnTo>
                    <a:lnTo>
                      <a:pt x="622" y="870"/>
                    </a:lnTo>
                    <a:lnTo>
                      <a:pt x="626" y="908"/>
                    </a:lnTo>
                    <a:lnTo>
                      <a:pt x="628" y="948"/>
                    </a:lnTo>
                    <a:lnTo>
                      <a:pt x="628" y="987"/>
                    </a:lnTo>
                    <a:lnTo>
                      <a:pt x="620" y="987"/>
                    </a:lnTo>
                    <a:lnTo>
                      <a:pt x="620" y="948"/>
                    </a:lnTo>
                    <a:lnTo>
                      <a:pt x="618" y="910"/>
                    </a:lnTo>
                    <a:lnTo>
                      <a:pt x="614" y="870"/>
                    </a:lnTo>
                    <a:lnTo>
                      <a:pt x="608" y="831"/>
                    </a:lnTo>
                    <a:lnTo>
                      <a:pt x="603" y="795"/>
                    </a:lnTo>
                    <a:lnTo>
                      <a:pt x="595" y="756"/>
                    </a:lnTo>
                    <a:lnTo>
                      <a:pt x="587" y="720"/>
                    </a:lnTo>
                    <a:lnTo>
                      <a:pt x="576" y="683"/>
                    </a:lnTo>
                    <a:lnTo>
                      <a:pt x="564" y="647"/>
                    </a:lnTo>
                    <a:lnTo>
                      <a:pt x="553" y="610"/>
                    </a:lnTo>
                    <a:lnTo>
                      <a:pt x="539" y="576"/>
                    </a:lnTo>
                    <a:lnTo>
                      <a:pt x="524" y="541"/>
                    </a:lnTo>
                    <a:lnTo>
                      <a:pt x="507" y="507"/>
                    </a:lnTo>
                    <a:lnTo>
                      <a:pt x="489" y="472"/>
                    </a:lnTo>
                    <a:lnTo>
                      <a:pt x="470" y="439"/>
                    </a:lnTo>
                    <a:lnTo>
                      <a:pt x="451" y="407"/>
                    </a:lnTo>
                    <a:lnTo>
                      <a:pt x="459" y="403"/>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9837" name="Freeform 13"/>
              <p:cNvSpPr>
                <a:spLocks noEditPoints="1"/>
              </p:cNvSpPr>
              <p:nvPr/>
            </p:nvSpPr>
            <p:spPr bwMode="auto">
              <a:xfrm>
                <a:off x="4403" y="809"/>
                <a:ext cx="600" cy="1017"/>
              </a:xfrm>
              <a:custGeom>
                <a:avLst/>
                <a:gdLst>
                  <a:gd name="T0" fmla="*/ 42 w 666"/>
                  <a:gd name="T1" fmla="*/ 21 h 1129"/>
                  <a:gd name="T2" fmla="*/ 113 w 666"/>
                  <a:gd name="T3" fmla="*/ 67 h 1129"/>
                  <a:gd name="T4" fmla="*/ 182 w 666"/>
                  <a:gd name="T5" fmla="*/ 119 h 1129"/>
                  <a:gd name="T6" fmla="*/ 248 w 666"/>
                  <a:gd name="T7" fmla="*/ 174 h 1129"/>
                  <a:gd name="T8" fmla="*/ 307 w 666"/>
                  <a:gd name="T9" fmla="*/ 234 h 1129"/>
                  <a:gd name="T10" fmla="*/ 363 w 666"/>
                  <a:gd name="T11" fmla="*/ 297 h 1129"/>
                  <a:gd name="T12" fmla="*/ 417 w 666"/>
                  <a:gd name="T13" fmla="*/ 364 h 1129"/>
                  <a:gd name="T14" fmla="*/ 463 w 666"/>
                  <a:gd name="T15" fmla="*/ 436 h 1129"/>
                  <a:gd name="T16" fmla="*/ 478 w 666"/>
                  <a:gd name="T17" fmla="*/ 476 h 1129"/>
                  <a:gd name="T18" fmla="*/ 434 w 666"/>
                  <a:gd name="T19" fmla="*/ 405 h 1129"/>
                  <a:gd name="T20" fmla="*/ 384 w 666"/>
                  <a:gd name="T21" fmla="*/ 336 h 1129"/>
                  <a:gd name="T22" fmla="*/ 330 w 666"/>
                  <a:gd name="T23" fmla="*/ 270 h 1129"/>
                  <a:gd name="T24" fmla="*/ 273 w 666"/>
                  <a:gd name="T25" fmla="*/ 209 h 1129"/>
                  <a:gd name="T26" fmla="*/ 209 w 666"/>
                  <a:gd name="T27" fmla="*/ 151 h 1129"/>
                  <a:gd name="T28" fmla="*/ 144 w 666"/>
                  <a:gd name="T29" fmla="*/ 97 h 1129"/>
                  <a:gd name="T30" fmla="*/ 75 w 666"/>
                  <a:gd name="T31" fmla="*/ 49 h 1129"/>
                  <a:gd name="T32" fmla="*/ 0 w 666"/>
                  <a:gd name="T33" fmla="*/ 5 h 1129"/>
                  <a:gd name="T34" fmla="*/ 486 w 666"/>
                  <a:gd name="T35" fmla="*/ 472 h 1129"/>
                  <a:gd name="T36" fmla="*/ 526 w 666"/>
                  <a:gd name="T37" fmla="*/ 547 h 1129"/>
                  <a:gd name="T38" fmla="*/ 562 w 666"/>
                  <a:gd name="T39" fmla="*/ 626 h 1129"/>
                  <a:gd name="T40" fmla="*/ 593 w 666"/>
                  <a:gd name="T41" fmla="*/ 704 h 1129"/>
                  <a:gd name="T42" fmla="*/ 618 w 666"/>
                  <a:gd name="T43" fmla="*/ 787 h 1129"/>
                  <a:gd name="T44" fmla="*/ 639 w 666"/>
                  <a:gd name="T45" fmla="*/ 872 h 1129"/>
                  <a:gd name="T46" fmla="*/ 653 w 666"/>
                  <a:gd name="T47" fmla="*/ 956 h 1129"/>
                  <a:gd name="T48" fmla="*/ 662 w 666"/>
                  <a:gd name="T49" fmla="*/ 1042 h 1129"/>
                  <a:gd name="T50" fmla="*/ 666 w 666"/>
                  <a:gd name="T51" fmla="*/ 1129 h 1129"/>
                  <a:gd name="T52" fmla="*/ 657 w 666"/>
                  <a:gd name="T53" fmla="*/ 1087 h 1129"/>
                  <a:gd name="T54" fmla="*/ 651 w 666"/>
                  <a:gd name="T55" fmla="*/ 1000 h 1129"/>
                  <a:gd name="T56" fmla="*/ 639 w 666"/>
                  <a:gd name="T57" fmla="*/ 914 h 1129"/>
                  <a:gd name="T58" fmla="*/ 622 w 666"/>
                  <a:gd name="T59" fmla="*/ 831 h 1129"/>
                  <a:gd name="T60" fmla="*/ 599 w 666"/>
                  <a:gd name="T61" fmla="*/ 749 h 1129"/>
                  <a:gd name="T62" fmla="*/ 570 w 666"/>
                  <a:gd name="T63" fmla="*/ 668 h 1129"/>
                  <a:gd name="T64" fmla="*/ 538 w 666"/>
                  <a:gd name="T65" fmla="*/ 589 h 1129"/>
                  <a:gd name="T66" fmla="*/ 499 w 666"/>
                  <a:gd name="T67" fmla="*/ 512 h 1129"/>
                  <a:gd name="T68" fmla="*/ 486 w 666"/>
                  <a:gd name="T69" fmla="*/ 472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1129">
                    <a:moveTo>
                      <a:pt x="4" y="0"/>
                    </a:moveTo>
                    <a:lnTo>
                      <a:pt x="42" y="21"/>
                    </a:lnTo>
                    <a:lnTo>
                      <a:pt x="79" y="44"/>
                    </a:lnTo>
                    <a:lnTo>
                      <a:pt x="113" y="67"/>
                    </a:lnTo>
                    <a:lnTo>
                      <a:pt x="148" y="92"/>
                    </a:lnTo>
                    <a:lnTo>
                      <a:pt x="182" y="119"/>
                    </a:lnTo>
                    <a:lnTo>
                      <a:pt x="215" y="146"/>
                    </a:lnTo>
                    <a:lnTo>
                      <a:pt x="248" y="174"/>
                    </a:lnTo>
                    <a:lnTo>
                      <a:pt x="278" y="203"/>
                    </a:lnTo>
                    <a:lnTo>
                      <a:pt x="307" y="234"/>
                    </a:lnTo>
                    <a:lnTo>
                      <a:pt x="336" y="265"/>
                    </a:lnTo>
                    <a:lnTo>
                      <a:pt x="363" y="297"/>
                    </a:lnTo>
                    <a:lnTo>
                      <a:pt x="390" y="330"/>
                    </a:lnTo>
                    <a:lnTo>
                      <a:pt x="417" y="364"/>
                    </a:lnTo>
                    <a:lnTo>
                      <a:pt x="440" y="399"/>
                    </a:lnTo>
                    <a:lnTo>
                      <a:pt x="463" y="436"/>
                    </a:lnTo>
                    <a:lnTo>
                      <a:pt x="486" y="472"/>
                    </a:lnTo>
                    <a:lnTo>
                      <a:pt x="478" y="476"/>
                    </a:lnTo>
                    <a:lnTo>
                      <a:pt x="457" y="439"/>
                    </a:lnTo>
                    <a:lnTo>
                      <a:pt x="434" y="405"/>
                    </a:lnTo>
                    <a:lnTo>
                      <a:pt x="409" y="370"/>
                    </a:lnTo>
                    <a:lnTo>
                      <a:pt x="384" y="336"/>
                    </a:lnTo>
                    <a:lnTo>
                      <a:pt x="357" y="303"/>
                    </a:lnTo>
                    <a:lnTo>
                      <a:pt x="330" y="270"/>
                    </a:lnTo>
                    <a:lnTo>
                      <a:pt x="301" y="240"/>
                    </a:lnTo>
                    <a:lnTo>
                      <a:pt x="273" y="209"/>
                    </a:lnTo>
                    <a:lnTo>
                      <a:pt x="242" y="180"/>
                    </a:lnTo>
                    <a:lnTo>
                      <a:pt x="209" y="151"/>
                    </a:lnTo>
                    <a:lnTo>
                      <a:pt x="177" y="124"/>
                    </a:lnTo>
                    <a:lnTo>
                      <a:pt x="144" y="97"/>
                    </a:lnTo>
                    <a:lnTo>
                      <a:pt x="109" y="73"/>
                    </a:lnTo>
                    <a:lnTo>
                      <a:pt x="75" y="49"/>
                    </a:lnTo>
                    <a:lnTo>
                      <a:pt x="38" y="26"/>
                    </a:lnTo>
                    <a:lnTo>
                      <a:pt x="0" y="5"/>
                    </a:lnTo>
                    <a:lnTo>
                      <a:pt x="4" y="0"/>
                    </a:lnTo>
                    <a:close/>
                    <a:moveTo>
                      <a:pt x="486" y="472"/>
                    </a:moveTo>
                    <a:lnTo>
                      <a:pt x="507" y="509"/>
                    </a:lnTo>
                    <a:lnTo>
                      <a:pt x="526" y="547"/>
                    </a:lnTo>
                    <a:lnTo>
                      <a:pt x="545" y="585"/>
                    </a:lnTo>
                    <a:lnTo>
                      <a:pt x="562" y="626"/>
                    </a:lnTo>
                    <a:lnTo>
                      <a:pt x="578" y="664"/>
                    </a:lnTo>
                    <a:lnTo>
                      <a:pt x="593" y="704"/>
                    </a:lnTo>
                    <a:lnTo>
                      <a:pt x="607" y="747"/>
                    </a:lnTo>
                    <a:lnTo>
                      <a:pt x="618" y="787"/>
                    </a:lnTo>
                    <a:lnTo>
                      <a:pt x="630" y="829"/>
                    </a:lnTo>
                    <a:lnTo>
                      <a:pt x="639" y="872"/>
                    </a:lnTo>
                    <a:lnTo>
                      <a:pt x="647" y="914"/>
                    </a:lnTo>
                    <a:lnTo>
                      <a:pt x="653" y="956"/>
                    </a:lnTo>
                    <a:lnTo>
                      <a:pt x="658" y="998"/>
                    </a:lnTo>
                    <a:lnTo>
                      <a:pt x="662" y="1042"/>
                    </a:lnTo>
                    <a:lnTo>
                      <a:pt x="664" y="1085"/>
                    </a:lnTo>
                    <a:lnTo>
                      <a:pt x="666" y="1129"/>
                    </a:lnTo>
                    <a:lnTo>
                      <a:pt x="657" y="1129"/>
                    </a:lnTo>
                    <a:lnTo>
                      <a:pt x="657" y="1087"/>
                    </a:lnTo>
                    <a:lnTo>
                      <a:pt x="655" y="1042"/>
                    </a:lnTo>
                    <a:lnTo>
                      <a:pt x="651" y="1000"/>
                    </a:lnTo>
                    <a:lnTo>
                      <a:pt x="645" y="956"/>
                    </a:lnTo>
                    <a:lnTo>
                      <a:pt x="639" y="914"/>
                    </a:lnTo>
                    <a:lnTo>
                      <a:pt x="632" y="872"/>
                    </a:lnTo>
                    <a:lnTo>
                      <a:pt x="622" y="831"/>
                    </a:lnTo>
                    <a:lnTo>
                      <a:pt x="610" y="789"/>
                    </a:lnTo>
                    <a:lnTo>
                      <a:pt x="599" y="749"/>
                    </a:lnTo>
                    <a:lnTo>
                      <a:pt x="586" y="708"/>
                    </a:lnTo>
                    <a:lnTo>
                      <a:pt x="570" y="668"/>
                    </a:lnTo>
                    <a:lnTo>
                      <a:pt x="555" y="628"/>
                    </a:lnTo>
                    <a:lnTo>
                      <a:pt x="538" y="589"/>
                    </a:lnTo>
                    <a:lnTo>
                      <a:pt x="520" y="551"/>
                    </a:lnTo>
                    <a:lnTo>
                      <a:pt x="499" y="512"/>
                    </a:lnTo>
                    <a:lnTo>
                      <a:pt x="478" y="476"/>
                    </a:lnTo>
                    <a:lnTo>
                      <a:pt x="486" y="472"/>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9838" name="Freeform 14"/>
              <p:cNvSpPr>
                <a:spLocks noEditPoints="1"/>
              </p:cNvSpPr>
              <p:nvPr/>
            </p:nvSpPr>
            <p:spPr bwMode="auto">
              <a:xfrm>
                <a:off x="4608" y="734"/>
                <a:ext cx="568" cy="1092"/>
              </a:xfrm>
              <a:custGeom>
                <a:avLst/>
                <a:gdLst>
                  <a:gd name="T0" fmla="*/ 41 w 630"/>
                  <a:gd name="T1" fmla="*/ 25 h 1212"/>
                  <a:gd name="T2" fmla="*/ 110 w 630"/>
                  <a:gd name="T3" fmla="*/ 81 h 1212"/>
                  <a:gd name="T4" fmla="*/ 175 w 630"/>
                  <a:gd name="T5" fmla="*/ 140 h 1212"/>
                  <a:gd name="T6" fmla="*/ 237 w 630"/>
                  <a:gd name="T7" fmla="*/ 204 h 1212"/>
                  <a:gd name="T8" fmla="*/ 294 w 630"/>
                  <a:gd name="T9" fmla="*/ 271 h 1212"/>
                  <a:gd name="T10" fmla="*/ 348 w 630"/>
                  <a:gd name="T11" fmla="*/ 340 h 1212"/>
                  <a:gd name="T12" fmla="*/ 398 w 630"/>
                  <a:gd name="T13" fmla="*/ 413 h 1212"/>
                  <a:gd name="T14" fmla="*/ 444 w 630"/>
                  <a:gd name="T15" fmla="*/ 490 h 1212"/>
                  <a:gd name="T16" fmla="*/ 457 w 630"/>
                  <a:gd name="T17" fmla="*/ 532 h 1212"/>
                  <a:gd name="T18" fmla="*/ 415 w 630"/>
                  <a:gd name="T19" fmla="*/ 455 h 1212"/>
                  <a:gd name="T20" fmla="*/ 367 w 630"/>
                  <a:gd name="T21" fmla="*/ 380 h 1212"/>
                  <a:gd name="T22" fmla="*/ 315 w 630"/>
                  <a:gd name="T23" fmla="*/ 309 h 1212"/>
                  <a:gd name="T24" fmla="*/ 260 w 630"/>
                  <a:gd name="T25" fmla="*/ 242 h 1212"/>
                  <a:gd name="T26" fmla="*/ 202 w 630"/>
                  <a:gd name="T27" fmla="*/ 177 h 1212"/>
                  <a:gd name="T28" fmla="*/ 139 w 630"/>
                  <a:gd name="T29" fmla="*/ 115 h 1212"/>
                  <a:gd name="T30" fmla="*/ 71 w 630"/>
                  <a:gd name="T31" fmla="*/ 59 h 1212"/>
                  <a:gd name="T32" fmla="*/ 0 w 630"/>
                  <a:gd name="T33" fmla="*/ 6 h 1212"/>
                  <a:gd name="T34" fmla="*/ 463 w 630"/>
                  <a:gd name="T35" fmla="*/ 528 h 1212"/>
                  <a:gd name="T36" fmla="*/ 502 w 630"/>
                  <a:gd name="T37" fmla="*/ 607 h 1212"/>
                  <a:gd name="T38" fmla="*/ 536 w 630"/>
                  <a:gd name="T39" fmla="*/ 689 h 1212"/>
                  <a:gd name="T40" fmla="*/ 565 w 630"/>
                  <a:gd name="T41" fmla="*/ 772 h 1212"/>
                  <a:gd name="T42" fmla="*/ 588 w 630"/>
                  <a:gd name="T43" fmla="*/ 858 h 1212"/>
                  <a:gd name="T44" fmla="*/ 607 w 630"/>
                  <a:gd name="T45" fmla="*/ 945 h 1212"/>
                  <a:gd name="T46" fmla="*/ 621 w 630"/>
                  <a:gd name="T47" fmla="*/ 1033 h 1212"/>
                  <a:gd name="T48" fmla="*/ 628 w 630"/>
                  <a:gd name="T49" fmla="*/ 1122 h 1212"/>
                  <a:gd name="T50" fmla="*/ 630 w 630"/>
                  <a:gd name="T51" fmla="*/ 1212 h 1212"/>
                  <a:gd name="T52" fmla="*/ 622 w 630"/>
                  <a:gd name="T53" fmla="*/ 1168 h 1212"/>
                  <a:gd name="T54" fmla="*/ 617 w 630"/>
                  <a:gd name="T55" fmla="*/ 1077 h 1212"/>
                  <a:gd name="T56" fmla="*/ 605 w 630"/>
                  <a:gd name="T57" fmla="*/ 989 h 1212"/>
                  <a:gd name="T58" fmla="*/ 590 w 630"/>
                  <a:gd name="T59" fmla="*/ 903 h 1212"/>
                  <a:gd name="T60" fmla="*/ 569 w 630"/>
                  <a:gd name="T61" fmla="*/ 818 h 1212"/>
                  <a:gd name="T62" fmla="*/ 544 w 630"/>
                  <a:gd name="T63" fmla="*/ 734 h 1212"/>
                  <a:gd name="T64" fmla="*/ 511 w 630"/>
                  <a:gd name="T65" fmla="*/ 651 h 1212"/>
                  <a:gd name="T66" fmla="*/ 477 w 630"/>
                  <a:gd name="T67" fmla="*/ 570 h 1212"/>
                  <a:gd name="T68" fmla="*/ 463 w 630"/>
                  <a:gd name="T69" fmla="*/ 528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0" h="1212">
                    <a:moveTo>
                      <a:pt x="4" y="0"/>
                    </a:moveTo>
                    <a:lnTo>
                      <a:pt x="41" y="25"/>
                    </a:lnTo>
                    <a:lnTo>
                      <a:pt x="75" y="52"/>
                    </a:lnTo>
                    <a:lnTo>
                      <a:pt x="110" y="81"/>
                    </a:lnTo>
                    <a:lnTo>
                      <a:pt x="143" y="109"/>
                    </a:lnTo>
                    <a:lnTo>
                      <a:pt x="175" y="140"/>
                    </a:lnTo>
                    <a:lnTo>
                      <a:pt x="208" y="171"/>
                    </a:lnTo>
                    <a:lnTo>
                      <a:pt x="237" y="204"/>
                    </a:lnTo>
                    <a:lnTo>
                      <a:pt x="267" y="236"/>
                    </a:lnTo>
                    <a:lnTo>
                      <a:pt x="294" y="271"/>
                    </a:lnTo>
                    <a:lnTo>
                      <a:pt x="323" y="305"/>
                    </a:lnTo>
                    <a:lnTo>
                      <a:pt x="348" y="340"/>
                    </a:lnTo>
                    <a:lnTo>
                      <a:pt x="373" y="376"/>
                    </a:lnTo>
                    <a:lnTo>
                      <a:pt x="398" y="413"/>
                    </a:lnTo>
                    <a:lnTo>
                      <a:pt x="421" y="451"/>
                    </a:lnTo>
                    <a:lnTo>
                      <a:pt x="444" y="490"/>
                    </a:lnTo>
                    <a:lnTo>
                      <a:pt x="463" y="528"/>
                    </a:lnTo>
                    <a:lnTo>
                      <a:pt x="457" y="532"/>
                    </a:lnTo>
                    <a:lnTo>
                      <a:pt x="436" y="494"/>
                    </a:lnTo>
                    <a:lnTo>
                      <a:pt x="415" y="455"/>
                    </a:lnTo>
                    <a:lnTo>
                      <a:pt x="392" y="417"/>
                    </a:lnTo>
                    <a:lnTo>
                      <a:pt x="367" y="380"/>
                    </a:lnTo>
                    <a:lnTo>
                      <a:pt x="342" y="346"/>
                    </a:lnTo>
                    <a:lnTo>
                      <a:pt x="315" y="309"/>
                    </a:lnTo>
                    <a:lnTo>
                      <a:pt x="288" y="275"/>
                    </a:lnTo>
                    <a:lnTo>
                      <a:pt x="260" y="242"/>
                    </a:lnTo>
                    <a:lnTo>
                      <a:pt x="231" y="209"/>
                    </a:lnTo>
                    <a:lnTo>
                      <a:pt x="202" y="177"/>
                    </a:lnTo>
                    <a:lnTo>
                      <a:pt x="169" y="146"/>
                    </a:lnTo>
                    <a:lnTo>
                      <a:pt x="139" y="115"/>
                    </a:lnTo>
                    <a:lnTo>
                      <a:pt x="104" y="86"/>
                    </a:lnTo>
                    <a:lnTo>
                      <a:pt x="71" y="59"/>
                    </a:lnTo>
                    <a:lnTo>
                      <a:pt x="35" y="33"/>
                    </a:lnTo>
                    <a:lnTo>
                      <a:pt x="0" y="6"/>
                    </a:lnTo>
                    <a:lnTo>
                      <a:pt x="4" y="0"/>
                    </a:lnTo>
                    <a:close/>
                    <a:moveTo>
                      <a:pt x="463" y="528"/>
                    </a:moveTo>
                    <a:lnTo>
                      <a:pt x="484" y="567"/>
                    </a:lnTo>
                    <a:lnTo>
                      <a:pt x="502" y="607"/>
                    </a:lnTo>
                    <a:lnTo>
                      <a:pt x="519" y="647"/>
                    </a:lnTo>
                    <a:lnTo>
                      <a:pt x="536" y="689"/>
                    </a:lnTo>
                    <a:lnTo>
                      <a:pt x="550" y="730"/>
                    </a:lnTo>
                    <a:lnTo>
                      <a:pt x="565" y="772"/>
                    </a:lnTo>
                    <a:lnTo>
                      <a:pt x="576" y="814"/>
                    </a:lnTo>
                    <a:lnTo>
                      <a:pt x="588" y="858"/>
                    </a:lnTo>
                    <a:lnTo>
                      <a:pt x="598" y="901"/>
                    </a:lnTo>
                    <a:lnTo>
                      <a:pt x="607" y="945"/>
                    </a:lnTo>
                    <a:lnTo>
                      <a:pt x="615" y="989"/>
                    </a:lnTo>
                    <a:lnTo>
                      <a:pt x="621" y="1033"/>
                    </a:lnTo>
                    <a:lnTo>
                      <a:pt x="624" y="1077"/>
                    </a:lnTo>
                    <a:lnTo>
                      <a:pt x="628" y="1122"/>
                    </a:lnTo>
                    <a:lnTo>
                      <a:pt x="630" y="1168"/>
                    </a:lnTo>
                    <a:lnTo>
                      <a:pt x="630" y="1212"/>
                    </a:lnTo>
                    <a:lnTo>
                      <a:pt x="622" y="1212"/>
                    </a:lnTo>
                    <a:lnTo>
                      <a:pt x="622" y="1168"/>
                    </a:lnTo>
                    <a:lnTo>
                      <a:pt x="621" y="1124"/>
                    </a:lnTo>
                    <a:lnTo>
                      <a:pt x="617" y="1077"/>
                    </a:lnTo>
                    <a:lnTo>
                      <a:pt x="613" y="1033"/>
                    </a:lnTo>
                    <a:lnTo>
                      <a:pt x="605" y="989"/>
                    </a:lnTo>
                    <a:lnTo>
                      <a:pt x="599" y="947"/>
                    </a:lnTo>
                    <a:lnTo>
                      <a:pt x="590" y="903"/>
                    </a:lnTo>
                    <a:lnTo>
                      <a:pt x="580" y="860"/>
                    </a:lnTo>
                    <a:lnTo>
                      <a:pt x="569" y="818"/>
                    </a:lnTo>
                    <a:lnTo>
                      <a:pt x="557" y="776"/>
                    </a:lnTo>
                    <a:lnTo>
                      <a:pt x="544" y="734"/>
                    </a:lnTo>
                    <a:lnTo>
                      <a:pt x="528" y="691"/>
                    </a:lnTo>
                    <a:lnTo>
                      <a:pt x="511" y="651"/>
                    </a:lnTo>
                    <a:lnTo>
                      <a:pt x="494" y="611"/>
                    </a:lnTo>
                    <a:lnTo>
                      <a:pt x="477" y="570"/>
                    </a:lnTo>
                    <a:lnTo>
                      <a:pt x="457" y="532"/>
                    </a:lnTo>
                    <a:lnTo>
                      <a:pt x="463" y="528"/>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9839" name="Freeform 15"/>
              <p:cNvSpPr>
                <a:spLocks noEditPoints="1"/>
              </p:cNvSpPr>
              <p:nvPr/>
            </p:nvSpPr>
            <p:spPr bwMode="auto">
              <a:xfrm>
                <a:off x="4796" y="678"/>
                <a:ext cx="544" cy="1148"/>
              </a:xfrm>
              <a:custGeom>
                <a:avLst/>
                <a:gdLst>
                  <a:gd name="T0" fmla="*/ 40 w 605"/>
                  <a:gd name="T1" fmla="*/ 31 h 1274"/>
                  <a:gd name="T2" fmla="*/ 107 w 605"/>
                  <a:gd name="T3" fmla="*/ 95 h 1274"/>
                  <a:gd name="T4" fmla="*/ 169 w 605"/>
                  <a:gd name="T5" fmla="*/ 160 h 1274"/>
                  <a:gd name="T6" fmla="*/ 228 w 605"/>
                  <a:gd name="T7" fmla="*/ 229 h 1274"/>
                  <a:gd name="T8" fmla="*/ 284 w 605"/>
                  <a:gd name="T9" fmla="*/ 302 h 1274"/>
                  <a:gd name="T10" fmla="*/ 336 w 605"/>
                  <a:gd name="T11" fmla="*/ 377 h 1274"/>
                  <a:gd name="T12" fmla="*/ 382 w 605"/>
                  <a:gd name="T13" fmla="*/ 454 h 1274"/>
                  <a:gd name="T14" fmla="*/ 426 w 605"/>
                  <a:gd name="T15" fmla="*/ 534 h 1274"/>
                  <a:gd name="T16" fmla="*/ 438 w 605"/>
                  <a:gd name="T17" fmla="*/ 579 h 1274"/>
                  <a:gd name="T18" fmla="*/ 397 w 605"/>
                  <a:gd name="T19" fmla="*/ 498 h 1274"/>
                  <a:gd name="T20" fmla="*/ 353 w 605"/>
                  <a:gd name="T21" fmla="*/ 419 h 1274"/>
                  <a:gd name="T22" fmla="*/ 303 w 605"/>
                  <a:gd name="T23" fmla="*/ 342 h 1274"/>
                  <a:gd name="T24" fmla="*/ 249 w 605"/>
                  <a:gd name="T25" fmla="*/ 269 h 1274"/>
                  <a:gd name="T26" fmla="*/ 194 w 605"/>
                  <a:gd name="T27" fmla="*/ 198 h 1274"/>
                  <a:gd name="T28" fmla="*/ 132 w 605"/>
                  <a:gd name="T29" fmla="*/ 131 h 1274"/>
                  <a:gd name="T30" fmla="*/ 69 w 605"/>
                  <a:gd name="T31" fmla="*/ 68 h 1274"/>
                  <a:gd name="T32" fmla="*/ 0 w 605"/>
                  <a:gd name="T33" fmla="*/ 8 h 1274"/>
                  <a:gd name="T34" fmla="*/ 445 w 605"/>
                  <a:gd name="T35" fmla="*/ 575 h 1274"/>
                  <a:gd name="T36" fmla="*/ 482 w 605"/>
                  <a:gd name="T37" fmla="*/ 657 h 1274"/>
                  <a:gd name="T38" fmla="*/ 512 w 605"/>
                  <a:gd name="T39" fmla="*/ 742 h 1274"/>
                  <a:gd name="T40" fmla="*/ 539 w 605"/>
                  <a:gd name="T41" fmla="*/ 828 h 1274"/>
                  <a:gd name="T42" fmla="*/ 562 w 605"/>
                  <a:gd name="T43" fmla="*/ 915 h 1274"/>
                  <a:gd name="T44" fmla="*/ 580 w 605"/>
                  <a:gd name="T45" fmla="*/ 1003 h 1274"/>
                  <a:gd name="T46" fmla="*/ 593 w 605"/>
                  <a:gd name="T47" fmla="*/ 1093 h 1274"/>
                  <a:gd name="T48" fmla="*/ 601 w 605"/>
                  <a:gd name="T49" fmla="*/ 1184 h 1274"/>
                  <a:gd name="T50" fmla="*/ 605 w 605"/>
                  <a:gd name="T51" fmla="*/ 1274 h 1274"/>
                  <a:gd name="T52" fmla="*/ 595 w 605"/>
                  <a:gd name="T53" fmla="*/ 1230 h 1274"/>
                  <a:gd name="T54" fmla="*/ 589 w 605"/>
                  <a:gd name="T55" fmla="*/ 1139 h 1274"/>
                  <a:gd name="T56" fmla="*/ 580 w 605"/>
                  <a:gd name="T57" fmla="*/ 1049 h 1274"/>
                  <a:gd name="T58" fmla="*/ 564 w 605"/>
                  <a:gd name="T59" fmla="*/ 961 h 1274"/>
                  <a:gd name="T60" fmla="*/ 545 w 605"/>
                  <a:gd name="T61" fmla="*/ 874 h 1274"/>
                  <a:gd name="T62" fmla="*/ 520 w 605"/>
                  <a:gd name="T63" fmla="*/ 788 h 1274"/>
                  <a:gd name="T64" fmla="*/ 489 w 605"/>
                  <a:gd name="T65" fmla="*/ 703 h 1274"/>
                  <a:gd name="T66" fmla="*/ 457 w 605"/>
                  <a:gd name="T67" fmla="*/ 619 h 1274"/>
                  <a:gd name="T68" fmla="*/ 445 w 605"/>
                  <a:gd name="T69" fmla="*/ 575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5" h="1274">
                    <a:moveTo>
                      <a:pt x="6" y="0"/>
                    </a:moveTo>
                    <a:lnTo>
                      <a:pt x="40" y="31"/>
                    </a:lnTo>
                    <a:lnTo>
                      <a:pt x="75" y="62"/>
                    </a:lnTo>
                    <a:lnTo>
                      <a:pt x="107" y="95"/>
                    </a:lnTo>
                    <a:lnTo>
                      <a:pt x="138" y="125"/>
                    </a:lnTo>
                    <a:lnTo>
                      <a:pt x="169" y="160"/>
                    </a:lnTo>
                    <a:lnTo>
                      <a:pt x="199" y="194"/>
                    </a:lnTo>
                    <a:lnTo>
                      <a:pt x="228" y="229"/>
                    </a:lnTo>
                    <a:lnTo>
                      <a:pt x="257" y="266"/>
                    </a:lnTo>
                    <a:lnTo>
                      <a:pt x="284" y="302"/>
                    </a:lnTo>
                    <a:lnTo>
                      <a:pt x="311" y="339"/>
                    </a:lnTo>
                    <a:lnTo>
                      <a:pt x="336" y="377"/>
                    </a:lnTo>
                    <a:lnTo>
                      <a:pt x="359" y="415"/>
                    </a:lnTo>
                    <a:lnTo>
                      <a:pt x="382" y="454"/>
                    </a:lnTo>
                    <a:lnTo>
                      <a:pt x="405" y="494"/>
                    </a:lnTo>
                    <a:lnTo>
                      <a:pt x="426" y="534"/>
                    </a:lnTo>
                    <a:lnTo>
                      <a:pt x="445" y="575"/>
                    </a:lnTo>
                    <a:lnTo>
                      <a:pt x="438" y="579"/>
                    </a:lnTo>
                    <a:lnTo>
                      <a:pt x="418" y="538"/>
                    </a:lnTo>
                    <a:lnTo>
                      <a:pt x="397" y="498"/>
                    </a:lnTo>
                    <a:lnTo>
                      <a:pt x="376" y="458"/>
                    </a:lnTo>
                    <a:lnTo>
                      <a:pt x="353" y="419"/>
                    </a:lnTo>
                    <a:lnTo>
                      <a:pt x="328" y="381"/>
                    </a:lnTo>
                    <a:lnTo>
                      <a:pt x="303" y="342"/>
                    </a:lnTo>
                    <a:lnTo>
                      <a:pt x="278" y="306"/>
                    </a:lnTo>
                    <a:lnTo>
                      <a:pt x="249" y="269"/>
                    </a:lnTo>
                    <a:lnTo>
                      <a:pt x="222" y="235"/>
                    </a:lnTo>
                    <a:lnTo>
                      <a:pt x="194" y="198"/>
                    </a:lnTo>
                    <a:lnTo>
                      <a:pt x="163" y="166"/>
                    </a:lnTo>
                    <a:lnTo>
                      <a:pt x="132" y="131"/>
                    </a:lnTo>
                    <a:lnTo>
                      <a:pt x="102" y="100"/>
                    </a:lnTo>
                    <a:lnTo>
                      <a:pt x="69" y="68"/>
                    </a:lnTo>
                    <a:lnTo>
                      <a:pt x="34" y="37"/>
                    </a:lnTo>
                    <a:lnTo>
                      <a:pt x="0" y="8"/>
                    </a:lnTo>
                    <a:lnTo>
                      <a:pt x="6" y="0"/>
                    </a:lnTo>
                    <a:close/>
                    <a:moveTo>
                      <a:pt x="445" y="575"/>
                    </a:moveTo>
                    <a:lnTo>
                      <a:pt x="464" y="617"/>
                    </a:lnTo>
                    <a:lnTo>
                      <a:pt x="482" y="657"/>
                    </a:lnTo>
                    <a:lnTo>
                      <a:pt x="497" y="700"/>
                    </a:lnTo>
                    <a:lnTo>
                      <a:pt x="512" y="742"/>
                    </a:lnTo>
                    <a:lnTo>
                      <a:pt x="528" y="784"/>
                    </a:lnTo>
                    <a:lnTo>
                      <a:pt x="539" y="828"/>
                    </a:lnTo>
                    <a:lnTo>
                      <a:pt x="553" y="872"/>
                    </a:lnTo>
                    <a:lnTo>
                      <a:pt x="562" y="915"/>
                    </a:lnTo>
                    <a:lnTo>
                      <a:pt x="572" y="959"/>
                    </a:lnTo>
                    <a:lnTo>
                      <a:pt x="580" y="1003"/>
                    </a:lnTo>
                    <a:lnTo>
                      <a:pt x="587" y="1049"/>
                    </a:lnTo>
                    <a:lnTo>
                      <a:pt x="593" y="1093"/>
                    </a:lnTo>
                    <a:lnTo>
                      <a:pt x="597" y="1138"/>
                    </a:lnTo>
                    <a:lnTo>
                      <a:pt x="601" y="1184"/>
                    </a:lnTo>
                    <a:lnTo>
                      <a:pt x="603" y="1228"/>
                    </a:lnTo>
                    <a:lnTo>
                      <a:pt x="605" y="1274"/>
                    </a:lnTo>
                    <a:lnTo>
                      <a:pt x="595" y="1274"/>
                    </a:lnTo>
                    <a:lnTo>
                      <a:pt x="595" y="1230"/>
                    </a:lnTo>
                    <a:lnTo>
                      <a:pt x="593" y="1184"/>
                    </a:lnTo>
                    <a:lnTo>
                      <a:pt x="589" y="1139"/>
                    </a:lnTo>
                    <a:lnTo>
                      <a:pt x="585" y="1093"/>
                    </a:lnTo>
                    <a:lnTo>
                      <a:pt x="580" y="1049"/>
                    </a:lnTo>
                    <a:lnTo>
                      <a:pt x="572" y="1005"/>
                    </a:lnTo>
                    <a:lnTo>
                      <a:pt x="564" y="961"/>
                    </a:lnTo>
                    <a:lnTo>
                      <a:pt x="555" y="917"/>
                    </a:lnTo>
                    <a:lnTo>
                      <a:pt x="545" y="874"/>
                    </a:lnTo>
                    <a:lnTo>
                      <a:pt x="532" y="830"/>
                    </a:lnTo>
                    <a:lnTo>
                      <a:pt x="520" y="788"/>
                    </a:lnTo>
                    <a:lnTo>
                      <a:pt x="505" y="746"/>
                    </a:lnTo>
                    <a:lnTo>
                      <a:pt x="489" y="703"/>
                    </a:lnTo>
                    <a:lnTo>
                      <a:pt x="474" y="661"/>
                    </a:lnTo>
                    <a:lnTo>
                      <a:pt x="457" y="619"/>
                    </a:lnTo>
                    <a:lnTo>
                      <a:pt x="438" y="579"/>
                    </a:lnTo>
                    <a:lnTo>
                      <a:pt x="445" y="575"/>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89840" name="Freeform 16"/>
              <p:cNvSpPr>
                <a:spLocks/>
              </p:cNvSpPr>
              <p:nvPr/>
            </p:nvSpPr>
            <p:spPr bwMode="auto">
              <a:xfrm>
                <a:off x="3843" y="1818"/>
                <a:ext cx="1651" cy="16"/>
              </a:xfrm>
              <a:custGeom>
                <a:avLst/>
                <a:gdLst>
                  <a:gd name="T0" fmla="*/ 0 w 1833"/>
                  <a:gd name="T1" fmla="*/ 8 h 17"/>
                  <a:gd name="T2" fmla="*/ 1833 w 1833"/>
                  <a:gd name="T3" fmla="*/ 0 h 17"/>
                  <a:gd name="T4" fmla="*/ 1833 w 1833"/>
                  <a:gd name="T5" fmla="*/ 8 h 17"/>
                  <a:gd name="T6" fmla="*/ 0 w 1833"/>
                  <a:gd name="T7" fmla="*/ 17 h 17"/>
                  <a:gd name="T8" fmla="*/ 0 w 1833"/>
                  <a:gd name="T9" fmla="*/ 8 h 17"/>
                </a:gdLst>
                <a:ahLst/>
                <a:cxnLst>
                  <a:cxn ang="0">
                    <a:pos x="T0" y="T1"/>
                  </a:cxn>
                  <a:cxn ang="0">
                    <a:pos x="T2" y="T3"/>
                  </a:cxn>
                  <a:cxn ang="0">
                    <a:pos x="T4" y="T5"/>
                  </a:cxn>
                  <a:cxn ang="0">
                    <a:pos x="T6" y="T7"/>
                  </a:cxn>
                  <a:cxn ang="0">
                    <a:pos x="T8" y="T9"/>
                  </a:cxn>
                </a:cxnLst>
                <a:rect l="0" t="0" r="r" b="b"/>
                <a:pathLst>
                  <a:path w="1833" h="17">
                    <a:moveTo>
                      <a:pt x="0" y="8"/>
                    </a:moveTo>
                    <a:lnTo>
                      <a:pt x="1833" y="0"/>
                    </a:lnTo>
                    <a:lnTo>
                      <a:pt x="1833" y="8"/>
                    </a:lnTo>
                    <a:lnTo>
                      <a:pt x="0" y="17"/>
                    </a:lnTo>
                    <a:lnTo>
                      <a:pt x="0" y="8"/>
                    </a:lnTo>
                    <a:close/>
                  </a:path>
                </a:pathLst>
              </a:custGeom>
              <a:solidFill>
                <a:srgbClr val="1F1A17"/>
              </a:solidFill>
              <a:ln w="12700" cmpd="sng">
                <a:solidFill>
                  <a:srgbClr val="000000"/>
                </a:solidFill>
                <a:round/>
                <a:headEnd/>
                <a:tailEnd/>
              </a:ln>
            </p:spPr>
            <p:txBody>
              <a:bodyPr/>
              <a:lstStyle/>
              <a:p>
                <a:endParaRPr lang="en-US" smtClean="0">
                  <a:solidFill>
                    <a:srgbClr val="000000"/>
                  </a:solidFill>
                </a:endParaRPr>
              </a:p>
            </p:txBody>
          </p:sp>
          <p:sp>
            <p:nvSpPr>
              <p:cNvPr id="589841" name="Oval 17"/>
              <p:cNvSpPr>
                <a:spLocks noChangeArrowheads="1"/>
              </p:cNvSpPr>
              <p:nvPr/>
            </p:nvSpPr>
            <p:spPr bwMode="auto">
              <a:xfrm>
                <a:off x="3826" y="1597"/>
                <a:ext cx="44" cy="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842" name="Oval 18"/>
              <p:cNvSpPr>
                <a:spLocks noChangeArrowheads="1"/>
              </p:cNvSpPr>
              <p:nvPr/>
            </p:nvSpPr>
            <p:spPr bwMode="auto">
              <a:xfrm>
                <a:off x="3881" y="1413"/>
                <a:ext cx="43" cy="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843" name="Oval 19"/>
              <p:cNvSpPr>
                <a:spLocks noChangeArrowheads="1"/>
              </p:cNvSpPr>
              <p:nvPr/>
            </p:nvSpPr>
            <p:spPr bwMode="auto">
              <a:xfrm>
                <a:off x="3961" y="1229"/>
                <a:ext cx="44" cy="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844" name="Oval 20"/>
              <p:cNvSpPr>
                <a:spLocks noChangeArrowheads="1"/>
              </p:cNvSpPr>
              <p:nvPr/>
            </p:nvSpPr>
            <p:spPr bwMode="auto">
              <a:xfrm>
                <a:off x="4085" y="1051"/>
                <a:ext cx="44" cy="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845" name="Oval 21"/>
              <p:cNvSpPr>
                <a:spLocks noChangeArrowheads="1"/>
              </p:cNvSpPr>
              <p:nvPr/>
            </p:nvSpPr>
            <p:spPr bwMode="auto">
              <a:xfrm>
                <a:off x="4394" y="786"/>
                <a:ext cx="43" cy="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846" name="Oval 22"/>
              <p:cNvSpPr>
                <a:spLocks noChangeArrowheads="1"/>
              </p:cNvSpPr>
              <p:nvPr/>
            </p:nvSpPr>
            <p:spPr bwMode="auto">
              <a:xfrm>
                <a:off x="4220" y="916"/>
                <a:ext cx="44" cy="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847" name="Oval 23"/>
              <p:cNvSpPr>
                <a:spLocks noChangeArrowheads="1"/>
              </p:cNvSpPr>
              <p:nvPr/>
            </p:nvSpPr>
            <p:spPr bwMode="auto">
              <a:xfrm>
                <a:off x="4582" y="705"/>
                <a:ext cx="43" cy="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848" name="Oval 24"/>
              <p:cNvSpPr>
                <a:spLocks noChangeArrowheads="1"/>
              </p:cNvSpPr>
              <p:nvPr/>
            </p:nvSpPr>
            <p:spPr bwMode="auto">
              <a:xfrm>
                <a:off x="4782" y="662"/>
                <a:ext cx="43" cy="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849" name="Oval 25"/>
              <p:cNvSpPr>
                <a:spLocks noChangeArrowheads="1"/>
              </p:cNvSpPr>
              <p:nvPr/>
            </p:nvSpPr>
            <p:spPr bwMode="auto">
              <a:xfrm>
                <a:off x="4971" y="646"/>
                <a:ext cx="43" cy="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850" name="Text Box 26"/>
              <p:cNvSpPr txBox="1">
                <a:spLocks noChangeArrowheads="1"/>
              </p:cNvSpPr>
              <p:nvPr/>
            </p:nvSpPr>
            <p:spPr bwMode="auto">
              <a:xfrm>
                <a:off x="3708" y="1348"/>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20</a:t>
                </a:r>
                <a:r>
                  <a:rPr lang="en-US" altLang="en-US" sz="1200" baseline="30000" smtClean="0">
                    <a:solidFill>
                      <a:srgbClr val="000000"/>
                    </a:solidFill>
                    <a:latin typeface="Times New Roman" panose="02020603050405020304" pitchFamily="18" charset="0"/>
                  </a:rPr>
                  <a:t>0</a:t>
                </a:r>
              </a:p>
            </p:txBody>
          </p:sp>
          <p:sp>
            <p:nvSpPr>
              <p:cNvPr id="589851" name="Text Box 27"/>
              <p:cNvSpPr txBox="1">
                <a:spLocks noChangeArrowheads="1"/>
              </p:cNvSpPr>
              <p:nvPr/>
            </p:nvSpPr>
            <p:spPr bwMode="auto">
              <a:xfrm>
                <a:off x="3805" y="1137"/>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30</a:t>
                </a:r>
                <a:r>
                  <a:rPr lang="en-US" altLang="en-US" sz="1200" baseline="30000" smtClean="0">
                    <a:solidFill>
                      <a:srgbClr val="000000"/>
                    </a:solidFill>
                    <a:latin typeface="Times New Roman" panose="02020603050405020304" pitchFamily="18" charset="0"/>
                  </a:rPr>
                  <a:t>0</a:t>
                </a:r>
              </a:p>
            </p:txBody>
          </p:sp>
          <p:sp>
            <p:nvSpPr>
              <p:cNvPr id="589852" name="Text Box 28"/>
              <p:cNvSpPr txBox="1">
                <a:spLocks noChangeArrowheads="1"/>
              </p:cNvSpPr>
              <p:nvPr/>
            </p:nvSpPr>
            <p:spPr bwMode="auto">
              <a:xfrm>
                <a:off x="3934" y="965"/>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40</a:t>
                </a:r>
                <a:r>
                  <a:rPr lang="en-US" altLang="en-US" sz="1200" baseline="30000" smtClean="0">
                    <a:solidFill>
                      <a:srgbClr val="000000"/>
                    </a:solidFill>
                    <a:latin typeface="Times New Roman" panose="02020603050405020304" pitchFamily="18" charset="0"/>
                  </a:rPr>
                  <a:t>0</a:t>
                </a:r>
              </a:p>
            </p:txBody>
          </p:sp>
          <p:sp>
            <p:nvSpPr>
              <p:cNvPr id="589853" name="Text Box 29"/>
              <p:cNvSpPr txBox="1">
                <a:spLocks noChangeArrowheads="1"/>
              </p:cNvSpPr>
              <p:nvPr/>
            </p:nvSpPr>
            <p:spPr bwMode="auto">
              <a:xfrm>
                <a:off x="4080" y="819"/>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50</a:t>
                </a:r>
                <a:r>
                  <a:rPr lang="en-US" altLang="en-US" sz="1200" baseline="30000" smtClean="0">
                    <a:solidFill>
                      <a:srgbClr val="000000"/>
                    </a:solidFill>
                    <a:latin typeface="Times New Roman" panose="02020603050405020304" pitchFamily="18" charset="0"/>
                  </a:rPr>
                  <a:t>0</a:t>
                </a:r>
              </a:p>
            </p:txBody>
          </p:sp>
          <p:sp>
            <p:nvSpPr>
              <p:cNvPr id="589854" name="Text Box 30"/>
              <p:cNvSpPr txBox="1">
                <a:spLocks noChangeArrowheads="1"/>
              </p:cNvSpPr>
              <p:nvPr/>
            </p:nvSpPr>
            <p:spPr bwMode="auto">
              <a:xfrm>
                <a:off x="4269" y="684"/>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60</a:t>
                </a:r>
                <a:r>
                  <a:rPr lang="en-US" altLang="en-US" sz="1200" baseline="30000" smtClean="0">
                    <a:solidFill>
                      <a:srgbClr val="000000"/>
                    </a:solidFill>
                    <a:latin typeface="Times New Roman" panose="02020603050405020304" pitchFamily="18" charset="0"/>
                  </a:rPr>
                  <a:t>0</a:t>
                </a:r>
              </a:p>
            </p:txBody>
          </p:sp>
          <p:sp>
            <p:nvSpPr>
              <p:cNvPr id="589855" name="Text Box 31"/>
              <p:cNvSpPr txBox="1">
                <a:spLocks noChangeArrowheads="1"/>
              </p:cNvSpPr>
              <p:nvPr/>
            </p:nvSpPr>
            <p:spPr bwMode="auto">
              <a:xfrm>
                <a:off x="4464" y="597"/>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70</a:t>
                </a:r>
                <a:r>
                  <a:rPr lang="en-US" altLang="en-US" sz="1200" baseline="30000" smtClean="0">
                    <a:solidFill>
                      <a:srgbClr val="000000"/>
                    </a:solidFill>
                    <a:latin typeface="Times New Roman" panose="02020603050405020304" pitchFamily="18" charset="0"/>
                  </a:rPr>
                  <a:t>0</a:t>
                </a:r>
              </a:p>
            </p:txBody>
          </p:sp>
          <p:sp>
            <p:nvSpPr>
              <p:cNvPr id="589856" name="Text Box 32"/>
              <p:cNvSpPr txBox="1">
                <a:spLocks noChangeArrowheads="1"/>
              </p:cNvSpPr>
              <p:nvPr/>
            </p:nvSpPr>
            <p:spPr bwMode="auto">
              <a:xfrm>
                <a:off x="4680" y="538"/>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80</a:t>
                </a:r>
                <a:r>
                  <a:rPr lang="en-US" altLang="en-US" sz="1200" baseline="30000" smtClean="0">
                    <a:solidFill>
                      <a:srgbClr val="000000"/>
                    </a:solidFill>
                    <a:latin typeface="Times New Roman" panose="02020603050405020304" pitchFamily="18" charset="0"/>
                  </a:rPr>
                  <a:t>0</a:t>
                </a:r>
              </a:p>
            </p:txBody>
          </p:sp>
          <p:sp>
            <p:nvSpPr>
              <p:cNvPr id="589857" name="Text Box 33"/>
              <p:cNvSpPr txBox="1">
                <a:spLocks noChangeArrowheads="1"/>
              </p:cNvSpPr>
              <p:nvPr/>
            </p:nvSpPr>
            <p:spPr bwMode="auto">
              <a:xfrm>
                <a:off x="4901" y="516"/>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90</a:t>
                </a:r>
                <a:r>
                  <a:rPr lang="en-US" altLang="en-US" sz="1200" baseline="30000" smtClean="0">
                    <a:solidFill>
                      <a:srgbClr val="000000"/>
                    </a:solidFill>
                    <a:latin typeface="Times New Roman" panose="02020603050405020304" pitchFamily="18" charset="0"/>
                  </a:rPr>
                  <a:t>0</a:t>
                </a:r>
              </a:p>
            </p:txBody>
          </p:sp>
          <p:sp>
            <p:nvSpPr>
              <p:cNvPr id="589858" name="Text Box 34"/>
              <p:cNvSpPr txBox="1">
                <a:spLocks noChangeArrowheads="1"/>
              </p:cNvSpPr>
              <p:nvPr/>
            </p:nvSpPr>
            <p:spPr bwMode="auto">
              <a:xfrm>
                <a:off x="3675" y="1751"/>
                <a:ext cx="2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0</a:t>
                </a:r>
                <a:r>
                  <a:rPr lang="en-US" altLang="en-US" sz="1400" baseline="30000" smtClean="0">
                    <a:solidFill>
                      <a:srgbClr val="000000"/>
                    </a:solidFill>
                    <a:latin typeface="Times New Roman" panose="02020603050405020304" pitchFamily="18" charset="0"/>
                  </a:rPr>
                  <a:t>0</a:t>
                </a:r>
              </a:p>
            </p:txBody>
          </p:sp>
          <p:sp>
            <p:nvSpPr>
              <p:cNvPr id="589859" name="Line 35"/>
              <p:cNvSpPr>
                <a:spLocks noChangeShapeType="1"/>
              </p:cNvSpPr>
              <p:nvPr/>
            </p:nvSpPr>
            <p:spPr bwMode="auto">
              <a:xfrm>
                <a:off x="4037" y="1813"/>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60" name="Line 36"/>
              <p:cNvSpPr>
                <a:spLocks noChangeShapeType="1"/>
              </p:cNvSpPr>
              <p:nvPr/>
            </p:nvSpPr>
            <p:spPr bwMode="auto">
              <a:xfrm>
                <a:off x="4231" y="1813"/>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61" name="Line 37"/>
              <p:cNvSpPr>
                <a:spLocks noChangeShapeType="1"/>
              </p:cNvSpPr>
              <p:nvPr/>
            </p:nvSpPr>
            <p:spPr bwMode="auto">
              <a:xfrm>
                <a:off x="4426" y="1813"/>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62" name="Line 38"/>
              <p:cNvSpPr>
                <a:spLocks noChangeShapeType="1"/>
              </p:cNvSpPr>
              <p:nvPr/>
            </p:nvSpPr>
            <p:spPr bwMode="auto">
              <a:xfrm>
                <a:off x="4636" y="1813"/>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63" name="Line 39"/>
              <p:cNvSpPr>
                <a:spLocks noChangeShapeType="1"/>
              </p:cNvSpPr>
              <p:nvPr/>
            </p:nvSpPr>
            <p:spPr bwMode="auto">
              <a:xfrm>
                <a:off x="4814" y="1813"/>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64" name="Line 40"/>
              <p:cNvSpPr>
                <a:spLocks noChangeShapeType="1"/>
              </p:cNvSpPr>
              <p:nvPr/>
            </p:nvSpPr>
            <p:spPr bwMode="auto">
              <a:xfrm>
                <a:off x="4988" y="1813"/>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65" name="Line 41"/>
              <p:cNvSpPr>
                <a:spLocks noChangeShapeType="1"/>
              </p:cNvSpPr>
              <p:nvPr/>
            </p:nvSpPr>
            <p:spPr bwMode="auto">
              <a:xfrm>
                <a:off x="5171" y="1813"/>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66" name="Line 42"/>
              <p:cNvSpPr>
                <a:spLocks noChangeShapeType="1"/>
              </p:cNvSpPr>
              <p:nvPr/>
            </p:nvSpPr>
            <p:spPr bwMode="auto">
              <a:xfrm>
                <a:off x="5333" y="1813"/>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9867" name="Group 43"/>
              <p:cNvGrpSpPr>
                <a:grpSpLocks/>
              </p:cNvGrpSpPr>
              <p:nvPr/>
            </p:nvGrpSpPr>
            <p:grpSpPr bwMode="auto">
              <a:xfrm>
                <a:off x="3789" y="1860"/>
                <a:ext cx="1797" cy="165"/>
                <a:chOff x="3789" y="1690"/>
                <a:chExt cx="1797" cy="165"/>
              </a:xfrm>
            </p:grpSpPr>
            <p:sp>
              <p:nvSpPr>
                <p:cNvPr id="589868" name="Text Box 44"/>
                <p:cNvSpPr txBox="1">
                  <a:spLocks noChangeArrowheads="1"/>
                </p:cNvSpPr>
                <p:nvPr/>
              </p:nvSpPr>
              <p:spPr bwMode="auto">
                <a:xfrm>
                  <a:off x="3789" y="1690"/>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0</a:t>
                  </a:r>
                </a:p>
              </p:txBody>
            </p:sp>
            <p:sp>
              <p:nvSpPr>
                <p:cNvPr id="589869" name="Text Box 45"/>
                <p:cNvSpPr txBox="1">
                  <a:spLocks noChangeArrowheads="1"/>
                </p:cNvSpPr>
                <p:nvPr/>
              </p:nvSpPr>
              <p:spPr bwMode="auto">
                <a:xfrm>
                  <a:off x="3940" y="1696"/>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10</a:t>
                  </a:r>
                </a:p>
              </p:txBody>
            </p:sp>
            <p:sp>
              <p:nvSpPr>
                <p:cNvPr id="589870" name="Text Box 46"/>
                <p:cNvSpPr txBox="1">
                  <a:spLocks noChangeArrowheads="1"/>
                </p:cNvSpPr>
                <p:nvPr/>
              </p:nvSpPr>
              <p:spPr bwMode="auto">
                <a:xfrm>
                  <a:off x="4138"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20</a:t>
                  </a:r>
                </a:p>
              </p:txBody>
            </p:sp>
            <p:sp>
              <p:nvSpPr>
                <p:cNvPr id="589871" name="Text Box 47"/>
                <p:cNvSpPr txBox="1">
                  <a:spLocks noChangeArrowheads="1"/>
                </p:cNvSpPr>
                <p:nvPr/>
              </p:nvSpPr>
              <p:spPr bwMode="auto">
                <a:xfrm>
                  <a:off x="4537"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40</a:t>
                  </a:r>
                </a:p>
              </p:txBody>
            </p:sp>
            <p:sp>
              <p:nvSpPr>
                <p:cNvPr id="589872" name="Text Box 48"/>
                <p:cNvSpPr txBox="1">
                  <a:spLocks noChangeArrowheads="1"/>
                </p:cNvSpPr>
                <p:nvPr/>
              </p:nvSpPr>
              <p:spPr bwMode="auto">
                <a:xfrm>
                  <a:off x="4338"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30</a:t>
                  </a:r>
                </a:p>
              </p:txBody>
            </p:sp>
            <p:sp>
              <p:nvSpPr>
                <p:cNvPr id="589873" name="Text Box 49"/>
                <p:cNvSpPr txBox="1">
                  <a:spLocks noChangeArrowheads="1"/>
                </p:cNvSpPr>
                <p:nvPr/>
              </p:nvSpPr>
              <p:spPr bwMode="auto">
                <a:xfrm>
                  <a:off x="5074"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70</a:t>
                  </a:r>
                </a:p>
              </p:txBody>
            </p:sp>
            <p:sp>
              <p:nvSpPr>
                <p:cNvPr id="589874" name="Text Box 50"/>
                <p:cNvSpPr txBox="1">
                  <a:spLocks noChangeArrowheads="1"/>
                </p:cNvSpPr>
                <p:nvPr/>
              </p:nvSpPr>
              <p:spPr bwMode="auto">
                <a:xfrm>
                  <a:off x="4712"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50</a:t>
                  </a:r>
                </a:p>
              </p:txBody>
            </p:sp>
            <p:sp>
              <p:nvSpPr>
                <p:cNvPr id="589875" name="Text Box 51"/>
                <p:cNvSpPr txBox="1">
                  <a:spLocks noChangeArrowheads="1"/>
                </p:cNvSpPr>
                <p:nvPr/>
              </p:nvSpPr>
              <p:spPr bwMode="auto">
                <a:xfrm>
                  <a:off x="4890"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60</a:t>
                  </a:r>
                </a:p>
              </p:txBody>
            </p:sp>
            <p:sp>
              <p:nvSpPr>
                <p:cNvPr id="589876" name="Text Box 52"/>
                <p:cNvSpPr txBox="1">
                  <a:spLocks noChangeArrowheads="1"/>
                </p:cNvSpPr>
                <p:nvPr/>
              </p:nvSpPr>
              <p:spPr bwMode="auto">
                <a:xfrm>
                  <a:off x="5382" y="1696"/>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90</a:t>
                  </a:r>
                </a:p>
              </p:txBody>
            </p:sp>
            <p:sp>
              <p:nvSpPr>
                <p:cNvPr id="589877" name="Text Box 53"/>
                <p:cNvSpPr txBox="1">
                  <a:spLocks noChangeArrowheads="1"/>
                </p:cNvSpPr>
                <p:nvPr/>
              </p:nvSpPr>
              <p:spPr bwMode="auto">
                <a:xfrm>
                  <a:off x="5237"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80</a:t>
                  </a:r>
                </a:p>
              </p:txBody>
            </p:sp>
          </p:grpSp>
          <p:grpSp>
            <p:nvGrpSpPr>
              <p:cNvPr id="589878" name="Group 54"/>
              <p:cNvGrpSpPr>
                <a:grpSpLocks/>
              </p:cNvGrpSpPr>
              <p:nvPr/>
            </p:nvGrpSpPr>
            <p:grpSpPr bwMode="auto">
              <a:xfrm>
                <a:off x="3940" y="1813"/>
                <a:ext cx="1464" cy="97"/>
                <a:chOff x="900" y="2016"/>
                <a:chExt cx="1626" cy="108"/>
              </a:xfrm>
            </p:grpSpPr>
            <p:sp>
              <p:nvSpPr>
                <p:cNvPr id="589879" name="Line 55"/>
                <p:cNvSpPr>
                  <a:spLocks noChangeShapeType="1"/>
                </p:cNvSpPr>
                <p:nvPr/>
              </p:nvSpPr>
              <p:spPr bwMode="auto">
                <a:xfrm>
                  <a:off x="90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80" name="Line 56"/>
                <p:cNvSpPr>
                  <a:spLocks noChangeShapeType="1"/>
                </p:cNvSpPr>
                <p:nvPr/>
              </p:nvSpPr>
              <p:spPr bwMode="auto">
                <a:xfrm>
                  <a:off x="1104"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81" name="Line 57"/>
                <p:cNvSpPr>
                  <a:spLocks noChangeShapeType="1"/>
                </p:cNvSpPr>
                <p:nvPr/>
              </p:nvSpPr>
              <p:spPr bwMode="auto">
                <a:xfrm>
                  <a:off x="1332"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82" name="Line 58"/>
                <p:cNvSpPr>
                  <a:spLocks noChangeShapeType="1"/>
                </p:cNvSpPr>
                <p:nvPr/>
              </p:nvSpPr>
              <p:spPr bwMode="auto">
                <a:xfrm>
                  <a:off x="154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83" name="Line 59"/>
                <p:cNvSpPr>
                  <a:spLocks noChangeShapeType="1"/>
                </p:cNvSpPr>
                <p:nvPr/>
              </p:nvSpPr>
              <p:spPr bwMode="auto">
                <a:xfrm>
                  <a:off x="1776"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84" name="Line 60"/>
                <p:cNvSpPr>
                  <a:spLocks noChangeShapeType="1"/>
                </p:cNvSpPr>
                <p:nvPr/>
              </p:nvSpPr>
              <p:spPr bwMode="auto">
                <a:xfrm>
                  <a:off x="196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85" name="Line 61"/>
                <p:cNvSpPr>
                  <a:spLocks noChangeShapeType="1"/>
                </p:cNvSpPr>
                <p:nvPr/>
              </p:nvSpPr>
              <p:spPr bwMode="auto">
                <a:xfrm>
                  <a:off x="216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86" name="Line 62"/>
                <p:cNvSpPr>
                  <a:spLocks noChangeShapeType="1"/>
                </p:cNvSpPr>
                <p:nvPr/>
              </p:nvSpPr>
              <p:spPr bwMode="auto">
                <a:xfrm>
                  <a:off x="2352"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87" name="Line 63"/>
                <p:cNvSpPr>
                  <a:spLocks noChangeShapeType="1"/>
                </p:cNvSpPr>
                <p:nvPr/>
              </p:nvSpPr>
              <p:spPr bwMode="auto">
                <a:xfrm>
                  <a:off x="2526"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89888" name="Group 64"/>
              <p:cNvGrpSpPr>
                <a:grpSpLocks/>
              </p:cNvGrpSpPr>
              <p:nvPr/>
            </p:nvGrpSpPr>
            <p:grpSpPr bwMode="auto">
              <a:xfrm>
                <a:off x="3805" y="1660"/>
                <a:ext cx="1360" cy="195"/>
                <a:chOff x="833" y="1915"/>
                <a:chExt cx="1993" cy="286"/>
              </a:xfrm>
            </p:grpSpPr>
            <p:sp>
              <p:nvSpPr>
                <p:cNvPr id="589889" name="Text Box 65"/>
                <p:cNvSpPr txBox="1">
                  <a:spLocks noChangeArrowheads="1"/>
                </p:cNvSpPr>
                <p:nvPr/>
              </p:nvSpPr>
              <p:spPr bwMode="auto">
                <a:xfrm>
                  <a:off x="2520" y="1915"/>
                  <a:ext cx="306"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FF3300"/>
                      </a:solidFill>
                      <a:latin typeface="Arial Black" panose="020B0A04020102020204" pitchFamily="34" charset="0"/>
                    </a:rPr>
                    <a:t>O</a:t>
                  </a:r>
                </a:p>
              </p:txBody>
            </p:sp>
            <p:sp>
              <p:nvSpPr>
                <p:cNvPr id="589890" name="Text Box 66"/>
                <p:cNvSpPr txBox="1">
                  <a:spLocks noChangeArrowheads="1"/>
                </p:cNvSpPr>
                <p:nvPr/>
              </p:nvSpPr>
              <p:spPr bwMode="auto">
                <a:xfrm>
                  <a:off x="833" y="1919"/>
                  <a:ext cx="297"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FF3300"/>
                      </a:solidFill>
                      <a:latin typeface="Arial Black" panose="020B0A04020102020204" pitchFamily="34" charset="0"/>
                    </a:rPr>
                    <a:t>A</a:t>
                  </a:r>
                </a:p>
              </p:txBody>
            </p:sp>
          </p:grpSp>
        </p:grpSp>
      </p:grpSp>
      <p:sp>
        <p:nvSpPr>
          <p:cNvPr id="589891" name="Line 67"/>
          <p:cNvSpPr>
            <a:spLocks noChangeShapeType="1"/>
          </p:cNvSpPr>
          <p:nvPr/>
        </p:nvSpPr>
        <p:spPr bwMode="auto">
          <a:xfrm flipV="1">
            <a:off x="304800" y="3490913"/>
            <a:ext cx="1166813" cy="1784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92" name="Line 68"/>
          <p:cNvSpPr>
            <a:spLocks noChangeShapeType="1"/>
          </p:cNvSpPr>
          <p:nvPr/>
        </p:nvSpPr>
        <p:spPr bwMode="auto">
          <a:xfrm>
            <a:off x="1371600" y="3684588"/>
            <a:ext cx="2651125" cy="15906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93" name="Line 69"/>
          <p:cNvSpPr>
            <a:spLocks noChangeShapeType="1"/>
          </p:cNvSpPr>
          <p:nvPr/>
        </p:nvSpPr>
        <p:spPr bwMode="auto">
          <a:xfrm>
            <a:off x="304800" y="5275263"/>
            <a:ext cx="37179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94" name="Arc 70"/>
          <p:cNvSpPr>
            <a:spLocks/>
          </p:cNvSpPr>
          <p:nvPr/>
        </p:nvSpPr>
        <p:spPr bwMode="auto">
          <a:xfrm>
            <a:off x="2251075" y="4356100"/>
            <a:ext cx="1714500" cy="911225"/>
          </a:xfrm>
          <a:custGeom>
            <a:avLst/>
            <a:gdLst>
              <a:gd name="G0" fmla="+- 21600 0 0"/>
              <a:gd name="G1" fmla="+- 11751 0 0"/>
              <a:gd name="G2" fmla="+- 21600 0 0"/>
              <a:gd name="T0" fmla="*/ 0 w 21600"/>
              <a:gd name="T1" fmla="*/ 11751 h 11751"/>
              <a:gd name="T2" fmla="*/ 3476 w 21600"/>
              <a:gd name="T3" fmla="*/ 0 h 11751"/>
              <a:gd name="T4" fmla="*/ 21600 w 21600"/>
              <a:gd name="T5" fmla="*/ 11751 h 11751"/>
            </a:gdLst>
            <a:ahLst/>
            <a:cxnLst>
              <a:cxn ang="0">
                <a:pos x="T0" y="T1"/>
              </a:cxn>
              <a:cxn ang="0">
                <a:pos x="T2" y="T3"/>
              </a:cxn>
              <a:cxn ang="0">
                <a:pos x="T4" y="T5"/>
              </a:cxn>
            </a:cxnLst>
            <a:rect l="0" t="0" r="r" b="b"/>
            <a:pathLst>
              <a:path w="21600" h="11751" fill="none" extrusionOk="0">
                <a:moveTo>
                  <a:pt x="0" y="11751"/>
                </a:moveTo>
                <a:cubicBezTo>
                  <a:pt x="0" y="7580"/>
                  <a:pt x="1207" y="3499"/>
                  <a:pt x="3476" y="0"/>
                </a:cubicBezTo>
              </a:path>
              <a:path w="21600" h="11751" stroke="0" extrusionOk="0">
                <a:moveTo>
                  <a:pt x="0" y="11751"/>
                </a:moveTo>
                <a:cubicBezTo>
                  <a:pt x="0" y="7580"/>
                  <a:pt x="1207" y="3499"/>
                  <a:pt x="3476" y="0"/>
                </a:cubicBezTo>
                <a:lnTo>
                  <a:pt x="21600" y="11751"/>
                </a:lnTo>
                <a:close/>
              </a:path>
            </a:pathLst>
          </a:custGeom>
          <a:noFill/>
          <a:ln w="9525">
            <a:solidFill>
              <a:schemeClr val="bg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895" name="Line 71"/>
          <p:cNvSpPr>
            <a:spLocks noChangeShapeType="1"/>
          </p:cNvSpPr>
          <p:nvPr/>
        </p:nvSpPr>
        <p:spPr bwMode="auto">
          <a:xfrm flipH="1">
            <a:off x="2265363" y="4387850"/>
            <a:ext cx="246062" cy="88741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896" name="Text Box 72"/>
          <p:cNvSpPr txBox="1">
            <a:spLocks noChangeArrowheads="1"/>
          </p:cNvSpPr>
          <p:nvPr/>
        </p:nvSpPr>
        <p:spPr bwMode="auto">
          <a:xfrm>
            <a:off x="3924300" y="5245100"/>
            <a:ext cx="322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O</a:t>
            </a:r>
          </a:p>
        </p:txBody>
      </p:sp>
      <p:sp>
        <p:nvSpPr>
          <p:cNvPr id="589897" name="Text Box 73"/>
          <p:cNvSpPr txBox="1">
            <a:spLocks noChangeArrowheads="1"/>
          </p:cNvSpPr>
          <p:nvPr/>
        </p:nvSpPr>
        <p:spPr bwMode="auto">
          <a:xfrm>
            <a:off x="2147888" y="5257800"/>
            <a:ext cx="3127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A</a:t>
            </a:r>
          </a:p>
        </p:txBody>
      </p:sp>
      <p:sp>
        <p:nvSpPr>
          <p:cNvPr id="589898" name="Text Box 74"/>
          <p:cNvSpPr txBox="1">
            <a:spLocks noChangeArrowheads="1"/>
          </p:cNvSpPr>
          <p:nvPr/>
        </p:nvSpPr>
        <p:spPr bwMode="auto">
          <a:xfrm>
            <a:off x="2492375" y="4191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B</a:t>
            </a:r>
          </a:p>
        </p:txBody>
      </p:sp>
      <p:sp>
        <p:nvSpPr>
          <p:cNvPr id="589899" name="Arc 75"/>
          <p:cNvSpPr>
            <a:spLocks/>
          </p:cNvSpPr>
          <p:nvPr/>
        </p:nvSpPr>
        <p:spPr bwMode="auto">
          <a:xfrm rot="11201233">
            <a:off x="225425" y="3670300"/>
            <a:ext cx="1892300" cy="1562100"/>
          </a:xfrm>
          <a:custGeom>
            <a:avLst/>
            <a:gdLst>
              <a:gd name="G0" fmla="+- 21584 0 0"/>
              <a:gd name="G1" fmla="+- 0 0 0"/>
              <a:gd name="G2" fmla="+- 21600 0 0"/>
              <a:gd name="T0" fmla="*/ 10002 w 21584"/>
              <a:gd name="T1" fmla="*/ 18232 h 18232"/>
              <a:gd name="T2" fmla="*/ 0 w 21584"/>
              <a:gd name="T3" fmla="*/ 834 h 18232"/>
              <a:gd name="T4" fmla="*/ 21584 w 21584"/>
              <a:gd name="T5" fmla="*/ 0 h 18232"/>
            </a:gdLst>
            <a:ahLst/>
            <a:cxnLst>
              <a:cxn ang="0">
                <a:pos x="T0" y="T1"/>
              </a:cxn>
              <a:cxn ang="0">
                <a:pos x="T2" y="T3"/>
              </a:cxn>
              <a:cxn ang="0">
                <a:pos x="T4" y="T5"/>
              </a:cxn>
            </a:cxnLst>
            <a:rect l="0" t="0" r="r" b="b"/>
            <a:pathLst>
              <a:path w="21584" h="18232" fill="none" extrusionOk="0">
                <a:moveTo>
                  <a:pt x="10001" y="18232"/>
                </a:moveTo>
                <a:cubicBezTo>
                  <a:pt x="4012" y="14427"/>
                  <a:pt x="274" y="7924"/>
                  <a:pt x="0" y="833"/>
                </a:cubicBezTo>
              </a:path>
              <a:path w="21584" h="18232" stroke="0" extrusionOk="0">
                <a:moveTo>
                  <a:pt x="10001" y="18232"/>
                </a:moveTo>
                <a:cubicBezTo>
                  <a:pt x="4012" y="14427"/>
                  <a:pt x="274" y="7924"/>
                  <a:pt x="0" y="833"/>
                </a:cubicBezTo>
                <a:lnTo>
                  <a:pt x="21584" y="0"/>
                </a:lnTo>
                <a:close/>
              </a:path>
            </a:pathLst>
          </a:custGeom>
          <a:noFill/>
          <a:ln w="9525">
            <a:solidFill>
              <a:schemeClr val="bg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900" name="Text Box 76"/>
          <p:cNvSpPr txBox="1">
            <a:spLocks noChangeArrowheads="1"/>
          </p:cNvSpPr>
          <p:nvPr/>
        </p:nvSpPr>
        <p:spPr bwMode="auto">
          <a:xfrm>
            <a:off x="152400" y="5243513"/>
            <a:ext cx="385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O</a:t>
            </a:r>
            <a:r>
              <a:rPr lang="en-US" altLang="en-US" sz="1400" baseline="-25000" smtClean="0">
                <a:solidFill>
                  <a:srgbClr val="FF3300"/>
                </a:solidFill>
                <a:latin typeface="Arial" panose="020B0604020202020204" pitchFamily="34" charset="0"/>
              </a:rPr>
              <a:t>1</a:t>
            </a:r>
          </a:p>
        </p:txBody>
      </p:sp>
      <p:sp>
        <p:nvSpPr>
          <p:cNvPr id="589901" name="Text Box 77"/>
          <p:cNvSpPr txBox="1">
            <a:spLocks noChangeArrowheads="1"/>
          </p:cNvSpPr>
          <p:nvPr/>
        </p:nvSpPr>
        <p:spPr bwMode="auto">
          <a:xfrm>
            <a:off x="1752600" y="5243513"/>
            <a:ext cx="376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A</a:t>
            </a:r>
            <a:r>
              <a:rPr lang="en-US" altLang="en-US" sz="1400" baseline="-25000" smtClean="0">
                <a:solidFill>
                  <a:srgbClr val="FF3300"/>
                </a:solidFill>
                <a:latin typeface="Arial" panose="020B0604020202020204" pitchFamily="34" charset="0"/>
              </a:rPr>
              <a:t>1</a:t>
            </a:r>
          </a:p>
        </p:txBody>
      </p:sp>
      <p:sp>
        <p:nvSpPr>
          <p:cNvPr id="589902" name="Text Box 78"/>
          <p:cNvSpPr txBox="1">
            <a:spLocks noChangeArrowheads="1"/>
          </p:cNvSpPr>
          <p:nvPr/>
        </p:nvSpPr>
        <p:spPr bwMode="auto">
          <a:xfrm>
            <a:off x="990600" y="3490913"/>
            <a:ext cx="376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B</a:t>
            </a:r>
            <a:r>
              <a:rPr lang="en-US" altLang="en-US" sz="1400" baseline="-25000" smtClean="0">
                <a:solidFill>
                  <a:srgbClr val="FF3300"/>
                </a:solidFill>
                <a:latin typeface="Arial" panose="020B0604020202020204" pitchFamily="34" charset="0"/>
              </a:rPr>
              <a:t>1</a:t>
            </a:r>
          </a:p>
        </p:txBody>
      </p:sp>
      <p:sp>
        <p:nvSpPr>
          <p:cNvPr id="589903" name="Line 79"/>
          <p:cNvSpPr>
            <a:spLocks noChangeShapeType="1"/>
          </p:cNvSpPr>
          <p:nvPr/>
        </p:nvSpPr>
        <p:spPr bwMode="auto">
          <a:xfrm>
            <a:off x="1352550" y="3709988"/>
            <a:ext cx="685800" cy="15240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04" name="Text Box 80"/>
          <p:cNvSpPr txBox="1">
            <a:spLocks noChangeArrowheads="1"/>
          </p:cNvSpPr>
          <p:nvPr/>
        </p:nvSpPr>
        <p:spPr bwMode="auto">
          <a:xfrm>
            <a:off x="3486150" y="495776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0" smtClean="0">
                <a:solidFill>
                  <a:srgbClr val="000000"/>
                </a:solidFill>
                <a:latin typeface="Times New Roman" panose="02020603050405020304" pitchFamily="18" charset="0"/>
              </a:rPr>
              <a:t>x</a:t>
            </a:r>
          </a:p>
        </p:txBody>
      </p:sp>
      <p:sp>
        <p:nvSpPr>
          <p:cNvPr id="589905" name="Text Box 81"/>
          <p:cNvSpPr txBox="1">
            <a:spLocks noChangeArrowheads="1"/>
          </p:cNvSpPr>
          <p:nvPr/>
        </p:nvSpPr>
        <p:spPr bwMode="auto">
          <a:xfrm>
            <a:off x="1295400" y="3719513"/>
            <a:ext cx="274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0" smtClean="0">
                <a:solidFill>
                  <a:srgbClr val="000000"/>
                </a:solidFill>
                <a:latin typeface="Times New Roman" panose="02020603050405020304" pitchFamily="18" charset="0"/>
              </a:rPr>
              <a:t>z</a:t>
            </a:r>
          </a:p>
        </p:txBody>
      </p:sp>
      <p:sp>
        <p:nvSpPr>
          <p:cNvPr id="589906" name="Text Box 82"/>
          <p:cNvSpPr txBox="1">
            <a:spLocks noChangeArrowheads="1"/>
          </p:cNvSpPr>
          <p:nvPr/>
        </p:nvSpPr>
        <p:spPr bwMode="auto">
          <a:xfrm>
            <a:off x="409575" y="4948238"/>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0" smtClean="0">
                <a:solidFill>
                  <a:srgbClr val="000000"/>
                </a:solidFill>
                <a:latin typeface="Times New Roman" panose="02020603050405020304" pitchFamily="18" charset="0"/>
              </a:rPr>
              <a:t>y</a:t>
            </a:r>
          </a:p>
        </p:txBody>
      </p:sp>
      <p:grpSp>
        <p:nvGrpSpPr>
          <p:cNvPr id="589907" name="Group 83"/>
          <p:cNvGrpSpPr>
            <a:grpSpLocks/>
          </p:cNvGrpSpPr>
          <p:nvPr/>
        </p:nvGrpSpPr>
        <p:grpSpPr bwMode="auto">
          <a:xfrm>
            <a:off x="0" y="0"/>
            <a:ext cx="9144000" cy="457200"/>
            <a:chOff x="0" y="0"/>
            <a:chExt cx="5760" cy="288"/>
          </a:xfrm>
        </p:grpSpPr>
        <p:sp>
          <p:nvSpPr>
            <p:cNvPr id="589908" name="Rectangle 84"/>
            <p:cNvSpPr>
              <a:spLocks noChangeArrowheads="1"/>
            </p:cNvSpPr>
            <p:nvPr/>
          </p:nvSpPr>
          <p:spPr bwMode="auto">
            <a:xfrm>
              <a:off x="0" y="0"/>
              <a:ext cx="5760" cy="288"/>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909" name="Text Box 85"/>
            <p:cNvSpPr txBox="1">
              <a:spLocks noChangeArrowheads="1"/>
            </p:cNvSpPr>
            <p:nvPr/>
          </p:nvSpPr>
          <p:spPr bwMode="auto">
            <a:xfrm>
              <a:off x="96" y="61"/>
              <a:ext cx="50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FF3300"/>
                  </a:solidFill>
                  <a:latin typeface="Arial" panose="020B0604020202020204" pitchFamily="34" charset="0"/>
                </a:rPr>
                <a:t>PROBLEM 12:</a:t>
              </a:r>
              <a:r>
                <a:rPr lang="en-US" altLang="en-US" b="0" smtClean="0">
                  <a:solidFill>
                    <a:srgbClr val="000000"/>
                  </a:solidFill>
                  <a:latin typeface="Arial" panose="020B0604020202020204" pitchFamily="34" charset="0"/>
                </a:rPr>
                <a:t> Construct any triangle and measure it’s angles by using scale of cords.</a:t>
              </a:r>
            </a:p>
          </p:txBody>
        </p:sp>
      </p:grpSp>
      <p:grpSp>
        <p:nvGrpSpPr>
          <p:cNvPr id="589910" name="Group 86"/>
          <p:cNvGrpSpPr>
            <a:grpSpLocks/>
          </p:cNvGrpSpPr>
          <p:nvPr/>
        </p:nvGrpSpPr>
        <p:grpSpPr bwMode="auto">
          <a:xfrm>
            <a:off x="0" y="457200"/>
            <a:ext cx="5845175" cy="2743200"/>
            <a:chOff x="0" y="288"/>
            <a:chExt cx="3682" cy="1728"/>
          </a:xfrm>
        </p:grpSpPr>
        <p:sp>
          <p:nvSpPr>
            <p:cNvPr id="589911" name="Rectangle 87"/>
            <p:cNvSpPr>
              <a:spLocks noChangeArrowheads="1"/>
            </p:cNvSpPr>
            <p:nvPr/>
          </p:nvSpPr>
          <p:spPr bwMode="auto">
            <a:xfrm>
              <a:off x="0" y="288"/>
              <a:ext cx="3648" cy="172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912" name="Text Box 88"/>
            <p:cNvSpPr txBox="1">
              <a:spLocks noChangeArrowheads="1"/>
            </p:cNvSpPr>
            <p:nvPr/>
          </p:nvSpPr>
          <p:spPr bwMode="auto">
            <a:xfrm>
              <a:off x="96" y="336"/>
              <a:ext cx="3586"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smtClean="0">
                  <a:solidFill>
                    <a:srgbClr val="3333CC"/>
                  </a:solidFill>
                  <a:latin typeface="Times New Roman" panose="02020603050405020304" pitchFamily="18" charset="0"/>
                </a:rPr>
                <a:t>CONSTRUCTION:</a:t>
              </a:r>
            </a:p>
            <a:p>
              <a:pPr eaLnBrk="1" hangingPunct="1"/>
              <a:r>
                <a:rPr lang="en-US" altLang="en-US" sz="1200" smtClean="0">
                  <a:solidFill>
                    <a:srgbClr val="000000"/>
                  </a:solidFill>
                  <a:latin typeface="Times New Roman" panose="02020603050405020304" pitchFamily="18" charset="0"/>
                </a:rPr>
                <a:t>First</a:t>
              </a:r>
              <a:r>
                <a:rPr lang="en-US" altLang="en-US" sz="1200" b="0" smtClean="0">
                  <a:solidFill>
                    <a:srgbClr val="000000"/>
                  </a:solidFill>
                  <a:latin typeface="Times New Roman" panose="02020603050405020304" pitchFamily="18" charset="0"/>
                </a:rPr>
                <a:t> prepare Scale of Cords for the problem.</a:t>
              </a:r>
            </a:p>
            <a:p>
              <a:pPr eaLnBrk="1" hangingPunct="1"/>
              <a:r>
                <a:rPr lang="en-US" altLang="en-US" sz="1200" smtClean="0">
                  <a:solidFill>
                    <a:srgbClr val="000000"/>
                  </a:solidFill>
                  <a:latin typeface="Times New Roman" panose="02020603050405020304" pitchFamily="18" charset="0"/>
                </a:rPr>
                <a:t>Then</a:t>
              </a:r>
              <a:r>
                <a:rPr lang="en-US" altLang="en-US" sz="1200" b="0" smtClean="0">
                  <a:solidFill>
                    <a:srgbClr val="000000"/>
                  </a:solidFill>
                  <a:latin typeface="Times New Roman" panose="02020603050405020304" pitchFamily="18" charset="0"/>
                </a:rPr>
                <a:t> construct a triangle of given sides. ( You are supposed to measure angles x, y and z)</a:t>
              </a:r>
            </a:p>
            <a:p>
              <a:pPr eaLnBrk="1" hangingPunct="1"/>
              <a:r>
                <a:rPr lang="en-US" altLang="en-US" sz="1200" smtClean="0">
                  <a:solidFill>
                    <a:srgbClr val="FF3300"/>
                  </a:solidFill>
                  <a:latin typeface="Times New Roman" panose="02020603050405020304" pitchFamily="18" charset="0"/>
                </a:rPr>
                <a:t>To measure angle at x:</a:t>
              </a:r>
            </a:p>
            <a:p>
              <a:pPr eaLnBrk="1" hangingPunct="1"/>
              <a:r>
                <a:rPr lang="en-US" altLang="en-US" sz="1200" smtClean="0">
                  <a:solidFill>
                    <a:srgbClr val="000000"/>
                  </a:solidFill>
                  <a:latin typeface="Times New Roman" panose="02020603050405020304" pitchFamily="18" charset="0"/>
                </a:rPr>
                <a:t>Take</a:t>
              </a:r>
              <a:r>
                <a:rPr lang="en-US" altLang="en-US" sz="1200" b="0" smtClean="0">
                  <a:solidFill>
                    <a:srgbClr val="000000"/>
                  </a:solidFill>
                  <a:latin typeface="Times New Roman" panose="02020603050405020304" pitchFamily="18" charset="0"/>
                </a:rPr>
                <a:t> O-A distance in compass from cords scale and mark it on lower side of triangle</a:t>
              </a:r>
            </a:p>
            <a:p>
              <a:pPr eaLnBrk="1" hangingPunct="1"/>
              <a:r>
                <a:rPr lang="en-US" altLang="en-US" sz="1200" b="0" smtClean="0">
                  <a:solidFill>
                    <a:srgbClr val="000000"/>
                  </a:solidFill>
                  <a:latin typeface="Times New Roman" panose="02020603050405020304" pitchFamily="18" charset="0"/>
                </a:rPr>
                <a:t>as shown from corner </a:t>
              </a:r>
              <a:r>
                <a:rPr lang="en-US" altLang="en-US" sz="1200" smtClean="0">
                  <a:solidFill>
                    <a:srgbClr val="000000"/>
                  </a:solidFill>
                  <a:latin typeface="Times New Roman" panose="02020603050405020304" pitchFamily="18" charset="0"/>
                </a:rPr>
                <a:t>x. Name</a:t>
              </a:r>
              <a:r>
                <a:rPr lang="en-US" altLang="en-US" sz="1200" b="0" smtClean="0">
                  <a:solidFill>
                    <a:srgbClr val="000000"/>
                  </a:solidFill>
                  <a:latin typeface="Times New Roman" panose="02020603050405020304" pitchFamily="18" charset="0"/>
                </a:rPr>
                <a:t> O &amp; A as shown. </a:t>
              </a:r>
              <a:r>
                <a:rPr lang="en-US" altLang="en-US" sz="1200" smtClean="0">
                  <a:solidFill>
                    <a:srgbClr val="000000"/>
                  </a:solidFill>
                  <a:latin typeface="Times New Roman" panose="02020603050405020304" pitchFamily="18" charset="0"/>
                </a:rPr>
                <a:t>Then</a:t>
              </a:r>
              <a:r>
                <a:rPr lang="en-US" altLang="en-US" sz="1200" b="0" smtClean="0">
                  <a:solidFill>
                    <a:srgbClr val="000000"/>
                  </a:solidFill>
                  <a:latin typeface="Times New Roman" panose="02020603050405020304" pitchFamily="18" charset="0"/>
                </a:rPr>
                <a:t> O as center, O-A radius</a:t>
              </a:r>
            </a:p>
            <a:p>
              <a:pPr eaLnBrk="1" hangingPunct="1"/>
              <a:r>
                <a:rPr lang="en-US" altLang="en-US" sz="1200" b="0" smtClean="0">
                  <a:solidFill>
                    <a:srgbClr val="000000"/>
                  </a:solidFill>
                  <a:latin typeface="Times New Roman" panose="02020603050405020304" pitchFamily="18" charset="0"/>
                </a:rPr>
                <a:t>draw an arc upto upper adjacent side</a:t>
              </a:r>
              <a:r>
                <a:rPr lang="en-US" altLang="en-US" sz="1200" smtClean="0">
                  <a:solidFill>
                    <a:srgbClr val="000000"/>
                  </a:solidFill>
                  <a:latin typeface="Times New Roman" panose="02020603050405020304" pitchFamily="18" charset="0"/>
                </a:rPr>
                <a:t>.Name</a:t>
              </a:r>
              <a:r>
                <a:rPr lang="en-US" altLang="en-US" sz="1200" b="0" smtClean="0">
                  <a:solidFill>
                    <a:srgbClr val="000000"/>
                  </a:solidFill>
                  <a:latin typeface="Times New Roman" panose="02020603050405020304" pitchFamily="18" charset="0"/>
                </a:rPr>
                <a:t> the point B.</a:t>
              </a:r>
            </a:p>
            <a:p>
              <a:pPr eaLnBrk="1" hangingPunct="1"/>
              <a:r>
                <a:rPr lang="en-US" altLang="en-US" sz="1200" smtClean="0">
                  <a:solidFill>
                    <a:srgbClr val="000000"/>
                  </a:solidFill>
                  <a:latin typeface="Times New Roman" panose="02020603050405020304" pitchFamily="18" charset="0"/>
                </a:rPr>
                <a:t>Take</a:t>
              </a:r>
              <a:r>
                <a:rPr lang="en-US" altLang="en-US" sz="1200" b="0" smtClean="0">
                  <a:solidFill>
                    <a:srgbClr val="000000"/>
                  </a:solidFill>
                  <a:latin typeface="Times New Roman" panose="02020603050405020304" pitchFamily="18" charset="0"/>
                </a:rPr>
                <a:t> A-B cord in compass and place on scale of cords from Zero.</a:t>
              </a:r>
            </a:p>
            <a:p>
              <a:pPr eaLnBrk="1" hangingPunct="1"/>
              <a:r>
                <a:rPr lang="en-US" altLang="en-US" sz="1200" b="0" smtClean="0">
                  <a:solidFill>
                    <a:srgbClr val="000000"/>
                  </a:solidFill>
                  <a:latin typeface="Times New Roman" panose="02020603050405020304" pitchFamily="18" charset="0"/>
                </a:rPr>
                <a:t>It will give value of angle at x</a:t>
              </a:r>
            </a:p>
            <a:p>
              <a:pPr eaLnBrk="1" hangingPunct="1"/>
              <a:r>
                <a:rPr lang="en-US" altLang="en-US" sz="1200" smtClean="0">
                  <a:solidFill>
                    <a:srgbClr val="FF3300"/>
                  </a:solidFill>
                  <a:latin typeface="Times New Roman" panose="02020603050405020304" pitchFamily="18" charset="0"/>
                </a:rPr>
                <a:t>To measure angle at y:</a:t>
              </a:r>
            </a:p>
            <a:p>
              <a:pPr eaLnBrk="1" hangingPunct="1"/>
              <a:r>
                <a:rPr lang="en-US" altLang="en-US" sz="1200" smtClean="0">
                  <a:solidFill>
                    <a:srgbClr val="000000"/>
                  </a:solidFill>
                  <a:latin typeface="Times New Roman" panose="02020603050405020304" pitchFamily="18" charset="0"/>
                </a:rPr>
                <a:t>Repeat</a:t>
              </a:r>
              <a:r>
                <a:rPr lang="en-US" altLang="en-US" sz="1200" b="0" smtClean="0">
                  <a:solidFill>
                    <a:srgbClr val="000000"/>
                  </a:solidFill>
                  <a:latin typeface="Times New Roman" panose="02020603050405020304" pitchFamily="18" charset="0"/>
                </a:rPr>
                <a:t> same process from O</a:t>
              </a:r>
              <a:r>
                <a:rPr lang="en-US" altLang="en-US" sz="1200" b="0" baseline="-25000" smtClean="0">
                  <a:solidFill>
                    <a:srgbClr val="000000"/>
                  </a:solidFill>
                  <a:latin typeface="Times New Roman" panose="02020603050405020304" pitchFamily="18" charset="0"/>
                </a:rPr>
                <a:t>1. </a:t>
              </a:r>
              <a:r>
                <a:rPr lang="en-US" altLang="en-US" sz="1200" b="0" smtClean="0">
                  <a:solidFill>
                    <a:srgbClr val="000000"/>
                  </a:solidFill>
                  <a:latin typeface="Times New Roman" panose="02020603050405020304" pitchFamily="18" charset="0"/>
                </a:rPr>
                <a:t>Draw arc with radius O</a:t>
              </a:r>
              <a:r>
                <a:rPr lang="en-US" altLang="en-US" sz="1200" b="0" baseline="-25000" smtClean="0">
                  <a:solidFill>
                    <a:srgbClr val="000000"/>
                  </a:solidFill>
                  <a:latin typeface="Times New Roman" panose="02020603050405020304" pitchFamily="18" charset="0"/>
                </a:rPr>
                <a:t>1</a:t>
              </a:r>
              <a:r>
                <a:rPr lang="en-US" altLang="en-US" sz="1200" b="0" smtClean="0">
                  <a:solidFill>
                    <a:srgbClr val="000000"/>
                  </a:solidFill>
                  <a:latin typeface="Times New Roman" panose="02020603050405020304" pitchFamily="18" charset="0"/>
                </a:rPr>
                <a:t>A</a:t>
              </a:r>
              <a:r>
                <a:rPr lang="en-US" altLang="en-US" sz="1200" b="0" baseline="-25000" smtClean="0">
                  <a:solidFill>
                    <a:srgbClr val="000000"/>
                  </a:solidFill>
                  <a:latin typeface="Times New Roman" panose="02020603050405020304" pitchFamily="18" charset="0"/>
                </a:rPr>
                <a:t>1.</a:t>
              </a:r>
            </a:p>
            <a:p>
              <a:pPr eaLnBrk="1" hangingPunct="1"/>
              <a:r>
                <a:rPr lang="en-US" altLang="en-US" sz="1200" smtClean="0">
                  <a:solidFill>
                    <a:srgbClr val="000000"/>
                  </a:solidFill>
                  <a:latin typeface="Times New Roman" panose="02020603050405020304" pitchFamily="18" charset="0"/>
                </a:rPr>
                <a:t>Place</a:t>
              </a:r>
              <a:r>
                <a:rPr lang="en-US" altLang="en-US" sz="1200" b="0" smtClean="0">
                  <a:solidFill>
                    <a:srgbClr val="000000"/>
                  </a:solidFill>
                  <a:latin typeface="Times New Roman" panose="02020603050405020304" pitchFamily="18" charset="0"/>
                </a:rPr>
                <a:t> Cord A</a:t>
              </a:r>
              <a:r>
                <a:rPr lang="en-US" altLang="en-US" sz="1200" b="0" baseline="-25000" smtClean="0">
                  <a:solidFill>
                    <a:srgbClr val="000000"/>
                  </a:solidFill>
                  <a:latin typeface="Times New Roman" panose="02020603050405020304" pitchFamily="18" charset="0"/>
                </a:rPr>
                <a:t>1</a:t>
              </a:r>
              <a:r>
                <a:rPr lang="en-US" altLang="en-US" sz="1200" b="0" smtClean="0">
                  <a:solidFill>
                    <a:srgbClr val="000000"/>
                  </a:solidFill>
                  <a:latin typeface="Times New Roman" panose="02020603050405020304" pitchFamily="18" charset="0"/>
                </a:rPr>
                <a:t>B</a:t>
              </a:r>
              <a:r>
                <a:rPr lang="en-US" altLang="en-US" sz="1200" b="0" baseline="-25000" smtClean="0">
                  <a:solidFill>
                    <a:srgbClr val="000000"/>
                  </a:solidFill>
                  <a:latin typeface="Times New Roman" panose="02020603050405020304" pitchFamily="18" charset="0"/>
                </a:rPr>
                <a:t>1 </a:t>
              </a:r>
              <a:r>
                <a:rPr lang="en-US" altLang="en-US" sz="1200" b="0" smtClean="0">
                  <a:solidFill>
                    <a:srgbClr val="000000"/>
                  </a:solidFill>
                  <a:latin typeface="Times New Roman" panose="02020603050405020304" pitchFamily="18" charset="0"/>
                </a:rPr>
                <a:t>on scale and get angle at  y. </a:t>
              </a:r>
            </a:p>
            <a:p>
              <a:pPr eaLnBrk="1" hangingPunct="1"/>
              <a:r>
                <a:rPr lang="en-US" altLang="en-US" sz="1200" smtClean="0">
                  <a:solidFill>
                    <a:srgbClr val="FF3300"/>
                  </a:solidFill>
                  <a:latin typeface="Times New Roman" panose="02020603050405020304" pitchFamily="18" charset="0"/>
                </a:rPr>
                <a:t>To measure angle at z:</a:t>
              </a:r>
            </a:p>
            <a:p>
              <a:pPr eaLnBrk="1" hangingPunct="1"/>
              <a:r>
                <a:rPr lang="en-US" altLang="en-US" sz="1200" smtClean="0">
                  <a:solidFill>
                    <a:srgbClr val="000000"/>
                  </a:solidFill>
                  <a:latin typeface="Times New Roman" panose="02020603050405020304" pitchFamily="18" charset="0"/>
                </a:rPr>
                <a:t>Subtract</a:t>
              </a:r>
              <a:r>
                <a:rPr lang="en-US" altLang="en-US" sz="1200" b="0" smtClean="0">
                  <a:solidFill>
                    <a:srgbClr val="000000"/>
                  </a:solidFill>
                  <a:latin typeface="Times New Roman" panose="02020603050405020304" pitchFamily="18" charset="0"/>
                </a:rPr>
                <a:t> the SUM of these two angles from 180</a:t>
              </a:r>
              <a:r>
                <a:rPr lang="en-US" altLang="en-US" sz="1200" b="0" baseline="30000" smtClean="0">
                  <a:solidFill>
                    <a:srgbClr val="000000"/>
                  </a:solidFill>
                  <a:latin typeface="Times New Roman" panose="02020603050405020304" pitchFamily="18" charset="0"/>
                </a:rPr>
                <a:t>0 </a:t>
              </a:r>
              <a:r>
                <a:rPr lang="en-US" altLang="en-US" sz="1200" b="0" smtClean="0">
                  <a:solidFill>
                    <a:srgbClr val="000000"/>
                  </a:solidFill>
                  <a:latin typeface="Times New Roman" panose="02020603050405020304" pitchFamily="18" charset="0"/>
                </a:rPr>
                <a:t>to get angle at z.</a:t>
              </a:r>
            </a:p>
          </p:txBody>
        </p:sp>
      </p:grpSp>
      <p:grpSp>
        <p:nvGrpSpPr>
          <p:cNvPr id="589913" name="Group 89"/>
          <p:cNvGrpSpPr>
            <a:grpSpLocks/>
          </p:cNvGrpSpPr>
          <p:nvPr/>
        </p:nvGrpSpPr>
        <p:grpSpPr bwMode="auto">
          <a:xfrm>
            <a:off x="6781800" y="490538"/>
            <a:ext cx="2286000" cy="336550"/>
            <a:chOff x="4272" y="309"/>
            <a:chExt cx="1440" cy="212"/>
          </a:xfrm>
        </p:grpSpPr>
        <p:sp>
          <p:nvSpPr>
            <p:cNvPr id="589914" name="AutoShape 90"/>
            <p:cNvSpPr>
              <a:spLocks noChangeArrowheads="1"/>
            </p:cNvSpPr>
            <p:nvPr/>
          </p:nvSpPr>
          <p:spPr bwMode="auto">
            <a:xfrm>
              <a:off x="4272" y="336"/>
              <a:ext cx="1440" cy="144"/>
            </a:xfrm>
            <a:prstGeom prst="wedgeRoundRectCallout">
              <a:avLst>
                <a:gd name="adj1" fmla="val 12083"/>
                <a:gd name="adj2" fmla="val 181944"/>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000" b="0" smtClean="0">
                <a:solidFill>
                  <a:srgbClr val="000000"/>
                </a:solidFill>
                <a:latin typeface="Times New Roman" panose="02020603050405020304" pitchFamily="18" charset="0"/>
              </a:endParaRPr>
            </a:p>
          </p:txBody>
        </p:sp>
        <p:sp>
          <p:nvSpPr>
            <p:cNvPr id="589915" name="Text Box 91"/>
            <p:cNvSpPr txBox="1">
              <a:spLocks noChangeArrowheads="1"/>
            </p:cNvSpPr>
            <p:nvPr/>
          </p:nvSpPr>
          <p:spPr bwMode="auto">
            <a:xfrm>
              <a:off x="4312" y="309"/>
              <a:ext cx="1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0" smtClean="0">
                  <a:solidFill>
                    <a:srgbClr val="3333CC"/>
                  </a:solidFill>
                  <a:latin typeface="Arial Black" panose="020B0A04020102020204" pitchFamily="34" charset="0"/>
                </a:rPr>
                <a:t>SCALE OF CORDS</a:t>
              </a:r>
            </a:p>
          </p:txBody>
        </p:sp>
      </p:grpSp>
      <p:grpSp>
        <p:nvGrpSpPr>
          <p:cNvPr id="589916" name="Group 92"/>
          <p:cNvGrpSpPr>
            <a:grpSpLocks/>
          </p:cNvGrpSpPr>
          <p:nvPr/>
        </p:nvGrpSpPr>
        <p:grpSpPr bwMode="auto">
          <a:xfrm rot="-4431487">
            <a:off x="1383506" y="3855244"/>
            <a:ext cx="2852738" cy="342900"/>
            <a:chOff x="3309" y="3528"/>
            <a:chExt cx="1797" cy="216"/>
          </a:xfrm>
        </p:grpSpPr>
        <p:sp>
          <p:nvSpPr>
            <p:cNvPr id="589917" name="Rectangle 93"/>
            <p:cNvSpPr>
              <a:spLocks noChangeArrowheads="1"/>
            </p:cNvSpPr>
            <p:nvPr/>
          </p:nvSpPr>
          <p:spPr bwMode="auto">
            <a:xfrm>
              <a:off x="3357" y="3539"/>
              <a:ext cx="1642" cy="205"/>
            </a:xfrm>
            <a:prstGeom prst="rect">
              <a:avLst/>
            </a:prstGeom>
            <a:gradFill rotWithShape="0">
              <a:gsLst>
                <a:gs pos="0">
                  <a:srgbClr val="FFFFCC">
                    <a:gamma/>
                    <a:shade val="86275"/>
                    <a:invGamma/>
                  </a:srgbClr>
                </a:gs>
                <a:gs pos="50000">
                  <a:srgbClr val="FFFFCC"/>
                </a:gs>
                <a:gs pos="100000">
                  <a:srgbClr val="FFFFCC">
                    <a:gamma/>
                    <a:shade val="86275"/>
                    <a:invGamma/>
                  </a:srgbClr>
                </a:gs>
              </a:gsLst>
              <a:lin ang="54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918" name="Line 94"/>
            <p:cNvSpPr>
              <a:spLocks noChangeShapeType="1"/>
            </p:cNvSpPr>
            <p:nvPr/>
          </p:nvSpPr>
          <p:spPr bwMode="auto">
            <a:xfrm>
              <a:off x="3557"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19" name="Line 95"/>
            <p:cNvSpPr>
              <a:spLocks noChangeShapeType="1"/>
            </p:cNvSpPr>
            <p:nvPr/>
          </p:nvSpPr>
          <p:spPr bwMode="auto">
            <a:xfrm>
              <a:off x="3751"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20" name="Line 96"/>
            <p:cNvSpPr>
              <a:spLocks noChangeShapeType="1"/>
            </p:cNvSpPr>
            <p:nvPr/>
          </p:nvSpPr>
          <p:spPr bwMode="auto">
            <a:xfrm>
              <a:off x="3946"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21" name="Line 97"/>
            <p:cNvSpPr>
              <a:spLocks noChangeShapeType="1"/>
            </p:cNvSpPr>
            <p:nvPr/>
          </p:nvSpPr>
          <p:spPr bwMode="auto">
            <a:xfrm>
              <a:off x="4156"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22" name="Line 98"/>
            <p:cNvSpPr>
              <a:spLocks noChangeShapeType="1"/>
            </p:cNvSpPr>
            <p:nvPr/>
          </p:nvSpPr>
          <p:spPr bwMode="auto">
            <a:xfrm>
              <a:off x="4334"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23" name="Line 99"/>
            <p:cNvSpPr>
              <a:spLocks noChangeShapeType="1"/>
            </p:cNvSpPr>
            <p:nvPr/>
          </p:nvSpPr>
          <p:spPr bwMode="auto">
            <a:xfrm>
              <a:off x="4508"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24" name="Line 100"/>
            <p:cNvSpPr>
              <a:spLocks noChangeShapeType="1"/>
            </p:cNvSpPr>
            <p:nvPr/>
          </p:nvSpPr>
          <p:spPr bwMode="auto">
            <a:xfrm>
              <a:off x="4691"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25" name="Line 101"/>
            <p:cNvSpPr>
              <a:spLocks noChangeShapeType="1"/>
            </p:cNvSpPr>
            <p:nvPr/>
          </p:nvSpPr>
          <p:spPr bwMode="auto">
            <a:xfrm>
              <a:off x="4853"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9926" name="Group 102"/>
            <p:cNvGrpSpPr>
              <a:grpSpLocks/>
            </p:cNvGrpSpPr>
            <p:nvPr/>
          </p:nvGrpSpPr>
          <p:grpSpPr bwMode="auto">
            <a:xfrm>
              <a:off x="3309" y="3575"/>
              <a:ext cx="1797" cy="165"/>
              <a:chOff x="3789" y="1690"/>
              <a:chExt cx="1797" cy="165"/>
            </a:xfrm>
          </p:grpSpPr>
          <p:sp>
            <p:nvSpPr>
              <p:cNvPr id="589927" name="Text Box 103"/>
              <p:cNvSpPr txBox="1">
                <a:spLocks noChangeArrowheads="1"/>
              </p:cNvSpPr>
              <p:nvPr/>
            </p:nvSpPr>
            <p:spPr bwMode="auto">
              <a:xfrm>
                <a:off x="3789" y="1690"/>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0</a:t>
                </a:r>
              </a:p>
            </p:txBody>
          </p:sp>
          <p:sp>
            <p:nvSpPr>
              <p:cNvPr id="589928" name="Text Box 104"/>
              <p:cNvSpPr txBox="1">
                <a:spLocks noChangeArrowheads="1"/>
              </p:cNvSpPr>
              <p:nvPr/>
            </p:nvSpPr>
            <p:spPr bwMode="auto">
              <a:xfrm>
                <a:off x="3940" y="1696"/>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10</a:t>
                </a:r>
              </a:p>
            </p:txBody>
          </p:sp>
          <p:sp>
            <p:nvSpPr>
              <p:cNvPr id="589929" name="Text Box 105"/>
              <p:cNvSpPr txBox="1">
                <a:spLocks noChangeArrowheads="1"/>
              </p:cNvSpPr>
              <p:nvPr/>
            </p:nvSpPr>
            <p:spPr bwMode="auto">
              <a:xfrm>
                <a:off x="4138"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20</a:t>
                </a:r>
              </a:p>
            </p:txBody>
          </p:sp>
          <p:sp>
            <p:nvSpPr>
              <p:cNvPr id="589930" name="Text Box 106"/>
              <p:cNvSpPr txBox="1">
                <a:spLocks noChangeArrowheads="1"/>
              </p:cNvSpPr>
              <p:nvPr/>
            </p:nvSpPr>
            <p:spPr bwMode="auto">
              <a:xfrm>
                <a:off x="4537"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40</a:t>
                </a:r>
              </a:p>
            </p:txBody>
          </p:sp>
          <p:sp>
            <p:nvSpPr>
              <p:cNvPr id="589931" name="Text Box 107"/>
              <p:cNvSpPr txBox="1">
                <a:spLocks noChangeArrowheads="1"/>
              </p:cNvSpPr>
              <p:nvPr/>
            </p:nvSpPr>
            <p:spPr bwMode="auto">
              <a:xfrm>
                <a:off x="4338"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30</a:t>
                </a:r>
              </a:p>
            </p:txBody>
          </p:sp>
          <p:sp>
            <p:nvSpPr>
              <p:cNvPr id="589932" name="Text Box 108"/>
              <p:cNvSpPr txBox="1">
                <a:spLocks noChangeArrowheads="1"/>
              </p:cNvSpPr>
              <p:nvPr/>
            </p:nvSpPr>
            <p:spPr bwMode="auto">
              <a:xfrm>
                <a:off x="5074"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70</a:t>
                </a:r>
              </a:p>
            </p:txBody>
          </p:sp>
          <p:sp>
            <p:nvSpPr>
              <p:cNvPr id="589933" name="Text Box 109"/>
              <p:cNvSpPr txBox="1">
                <a:spLocks noChangeArrowheads="1"/>
              </p:cNvSpPr>
              <p:nvPr/>
            </p:nvSpPr>
            <p:spPr bwMode="auto">
              <a:xfrm>
                <a:off x="4712"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50</a:t>
                </a:r>
              </a:p>
            </p:txBody>
          </p:sp>
          <p:sp>
            <p:nvSpPr>
              <p:cNvPr id="589934" name="Text Box 110"/>
              <p:cNvSpPr txBox="1">
                <a:spLocks noChangeArrowheads="1"/>
              </p:cNvSpPr>
              <p:nvPr/>
            </p:nvSpPr>
            <p:spPr bwMode="auto">
              <a:xfrm>
                <a:off x="4890"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60</a:t>
                </a:r>
              </a:p>
            </p:txBody>
          </p:sp>
          <p:sp>
            <p:nvSpPr>
              <p:cNvPr id="589935" name="Text Box 111"/>
              <p:cNvSpPr txBox="1">
                <a:spLocks noChangeArrowheads="1"/>
              </p:cNvSpPr>
              <p:nvPr/>
            </p:nvSpPr>
            <p:spPr bwMode="auto">
              <a:xfrm>
                <a:off x="5382" y="1696"/>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90</a:t>
                </a:r>
              </a:p>
            </p:txBody>
          </p:sp>
          <p:sp>
            <p:nvSpPr>
              <p:cNvPr id="589936" name="Text Box 112"/>
              <p:cNvSpPr txBox="1">
                <a:spLocks noChangeArrowheads="1"/>
              </p:cNvSpPr>
              <p:nvPr/>
            </p:nvSpPr>
            <p:spPr bwMode="auto">
              <a:xfrm>
                <a:off x="5237"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80</a:t>
                </a:r>
              </a:p>
            </p:txBody>
          </p:sp>
        </p:grpSp>
        <p:grpSp>
          <p:nvGrpSpPr>
            <p:cNvPr id="589937" name="Group 113"/>
            <p:cNvGrpSpPr>
              <a:grpSpLocks/>
            </p:cNvGrpSpPr>
            <p:nvPr/>
          </p:nvGrpSpPr>
          <p:grpSpPr bwMode="auto">
            <a:xfrm>
              <a:off x="3460" y="3528"/>
              <a:ext cx="1464" cy="97"/>
              <a:chOff x="900" y="2016"/>
              <a:chExt cx="1626" cy="108"/>
            </a:xfrm>
          </p:grpSpPr>
          <p:sp>
            <p:nvSpPr>
              <p:cNvPr id="589938" name="Line 114"/>
              <p:cNvSpPr>
                <a:spLocks noChangeShapeType="1"/>
              </p:cNvSpPr>
              <p:nvPr/>
            </p:nvSpPr>
            <p:spPr bwMode="auto">
              <a:xfrm>
                <a:off x="90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39" name="Line 115"/>
              <p:cNvSpPr>
                <a:spLocks noChangeShapeType="1"/>
              </p:cNvSpPr>
              <p:nvPr/>
            </p:nvSpPr>
            <p:spPr bwMode="auto">
              <a:xfrm>
                <a:off x="1104"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40" name="Line 116"/>
              <p:cNvSpPr>
                <a:spLocks noChangeShapeType="1"/>
              </p:cNvSpPr>
              <p:nvPr/>
            </p:nvSpPr>
            <p:spPr bwMode="auto">
              <a:xfrm>
                <a:off x="1332"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41" name="Line 117"/>
              <p:cNvSpPr>
                <a:spLocks noChangeShapeType="1"/>
              </p:cNvSpPr>
              <p:nvPr/>
            </p:nvSpPr>
            <p:spPr bwMode="auto">
              <a:xfrm>
                <a:off x="154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42" name="Line 118"/>
              <p:cNvSpPr>
                <a:spLocks noChangeShapeType="1"/>
              </p:cNvSpPr>
              <p:nvPr/>
            </p:nvSpPr>
            <p:spPr bwMode="auto">
              <a:xfrm>
                <a:off x="1776"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43" name="Line 119"/>
              <p:cNvSpPr>
                <a:spLocks noChangeShapeType="1"/>
              </p:cNvSpPr>
              <p:nvPr/>
            </p:nvSpPr>
            <p:spPr bwMode="auto">
              <a:xfrm>
                <a:off x="196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44" name="Line 120"/>
              <p:cNvSpPr>
                <a:spLocks noChangeShapeType="1"/>
              </p:cNvSpPr>
              <p:nvPr/>
            </p:nvSpPr>
            <p:spPr bwMode="auto">
              <a:xfrm>
                <a:off x="216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45" name="Line 121"/>
              <p:cNvSpPr>
                <a:spLocks noChangeShapeType="1"/>
              </p:cNvSpPr>
              <p:nvPr/>
            </p:nvSpPr>
            <p:spPr bwMode="auto">
              <a:xfrm>
                <a:off x="2352"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46" name="Line 122"/>
              <p:cNvSpPr>
                <a:spLocks noChangeShapeType="1"/>
              </p:cNvSpPr>
              <p:nvPr/>
            </p:nvSpPr>
            <p:spPr bwMode="auto">
              <a:xfrm>
                <a:off x="2526"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grpSp>
        <p:nvGrpSpPr>
          <p:cNvPr id="589947" name="Group 123"/>
          <p:cNvGrpSpPr>
            <a:grpSpLocks/>
          </p:cNvGrpSpPr>
          <p:nvPr/>
        </p:nvGrpSpPr>
        <p:grpSpPr bwMode="auto">
          <a:xfrm rot="-17657758">
            <a:off x="316706" y="4836319"/>
            <a:ext cx="2852738" cy="342900"/>
            <a:chOff x="3309" y="3528"/>
            <a:chExt cx="1797" cy="216"/>
          </a:xfrm>
        </p:grpSpPr>
        <p:sp>
          <p:nvSpPr>
            <p:cNvPr id="589948" name="Rectangle 124"/>
            <p:cNvSpPr>
              <a:spLocks noChangeArrowheads="1"/>
            </p:cNvSpPr>
            <p:nvPr/>
          </p:nvSpPr>
          <p:spPr bwMode="auto">
            <a:xfrm>
              <a:off x="3357" y="3539"/>
              <a:ext cx="1642" cy="205"/>
            </a:xfrm>
            <a:prstGeom prst="rect">
              <a:avLst/>
            </a:prstGeom>
            <a:gradFill rotWithShape="0">
              <a:gsLst>
                <a:gs pos="0">
                  <a:srgbClr val="FFFFCC">
                    <a:gamma/>
                    <a:shade val="86275"/>
                    <a:invGamma/>
                  </a:srgbClr>
                </a:gs>
                <a:gs pos="50000">
                  <a:srgbClr val="FFFFCC"/>
                </a:gs>
                <a:gs pos="100000">
                  <a:srgbClr val="FFFFCC">
                    <a:gamma/>
                    <a:shade val="86275"/>
                    <a:invGamma/>
                  </a:srgbClr>
                </a:gs>
              </a:gsLst>
              <a:lin ang="54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949" name="Line 125"/>
            <p:cNvSpPr>
              <a:spLocks noChangeShapeType="1"/>
            </p:cNvSpPr>
            <p:nvPr/>
          </p:nvSpPr>
          <p:spPr bwMode="auto">
            <a:xfrm>
              <a:off x="3557"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50" name="Line 126"/>
            <p:cNvSpPr>
              <a:spLocks noChangeShapeType="1"/>
            </p:cNvSpPr>
            <p:nvPr/>
          </p:nvSpPr>
          <p:spPr bwMode="auto">
            <a:xfrm>
              <a:off x="3751"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51" name="Line 127"/>
            <p:cNvSpPr>
              <a:spLocks noChangeShapeType="1"/>
            </p:cNvSpPr>
            <p:nvPr/>
          </p:nvSpPr>
          <p:spPr bwMode="auto">
            <a:xfrm>
              <a:off x="3946"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52" name="Line 128"/>
            <p:cNvSpPr>
              <a:spLocks noChangeShapeType="1"/>
            </p:cNvSpPr>
            <p:nvPr/>
          </p:nvSpPr>
          <p:spPr bwMode="auto">
            <a:xfrm>
              <a:off x="4156"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53" name="Line 129"/>
            <p:cNvSpPr>
              <a:spLocks noChangeShapeType="1"/>
            </p:cNvSpPr>
            <p:nvPr/>
          </p:nvSpPr>
          <p:spPr bwMode="auto">
            <a:xfrm>
              <a:off x="4334"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54" name="Line 130"/>
            <p:cNvSpPr>
              <a:spLocks noChangeShapeType="1"/>
            </p:cNvSpPr>
            <p:nvPr/>
          </p:nvSpPr>
          <p:spPr bwMode="auto">
            <a:xfrm>
              <a:off x="4508"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55" name="Line 131"/>
            <p:cNvSpPr>
              <a:spLocks noChangeShapeType="1"/>
            </p:cNvSpPr>
            <p:nvPr/>
          </p:nvSpPr>
          <p:spPr bwMode="auto">
            <a:xfrm>
              <a:off x="4691"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56" name="Line 132"/>
            <p:cNvSpPr>
              <a:spLocks noChangeShapeType="1"/>
            </p:cNvSpPr>
            <p:nvPr/>
          </p:nvSpPr>
          <p:spPr bwMode="auto">
            <a:xfrm>
              <a:off x="4853"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89957" name="Group 133"/>
            <p:cNvGrpSpPr>
              <a:grpSpLocks/>
            </p:cNvGrpSpPr>
            <p:nvPr/>
          </p:nvGrpSpPr>
          <p:grpSpPr bwMode="auto">
            <a:xfrm>
              <a:off x="3309" y="3575"/>
              <a:ext cx="1797" cy="165"/>
              <a:chOff x="3789" y="1690"/>
              <a:chExt cx="1797" cy="165"/>
            </a:xfrm>
          </p:grpSpPr>
          <p:sp>
            <p:nvSpPr>
              <p:cNvPr id="589958" name="Text Box 134"/>
              <p:cNvSpPr txBox="1">
                <a:spLocks noChangeArrowheads="1"/>
              </p:cNvSpPr>
              <p:nvPr/>
            </p:nvSpPr>
            <p:spPr bwMode="auto">
              <a:xfrm>
                <a:off x="3789" y="1690"/>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0</a:t>
                </a:r>
              </a:p>
            </p:txBody>
          </p:sp>
          <p:sp>
            <p:nvSpPr>
              <p:cNvPr id="589959" name="Text Box 135"/>
              <p:cNvSpPr txBox="1">
                <a:spLocks noChangeArrowheads="1"/>
              </p:cNvSpPr>
              <p:nvPr/>
            </p:nvSpPr>
            <p:spPr bwMode="auto">
              <a:xfrm>
                <a:off x="3940" y="1696"/>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10</a:t>
                </a:r>
              </a:p>
            </p:txBody>
          </p:sp>
          <p:sp>
            <p:nvSpPr>
              <p:cNvPr id="589960" name="Text Box 136"/>
              <p:cNvSpPr txBox="1">
                <a:spLocks noChangeArrowheads="1"/>
              </p:cNvSpPr>
              <p:nvPr/>
            </p:nvSpPr>
            <p:spPr bwMode="auto">
              <a:xfrm>
                <a:off x="4138"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20</a:t>
                </a:r>
              </a:p>
            </p:txBody>
          </p:sp>
          <p:sp>
            <p:nvSpPr>
              <p:cNvPr id="589961" name="Text Box 137"/>
              <p:cNvSpPr txBox="1">
                <a:spLocks noChangeArrowheads="1"/>
              </p:cNvSpPr>
              <p:nvPr/>
            </p:nvSpPr>
            <p:spPr bwMode="auto">
              <a:xfrm>
                <a:off x="4537"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40</a:t>
                </a:r>
              </a:p>
            </p:txBody>
          </p:sp>
          <p:sp>
            <p:nvSpPr>
              <p:cNvPr id="589962" name="Text Box 138"/>
              <p:cNvSpPr txBox="1">
                <a:spLocks noChangeArrowheads="1"/>
              </p:cNvSpPr>
              <p:nvPr/>
            </p:nvSpPr>
            <p:spPr bwMode="auto">
              <a:xfrm>
                <a:off x="4338"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30</a:t>
                </a:r>
              </a:p>
            </p:txBody>
          </p:sp>
          <p:sp>
            <p:nvSpPr>
              <p:cNvPr id="589963" name="Text Box 139"/>
              <p:cNvSpPr txBox="1">
                <a:spLocks noChangeArrowheads="1"/>
              </p:cNvSpPr>
              <p:nvPr/>
            </p:nvSpPr>
            <p:spPr bwMode="auto">
              <a:xfrm>
                <a:off x="5074"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70</a:t>
                </a:r>
              </a:p>
            </p:txBody>
          </p:sp>
          <p:sp>
            <p:nvSpPr>
              <p:cNvPr id="589964" name="Text Box 140"/>
              <p:cNvSpPr txBox="1">
                <a:spLocks noChangeArrowheads="1"/>
              </p:cNvSpPr>
              <p:nvPr/>
            </p:nvSpPr>
            <p:spPr bwMode="auto">
              <a:xfrm>
                <a:off x="4712"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50</a:t>
                </a:r>
              </a:p>
            </p:txBody>
          </p:sp>
          <p:sp>
            <p:nvSpPr>
              <p:cNvPr id="589965" name="Text Box 141"/>
              <p:cNvSpPr txBox="1">
                <a:spLocks noChangeArrowheads="1"/>
              </p:cNvSpPr>
              <p:nvPr/>
            </p:nvSpPr>
            <p:spPr bwMode="auto">
              <a:xfrm>
                <a:off x="4890"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60</a:t>
                </a:r>
              </a:p>
            </p:txBody>
          </p:sp>
          <p:sp>
            <p:nvSpPr>
              <p:cNvPr id="589966" name="Text Box 142"/>
              <p:cNvSpPr txBox="1">
                <a:spLocks noChangeArrowheads="1"/>
              </p:cNvSpPr>
              <p:nvPr/>
            </p:nvSpPr>
            <p:spPr bwMode="auto">
              <a:xfrm>
                <a:off x="5382" y="1696"/>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90</a:t>
                </a:r>
              </a:p>
            </p:txBody>
          </p:sp>
          <p:sp>
            <p:nvSpPr>
              <p:cNvPr id="589967" name="Text Box 143"/>
              <p:cNvSpPr txBox="1">
                <a:spLocks noChangeArrowheads="1"/>
              </p:cNvSpPr>
              <p:nvPr/>
            </p:nvSpPr>
            <p:spPr bwMode="auto">
              <a:xfrm>
                <a:off x="5237"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80</a:t>
                </a:r>
              </a:p>
            </p:txBody>
          </p:sp>
        </p:grpSp>
        <p:grpSp>
          <p:nvGrpSpPr>
            <p:cNvPr id="589968" name="Group 144"/>
            <p:cNvGrpSpPr>
              <a:grpSpLocks/>
            </p:cNvGrpSpPr>
            <p:nvPr/>
          </p:nvGrpSpPr>
          <p:grpSpPr bwMode="auto">
            <a:xfrm>
              <a:off x="3460" y="3528"/>
              <a:ext cx="1464" cy="97"/>
              <a:chOff x="900" y="2016"/>
              <a:chExt cx="1626" cy="108"/>
            </a:xfrm>
          </p:grpSpPr>
          <p:sp>
            <p:nvSpPr>
              <p:cNvPr id="589969" name="Line 145"/>
              <p:cNvSpPr>
                <a:spLocks noChangeShapeType="1"/>
              </p:cNvSpPr>
              <p:nvPr/>
            </p:nvSpPr>
            <p:spPr bwMode="auto">
              <a:xfrm>
                <a:off x="90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70" name="Line 146"/>
              <p:cNvSpPr>
                <a:spLocks noChangeShapeType="1"/>
              </p:cNvSpPr>
              <p:nvPr/>
            </p:nvSpPr>
            <p:spPr bwMode="auto">
              <a:xfrm>
                <a:off x="1104"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71" name="Line 147"/>
              <p:cNvSpPr>
                <a:spLocks noChangeShapeType="1"/>
              </p:cNvSpPr>
              <p:nvPr/>
            </p:nvSpPr>
            <p:spPr bwMode="auto">
              <a:xfrm>
                <a:off x="1332"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72" name="Line 148"/>
              <p:cNvSpPr>
                <a:spLocks noChangeShapeType="1"/>
              </p:cNvSpPr>
              <p:nvPr/>
            </p:nvSpPr>
            <p:spPr bwMode="auto">
              <a:xfrm>
                <a:off x="154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73" name="Line 149"/>
              <p:cNvSpPr>
                <a:spLocks noChangeShapeType="1"/>
              </p:cNvSpPr>
              <p:nvPr/>
            </p:nvSpPr>
            <p:spPr bwMode="auto">
              <a:xfrm>
                <a:off x="1776"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74" name="Line 150"/>
              <p:cNvSpPr>
                <a:spLocks noChangeShapeType="1"/>
              </p:cNvSpPr>
              <p:nvPr/>
            </p:nvSpPr>
            <p:spPr bwMode="auto">
              <a:xfrm>
                <a:off x="196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75" name="Line 151"/>
              <p:cNvSpPr>
                <a:spLocks noChangeShapeType="1"/>
              </p:cNvSpPr>
              <p:nvPr/>
            </p:nvSpPr>
            <p:spPr bwMode="auto">
              <a:xfrm>
                <a:off x="216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76" name="Line 152"/>
              <p:cNvSpPr>
                <a:spLocks noChangeShapeType="1"/>
              </p:cNvSpPr>
              <p:nvPr/>
            </p:nvSpPr>
            <p:spPr bwMode="auto">
              <a:xfrm>
                <a:off x="2352"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89977" name="Line 153"/>
              <p:cNvSpPr>
                <a:spLocks noChangeShapeType="1"/>
              </p:cNvSpPr>
              <p:nvPr/>
            </p:nvSpPr>
            <p:spPr bwMode="auto">
              <a:xfrm>
                <a:off x="2526"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sp>
        <p:nvSpPr>
          <p:cNvPr id="589978" name="Text Box 154"/>
          <p:cNvSpPr txBox="1">
            <a:spLocks noChangeArrowheads="1"/>
          </p:cNvSpPr>
          <p:nvPr/>
        </p:nvSpPr>
        <p:spPr bwMode="auto">
          <a:xfrm>
            <a:off x="2895600" y="4876800"/>
            <a:ext cx="419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Times New Roman" panose="02020603050405020304" pitchFamily="18" charset="0"/>
              </a:rPr>
              <a:t>30</a:t>
            </a:r>
            <a:r>
              <a:rPr lang="en-US" altLang="en-US" sz="1400" b="0" baseline="30000" smtClean="0">
                <a:solidFill>
                  <a:srgbClr val="000000"/>
                </a:solidFill>
                <a:latin typeface="Times New Roman" panose="02020603050405020304" pitchFamily="18" charset="0"/>
              </a:rPr>
              <a:t>0</a:t>
            </a:r>
          </a:p>
        </p:txBody>
      </p:sp>
      <p:sp>
        <p:nvSpPr>
          <p:cNvPr id="589979" name="Text Box 155"/>
          <p:cNvSpPr txBox="1">
            <a:spLocks noChangeArrowheads="1"/>
          </p:cNvSpPr>
          <p:nvPr/>
        </p:nvSpPr>
        <p:spPr bwMode="auto">
          <a:xfrm>
            <a:off x="609600" y="4876800"/>
            <a:ext cx="387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55</a:t>
            </a:r>
            <a:r>
              <a:rPr lang="en-US" altLang="en-US" sz="1200" baseline="30000" smtClean="0">
                <a:solidFill>
                  <a:srgbClr val="000000"/>
                </a:solidFill>
                <a:latin typeface="Times New Roman" panose="02020603050405020304" pitchFamily="18" charset="0"/>
              </a:rPr>
              <a:t>0</a:t>
            </a:r>
          </a:p>
        </p:txBody>
      </p:sp>
      <p:grpSp>
        <p:nvGrpSpPr>
          <p:cNvPr id="589980" name="Group 156"/>
          <p:cNvGrpSpPr>
            <a:grpSpLocks/>
          </p:cNvGrpSpPr>
          <p:nvPr/>
        </p:nvGrpSpPr>
        <p:grpSpPr bwMode="auto">
          <a:xfrm>
            <a:off x="628650" y="6391275"/>
            <a:ext cx="2987675" cy="304800"/>
            <a:chOff x="432" y="3936"/>
            <a:chExt cx="1882" cy="192"/>
          </a:xfrm>
        </p:grpSpPr>
        <p:sp>
          <p:nvSpPr>
            <p:cNvPr id="589981" name="Rectangle 157"/>
            <p:cNvSpPr>
              <a:spLocks noChangeArrowheads="1"/>
            </p:cNvSpPr>
            <p:nvPr/>
          </p:nvSpPr>
          <p:spPr bwMode="auto">
            <a:xfrm>
              <a:off x="432" y="3936"/>
              <a:ext cx="1872" cy="192"/>
            </a:xfrm>
            <a:prstGeom prst="rect">
              <a:avLst/>
            </a:prstGeom>
            <a:solidFill>
              <a:srgbClr val="CC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982" name="Text Box 158"/>
            <p:cNvSpPr txBox="1">
              <a:spLocks noChangeArrowheads="1"/>
            </p:cNvSpPr>
            <p:nvPr/>
          </p:nvSpPr>
          <p:spPr bwMode="auto">
            <a:xfrm>
              <a:off x="432" y="3936"/>
              <a:ext cx="18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3300"/>
                  </a:solidFill>
                  <a:latin typeface="Arial" panose="020B0604020202020204" pitchFamily="34" charset="0"/>
                </a:rPr>
                <a:t>Angle at z = 180 – ( 55 + 30 ) = 95</a:t>
              </a:r>
              <a:r>
                <a:rPr lang="en-US" altLang="en-US" sz="1400" baseline="30000" smtClean="0">
                  <a:solidFill>
                    <a:srgbClr val="FF3300"/>
                  </a:solidFill>
                  <a:latin typeface="Arial" panose="020B0604020202020204" pitchFamily="34" charset="0"/>
                </a:rPr>
                <a:t>0</a:t>
              </a:r>
            </a:p>
          </p:txBody>
        </p:sp>
      </p:grpSp>
      <p:grpSp>
        <p:nvGrpSpPr>
          <p:cNvPr id="589990" name="Group 166"/>
          <p:cNvGrpSpPr>
            <a:grpSpLocks/>
          </p:cNvGrpSpPr>
          <p:nvPr/>
        </p:nvGrpSpPr>
        <p:grpSpPr bwMode="auto">
          <a:xfrm>
            <a:off x="8016875" y="46038"/>
            <a:ext cx="1096963" cy="182562"/>
            <a:chOff x="5050" y="29"/>
            <a:chExt cx="691" cy="115"/>
          </a:xfrm>
        </p:grpSpPr>
        <p:sp>
          <p:nvSpPr>
            <p:cNvPr id="589991" name="AutoShape 167">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992" name="AutoShape 168">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993" name="AutoShape 169">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994" name="AutoShape 170">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995" name="AutoShape 171">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89996" name="AutoShape 172">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1129457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89907"/>
                                        </p:tgtEl>
                                        <p:attrNameLst>
                                          <p:attrName>style.visibility</p:attrName>
                                        </p:attrNameLst>
                                      </p:cBhvr>
                                      <p:to>
                                        <p:strVal val="visible"/>
                                      </p:to>
                                    </p:set>
                                    <p:anim calcmode="lin" valueType="num">
                                      <p:cBhvr additive="base">
                                        <p:cTn id="7" dur="500" fill="hold"/>
                                        <p:tgtEl>
                                          <p:spTgt spid="589907"/>
                                        </p:tgtEl>
                                        <p:attrNameLst>
                                          <p:attrName>ppt_x</p:attrName>
                                        </p:attrNameLst>
                                      </p:cBhvr>
                                      <p:tavLst>
                                        <p:tav tm="0">
                                          <p:val>
                                            <p:strVal val="0-#ppt_w/2"/>
                                          </p:val>
                                        </p:tav>
                                        <p:tav tm="100000">
                                          <p:val>
                                            <p:strVal val="#ppt_x"/>
                                          </p:val>
                                        </p:tav>
                                      </p:tavLst>
                                    </p:anim>
                                    <p:anim calcmode="lin" valueType="num">
                                      <p:cBhvr additive="base">
                                        <p:cTn id="8" dur="500" fill="hold"/>
                                        <p:tgtEl>
                                          <p:spTgt spid="5899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nodeType="clickEffect">
                                  <p:stCondLst>
                                    <p:cond delay="0"/>
                                  </p:stCondLst>
                                  <p:childTnLst>
                                    <p:set>
                                      <p:cBhvr>
                                        <p:cTn id="12" dur="1" fill="hold">
                                          <p:stCondLst>
                                            <p:cond delay="0"/>
                                          </p:stCondLst>
                                        </p:cTn>
                                        <p:tgtEl>
                                          <p:spTgt spid="589910"/>
                                        </p:tgtEl>
                                        <p:attrNameLst>
                                          <p:attrName>style.visibility</p:attrName>
                                        </p:attrNameLst>
                                      </p:cBhvr>
                                      <p:to>
                                        <p:strVal val="visible"/>
                                      </p:to>
                                    </p:set>
                                    <p:anim calcmode="lin" valueType="num">
                                      <p:cBhvr>
                                        <p:cTn id="13" dur="500" fill="hold"/>
                                        <p:tgtEl>
                                          <p:spTgt spid="589910"/>
                                        </p:tgtEl>
                                        <p:attrNameLst>
                                          <p:attrName>ppt_x</p:attrName>
                                        </p:attrNameLst>
                                      </p:cBhvr>
                                      <p:tavLst>
                                        <p:tav tm="0">
                                          <p:val>
                                            <p:strVal val="#ppt_x"/>
                                          </p:val>
                                        </p:tav>
                                        <p:tav tm="100000">
                                          <p:val>
                                            <p:strVal val="#ppt_x"/>
                                          </p:val>
                                        </p:tav>
                                      </p:tavLst>
                                    </p:anim>
                                    <p:anim calcmode="lin" valueType="num">
                                      <p:cBhvr>
                                        <p:cTn id="14" dur="500" fill="hold"/>
                                        <p:tgtEl>
                                          <p:spTgt spid="589910"/>
                                        </p:tgtEl>
                                        <p:attrNameLst>
                                          <p:attrName>ppt_y</p:attrName>
                                        </p:attrNameLst>
                                      </p:cBhvr>
                                      <p:tavLst>
                                        <p:tav tm="0">
                                          <p:val>
                                            <p:strVal val="#ppt_y-#ppt_h/2"/>
                                          </p:val>
                                        </p:tav>
                                        <p:tav tm="100000">
                                          <p:val>
                                            <p:strVal val="#ppt_y"/>
                                          </p:val>
                                        </p:tav>
                                      </p:tavLst>
                                    </p:anim>
                                    <p:anim calcmode="lin" valueType="num">
                                      <p:cBhvr>
                                        <p:cTn id="15" dur="500" fill="hold"/>
                                        <p:tgtEl>
                                          <p:spTgt spid="589910"/>
                                        </p:tgtEl>
                                        <p:attrNameLst>
                                          <p:attrName>ppt_w</p:attrName>
                                        </p:attrNameLst>
                                      </p:cBhvr>
                                      <p:tavLst>
                                        <p:tav tm="0">
                                          <p:val>
                                            <p:strVal val="#ppt_w"/>
                                          </p:val>
                                        </p:tav>
                                        <p:tav tm="100000">
                                          <p:val>
                                            <p:strVal val="#ppt_w"/>
                                          </p:val>
                                        </p:tav>
                                      </p:tavLst>
                                    </p:anim>
                                    <p:anim calcmode="lin" valueType="num">
                                      <p:cBhvr>
                                        <p:cTn id="16" dur="500" fill="hold"/>
                                        <p:tgtEl>
                                          <p:spTgt spid="589910"/>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589826"/>
                                        </p:tgtEl>
                                        <p:attrNameLst>
                                          <p:attrName>style.visibility</p:attrName>
                                        </p:attrNameLst>
                                      </p:cBhvr>
                                      <p:to>
                                        <p:strVal val="visible"/>
                                      </p:to>
                                    </p:set>
                                    <p:anim calcmode="lin" valueType="num">
                                      <p:cBhvr>
                                        <p:cTn id="21" dur="500" fill="hold"/>
                                        <p:tgtEl>
                                          <p:spTgt spid="589826"/>
                                        </p:tgtEl>
                                        <p:attrNameLst>
                                          <p:attrName>ppt_w</p:attrName>
                                        </p:attrNameLst>
                                      </p:cBhvr>
                                      <p:tavLst>
                                        <p:tav tm="0">
                                          <p:val>
                                            <p:fltVal val="0"/>
                                          </p:val>
                                        </p:tav>
                                        <p:tav tm="100000">
                                          <p:val>
                                            <p:strVal val="#ppt_w"/>
                                          </p:val>
                                        </p:tav>
                                      </p:tavLst>
                                    </p:anim>
                                    <p:anim calcmode="lin" valueType="num">
                                      <p:cBhvr>
                                        <p:cTn id="22" dur="500" fill="hold"/>
                                        <p:tgtEl>
                                          <p:spTgt spid="589826"/>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589893"/>
                                        </p:tgtEl>
                                        <p:attrNameLst>
                                          <p:attrName>style.visibility</p:attrName>
                                        </p:attrNameLst>
                                      </p:cBhvr>
                                      <p:to>
                                        <p:strVal val="visible"/>
                                      </p:to>
                                    </p:set>
                                    <p:anim calcmode="lin" valueType="num">
                                      <p:cBhvr>
                                        <p:cTn id="27" dur="500" fill="hold"/>
                                        <p:tgtEl>
                                          <p:spTgt spid="589893"/>
                                        </p:tgtEl>
                                        <p:attrNameLst>
                                          <p:attrName>ppt_x</p:attrName>
                                        </p:attrNameLst>
                                      </p:cBhvr>
                                      <p:tavLst>
                                        <p:tav tm="0">
                                          <p:val>
                                            <p:strVal val="#ppt_x-#ppt_w/2"/>
                                          </p:val>
                                        </p:tav>
                                        <p:tav tm="100000">
                                          <p:val>
                                            <p:strVal val="#ppt_x"/>
                                          </p:val>
                                        </p:tav>
                                      </p:tavLst>
                                    </p:anim>
                                    <p:anim calcmode="lin" valueType="num">
                                      <p:cBhvr>
                                        <p:cTn id="28" dur="500" fill="hold"/>
                                        <p:tgtEl>
                                          <p:spTgt spid="589893"/>
                                        </p:tgtEl>
                                        <p:attrNameLst>
                                          <p:attrName>ppt_y</p:attrName>
                                        </p:attrNameLst>
                                      </p:cBhvr>
                                      <p:tavLst>
                                        <p:tav tm="0">
                                          <p:val>
                                            <p:strVal val="#ppt_y"/>
                                          </p:val>
                                        </p:tav>
                                        <p:tav tm="100000">
                                          <p:val>
                                            <p:strVal val="#ppt_y"/>
                                          </p:val>
                                        </p:tav>
                                      </p:tavLst>
                                    </p:anim>
                                    <p:anim calcmode="lin" valueType="num">
                                      <p:cBhvr>
                                        <p:cTn id="29" dur="500" fill="hold"/>
                                        <p:tgtEl>
                                          <p:spTgt spid="589893"/>
                                        </p:tgtEl>
                                        <p:attrNameLst>
                                          <p:attrName>ppt_w</p:attrName>
                                        </p:attrNameLst>
                                      </p:cBhvr>
                                      <p:tavLst>
                                        <p:tav tm="0">
                                          <p:val>
                                            <p:fltVal val="0"/>
                                          </p:val>
                                        </p:tav>
                                        <p:tav tm="100000">
                                          <p:val>
                                            <p:strVal val="#ppt_w"/>
                                          </p:val>
                                        </p:tav>
                                      </p:tavLst>
                                    </p:anim>
                                    <p:anim calcmode="lin" valueType="num">
                                      <p:cBhvr>
                                        <p:cTn id="30" dur="500" fill="hold"/>
                                        <p:tgtEl>
                                          <p:spTgt spid="589893"/>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9" fill="hold" grpId="0" nodeType="clickEffect">
                                  <p:stCondLst>
                                    <p:cond delay="0"/>
                                  </p:stCondLst>
                                  <p:childTnLst>
                                    <p:set>
                                      <p:cBhvr>
                                        <p:cTn id="34" dur="1" fill="hold">
                                          <p:stCondLst>
                                            <p:cond delay="0"/>
                                          </p:stCondLst>
                                        </p:cTn>
                                        <p:tgtEl>
                                          <p:spTgt spid="589892"/>
                                        </p:tgtEl>
                                        <p:attrNameLst>
                                          <p:attrName>style.visibility</p:attrName>
                                        </p:attrNameLst>
                                      </p:cBhvr>
                                      <p:to>
                                        <p:strVal val="visible"/>
                                      </p:to>
                                    </p:set>
                                    <p:animEffect transition="in" filter="strips(upLeft)">
                                      <p:cBhvr>
                                        <p:cTn id="35" dur="500"/>
                                        <p:tgtEl>
                                          <p:spTgt spid="58989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589891"/>
                                        </p:tgtEl>
                                        <p:attrNameLst>
                                          <p:attrName>style.visibility</p:attrName>
                                        </p:attrNameLst>
                                      </p:cBhvr>
                                      <p:to>
                                        <p:strVal val="visible"/>
                                      </p:to>
                                    </p:set>
                                    <p:animEffect transition="in" filter="strips(downLeft)">
                                      <p:cBhvr>
                                        <p:cTn id="40" dur="500"/>
                                        <p:tgtEl>
                                          <p:spTgt spid="58989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32" fill="hold" grpId="0" nodeType="clickEffect">
                                  <p:stCondLst>
                                    <p:cond delay="0"/>
                                  </p:stCondLst>
                                  <p:childTnLst>
                                    <p:set>
                                      <p:cBhvr>
                                        <p:cTn id="44" dur="1" fill="hold">
                                          <p:stCondLst>
                                            <p:cond delay="0"/>
                                          </p:stCondLst>
                                        </p:cTn>
                                        <p:tgtEl>
                                          <p:spTgt spid="589904"/>
                                        </p:tgtEl>
                                        <p:attrNameLst>
                                          <p:attrName>style.visibility</p:attrName>
                                        </p:attrNameLst>
                                      </p:cBhvr>
                                      <p:to>
                                        <p:strVal val="visible"/>
                                      </p:to>
                                    </p:set>
                                    <p:anim calcmode="lin" valueType="num">
                                      <p:cBhvr>
                                        <p:cTn id="45" dur="500" fill="hold"/>
                                        <p:tgtEl>
                                          <p:spTgt spid="589904"/>
                                        </p:tgtEl>
                                        <p:attrNameLst>
                                          <p:attrName>ppt_w</p:attrName>
                                        </p:attrNameLst>
                                      </p:cBhvr>
                                      <p:tavLst>
                                        <p:tav tm="0">
                                          <p:val>
                                            <p:strVal val="4*#ppt_w"/>
                                          </p:val>
                                        </p:tav>
                                        <p:tav tm="100000">
                                          <p:val>
                                            <p:strVal val="#ppt_w"/>
                                          </p:val>
                                        </p:tav>
                                      </p:tavLst>
                                    </p:anim>
                                    <p:anim calcmode="lin" valueType="num">
                                      <p:cBhvr>
                                        <p:cTn id="46" dur="500" fill="hold"/>
                                        <p:tgtEl>
                                          <p:spTgt spid="589904"/>
                                        </p:tgtEl>
                                        <p:attrNameLst>
                                          <p:attrName>ppt_h</p:attrName>
                                        </p:attrNameLst>
                                      </p:cBhvr>
                                      <p:tavLst>
                                        <p:tav tm="0">
                                          <p:val>
                                            <p:strVal val="4*#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32" fill="hold" grpId="0" nodeType="clickEffect">
                                  <p:stCondLst>
                                    <p:cond delay="0"/>
                                  </p:stCondLst>
                                  <p:childTnLst>
                                    <p:set>
                                      <p:cBhvr>
                                        <p:cTn id="50" dur="1" fill="hold">
                                          <p:stCondLst>
                                            <p:cond delay="0"/>
                                          </p:stCondLst>
                                        </p:cTn>
                                        <p:tgtEl>
                                          <p:spTgt spid="589905"/>
                                        </p:tgtEl>
                                        <p:attrNameLst>
                                          <p:attrName>style.visibility</p:attrName>
                                        </p:attrNameLst>
                                      </p:cBhvr>
                                      <p:to>
                                        <p:strVal val="visible"/>
                                      </p:to>
                                    </p:set>
                                    <p:anim calcmode="lin" valueType="num">
                                      <p:cBhvr>
                                        <p:cTn id="51" dur="500" fill="hold"/>
                                        <p:tgtEl>
                                          <p:spTgt spid="589905"/>
                                        </p:tgtEl>
                                        <p:attrNameLst>
                                          <p:attrName>ppt_w</p:attrName>
                                        </p:attrNameLst>
                                      </p:cBhvr>
                                      <p:tavLst>
                                        <p:tav tm="0">
                                          <p:val>
                                            <p:strVal val="4*#ppt_w"/>
                                          </p:val>
                                        </p:tav>
                                        <p:tav tm="100000">
                                          <p:val>
                                            <p:strVal val="#ppt_w"/>
                                          </p:val>
                                        </p:tav>
                                      </p:tavLst>
                                    </p:anim>
                                    <p:anim calcmode="lin" valueType="num">
                                      <p:cBhvr>
                                        <p:cTn id="52" dur="500" fill="hold"/>
                                        <p:tgtEl>
                                          <p:spTgt spid="589905"/>
                                        </p:tgtEl>
                                        <p:attrNameLst>
                                          <p:attrName>ppt_h</p:attrName>
                                        </p:attrNameLst>
                                      </p:cBhvr>
                                      <p:tavLst>
                                        <p:tav tm="0">
                                          <p:val>
                                            <p:strVal val="4*#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32" fill="hold" grpId="0" nodeType="clickEffect">
                                  <p:stCondLst>
                                    <p:cond delay="0"/>
                                  </p:stCondLst>
                                  <p:childTnLst>
                                    <p:set>
                                      <p:cBhvr>
                                        <p:cTn id="56" dur="1" fill="hold">
                                          <p:stCondLst>
                                            <p:cond delay="0"/>
                                          </p:stCondLst>
                                        </p:cTn>
                                        <p:tgtEl>
                                          <p:spTgt spid="589906"/>
                                        </p:tgtEl>
                                        <p:attrNameLst>
                                          <p:attrName>style.visibility</p:attrName>
                                        </p:attrNameLst>
                                      </p:cBhvr>
                                      <p:to>
                                        <p:strVal val="visible"/>
                                      </p:to>
                                    </p:set>
                                    <p:anim calcmode="lin" valueType="num">
                                      <p:cBhvr>
                                        <p:cTn id="57" dur="500" fill="hold"/>
                                        <p:tgtEl>
                                          <p:spTgt spid="589906"/>
                                        </p:tgtEl>
                                        <p:attrNameLst>
                                          <p:attrName>ppt_w</p:attrName>
                                        </p:attrNameLst>
                                      </p:cBhvr>
                                      <p:tavLst>
                                        <p:tav tm="0">
                                          <p:val>
                                            <p:strVal val="4*#ppt_w"/>
                                          </p:val>
                                        </p:tav>
                                        <p:tav tm="100000">
                                          <p:val>
                                            <p:strVal val="#ppt_w"/>
                                          </p:val>
                                        </p:tav>
                                      </p:tavLst>
                                    </p:anim>
                                    <p:anim calcmode="lin" valueType="num">
                                      <p:cBhvr>
                                        <p:cTn id="58" dur="500" fill="hold"/>
                                        <p:tgtEl>
                                          <p:spTgt spid="589906"/>
                                        </p:tgtEl>
                                        <p:attrNameLst>
                                          <p:attrName>ppt_h</p:attrName>
                                        </p:attrNameLst>
                                      </p:cBhvr>
                                      <p:tavLst>
                                        <p:tav tm="0">
                                          <p:val>
                                            <p:strVal val="4*#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89896"/>
                                        </p:tgtEl>
                                        <p:attrNameLst>
                                          <p:attrName>style.visibility</p:attrName>
                                        </p:attrNameLst>
                                      </p:cBhvr>
                                      <p:to>
                                        <p:strVal val="visible"/>
                                      </p:to>
                                    </p:set>
                                    <p:anim calcmode="lin" valueType="num">
                                      <p:cBhvr additive="base">
                                        <p:cTn id="63" dur="500" fill="hold"/>
                                        <p:tgtEl>
                                          <p:spTgt spid="589896"/>
                                        </p:tgtEl>
                                        <p:attrNameLst>
                                          <p:attrName>ppt_x</p:attrName>
                                        </p:attrNameLst>
                                      </p:cBhvr>
                                      <p:tavLst>
                                        <p:tav tm="0">
                                          <p:val>
                                            <p:strVal val="#ppt_x"/>
                                          </p:val>
                                        </p:tav>
                                        <p:tav tm="100000">
                                          <p:val>
                                            <p:strVal val="#ppt_x"/>
                                          </p:val>
                                        </p:tav>
                                      </p:tavLst>
                                    </p:anim>
                                    <p:anim calcmode="lin" valueType="num">
                                      <p:cBhvr additive="base">
                                        <p:cTn id="64" dur="500" fill="hold"/>
                                        <p:tgtEl>
                                          <p:spTgt spid="589896"/>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89897"/>
                                        </p:tgtEl>
                                        <p:attrNameLst>
                                          <p:attrName>style.visibility</p:attrName>
                                        </p:attrNameLst>
                                      </p:cBhvr>
                                      <p:to>
                                        <p:strVal val="visible"/>
                                      </p:to>
                                    </p:set>
                                    <p:anim calcmode="lin" valueType="num">
                                      <p:cBhvr additive="base">
                                        <p:cTn id="69" dur="500" fill="hold"/>
                                        <p:tgtEl>
                                          <p:spTgt spid="589897"/>
                                        </p:tgtEl>
                                        <p:attrNameLst>
                                          <p:attrName>ppt_x</p:attrName>
                                        </p:attrNameLst>
                                      </p:cBhvr>
                                      <p:tavLst>
                                        <p:tav tm="0">
                                          <p:val>
                                            <p:strVal val="#ppt_x"/>
                                          </p:val>
                                        </p:tav>
                                        <p:tav tm="100000">
                                          <p:val>
                                            <p:strVal val="#ppt_x"/>
                                          </p:val>
                                        </p:tav>
                                      </p:tavLst>
                                    </p:anim>
                                    <p:anim calcmode="lin" valueType="num">
                                      <p:cBhvr additive="base">
                                        <p:cTn id="70" dur="500" fill="hold"/>
                                        <p:tgtEl>
                                          <p:spTgt spid="589897"/>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8" presetClass="entr" presetSubtype="3" fill="hold" grpId="0" nodeType="clickEffect">
                                  <p:stCondLst>
                                    <p:cond delay="0"/>
                                  </p:stCondLst>
                                  <p:childTnLst>
                                    <p:set>
                                      <p:cBhvr>
                                        <p:cTn id="74" dur="1" fill="hold">
                                          <p:stCondLst>
                                            <p:cond delay="0"/>
                                          </p:stCondLst>
                                        </p:cTn>
                                        <p:tgtEl>
                                          <p:spTgt spid="589894"/>
                                        </p:tgtEl>
                                        <p:attrNameLst>
                                          <p:attrName>style.visibility</p:attrName>
                                        </p:attrNameLst>
                                      </p:cBhvr>
                                      <p:to>
                                        <p:strVal val="visible"/>
                                      </p:to>
                                    </p:set>
                                    <p:animEffect transition="in" filter="strips(upRight)">
                                      <p:cBhvr>
                                        <p:cTn id="75" dur="500"/>
                                        <p:tgtEl>
                                          <p:spTgt spid="58989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589898"/>
                                        </p:tgtEl>
                                        <p:attrNameLst>
                                          <p:attrName>style.visibility</p:attrName>
                                        </p:attrNameLst>
                                      </p:cBhvr>
                                      <p:to>
                                        <p:strVal val="visible"/>
                                      </p:to>
                                    </p:set>
                                    <p:anim calcmode="lin" valueType="num">
                                      <p:cBhvr additive="base">
                                        <p:cTn id="80" dur="500" fill="hold"/>
                                        <p:tgtEl>
                                          <p:spTgt spid="589898"/>
                                        </p:tgtEl>
                                        <p:attrNameLst>
                                          <p:attrName>ppt_x</p:attrName>
                                        </p:attrNameLst>
                                      </p:cBhvr>
                                      <p:tavLst>
                                        <p:tav tm="0">
                                          <p:val>
                                            <p:strVal val="#ppt_x"/>
                                          </p:val>
                                        </p:tav>
                                        <p:tav tm="100000">
                                          <p:val>
                                            <p:strVal val="#ppt_x"/>
                                          </p:val>
                                        </p:tav>
                                      </p:tavLst>
                                    </p:anim>
                                    <p:anim calcmode="lin" valueType="num">
                                      <p:cBhvr additive="base">
                                        <p:cTn id="81" dur="500" fill="hold"/>
                                        <p:tgtEl>
                                          <p:spTgt spid="589898"/>
                                        </p:tgtEl>
                                        <p:attrNameLst>
                                          <p:attrName>ppt_y</p:attrName>
                                        </p:attrNameLst>
                                      </p:cBhvr>
                                      <p:tavLst>
                                        <p:tav tm="0">
                                          <p:val>
                                            <p:strVal val="0-#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8" presetClass="entr" presetSubtype="12" fill="hold" grpId="0" nodeType="clickEffect">
                                  <p:stCondLst>
                                    <p:cond delay="0"/>
                                  </p:stCondLst>
                                  <p:childTnLst>
                                    <p:set>
                                      <p:cBhvr>
                                        <p:cTn id="85" dur="1" fill="hold">
                                          <p:stCondLst>
                                            <p:cond delay="0"/>
                                          </p:stCondLst>
                                        </p:cTn>
                                        <p:tgtEl>
                                          <p:spTgt spid="589895"/>
                                        </p:tgtEl>
                                        <p:attrNameLst>
                                          <p:attrName>style.visibility</p:attrName>
                                        </p:attrNameLst>
                                      </p:cBhvr>
                                      <p:to>
                                        <p:strVal val="visible"/>
                                      </p:to>
                                    </p:set>
                                    <p:animEffect transition="in" filter="strips(downLeft)">
                                      <p:cBhvr>
                                        <p:cTn id="86" dur="500"/>
                                        <p:tgtEl>
                                          <p:spTgt spid="58989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3" presetClass="entr" presetSubtype="32" fill="hold" grpId="0" nodeType="clickEffect">
                                  <p:stCondLst>
                                    <p:cond delay="0"/>
                                  </p:stCondLst>
                                  <p:childTnLst>
                                    <p:set>
                                      <p:cBhvr>
                                        <p:cTn id="90" dur="1" fill="hold">
                                          <p:stCondLst>
                                            <p:cond delay="0"/>
                                          </p:stCondLst>
                                        </p:cTn>
                                        <p:tgtEl>
                                          <p:spTgt spid="589978"/>
                                        </p:tgtEl>
                                        <p:attrNameLst>
                                          <p:attrName>style.visibility</p:attrName>
                                        </p:attrNameLst>
                                      </p:cBhvr>
                                      <p:to>
                                        <p:strVal val="visible"/>
                                      </p:to>
                                    </p:set>
                                    <p:anim calcmode="lin" valueType="num">
                                      <p:cBhvr>
                                        <p:cTn id="91" dur="500" fill="hold"/>
                                        <p:tgtEl>
                                          <p:spTgt spid="589978"/>
                                        </p:tgtEl>
                                        <p:attrNameLst>
                                          <p:attrName>ppt_w</p:attrName>
                                        </p:attrNameLst>
                                      </p:cBhvr>
                                      <p:tavLst>
                                        <p:tav tm="0">
                                          <p:val>
                                            <p:strVal val="4*#ppt_w"/>
                                          </p:val>
                                        </p:tav>
                                        <p:tav tm="100000">
                                          <p:val>
                                            <p:strVal val="#ppt_w"/>
                                          </p:val>
                                        </p:tav>
                                      </p:tavLst>
                                    </p:anim>
                                    <p:anim calcmode="lin" valueType="num">
                                      <p:cBhvr>
                                        <p:cTn id="92" dur="500" fill="hold"/>
                                        <p:tgtEl>
                                          <p:spTgt spid="589978"/>
                                        </p:tgtEl>
                                        <p:attrNameLst>
                                          <p:attrName>ppt_h</p:attrName>
                                        </p:attrNameLst>
                                      </p:cBhvr>
                                      <p:tavLst>
                                        <p:tav tm="0">
                                          <p:val>
                                            <p:strVal val="4*#ppt_h"/>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8" presetClass="entr" presetSubtype="3" fill="hold" nodeType="clickEffect">
                                  <p:stCondLst>
                                    <p:cond delay="0"/>
                                  </p:stCondLst>
                                  <p:childTnLst>
                                    <p:set>
                                      <p:cBhvr>
                                        <p:cTn id="96" dur="1" fill="hold">
                                          <p:stCondLst>
                                            <p:cond delay="0"/>
                                          </p:stCondLst>
                                        </p:cTn>
                                        <p:tgtEl>
                                          <p:spTgt spid="589916"/>
                                        </p:tgtEl>
                                        <p:attrNameLst>
                                          <p:attrName>style.visibility</p:attrName>
                                        </p:attrNameLst>
                                      </p:cBhvr>
                                      <p:to>
                                        <p:strVal val="visible"/>
                                      </p:to>
                                    </p:set>
                                    <p:animEffect transition="in" filter="strips(upRight)">
                                      <p:cBhvr>
                                        <p:cTn id="97" dur="500"/>
                                        <p:tgtEl>
                                          <p:spTgt spid="589916"/>
                                        </p:tgtEl>
                                      </p:cBhvr>
                                    </p:animEffect>
                                  </p:childTnLst>
                                  <p:subTnLst>
                                    <p:set>
                                      <p:cBhvr override="childStyle">
                                        <p:cTn dur="1" fill="hold" display="0" masterRel="nextClick" afterEffect="1"/>
                                        <p:tgtEl>
                                          <p:spTgt spid="589916"/>
                                        </p:tgtEl>
                                        <p:attrNameLst>
                                          <p:attrName>style.visibility</p:attrName>
                                        </p:attrNameLst>
                                      </p:cBhvr>
                                      <p:to>
                                        <p:strVal val="hidden"/>
                                      </p:to>
                                    </p:set>
                                  </p:sub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589900"/>
                                        </p:tgtEl>
                                        <p:attrNameLst>
                                          <p:attrName>style.visibility</p:attrName>
                                        </p:attrNameLst>
                                      </p:cBhvr>
                                      <p:to>
                                        <p:strVal val="visible"/>
                                      </p:to>
                                    </p:set>
                                    <p:anim calcmode="lin" valueType="num">
                                      <p:cBhvr additive="base">
                                        <p:cTn id="102" dur="500" fill="hold"/>
                                        <p:tgtEl>
                                          <p:spTgt spid="589900"/>
                                        </p:tgtEl>
                                        <p:attrNameLst>
                                          <p:attrName>ppt_x</p:attrName>
                                        </p:attrNameLst>
                                      </p:cBhvr>
                                      <p:tavLst>
                                        <p:tav tm="0">
                                          <p:val>
                                            <p:strVal val="#ppt_x"/>
                                          </p:val>
                                        </p:tav>
                                        <p:tav tm="100000">
                                          <p:val>
                                            <p:strVal val="#ppt_x"/>
                                          </p:val>
                                        </p:tav>
                                      </p:tavLst>
                                    </p:anim>
                                    <p:anim calcmode="lin" valueType="num">
                                      <p:cBhvr additive="base">
                                        <p:cTn id="103" dur="500" fill="hold"/>
                                        <p:tgtEl>
                                          <p:spTgt spid="589900"/>
                                        </p:tgtEl>
                                        <p:attrNameLst>
                                          <p:attrName>ppt_y</p:attrName>
                                        </p:attrNameLst>
                                      </p:cBhvr>
                                      <p:tavLst>
                                        <p:tav tm="0">
                                          <p:val>
                                            <p:strVal val="1+#ppt_h/2"/>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589901"/>
                                        </p:tgtEl>
                                        <p:attrNameLst>
                                          <p:attrName>style.visibility</p:attrName>
                                        </p:attrNameLst>
                                      </p:cBhvr>
                                      <p:to>
                                        <p:strVal val="visible"/>
                                      </p:to>
                                    </p:set>
                                    <p:anim calcmode="lin" valueType="num">
                                      <p:cBhvr additive="base">
                                        <p:cTn id="108" dur="500" fill="hold"/>
                                        <p:tgtEl>
                                          <p:spTgt spid="589901"/>
                                        </p:tgtEl>
                                        <p:attrNameLst>
                                          <p:attrName>ppt_x</p:attrName>
                                        </p:attrNameLst>
                                      </p:cBhvr>
                                      <p:tavLst>
                                        <p:tav tm="0">
                                          <p:val>
                                            <p:strVal val="#ppt_x"/>
                                          </p:val>
                                        </p:tav>
                                        <p:tav tm="100000">
                                          <p:val>
                                            <p:strVal val="#ppt_x"/>
                                          </p:val>
                                        </p:tav>
                                      </p:tavLst>
                                    </p:anim>
                                    <p:anim calcmode="lin" valueType="num">
                                      <p:cBhvr additive="base">
                                        <p:cTn id="109" dur="500" fill="hold"/>
                                        <p:tgtEl>
                                          <p:spTgt spid="589901"/>
                                        </p:tgtEl>
                                        <p:attrNameLst>
                                          <p:attrName>ppt_y</p:attrName>
                                        </p:attrNameLst>
                                      </p:cBhvr>
                                      <p:tavLst>
                                        <p:tav tm="0">
                                          <p:val>
                                            <p:strVal val="1+#ppt_h/2"/>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8" presetClass="entr" presetSubtype="9" fill="hold" grpId="0" nodeType="clickEffect">
                                  <p:stCondLst>
                                    <p:cond delay="0"/>
                                  </p:stCondLst>
                                  <p:childTnLst>
                                    <p:set>
                                      <p:cBhvr>
                                        <p:cTn id="113" dur="1" fill="hold">
                                          <p:stCondLst>
                                            <p:cond delay="0"/>
                                          </p:stCondLst>
                                        </p:cTn>
                                        <p:tgtEl>
                                          <p:spTgt spid="589899"/>
                                        </p:tgtEl>
                                        <p:attrNameLst>
                                          <p:attrName>style.visibility</p:attrName>
                                        </p:attrNameLst>
                                      </p:cBhvr>
                                      <p:to>
                                        <p:strVal val="visible"/>
                                      </p:to>
                                    </p:set>
                                    <p:animEffect transition="in" filter="strips(upLeft)">
                                      <p:cBhvr>
                                        <p:cTn id="114" dur="500"/>
                                        <p:tgtEl>
                                          <p:spTgt spid="58989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1" fill="hold" grpId="0" nodeType="clickEffect">
                                  <p:stCondLst>
                                    <p:cond delay="0"/>
                                  </p:stCondLst>
                                  <p:childTnLst>
                                    <p:set>
                                      <p:cBhvr>
                                        <p:cTn id="118" dur="1" fill="hold">
                                          <p:stCondLst>
                                            <p:cond delay="0"/>
                                          </p:stCondLst>
                                        </p:cTn>
                                        <p:tgtEl>
                                          <p:spTgt spid="589902"/>
                                        </p:tgtEl>
                                        <p:attrNameLst>
                                          <p:attrName>style.visibility</p:attrName>
                                        </p:attrNameLst>
                                      </p:cBhvr>
                                      <p:to>
                                        <p:strVal val="visible"/>
                                      </p:to>
                                    </p:set>
                                    <p:anim calcmode="lin" valueType="num">
                                      <p:cBhvr additive="base">
                                        <p:cTn id="119" dur="500" fill="hold"/>
                                        <p:tgtEl>
                                          <p:spTgt spid="589902"/>
                                        </p:tgtEl>
                                        <p:attrNameLst>
                                          <p:attrName>ppt_x</p:attrName>
                                        </p:attrNameLst>
                                      </p:cBhvr>
                                      <p:tavLst>
                                        <p:tav tm="0">
                                          <p:val>
                                            <p:strVal val="#ppt_x"/>
                                          </p:val>
                                        </p:tav>
                                        <p:tav tm="100000">
                                          <p:val>
                                            <p:strVal val="#ppt_x"/>
                                          </p:val>
                                        </p:tav>
                                      </p:tavLst>
                                    </p:anim>
                                    <p:anim calcmode="lin" valueType="num">
                                      <p:cBhvr additive="base">
                                        <p:cTn id="120" dur="500" fill="hold"/>
                                        <p:tgtEl>
                                          <p:spTgt spid="589902"/>
                                        </p:tgtEl>
                                        <p:attrNameLst>
                                          <p:attrName>ppt_y</p:attrName>
                                        </p:attrNameLst>
                                      </p:cBhvr>
                                      <p:tavLst>
                                        <p:tav tm="0">
                                          <p:val>
                                            <p:strVal val="0-#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6" fill="hold" grpId="0" nodeType="clickEffect">
                                  <p:stCondLst>
                                    <p:cond delay="0"/>
                                  </p:stCondLst>
                                  <p:childTnLst>
                                    <p:set>
                                      <p:cBhvr>
                                        <p:cTn id="124" dur="1" fill="hold">
                                          <p:stCondLst>
                                            <p:cond delay="0"/>
                                          </p:stCondLst>
                                        </p:cTn>
                                        <p:tgtEl>
                                          <p:spTgt spid="589903"/>
                                        </p:tgtEl>
                                        <p:attrNameLst>
                                          <p:attrName>style.visibility</p:attrName>
                                        </p:attrNameLst>
                                      </p:cBhvr>
                                      <p:to>
                                        <p:strVal val="visible"/>
                                      </p:to>
                                    </p:set>
                                    <p:animEffect transition="in" filter="strips(downRight)">
                                      <p:cBhvr>
                                        <p:cTn id="125" dur="500"/>
                                        <p:tgtEl>
                                          <p:spTgt spid="589903"/>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3" presetClass="entr" presetSubtype="32" fill="hold" grpId="0" nodeType="clickEffect">
                                  <p:stCondLst>
                                    <p:cond delay="0"/>
                                  </p:stCondLst>
                                  <p:childTnLst>
                                    <p:set>
                                      <p:cBhvr>
                                        <p:cTn id="129" dur="1" fill="hold">
                                          <p:stCondLst>
                                            <p:cond delay="0"/>
                                          </p:stCondLst>
                                        </p:cTn>
                                        <p:tgtEl>
                                          <p:spTgt spid="589979"/>
                                        </p:tgtEl>
                                        <p:attrNameLst>
                                          <p:attrName>style.visibility</p:attrName>
                                        </p:attrNameLst>
                                      </p:cBhvr>
                                      <p:to>
                                        <p:strVal val="visible"/>
                                      </p:to>
                                    </p:set>
                                    <p:anim calcmode="lin" valueType="num">
                                      <p:cBhvr>
                                        <p:cTn id="130" dur="500" fill="hold"/>
                                        <p:tgtEl>
                                          <p:spTgt spid="589979"/>
                                        </p:tgtEl>
                                        <p:attrNameLst>
                                          <p:attrName>ppt_w</p:attrName>
                                        </p:attrNameLst>
                                      </p:cBhvr>
                                      <p:tavLst>
                                        <p:tav tm="0">
                                          <p:val>
                                            <p:strVal val="4*#ppt_w"/>
                                          </p:val>
                                        </p:tav>
                                        <p:tav tm="100000">
                                          <p:val>
                                            <p:strVal val="#ppt_w"/>
                                          </p:val>
                                        </p:tav>
                                      </p:tavLst>
                                    </p:anim>
                                    <p:anim calcmode="lin" valueType="num">
                                      <p:cBhvr>
                                        <p:cTn id="131" dur="500" fill="hold"/>
                                        <p:tgtEl>
                                          <p:spTgt spid="589979"/>
                                        </p:tgtEl>
                                        <p:attrNameLst>
                                          <p:attrName>ppt_h</p:attrName>
                                        </p:attrNameLst>
                                      </p:cBhvr>
                                      <p:tavLst>
                                        <p:tav tm="0">
                                          <p:val>
                                            <p:strVal val="4*#ppt_h"/>
                                          </p:val>
                                        </p:tav>
                                        <p:tav tm="100000">
                                          <p:val>
                                            <p:strVal val="#ppt_h"/>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8" presetClass="entr" presetSubtype="6" fill="hold" nodeType="clickEffect">
                                  <p:stCondLst>
                                    <p:cond delay="0"/>
                                  </p:stCondLst>
                                  <p:childTnLst>
                                    <p:set>
                                      <p:cBhvr>
                                        <p:cTn id="135" dur="1" fill="hold">
                                          <p:stCondLst>
                                            <p:cond delay="0"/>
                                          </p:stCondLst>
                                        </p:cTn>
                                        <p:tgtEl>
                                          <p:spTgt spid="589947"/>
                                        </p:tgtEl>
                                        <p:attrNameLst>
                                          <p:attrName>style.visibility</p:attrName>
                                        </p:attrNameLst>
                                      </p:cBhvr>
                                      <p:to>
                                        <p:strVal val="visible"/>
                                      </p:to>
                                    </p:set>
                                    <p:animEffect transition="in" filter="strips(downRight)">
                                      <p:cBhvr>
                                        <p:cTn id="136" dur="500"/>
                                        <p:tgtEl>
                                          <p:spTgt spid="589947"/>
                                        </p:tgtEl>
                                      </p:cBhvr>
                                    </p:animEffect>
                                  </p:childTnLst>
                                  <p:subTnLst>
                                    <p:set>
                                      <p:cBhvr override="childStyle">
                                        <p:cTn dur="1" fill="hold" display="0" masterRel="nextClick" afterEffect="1"/>
                                        <p:tgtEl>
                                          <p:spTgt spid="589947"/>
                                        </p:tgtEl>
                                        <p:attrNameLst>
                                          <p:attrName>style.visibility</p:attrName>
                                        </p:attrNameLst>
                                      </p:cBhvr>
                                      <p:to>
                                        <p:strVal val="hidden"/>
                                      </p:to>
                                    </p:set>
                                  </p:subTnLst>
                                </p:cTn>
                              </p:par>
                            </p:childTnLst>
                          </p:cTn>
                        </p:par>
                      </p:childTnLst>
                    </p:cTn>
                  </p:par>
                  <p:par>
                    <p:cTn id="137" fill="hold" nodeType="clickPar">
                      <p:stCondLst>
                        <p:cond delay="indefinite"/>
                      </p:stCondLst>
                      <p:childTnLst>
                        <p:par>
                          <p:cTn id="138" fill="hold" nodeType="withGroup">
                            <p:stCondLst>
                              <p:cond delay="0"/>
                            </p:stCondLst>
                            <p:childTnLst>
                              <p:par>
                                <p:cTn id="139" presetID="17" presetClass="entr" presetSubtype="8" fill="hold" nodeType="clickEffect">
                                  <p:stCondLst>
                                    <p:cond delay="0"/>
                                  </p:stCondLst>
                                  <p:childTnLst>
                                    <p:set>
                                      <p:cBhvr>
                                        <p:cTn id="140" dur="1" fill="hold">
                                          <p:stCondLst>
                                            <p:cond delay="0"/>
                                          </p:stCondLst>
                                        </p:cTn>
                                        <p:tgtEl>
                                          <p:spTgt spid="589980"/>
                                        </p:tgtEl>
                                        <p:attrNameLst>
                                          <p:attrName>style.visibility</p:attrName>
                                        </p:attrNameLst>
                                      </p:cBhvr>
                                      <p:to>
                                        <p:strVal val="visible"/>
                                      </p:to>
                                    </p:set>
                                    <p:anim calcmode="lin" valueType="num">
                                      <p:cBhvr>
                                        <p:cTn id="141" dur="500" fill="hold"/>
                                        <p:tgtEl>
                                          <p:spTgt spid="589980"/>
                                        </p:tgtEl>
                                        <p:attrNameLst>
                                          <p:attrName>ppt_x</p:attrName>
                                        </p:attrNameLst>
                                      </p:cBhvr>
                                      <p:tavLst>
                                        <p:tav tm="0">
                                          <p:val>
                                            <p:strVal val="#ppt_x-#ppt_w/2"/>
                                          </p:val>
                                        </p:tav>
                                        <p:tav tm="100000">
                                          <p:val>
                                            <p:strVal val="#ppt_x"/>
                                          </p:val>
                                        </p:tav>
                                      </p:tavLst>
                                    </p:anim>
                                    <p:anim calcmode="lin" valueType="num">
                                      <p:cBhvr>
                                        <p:cTn id="142" dur="500" fill="hold"/>
                                        <p:tgtEl>
                                          <p:spTgt spid="589980"/>
                                        </p:tgtEl>
                                        <p:attrNameLst>
                                          <p:attrName>ppt_y</p:attrName>
                                        </p:attrNameLst>
                                      </p:cBhvr>
                                      <p:tavLst>
                                        <p:tav tm="0">
                                          <p:val>
                                            <p:strVal val="#ppt_y"/>
                                          </p:val>
                                        </p:tav>
                                        <p:tav tm="100000">
                                          <p:val>
                                            <p:strVal val="#ppt_y"/>
                                          </p:val>
                                        </p:tav>
                                      </p:tavLst>
                                    </p:anim>
                                    <p:anim calcmode="lin" valueType="num">
                                      <p:cBhvr>
                                        <p:cTn id="143" dur="500" fill="hold"/>
                                        <p:tgtEl>
                                          <p:spTgt spid="589980"/>
                                        </p:tgtEl>
                                        <p:attrNameLst>
                                          <p:attrName>ppt_w</p:attrName>
                                        </p:attrNameLst>
                                      </p:cBhvr>
                                      <p:tavLst>
                                        <p:tav tm="0">
                                          <p:val>
                                            <p:fltVal val="0"/>
                                          </p:val>
                                        </p:tav>
                                        <p:tav tm="100000">
                                          <p:val>
                                            <p:strVal val="#ppt_w"/>
                                          </p:val>
                                        </p:tav>
                                      </p:tavLst>
                                    </p:anim>
                                    <p:anim calcmode="lin" valueType="num">
                                      <p:cBhvr>
                                        <p:cTn id="144" dur="500" fill="hold"/>
                                        <p:tgtEl>
                                          <p:spTgt spid="5899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91" grpId="0" animBg="1"/>
      <p:bldP spid="589892" grpId="0" animBg="1"/>
      <p:bldP spid="589893" grpId="0" animBg="1"/>
      <p:bldP spid="589894" grpId="0" animBg="1"/>
      <p:bldP spid="589895" grpId="0" animBg="1"/>
      <p:bldP spid="589896" grpId="0" autoUpdateAnimBg="0"/>
      <p:bldP spid="589897" grpId="0" autoUpdateAnimBg="0"/>
      <p:bldP spid="589898" grpId="0" autoUpdateAnimBg="0"/>
      <p:bldP spid="589899" grpId="0" animBg="1"/>
      <p:bldP spid="589900" grpId="0" autoUpdateAnimBg="0"/>
      <p:bldP spid="589901" grpId="0" autoUpdateAnimBg="0"/>
      <p:bldP spid="589902" grpId="0" autoUpdateAnimBg="0"/>
      <p:bldP spid="589903" grpId="0" animBg="1"/>
      <p:bldP spid="589904" grpId="0" autoUpdateAnimBg="0"/>
      <p:bldP spid="589905" grpId="0" autoUpdateAnimBg="0"/>
      <p:bldP spid="589906" grpId="0" autoUpdateAnimBg="0"/>
      <p:bldP spid="589978" grpId="0" autoUpdateAnimBg="0"/>
      <p:bldP spid="58997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Arc 2"/>
          <p:cNvSpPr>
            <a:spLocks/>
          </p:cNvSpPr>
          <p:nvPr/>
        </p:nvSpPr>
        <p:spPr bwMode="auto">
          <a:xfrm>
            <a:off x="5000625" y="3876675"/>
            <a:ext cx="1889125" cy="1674813"/>
          </a:xfrm>
          <a:custGeom>
            <a:avLst/>
            <a:gdLst>
              <a:gd name="G0" fmla="+- 21600 0 0"/>
              <a:gd name="G1" fmla="+- 21600 0 0"/>
              <a:gd name="G2" fmla="+- 21600 0 0"/>
              <a:gd name="T0" fmla="*/ 0 w 23790"/>
              <a:gd name="T1" fmla="*/ 21600 h 21600"/>
              <a:gd name="T2" fmla="*/ 23790 w 23790"/>
              <a:gd name="T3" fmla="*/ 111 h 21600"/>
              <a:gd name="T4" fmla="*/ 21600 w 23790"/>
              <a:gd name="T5" fmla="*/ 21600 h 21600"/>
            </a:gdLst>
            <a:ahLst/>
            <a:cxnLst>
              <a:cxn ang="0">
                <a:pos x="T0" y="T1"/>
              </a:cxn>
              <a:cxn ang="0">
                <a:pos x="T2" y="T3"/>
              </a:cxn>
              <a:cxn ang="0">
                <a:pos x="T4" y="T5"/>
              </a:cxn>
            </a:cxnLst>
            <a:rect l="0" t="0" r="r" b="b"/>
            <a:pathLst>
              <a:path w="23790" h="21600" fill="none" extrusionOk="0">
                <a:moveTo>
                  <a:pt x="0" y="21600"/>
                </a:moveTo>
                <a:cubicBezTo>
                  <a:pt x="0" y="9670"/>
                  <a:pt x="9670" y="0"/>
                  <a:pt x="21600" y="0"/>
                </a:cubicBezTo>
                <a:cubicBezTo>
                  <a:pt x="22331" y="0"/>
                  <a:pt x="23062" y="37"/>
                  <a:pt x="23789" y="111"/>
                </a:cubicBezTo>
              </a:path>
              <a:path w="23790" h="21600" stroke="0" extrusionOk="0">
                <a:moveTo>
                  <a:pt x="0" y="21600"/>
                </a:moveTo>
                <a:cubicBezTo>
                  <a:pt x="0" y="9670"/>
                  <a:pt x="9670" y="0"/>
                  <a:pt x="21600" y="0"/>
                </a:cubicBezTo>
                <a:cubicBezTo>
                  <a:pt x="22331" y="0"/>
                  <a:pt x="23062" y="37"/>
                  <a:pt x="23789" y="111"/>
                </a:cubicBezTo>
                <a:lnTo>
                  <a:pt x="21600" y="21600"/>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nvGrpSpPr>
          <p:cNvPr id="590851" name="Group 3"/>
          <p:cNvGrpSpPr>
            <a:grpSpLocks/>
          </p:cNvGrpSpPr>
          <p:nvPr/>
        </p:nvGrpSpPr>
        <p:grpSpPr bwMode="auto">
          <a:xfrm>
            <a:off x="5705475" y="800100"/>
            <a:ext cx="3076575" cy="2401888"/>
            <a:chOff x="2688" y="1488"/>
            <a:chExt cx="1938" cy="1513"/>
          </a:xfrm>
        </p:grpSpPr>
        <p:sp>
          <p:nvSpPr>
            <p:cNvPr id="590852" name="Text Box 4"/>
            <p:cNvSpPr txBox="1">
              <a:spLocks noChangeArrowheads="1"/>
            </p:cNvSpPr>
            <p:nvPr/>
          </p:nvSpPr>
          <p:spPr bwMode="auto">
            <a:xfrm>
              <a:off x="2688" y="2525"/>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10</a:t>
              </a:r>
              <a:r>
                <a:rPr lang="en-US" altLang="en-US" sz="1200" baseline="30000" smtClean="0">
                  <a:solidFill>
                    <a:srgbClr val="000000"/>
                  </a:solidFill>
                  <a:latin typeface="Times New Roman" panose="02020603050405020304" pitchFamily="18" charset="0"/>
                </a:rPr>
                <a:t>0</a:t>
              </a:r>
            </a:p>
          </p:txBody>
        </p:sp>
        <p:sp>
          <p:nvSpPr>
            <p:cNvPr id="590853" name="Freeform 5"/>
            <p:cNvSpPr>
              <a:spLocks noEditPoints="1"/>
            </p:cNvSpPr>
            <p:nvPr/>
          </p:nvSpPr>
          <p:spPr bwMode="auto">
            <a:xfrm>
              <a:off x="4033" y="1625"/>
              <a:ext cx="494" cy="1173"/>
            </a:xfrm>
            <a:custGeom>
              <a:avLst/>
              <a:gdLst>
                <a:gd name="T0" fmla="*/ 38 w 549"/>
                <a:gd name="T1" fmla="*/ 32 h 1302"/>
                <a:gd name="T2" fmla="*/ 98 w 549"/>
                <a:gd name="T3" fmla="*/ 100 h 1302"/>
                <a:gd name="T4" fmla="*/ 155 w 549"/>
                <a:gd name="T5" fmla="*/ 169 h 1302"/>
                <a:gd name="T6" fmla="*/ 211 w 549"/>
                <a:gd name="T7" fmla="*/ 240 h 1302"/>
                <a:gd name="T8" fmla="*/ 261 w 549"/>
                <a:gd name="T9" fmla="*/ 315 h 1302"/>
                <a:gd name="T10" fmla="*/ 307 w 549"/>
                <a:gd name="T11" fmla="*/ 393 h 1302"/>
                <a:gd name="T12" fmla="*/ 349 w 549"/>
                <a:gd name="T13" fmla="*/ 472 h 1302"/>
                <a:gd name="T14" fmla="*/ 387 w 549"/>
                <a:gd name="T15" fmla="*/ 553 h 1302"/>
                <a:gd name="T16" fmla="*/ 399 w 549"/>
                <a:gd name="T17" fmla="*/ 599 h 1302"/>
                <a:gd name="T18" fmla="*/ 362 w 549"/>
                <a:gd name="T19" fmla="*/ 516 h 1302"/>
                <a:gd name="T20" fmla="*/ 322 w 549"/>
                <a:gd name="T21" fmla="*/ 436 h 1302"/>
                <a:gd name="T22" fmla="*/ 276 w 549"/>
                <a:gd name="T23" fmla="*/ 357 h 1302"/>
                <a:gd name="T24" fmla="*/ 228 w 549"/>
                <a:gd name="T25" fmla="*/ 282 h 1302"/>
                <a:gd name="T26" fmla="*/ 176 w 549"/>
                <a:gd name="T27" fmla="*/ 209 h 1302"/>
                <a:gd name="T28" fmla="*/ 121 w 549"/>
                <a:gd name="T29" fmla="*/ 138 h 1302"/>
                <a:gd name="T30" fmla="*/ 63 w 549"/>
                <a:gd name="T31" fmla="*/ 71 h 1302"/>
                <a:gd name="T32" fmla="*/ 0 w 549"/>
                <a:gd name="T33" fmla="*/ 5 h 1302"/>
                <a:gd name="T34" fmla="*/ 407 w 549"/>
                <a:gd name="T35" fmla="*/ 595 h 1302"/>
                <a:gd name="T36" fmla="*/ 439 w 549"/>
                <a:gd name="T37" fmla="*/ 680 h 1302"/>
                <a:gd name="T38" fmla="*/ 468 w 549"/>
                <a:gd name="T39" fmla="*/ 766 h 1302"/>
                <a:gd name="T40" fmla="*/ 493 w 549"/>
                <a:gd name="T41" fmla="*/ 852 h 1302"/>
                <a:gd name="T42" fmla="*/ 512 w 549"/>
                <a:gd name="T43" fmla="*/ 941 h 1302"/>
                <a:gd name="T44" fmla="*/ 528 w 549"/>
                <a:gd name="T45" fmla="*/ 1031 h 1302"/>
                <a:gd name="T46" fmla="*/ 539 w 549"/>
                <a:gd name="T47" fmla="*/ 1119 h 1302"/>
                <a:gd name="T48" fmla="*/ 547 w 549"/>
                <a:gd name="T49" fmla="*/ 1212 h 1302"/>
                <a:gd name="T50" fmla="*/ 549 w 549"/>
                <a:gd name="T51" fmla="*/ 1302 h 1302"/>
                <a:gd name="T52" fmla="*/ 541 w 549"/>
                <a:gd name="T53" fmla="*/ 1256 h 1302"/>
                <a:gd name="T54" fmla="*/ 535 w 549"/>
                <a:gd name="T55" fmla="*/ 1166 h 1302"/>
                <a:gd name="T56" fmla="*/ 528 w 549"/>
                <a:gd name="T57" fmla="*/ 1075 h 1302"/>
                <a:gd name="T58" fmla="*/ 512 w 549"/>
                <a:gd name="T59" fmla="*/ 987 h 1302"/>
                <a:gd name="T60" fmla="*/ 495 w 549"/>
                <a:gd name="T61" fmla="*/ 899 h 1302"/>
                <a:gd name="T62" fmla="*/ 472 w 549"/>
                <a:gd name="T63" fmla="*/ 810 h 1302"/>
                <a:gd name="T64" fmla="*/ 447 w 549"/>
                <a:gd name="T65" fmla="*/ 724 h 1302"/>
                <a:gd name="T66" fmla="*/ 416 w 549"/>
                <a:gd name="T67" fmla="*/ 639 h 1302"/>
                <a:gd name="T68" fmla="*/ 407 w 549"/>
                <a:gd name="T69" fmla="*/ 595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9" h="1302">
                  <a:moveTo>
                    <a:pt x="5" y="0"/>
                  </a:moveTo>
                  <a:lnTo>
                    <a:pt x="38" y="32"/>
                  </a:lnTo>
                  <a:lnTo>
                    <a:pt x="69" y="65"/>
                  </a:lnTo>
                  <a:lnTo>
                    <a:pt x="98" y="100"/>
                  </a:lnTo>
                  <a:lnTo>
                    <a:pt x="128" y="132"/>
                  </a:lnTo>
                  <a:lnTo>
                    <a:pt x="155" y="169"/>
                  </a:lnTo>
                  <a:lnTo>
                    <a:pt x="184" y="203"/>
                  </a:lnTo>
                  <a:lnTo>
                    <a:pt x="211" y="240"/>
                  </a:lnTo>
                  <a:lnTo>
                    <a:pt x="236" y="278"/>
                  </a:lnTo>
                  <a:lnTo>
                    <a:pt x="261" y="315"/>
                  </a:lnTo>
                  <a:lnTo>
                    <a:pt x="284" y="353"/>
                  </a:lnTo>
                  <a:lnTo>
                    <a:pt x="307" y="393"/>
                  </a:lnTo>
                  <a:lnTo>
                    <a:pt x="328" y="432"/>
                  </a:lnTo>
                  <a:lnTo>
                    <a:pt x="349" y="472"/>
                  </a:lnTo>
                  <a:lnTo>
                    <a:pt x="370" y="512"/>
                  </a:lnTo>
                  <a:lnTo>
                    <a:pt x="387" y="553"/>
                  </a:lnTo>
                  <a:lnTo>
                    <a:pt x="407" y="595"/>
                  </a:lnTo>
                  <a:lnTo>
                    <a:pt x="399" y="599"/>
                  </a:lnTo>
                  <a:lnTo>
                    <a:pt x="382" y="557"/>
                  </a:lnTo>
                  <a:lnTo>
                    <a:pt x="362" y="516"/>
                  </a:lnTo>
                  <a:lnTo>
                    <a:pt x="341" y="476"/>
                  </a:lnTo>
                  <a:lnTo>
                    <a:pt x="322" y="436"/>
                  </a:lnTo>
                  <a:lnTo>
                    <a:pt x="299" y="397"/>
                  </a:lnTo>
                  <a:lnTo>
                    <a:pt x="276" y="357"/>
                  </a:lnTo>
                  <a:lnTo>
                    <a:pt x="253" y="320"/>
                  </a:lnTo>
                  <a:lnTo>
                    <a:pt x="228" y="282"/>
                  </a:lnTo>
                  <a:lnTo>
                    <a:pt x="203" y="246"/>
                  </a:lnTo>
                  <a:lnTo>
                    <a:pt x="176" y="209"/>
                  </a:lnTo>
                  <a:lnTo>
                    <a:pt x="149" y="173"/>
                  </a:lnTo>
                  <a:lnTo>
                    <a:pt x="121" y="138"/>
                  </a:lnTo>
                  <a:lnTo>
                    <a:pt x="92" y="103"/>
                  </a:lnTo>
                  <a:lnTo>
                    <a:pt x="63" y="71"/>
                  </a:lnTo>
                  <a:lnTo>
                    <a:pt x="32" y="38"/>
                  </a:lnTo>
                  <a:lnTo>
                    <a:pt x="0" y="5"/>
                  </a:lnTo>
                  <a:lnTo>
                    <a:pt x="5" y="0"/>
                  </a:lnTo>
                  <a:close/>
                  <a:moveTo>
                    <a:pt x="407" y="595"/>
                  </a:moveTo>
                  <a:lnTo>
                    <a:pt x="424" y="637"/>
                  </a:lnTo>
                  <a:lnTo>
                    <a:pt x="439" y="680"/>
                  </a:lnTo>
                  <a:lnTo>
                    <a:pt x="455" y="722"/>
                  </a:lnTo>
                  <a:lnTo>
                    <a:pt x="468" y="766"/>
                  </a:lnTo>
                  <a:lnTo>
                    <a:pt x="480" y="808"/>
                  </a:lnTo>
                  <a:lnTo>
                    <a:pt x="493" y="852"/>
                  </a:lnTo>
                  <a:lnTo>
                    <a:pt x="503" y="897"/>
                  </a:lnTo>
                  <a:lnTo>
                    <a:pt x="512" y="941"/>
                  </a:lnTo>
                  <a:lnTo>
                    <a:pt x="522" y="985"/>
                  </a:lnTo>
                  <a:lnTo>
                    <a:pt x="528" y="1031"/>
                  </a:lnTo>
                  <a:lnTo>
                    <a:pt x="535" y="1075"/>
                  </a:lnTo>
                  <a:lnTo>
                    <a:pt x="539" y="1119"/>
                  </a:lnTo>
                  <a:lnTo>
                    <a:pt x="543" y="1166"/>
                  </a:lnTo>
                  <a:lnTo>
                    <a:pt x="547" y="1212"/>
                  </a:lnTo>
                  <a:lnTo>
                    <a:pt x="549" y="1256"/>
                  </a:lnTo>
                  <a:lnTo>
                    <a:pt x="549" y="1302"/>
                  </a:lnTo>
                  <a:lnTo>
                    <a:pt x="541" y="1302"/>
                  </a:lnTo>
                  <a:lnTo>
                    <a:pt x="541" y="1256"/>
                  </a:lnTo>
                  <a:lnTo>
                    <a:pt x="539" y="1212"/>
                  </a:lnTo>
                  <a:lnTo>
                    <a:pt x="535" y="1166"/>
                  </a:lnTo>
                  <a:lnTo>
                    <a:pt x="531" y="1121"/>
                  </a:lnTo>
                  <a:lnTo>
                    <a:pt x="528" y="1075"/>
                  </a:lnTo>
                  <a:lnTo>
                    <a:pt x="520" y="1031"/>
                  </a:lnTo>
                  <a:lnTo>
                    <a:pt x="512" y="987"/>
                  </a:lnTo>
                  <a:lnTo>
                    <a:pt x="505" y="943"/>
                  </a:lnTo>
                  <a:lnTo>
                    <a:pt x="495" y="899"/>
                  </a:lnTo>
                  <a:lnTo>
                    <a:pt x="485" y="854"/>
                  </a:lnTo>
                  <a:lnTo>
                    <a:pt x="472" y="810"/>
                  </a:lnTo>
                  <a:lnTo>
                    <a:pt x="460" y="768"/>
                  </a:lnTo>
                  <a:lnTo>
                    <a:pt x="447" y="724"/>
                  </a:lnTo>
                  <a:lnTo>
                    <a:pt x="432" y="682"/>
                  </a:lnTo>
                  <a:lnTo>
                    <a:pt x="416" y="639"/>
                  </a:lnTo>
                  <a:lnTo>
                    <a:pt x="399" y="599"/>
                  </a:lnTo>
                  <a:lnTo>
                    <a:pt x="407" y="595"/>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90854" name="Rectangle 6"/>
            <p:cNvSpPr>
              <a:spLocks noChangeArrowheads="1"/>
            </p:cNvSpPr>
            <p:nvPr/>
          </p:nvSpPr>
          <p:spPr bwMode="auto">
            <a:xfrm>
              <a:off x="2877" y="2796"/>
              <a:ext cx="1642" cy="205"/>
            </a:xfrm>
            <a:prstGeom prst="rect">
              <a:avLst/>
            </a:prstGeom>
            <a:gradFill rotWithShape="0">
              <a:gsLst>
                <a:gs pos="0">
                  <a:srgbClr val="FFFFCC">
                    <a:gamma/>
                    <a:shade val="76078"/>
                    <a:invGamma/>
                  </a:srgbClr>
                </a:gs>
                <a:gs pos="50000">
                  <a:srgbClr val="FFFFCC"/>
                </a:gs>
                <a:gs pos="100000">
                  <a:srgbClr val="FFFFCC">
                    <a:gamma/>
                    <a:shade val="76078"/>
                    <a:invGamma/>
                  </a:srgbClr>
                </a:gs>
              </a:gsLst>
              <a:lin ang="54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855" name="Freeform 7"/>
            <p:cNvSpPr>
              <a:spLocks noEditPoints="1"/>
            </p:cNvSpPr>
            <p:nvPr/>
          </p:nvSpPr>
          <p:spPr bwMode="auto">
            <a:xfrm>
              <a:off x="2871" y="1635"/>
              <a:ext cx="1166" cy="1168"/>
            </a:xfrm>
            <a:custGeom>
              <a:avLst/>
              <a:gdLst>
                <a:gd name="T0" fmla="*/ 3 w 1295"/>
                <a:gd name="T1" fmla="*/ 1297 h 1297"/>
                <a:gd name="T2" fmla="*/ 1292 w 1295"/>
                <a:gd name="T3" fmla="*/ 1287 h 1297"/>
                <a:gd name="T4" fmla="*/ 3 w 1295"/>
                <a:gd name="T5" fmla="*/ 1297 h 1297"/>
                <a:gd name="T6" fmla="*/ 0 w 1295"/>
                <a:gd name="T7" fmla="*/ 1293 h 1297"/>
                <a:gd name="T8" fmla="*/ 3 w 1295"/>
                <a:gd name="T9" fmla="*/ 1297 h 1297"/>
                <a:gd name="T10" fmla="*/ 1 w 1295"/>
                <a:gd name="T11" fmla="*/ 1226 h 1297"/>
                <a:gd name="T12" fmla="*/ 15 w 1295"/>
                <a:gd name="T13" fmla="*/ 1095 h 1297"/>
                <a:gd name="T14" fmla="*/ 40 w 1295"/>
                <a:gd name="T15" fmla="*/ 970 h 1297"/>
                <a:gd name="T16" fmla="*/ 78 w 1295"/>
                <a:gd name="T17" fmla="*/ 849 h 1297"/>
                <a:gd name="T18" fmla="*/ 126 w 1295"/>
                <a:gd name="T19" fmla="*/ 732 h 1297"/>
                <a:gd name="T20" fmla="*/ 186 w 1295"/>
                <a:gd name="T21" fmla="*/ 622 h 1297"/>
                <a:gd name="T22" fmla="*/ 257 w 1295"/>
                <a:gd name="T23" fmla="*/ 521 h 1297"/>
                <a:gd name="T24" fmla="*/ 335 w 1295"/>
                <a:gd name="T25" fmla="*/ 425 h 1297"/>
                <a:gd name="T26" fmla="*/ 383 w 1295"/>
                <a:gd name="T27" fmla="*/ 384 h 1297"/>
                <a:gd name="T28" fmla="*/ 301 w 1295"/>
                <a:gd name="T29" fmla="*/ 477 h 1297"/>
                <a:gd name="T30" fmla="*/ 226 w 1295"/>
                <a:gd name="T31" fmla="*/ 574 h 1297"/>
                <a:gd name="T32" fmla="*/ 163 w 1295"/>
                <a:gd name="T33" fmla="*/ 680 h 1297"/>
                <a:gd name="T34" fmla="*/ 109 w 1295"/>
                <a:gd name="T35" fmla="*/ 793 h 1297"/>
                <a:gd name="T36" fmla="*/ 65 w 1295"/>
                <a:gd name="T37" fmla="*/ 911 h 1297"/>
                <a:gd name="T38" fmla="*/ 34 w 1295"/>
                <a:gd name="T39" fmla="*/ 1034 h 1297"/>
                <a:gd name="T40" fmla="*/ 13 w 1295"/>
                <a:gd name="T41" fmla="*/ 1160 h 1297"/>
                <a:gd name="T42" fmla="*/ 7 w 1295"/>
                <a:gd name="T43" fmla="*/ 1293 h 1297"/>
                <a:gd name="T44" fmla="*/ 378 w 1295"/>
                <a:gd name="T45" fmla="*/ 379 h 1297"/>
                <a:gd name="T46" fmla="*/ 470 w 1295"/>
                <a:gd name="T47" fmla="*/ 296 h 1297"/>
                <a:gd name="T48" fmla="*/ 570 w 1295"/>
                <a:gd name="T49" fmla="*/ 221 h 1297"/>
                <a:gd name="T50" fmla="*/ 675 w 1295"/>
                <a:gd name="T51" fmla="*/ 156 h 1297"/>
                <a:gd name="T52" fmla="*/ 789 w 1295"/>
                <a:gd name="T53" fmla="*/ 102 h 1297"/>
                <a:gd name="T54" fmla="*/ 908 w 1295"/>
                <a:gd name="T55" fmla="*/ 58 h 1297"/>
                <a:gd name="T56" fmla="*/ 1030 w 1295"/>
                <a:gd name="T57" fmla="*/ 27 h 1297"/>
                <a:gd name="T58" fmla="*/ 1159 w 1295"/>
                <a:gd name="T59" fmla="*/ 6 h 1297"/>
                <a:gd name="T60" fmla="*/ 1292 w 1295"/>
                <a:gd name="T61" fmla="*/ 0 h 1297"/>
                <a:gd name="T62" fmla="*/ 1224 w 1295"/>
                <a:gd name="T63" fmla="*/ 10 h 1297"/>
                <a:gd name="T64" fmla="*/ 1096 w 1295"/>
                <a:gd name="T65" fmla="*/ 23 h 1297"/>
                <a:gd name="T66" fmla="*/ 971 w 1295"/>
                <a:gd name="T67" fmla="*/ 48 h 1297"/>
                <a:gd name="T68" fmla="*/ 850 w 1295"/>
                <a:gd name="T69" fmla="*/ 87 h 1297"/>
                <a:gd name="T70" fmla="*/ 735 w 1295"/>
                <a:gd name="T71" fmla="*/ 135 h 1297"/>
                <a:gd name="T72" fmla="*/ 625 w 1295"/>
                <a:gd name="T73" fmla="*/ 194 h 1297"/>
                <a:gd name="T74" fmla="*/ 524 w 1295"/>
                <a:gd name="T75" fmla="*/ 263 h 1297"/>
                <a:gd name="T76" fmla="*/ 428 w 1295"/>
                <a:gd name="T77" fmla="*/ 342 h 1297"/>
                <a:gd name="T78" fmla="*/ 378 w 1295"/>
                <a:gd name="T79" fmla="*/ 379 h 1297"/>
                <a:gd name="T80" fmla="*/ 1295 w 1295"/>
                <a:gd name="T81" fmla="*/ 0 h 1297"/>
                <a:gd name="T82" fmla="*/ 1292 w 1295"/>
                <a:gd name="T83" fmla="*/ 4 h 1297"/>
                <a:gd name="T84" fmla="*/ 1295 w 1295"/>
                <a:gd name="T85" fmla="*/ 4 h 1297"/>
                <a:gd name="T86" fmla="*/ 1286 w 1295"/>
                <a:gd name="T87" fmla="*/ 1293 h 1297"/>
                <a:gd name="T88" fmla="*/ 1295 w 1295"/>
                <a:gd name="T89" fmla="*/ 4 h 1297"/>
                <a:gd name="T90" fmla="*/ 1295 w 1295"/>
                <a:gd name="T91" fmla="*/ 1297 h 1297"/>
                <a:gd name="T92" fmla="*/ 1292 w 1295"/>
                <a:gd name="T93" fmla="*/ 1293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95" h="1297">
                  <a:moveTo>
                    <a:pt x="1292" y="1297"/>
                  </a:moveTo>
                  <a:lnTo>
                    <a:pt x="3" y="1297"/>
                  </a:lnTo>
                  <a:lnTo>
                    <a:pt x="3" y="1287"/>
                  </a:lnTo>
                  <a:lnTo>
                    <a:pt x="1292" y="1287"/>
                  </a:lnTo>
                  <a:lnTo>
                    <a:pt x="1292" y="1297"/>
                  </a:lnTo>
                  <a:close/>
                  <a:moveTo>
                    <a:pt x="3" y="1297"/>
                  </a:moveTo>
                  <a:lnTo>
                    <a:pt x="0" y="1297"/>
                  </a:lnTo>
                  <a:lnTo>
                    <a:pt x="0" y="1293"/>
                  </a:lnTo>
                  <a:lnTo>
                    <a:pt x="3" y="1293"/>
                  </a:lnTo>
                  <a:lnTo>
                    <a:pt x="3" y="1297"/>
                  </a:lnTo>
                  <a:close/>
                  <a:moveTo>
                    <a:pt x="0" y="1293"/>
                  </a:moveTo>
                  <a:lnTo>
                    <a:pt x="1" y="1226"/>
                  </a:lnTo>
                  <a:lnTo>
                    <a:pt x="5" y="1160"/>
                  </a:lnTo>
                  <a:lnTo>
                    <a:pt x="15" y="1095"/>
                  </a:lnTo>
                  <a:lnTo>
                    <a:pt x="26" y="1032"/>
                  </a:lnTo>
                  <a:lnTo>
                    <a:pt x="40" y="970"/>
                  </a:lnTo>
                  <a:lnTo>
                    <a:pt x="57" y="909"/>
                  </a:lnTo>
                  <a:lnTo>
                    <a:pt x="78" y="849"/>
                  </a:lnTo>
                  <a:lnTo>
                    <a:pt x="101" y="790"/>
                  </a:lnTo>
                  <a:lnTo>
                    <a:pt x="126" y="732"/>
                  </a:lnTo>
                  <a:lnTo>
                    <a:pt x="155" y="676"/>
                  </a:lnTo>
                  <a:lnTo>
                    <a:pt x="186" y="622"/>
                  </a:lnTo>
                  <a:lnTo>
                    <a:pt x="220" y="571"/>
                  </a:lnTo>
                  <a:lnTo>
                    <a:pt x="257" y="521"/>
                  </a:lnTo>
                  <a:lnTo>
                    <a:pt x="295" y="471"/>
                  </a:lnTo>
                  <a:lnTo>
                    <a:pt x="335" y="425"/>
                  </a:lnTo>
                  <a:lnTo>
                    <a:pt x="378" y="379"/>
                  </a:lnTo>
                  <a:lnTo>
                    <a:pt x="383" y="384"/>
                  </a:lnTo>
                  <a:lnTo>
                    <a:pt x="341" y="430"/>
                  </a:lnTo>
                  <a:lnTo>
                    <a:pt x="301" y="477"/>
                  </a:lnTo>
                  <a:lnTo>
                    <a:pt x="263" y="525"/>
                  </a:lnTo>
                  <a:lnTo>
                    <a:pt x="226" y="574"/>
                  </a:lnTo>
                  <a:lnTo>
                    <a:pt x="193" y="626"/>
                  </a:lnTo>
                  <a:lnTo>
                    <a:pt x="163" y="680"/>
                  </a:lnTo>
                  <a:lnTo>
                    <a:pt x="134" y="736"/>
                  </a:lnTo>
                  <a:lnTo>
                    <a:pt x="109" y="793"/>
                  </a:lnTo>
                  <a:lnTo>
                    <a:pt x="86" y="851"/>
                  </a:lnTo>
                  <a:lnTo>
                    <a:pt x="65" y="911"/>
                  </a:lnTo>
                  <a:lnTo>
                    <a:pt x="48" y="972"/>
                  </a:lnTo>
                  <a:lnTo>
                    <a:pt x="34" y="1034"/>
                  </a:lnTo>
                  <a:lnTo>
                    <a:pt x="23" y="1097"/>
                  </a:lnTo>
                  <a:lnTo>
                    <a:pt x="13" y="1160"/>
                  </a:lnTo>
                  <a:lnTo>
                    <a:pt x="9" y="1226"/>
                  </a:lnTo>
                  <a:lnTo>
                    <a:pt x="7" y="1293"/>
                  </a:lnTo>
                  <a:lnTo>
                    <a:pt x="0" y="1293"/>
                  </a:lnTo>
                  <a:close/>
                  <a:moveTo>
                    <a:pt x="378" y="379"/>
                  </a:moveTo>
                  <a:lnTo>
                    <a:pt x="424" y="336"/>
                  </a:lnTo>
                  <a:lnTo>
                    <a:pt x="470" y="296"/>
                  </a:lnTo>
                  <a:lnTo>
                    <a:pt x="518" y="258"/>
                  </a:lnTo>
                  <a:lnTo>
                    <a:pt x="570" y="221"/>
                  </a:lnTo>
                  <a:lnTo>
                    <a:pt x="622" y="188"/>
                  </a:lnTo>
                  <a:lnTo>
                    <a:pt x="675" y="156"/>
                  </a:lnTo>
                  <a:lnTo>
                    <a:pt x="731" y="127"/>
                  </a:lnTo>
                  <a:lnTo>
                    <a:pt x="789" y="102"/>
                  </a:lnTo>
                  <a:lnTo>
                    <a:pt x="848" y="79"/>
                  </a:lnTo>
                  <a:lnTo>
                    <a:pt x="908" y="58"/>
                  </a:lnTo>
                  <a:lnTo>
                    <a:pt x="969" y="41"/>
                  </a:lnTo>
                  <a:lnTo>
                    <a:pt x="1030" y="27"/>
                  </a:lnTo>
                  <a:lnTo>
                    <a:pt x="1094" y="16"/>
                  </a:lnTo>
                  <a:lnTo>
                    <a:pt x="1159" y="6"/>
                  </a:lnTo>
                  <a:lnTo>
                    <a:pt x="1224" y="2"/>
                  </a:lnTo>
                  <a:lnTo>
                    <a:pt x="1292" y="0"/>
                  </a:lnTo>
                  <a:lnTo>
                    <a:pt x="1292" y="8"/>
                  </a:lnTo>
                  <a:lnTo>
                    <a:pt x="1224" y="10"/>
                  </a:lnTo>
                  <a:lnTo>
                    <a:pt x="1159" y="16"/>
                  </a:lnTo>
                  <a:lnTo>
                    <a:pt x="1096" y="23"/>
                  </a:lnTo>
                  <a:lnTo>
                    <a:pt x="1032" y="35"/>
                  </a:lnTo>
                  <a:lnTo>
                    <a:pt x="971" y="48"/>
                  </a:lnTo>
                  <a:lnTo>
                    <a:pt x="910" y="66"/>
                  </a:lnTo>
                  <a:lnTo>
                    <a:pt x="850" y="87"/>
                  </a:lnTo>
                  <a:lnTo>
                    <a:pt x="792" y="110"/>
                  </a:lnTo>
                  <a:lnTo>
                    <a:pt x="735" y="135"/>
                  </a:lnTo>
                  <a:lnTo>
                    <a:pt x="679" y="163"/>
                  </a:lnTo>
                  <a:lnTo>
                    <a:pt x="625" y="194"/>
                  </a:lnTo>
                  <a:lnTo>
                    <a:pt x="574" y="229"/>
                  </a:lnTo>
                  <a:lnTo>
                    <a:pt x="524" y="263"/>
                  </a:lnTo>
                  <a:lnTo>
                    <a:pt x="476" y="302"/>
                  </a:lnTo>
                  <a:lnTo>
                    <a:pt x="428" y="342"/>
                  </a:lnTo>
                  <a:lnTo>
                    <a:pt x="383" y="384"/>
                  </a:lnTo>
                  <a:lnTo>
                    <a:pt x="378" y="379"/>
                  </a:lnTo>
                  <a:close/>
                  <a:moveTo>
                    <a:pt x="1292" y="0"/>
                  </a:moveTo>
                  <a:lnTo>
                    <a:pt x="1295" y="0"/>
                  </a:lnTo>
                  <a:lnTo>
                    <a:pt x="1295" y="4"/>
                  </a:lnTo>
                  <a:lnTo>
                    <a:pt x="1292" y="4"/>
                  </a:lnTo>
                  <a:lnTo>
                    <a:pt x="1292" y="0"/>
                  </a:lnTo>
                  <a:close/>
                  <a:moveTo>
                    <a:pt x="1295" y="4"/>
                  </a:moveTo>
                  <a:lnTo>
                    <a:pt x="1295" y="1293"/>
                  </a:lnTo>
                  <a:lnTo>
                    <a:pt x="1286" y="1293"/>
                  </a:lnTo>
                  <a:lnTo>
                    <a:pt x="1286" y="4"/>
                  </a:lnTo>
                  <a:lnTo>
                    <a:pt x="1295" y="4"/>
                  </a:lnTo>
                  <a:close/>
                  <a:moveTo>
                    <a:pt x="1295" y="1293"/>
                  </a:moveTo>
                  <a:lnTo>
                    <a:pt x="1295" y="1297"/>
                  </a:lnTo>
                  <a:lnTo>
                    <a:pt x="1292" y="1297"/>
                  </a:lnTo>
                  <a:lnTo>
                    <a:pt x="1292" y="1293"/>
                  </a:lnTo>
                  <a:lnTo>
                    <a:pt x="1295" y="1293"/>
                  </a:lnTo>
                  <a:close/>
                </a:path>
              </a:pathLst>
            </a:custGeom>
            <a:solidFill>
              <a:srgbClr val="1F1A17"/>
            </a:solidFill>
            <a:ln w="12700" cmpd="sng">
              <a:solidFill>
                <a:schemeClr val="accent2"/>
              </a:solidFill>
              <a:round/>
              <a:headEnd/>
              <a:tailEnd/>
            </a:ln>
          </p:spPr>
          <p:txBody>
            <a:bodyPr/>
            <a:lstStyle/>
            <a:p>
              <a:endParaRPr lang="en-US" smtClean="0">
                <a:solidFill>
                  <a:srgbClr val="000000"/>
                </a:solidFill>
              </a:endParaRPr>
            </a:p>
          </p:txBody>
        </p:sp>
        <p:sp>
          <p:nvSpPr>
            <p:cNvPr id="590856" name="Freeform 8"/>
            <p:cNvSpPr>
              <a:spLocks noEditPoints="1"/>
            </p:cNvSpPr>
            <p:nvPr/>
          </p:nvSpPr>
          <p:spPr bwMode="auto">
            <a:xfrm>
              <a:off x="2900" y="2593"/>
              <a:ext cx="184" cy="205"/>
            </a:xfrm>
            <a:custGeom>
              <a:avLst/>
              <a:gdLst>
                <a:gd name="T0" fmla="*/ 0 w 204"/>
                <a:gd name="T1" fmla="*/ 0 h 227"/>
                <a:gd name="T2" fmla="*/ 21 w 204"/>
                <a:gd name="T3" fmla="*/ 4 h 227"/>
                <a:gd name="T4" fmla="*/ 42 w 204"/>
                <a:gd name="T5" fmla="*/ 10 h 227"/>
                <a:gd name="T6" fmla="*/ 62 w 204"/>
                <a:gd name="T7" fmla="*/ 16 h 227"/>
                <a:gd name="T8" fmla="*/ 81 w 204"/>
                <a:gd name="T9" fmla="*/ 25 h 227"/>
                <a:gd name="T10" fmla="*/ 98 w 204"/>
                <a:gd name="T11" fmla="*/ 35 h 227"/>
                <a:gd name="T12" fmla="*/ 115 w 204"/>
                <a:gd name="T13" fmla="*/ 46 h 227"/>
                <a:gd name="T14" fmla="*/ 131 w 204"/>
                <a:gd name="T15" fmla="*/ 60 h 227"/>
                <a:gd name="T16" fmla="*/ 146 w 204"/>
                <a:gd name="T17" fmla="*/ 75 h 227"/>
                <a:gd name="T18" fmla="*/ 140 w 204"/>
                <a:gd name="T19" fmla="*/ 79 h 227"/>
                <a:gd name="T20" fmla="*/ 125 w 204"/>
                <a:gd name="T21" fmla="*/ 66 h 227"/>
                <a:gd name="T22" fmla="*/ 112 w 204"/>
                <a:gd name="T23" fmla="*/ 54 h 227"/>
                <a:gd name="T24" fmla="*/ 94 w 204"/>
                <a:gd name="T25" fmla="*/ 42 h 227"/>
                <a:gd name="T26" fmla="*/ 77 w 204"/>
                <a:gd name="T27" fmla="*/ 31 h 227"/>
                <a:gd name="T28" fmla="*/ 60 w 204"/>
                <a:gd name="T29" fmla="*/ 23 h 227"/>
                <a:gd name="T30" fmla="*/ 40 w 204"/>
                <a:gd name="T31" fmla="*/ 18 h 227"/>
                <a:gd name="T32" fmla="*/ 21 w 204"/>
                <a:gd name="T33" fmla="*/ 12 h 227"/>
                <a:gd name="T34" fmla="*/ 0 w 204"/>
                <a:gd name="T35" fmla="*/ 8 h 227"/>
                <a:gd name="T36" fmla="*/ 0 w 204"/>
                <a:gd name="T37" fmla="*/ 0 h 227"/>
                <a:gd name="T38" fmla="*/ 146 w 204"/>
                <a:gd name="T39" fmla="*/ 75 h 227"/>
                <a:gd name="T40" fmla="*/ 158 w 204"/>
                <a:gd name="T41" fmla="*/ 91 h 227"/>
                <a:gd name="T42" fmla="*/ 169 w 204"/>
                <a:gd name="T43" fmla="*/ 108 h 227"/>
                <a:gd name="T44" fmla="*/ 181 w 204"/>
                <a:gd name="T45" fmla="*/ 125 h 227"/>
                <a:gd name="T46" fmla="*/ 188 w 204"/>
                <a:gd name="T47" fmla="*/ 144 h 227"/>
                <a:gd name="T48" fmla="*/ 196 w 204"/>
                <a:gd name="T49" fmla="*/ 163 h 227"/>
                <a:gd name="T50" fmla="*/ 200 w 204"/>
                <a:gd name="T51" fmla="*/ 185 h 227"/>
                <a:gd name="T52" fmla="*/ 204 w 204"/>
                <a:gd name="T53" fmla="*/ 206 h 227"/>
                <a:gd name="T54" fmla="*/ 204 w 204"/>
                <a:gd name="T55" fmla="*/ 227 h 227"/>
                <a:gd name="T56" fmla="*/ 196 w 204"/>
                <a:gd name="T57" fmla="*/ 227 h 227"/>
                <a:gd name="T58" fmla="*/ 194 w 204"/>
                <a:gd name="T59" fmla="*/ 206 h 227"/>
                <a:gd name="T60" fmla="*/ 192 w 204"/>
                <a:gd name="T61" fmla="*/ 187 h 227"/>
                <a:gd name="T62" fmla="*/ 188 w 204"/>
                <a:gd name="T63" fmla="*/ 165 h 227"/>
                <a:gd name="T64" fmla="*/ 181 w 204"/>
                <a:gd name="T65" fmla="*/ 146 h 227"/>
                <a:gd name="T66" fmla="*/ 173 w 204"/>
                <a:gd name="T67" fmla="*/ 129 h 227"/>
                <a:gd name="T68" fmla="*/ 163 w 204"/>
                <a:gd name="T69" fmla="*/ 112 h 227"/>
                <a:gd name="T70" fmla="*/ 152 w 204"/>
                <a:gd name="T71" fmla="*/ 94 h 227"/>
                <a:gd name="T72" fmla="*/ 140 w 204"/>
                <a:gd name="T73" fmla="*/ 79 h 227"/>
                <a:gd name="T74" fmla="*/ 146 w 204"/>
                <a:gd name="T75" fmla="*/ 75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227">
                  <a:moveTo>
                    <a:pt x="0" y="0"/>
                  </a:moveTo>
                  <a:lnTo>
                    <a:pt x="21" y="4"/>
                  </a:lnTo>
                  <a:lnTo>
                    <a:pt x="42" y="10"/>
                  </a:lnTo>
                  <a:lnTo>
                    <a:pt x="62" y="16"/>
                  </a:lnTo>
                  <a:lnTo>
                    <a:pt x="81" y="25"/>
                  </a:lnTo>
                  <a:lnTo>
                    <a:pt x="98" y="35"/>
                  </a:lnTo>
                  <a:lnTo>
                    <a:pt x="115" y="46"/>
                  </a:lnTo>
                  <a:lnTo>
                    <a:pt x="131" y="60"/>
                  </a:lnTo>
                  <a:lnTo>
                    <a:pt x="146" y="75"/>
                  </a:lnTo>
                  <a:lnTo>
                    <a:pt x="140" y="79"/>
                  </a:lnTo>
                  <a:lnTo>
                    <a:pt x="125" y="66"/>
                  </a:lnTo>
                  <a:lnTo>
                    <a:pt x="112" y="54"/>
                  </a:lnTo>
                  <a:lnTo>
                    <a:pt x="94" y="42"/>
                  </a:lnTo>
                  <a:lnTo>
                    <a:pt x="77" y="31"/>
                  </a:lnTo>
                  <a:lnTo>
                    <a:pt x="60" y="23"/>
                  </a:lnTo>
                  <a:lnTo>
                    <a:pt x="40" y="18"/>
                  </a:lnTo>
                  <a:lnTo>
                    <a:pt x="21" y="12"/>
                  </a:lnTo>
                  <a:lnTo>
                    <a:pt x="0" y="8"/>
                  </a:lnTo>
                  <a:lnTo>
                    <a:pt x="0" y="0"/>
                  </a:lnTo>
                  <a:close/>
                  <a:moveTo>
                    <a:pt x="146" y="75"/>
                  </a:moveTo>
                  <a:lnTo>
                    <a:pt x="158" y="91"/>
                  </a:lnTo>
                  <a:lnTo>
                    <a:pt x="169" y="108"/>
                  </a:lnTo>
                  <a:lnTo>
                    <a:pt x="181" y="125"/>
                  </a:lnTo>
                  <a:lnTo>
                    <a:pt x="188" y="144"/>
                  </a:lnTo>
                  <a:lnTo>
                    <a:pt x="196" y="163"/>
                  </a:lnTo>
                  <a:lnTo>
                    <a:pt x="200" y="185"/>
                  </a:lnTo>
                  <a:lnTo>
                    <a:pt x="204" y="206"/>
                  </a:lnTo>
                  <a:lnTo>
                    <a:pt x="204" y="227"/>
                  </a:lnTo>
                  <a:lnTo>
                    <a:pt x="196" y="227"/>
                  </a:lnTo>
                  <a:lnTo>
                    <a:pt x="194" y="206"/>
                  </a:lnTo>
                  <a:lnTo>
                    <a:pt x="192" y="187"/>
                  </a:lnTo>
                  <a:lnTo>
                    <a:pt x="188" y="165"/>
                  </a:lnTo>
                  <a:lnTo>
                    <a:pt x="181" y="146"/>
                  </a:lnTo>
                  <a:lnTo>
                    <a:pt x="173" y="129"/>
                  </a:lnTo>
                  <a:lnTo>
                    <a:pt x="163" y="112"/>
                  </a:lnTo>
                  <a:lnTo>
                    <a:pt x="152" y="94"/>
                  </a:lnTo>
                  <a:lnTo>
                    <a:pt x="140" y="79"/>
                  </a:lnTo>
                  <a:lnTo>
                    <a:pt x="146" y="75"/>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90857" name="Freeform 9"/>
            <p:cNvSpPr>
              <a:spLocks noEditPoints="1"/>
            </p:cNvSpPr>
            <p:nvPr/>
          </p:nvSpPr>
          <p:spPr bwMode="auto">
            <a:xfrm>
              <a:off x="2942" y="2405"/>
              <a:ext cx="335" cy="393"/>
            </a:xfrm>
            <a:custGeom>
              <a:avLst/>
              <a:gdLst>
                <a:gd name="T0" fmla="*/ 2 w 373"/>
                <a:gd name="T1" fmla="*/ 0 h 436"/>
                <a:gd name="T2" fmla="*/ 41 w 373"/>
                <a:gd name="T3" fmla="*/ 8 h 436"/>
                <a:gd name="T4" fmla="*/ 79 w 373"/>
                <a:gd name="T5" fmla="*/ 19 h 436"/>
                <a:gd name="T6" fmla="*/ 115 w 373"/>
                <a:gd name="T7" fmla="*/ 34 h 436"/>
                <a:gd name="T8" fmla="*/ 150 w 373"/>
                <a:gd name="T9" fmla="*/ 52 h 436"/>
                <a:gd name="T10" fmla="*/ 183 w 373"/>
                <a:gd name="T11" fmla="*/ 73 h 436"/>
                <a:gd name="T12" fmla="*/ 211 w 373"/>
                <a:gd name="T13" fmla="*/ 96 h 436"/>
                <a:gd name="T14" fmla="*/ 240 w 373"/>
                <a:gd name="T15" fmla="*/ 123 h 436"/>
                <a:gd name="T16" fmla="*/ 267 w 373"/>
                <a:gd name="T17" fmla="*/ 150 h 436"/>
                <a:gd name="T18" fmla="*/ 261 w 373"/>
                <a:gd name="T19" fmla="*/ 155 h 436"/>
                <a:gd name="T20" fmla="*/ 234 w 373"/>
                <a:gd name="T21" fmla="*/ 127 h 436"/>
                <a:gd name="T22" fmla="*/ 208 w 373"/>
                <a:gd name="T23" fmla="*/ 102 h 436"/>
                <a:gd name="T24" fmla="*/ 177 w 373"/>
                <a:gd name="T25" fmla="*/ 79 h 436"/>
                <a:gd name="T26" fmla="*/ 146 w 373"/>
                <a:gd name="T27" fmla="*/ 59 h 436"/>
                <a:gd name="T28" fmla="*/ 112 w 373"/>
                <a:gd name="T29" fmla="*/ 42 h 436"/>
                <a:gd name="T30" fmla="*/ 75 w 373"/>
                <a:gd name="T31" fmla="*/ 27 h 436"/>
                <a:gd name="T32" fmla="*/ 39 w 373"/>
                <a:gd name="T33" fmla="*/ 15 h 436"/>
                <a:gd name="T34" fmla="*/ 0 w 373"/>
                <a:gd name="T35" fmla="*/ 8 h 436"/>
                <a:gd name="T36" fmla="*/ 2 w 373"/>
                <a:gd name="T37" fmla="*/ 0 h 436"/>
                <a:gd name="T38" fmla="*/ 267 w 373"/>
                <a:gd name="T39" fmla="*/ 150 h 436"/>
                <a:gd name="T40" fmla="*/ 290 w 373"/>
                <a:gd name="T41" fmla="*/ 180 h 436"/>
                <a:gd name="T42" fmla="*/ 311 w 373"/>
                <a:gd name="T43" fmla="*/ 213 h 436"/>
                <a:gd name="T44" fmla="*/ 329 w 373"/>
                <a:gd name="T45" fmla="*/ 246 h 436"/>
                <a:gd name="T46" fmla="*/ 344 w 373"/>
                <a:gd name="T47" fmla="*/ 282 h 436"/>
                <a:gd name="T48" fmla="*/ 357 w 373"/>
                <a:gd name="T49" fmla="*/ 319 h 436"/>
                <a:gd name="T50" fmla="*/ 365 w 373"/>
                <a:gd name="T51" fmla="*/ 357 h 436"/>
                <a:gd name="T52" fmla="*/ 371 w 373"/>
                <a:gd name="T53" fmla="*/ 396 h 436"/>
                <a:gd name="T54" fmla="*/ 373 w 373"/>
                <a:gd name="T55" fmla="*/ 436 h 436"/>
                <a:gd name="T56" fmla="*/ 365 w 373"/>
                <a:gd name="T57" fmla="*/ 436 h 436"/>
                <a:gd name="T58" fmla="*/ 363 w 373"/>
                <a:gd name="T59" fmla="*/ 397 h 436"/>
                <a:gd name="T60" fmla="*/ 357 w 373"/>
                <a:gd name="T61" fmla="*/ 359 h 436"/>
                <a:gd name="T62" fmla="*/ 350 w 373"/>
                <a:gd name="T63" fmla="*/ 321 h 436"/>
                <a:gd name="T64" fmla="*/ 336 w 373"/>
                <a:gd name="T65" fmla="*/ 284 h 436"/>
                <a:gd name="T66" fmla="*/ 323 w 373"/>
                <a:gd name="T67" fmla="*/ 250 h 436"/>
                <a:gd name="T68" fmla="*/ 304 w 373"/>
                <a:gd name="T69" fmla="*/ 217 h 436"/>
                <a:gd name="T70" fmla="*/ 284 w 373"/>
                <a:gd name="T71" fmla="*/ 184 h 436"/>
                <a:gd name="T72" fmla="*/ 261 w 373"/>
                <a:gd name="T73" fmla="*/ 155 h 436"/>
                <a:gd name="T74" fmla="*/ 267 w 373"/>
                <a:gd name="T75"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436">
                  <a:moveTo>
                    <a:pt x="2" y="0"/>
                  </a:moveTo>
                  <a:lnTo>
                    <a:pt x="41" y="8"/>
                  </a:lnTo>
                  <a:lnTo>
                    <a:pt x="79" y="19"/>
                  </a:lnTo>
                  <a:lnTo>
                    <a:pt x="115" y="34"/>
                  </a:lnTo>
                  <a:lnTo>
                    <a:pt x="150" y="52"/>
                  </a:lnTo>
                  <a:lnTo>
                    <a:pt x="183" y="73"/>
                  </a:lnTo>
                  <a:lnTo>
                    <a:pt x="211" y="96"/>
                  </a:lnTo>
                  <a:lnTo>
                    <a:pt x="240" y="123"/>
                  </a:lnTo>
                  <a:lnTo>
                    <a:pt x="267" y="150"/>
                  </a:lnTo>
                  <a:lnTo>
                    <a:pt x="261" y="155"/>
                  </a:lnTo>
                  <a:lnTo>
                    <a:pt x="234" y="127"/>
                  </a:lnTo>
                  <a:lnTo>
                    <a:pt x="208" y="102"/>
                  </a:lnTo>
                  <a:lnTo>
                    <a:pt x="177" y="79"/>
                  </a:lnTo>
                  <a:lnTo>
                    <a:pt x="146" y="59"/>
                  </a:lnTo>
                  <a:lnTo>
                    <a:pt x="112" y="42"/>
                  </a:lnTo>
                  <a:lnTo>
                    <a:pt x="75" y="27"/>
                  </a:lnTo>
                  <a:lnTo>
                    <a:pt x="39" y="15"/>
                  </a:lnTo>
                  <a:lnTo>
                    <a:pt x="0" y="8"/>
                  </a:lnTo>
                  <a:lnTo>
                    <a:pt x="2" y="0"/>
                  </a:lnTo>
                  <a:close/>
                  <a:moveTo>
                    <a:pt x="267" y="150"/>
                  </a:moveTo>
                  <a:lnTo>
                    <a:pt x="290" y="180"/>
                  </a:lnTo>
                  <a:lnTo>
                    <a:pt x="311" y="213"/>
                  </a:lnTo>
                  <a:lnTo>
                    <a:pt x="329" y="246"/>
                  </a:lnTo>
                  <a:lnTo>
                    <a:pt x="344" y="282"/>
                  </a:lnTo>
                  <a:lnTo>
                    <a:pt x="357" y="319"/>
                  </a:lnTo>
                  <a:lnTo>
                    <a:pt x="365" y="357"/>
                  </a:lnTo>
                  <a:lnTo>
                    <a:pt x="371" y="396"/>
                  </a:lnTo>
                  <a:lnTo>
                    <a:pt x="373" y="436"/>
                  </a:lnTo>
                  <a:lnTo>
                    <a:pt x="365" y="436"/>
                  </a:lnTo>
                  <a:lnTo>
                    <a:pt x="363" y="397"/>
                  </a:lnTo>
                  <a:lnTo>
                    <a:pt x="357" y="359"/>
                  </a:lnTo>
                  <a:lnTo>
                    <a:pt x="350" y="321"/>
                  </a:lnTo>
                  <a:lnTo>
                    <a:pt x="336" y="284"/>
                  </a:lnTo>
                  <a:lnTo>
                    <a:pt x="323" y="250"/>
                  </a:lnTo>
                  <a:lnTo>
                    <a:pt x="304" y="217"/>
                  </a:lnTo>
                  <a:lnTo>
                    <a:pt x="284" y="184"/>
                  </a:lnTo>
                  <a:lnTo>
                    <a:pt x="261" y="155"/>
                  </a:lnTo>
                  <a:lnTo>
                    <a:pt x="267" y="150"/>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90858" name="Freeform 10"/>
            <p:cNvSpPr>
              <a:spLocks noEditPoints="1"/>
            </p:cNvSpPr>
            <p:nvPr/>
          </p:nvSpPr>
          <p:spPr bwMode="auto">
            <a:xfrm>
              <a:off x="3034" y="2223"/>
              <a:ext cx="441" cy="575"/>
            </a:xfrm>
            <a:custGeom>
              <a:avLst/>
              <a:gdLst>
                <a:gd name="T0" fmla="*/ 29 w 490"/>
                <a:gd name="T1" fmla="*/ 8 h 638"/>
                <a:gd name="T2" fmla="*/ 79 w 490"/>
                <a:gd name="T3" fmla="*/ 27 h 638"/>
                <a:gd name="T4" fmla="*/ 129 w 490"/>
                <a:gd name="T5" fmla="*/ 50 h 638"/>
                <a:gd name="T6" fmla="*/ 175 w 490"/>
                <a:gd name="T7" fmla="*/ 77 h 638"/>
                <a:gd name="T8" fmla="*/ 221 w 490"/>
                <a:gd name="T9" fmla="*/ 108 h 638"/>
                <a:gd name="T10" fmla="*/ 261 w 490"/>
                <a:gd name="T11" fmla="*/ 140 h 638"/>
                <a:gd name="T12" fmla="*/ 299 w 490"/>
                <a:gd name="T13" fmla="*/ 177 h 638"/>
                <a:gd name="T14" fmla="*/ 336 w 490"/>
                <a:gd name="T15" fmla="*/ 217 h 638"/>
                <a:gd name="T16" fmla="*/ 346 w 490"/>
                <a:gd name="T17" fmla="*/ 242 h 638"/>
                <a:gd name="T18" fmla="*/ 313 w 490"/>
                <a:gd name="T19" fmla="*/ 202 h 638"/>
                <a:gd name="T20" fmla="*/ 276 w 490"/>
                <a:gd name="T21" fmla="*/ 165 h 638"/>
                <a:gd name="T22" fmla="*/ 236 w 490"/>
                <a:gd name="T23" fmla="*/ 131 h 638"/>
                <a:gd name="T24" fmla="*/ 194 w 490"/>
                <a:gd name="T25" fmla="*/ 98 h 638"/>
                <a:gd name="T26" fmla="*/ 148 w 490"/>
                <a:gd name="T27" fmla="*/ 69 h 638"/>
                <a:gd name="T28" fmla="*/ 102 w 490"/>
                <a:gd name="T29" fmla="*/ 46 h 638"/>
                <a:gd name="T30" fmla="*/ 52 w 490"/>
                <a:gd name="T31" fmla="*/ 25 h 638"/>
                <a:gd name="T32" fmla="*/ 0 w 490"/>
                <a:gd name="T33" fmla="*/ 8 h 638"/>
                <a:gd name="T34" fmla="*/ 353 w 490"/>
                <a:gd name="T35" fmla="*/ 238 h 638"/>
                <a:gd name="T36" fmla="*/ 384 w 490"/>
                <a:gd name="T37" fmla="*/ 281 h 638"/>
                <a:gd name="T38" fmla="*/ 411 w 490"/>
                <a:gd name="T39" fmla="*/ 327 h 638"/>
                <a:gd name="T40" fmla="*/ 434 w 490"/>
                <a:gd name="T41" fmla="*/ 375 h 638"/>
                <a:gd name="T42" fmla="*/ 453 w 490"/>
                <a:gd name="T43" fmla="*/ 425 h 638"/>
                <a:gd name="T44" fmla="*/ 468 w 490"/>
                <a:gd name="T45" fmla="*/ 477 h 638"/>
                <a:gd name="T46" fmla="*/ 480 w 490"/>
                <a:gd name="T47" fmla="*/ 528 h 638"/>
                <a:gd name="T48" fmla="*/ 488 w 490"/>
                <a:gd name="T49" fmla="*/ 582 h 638"/>
                <a:gd name="T50" fmla="*/ 490 w 490"/>
                <a:gd name="T51" fmla="*/ 638 h 638"/>
                <a:gd name="T52" fmla="*/ 480 w 490"/>
                <a:gd name="T53" fmla="*/ 611 h 638"/>
                <a:gd name="T54" fmla="*/ 476 w 490"/>
                <a:gd name="T55" fmla="*/ 557 h 638"/>
                <a:gd name="T56" fmla="*/ 467 w 490"/>
                <a:gd name="T57" fmla="*/ 503 h 638"/>
                <a:gd name="T58" fmla="*/ 453 w 490"/>
                <a:gd name="T59" fmla="*/ 452 h 638"/>
                <a:gd name="T60" fmla="*/ 436 w 490"/>
                <a:gd name="T61" fmla="*/ 402 h 638"/>
                <a:gd name="T62" fmla="*/ 415 w 490"/>
                <a:gd name="T63" fmla="*/ 354 h 638"/>
                <a:gd name="T64" fmla="*/ 390 w 490"/>
                <a:gd name="T65" fmla="*/ 308 h 638"/>
                <a:gd name="T66" fmla="*/ 361 w 490"/>
                <a:gd name="T67" fmla="*/ 263 h 638"/>
                <a:gd name="T68" fmla="*/ 353 w 490"/>
                <a:gd name="T69" fmla="*/ 2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638">
                  <a:moveTo>
                    <a:pt x="2" y="0"/>
                  </a:moveTo>
                  <a:lnTo>
                    <a:pt x="29" y="8"/>
                  </a:lnTo>
                  <a:lnTo>
                    <a:pt x="54" y="18"/>
                  </a:lnTo>
                  <a:lnTo>
                    <a:pt x="79" y="27"/>
                  </a:lnTo>
                  <a:lnTo>
                    <a:pt x="104" y="39"/>
                  </a:lnTo>
                  <a:lnTo>
                    <a:pt x="129" y="50"/>
                  </a:lnTo>
                  <a:lnTo>
                    <a:pt x="152" y="64"/>
                  </a:lnTo>
                  <a:lnTo>
                    <a:pt x="175" y="77"/>
                  </a:lnTo>
                  <a:lnTo>
                    <a:pt x="198" y="92"/>
                  </a:lnTo>
                  <a:lnTo>
                    <a:pt x="221" y="108"/>
                  </a:lnTo>
                  <a:lnTo>
                    <a:pt x="242" y="123"/>
                  </a:lnTo>
                  <a:lnTo>
                    <a:pt x="261" y="140"/>
                  </a:lnTo>
                  <a:lnTo>
                    <a:pt x="282" y="160"/>
                  </a:lnTo>
                  <a:lnTo>
                    <a:pt x="299" y="177"/>
                  </a:lnTo>
                  <a:lnTo>
                    <a:pt x="319" y="198"/>
                  </a:lnTo>
                  <a:lnTo>
                    <a:pt x="336" y="217"/>
                  </a:lnTo>
                  <a:lnTo>
                    <a:pt x="353" y="238"/>
                  </a:lnTo>
                  <a:lnTo>
                    <a:pt x="346" y="242"/>
                  </a:lnTo>
                  <a:lnTo>
                    <a:pt x="330" y="223"/>
                  </a:lnTo>
                  <a:lnTo>
                    <a:pt x="313" y="202"/>
                  </a:lnTo>
                  <a:lnTo>
                    <a:pt x="294" y="183"/>
                  </a:lnTo>
                  <a:lnTo>
                    <a:pt x="276" y="165"/>
                  </a:lnTo>
                  <a:lnTo>
                    <a:pt x="257" y="146"/>
                  </a:lnTo>
                  <a:lnTo>
                    <a:pt x="236" y="131"/>
                  </a:lnTo>
                  <a:lnTo>
                    <a:pt x="215" y="114"/>
                  </a:lnTo>
                  <a:lnTo>
                    <a:pt x="194" y="98"/>
                  </a:lnTo>
                  <a:lnTo>
                    <a:pt x="171" y="85"/>
                  </a:lnTo>
                  <a:lnTo>
                    <a:pt x="148" y="69"/>
                  </a:lnTo>
                  <a:lnTo>
                    <a:pt x="125" y="58"/>
                  </a:lnTo>
                  <a:lnTo>
                    <a:pt x="102" y="46"/>
                  </a:lnTo>
                  <a:lnTo>
                    <a:pt x="77" y="35"/>
                  </a:lnTo>
                  <a:lnTo>
                    <a:pt x="52" y="25"/>
                  </a:lnTo>
                  <a:lnTo>
                    <a:pt x="25" y="16"/>
                  </a:lnTo>
                  <a:lnTo>
                    <a:pt x="0" y="8"/>
                  </a:lnTo>
                  <a:lnTo>
                    <a:pt x="2" y="0"/>
                  </a:lnTo>
                  <a:close/>
                  <a:moveTo>
                    <a:pt x="353" y="238"/>
                  </a:moveTo>
                  <a:lnTo>
                    <a:pt x="369" y="260"/>
                  </a:lnTo>
                  <a:lnTo>
                    <a:pt x="384" y="281"/>
                  </a:lnTo>
                  <a:lnTo>
                    <a:pt x="397" y="304"/>
                  </a:lnTo>
                  <a:lnTo>
                    <a:pt x="411" y="327"/>
                  </a:lnTo>
                  <a:lnTo>
                    <a:pt x="422" y="352"/>
                  </a:lnTo>
                  <a:lnTo>
                    <a:pt x="434" y="375"/>
                  </a:lnTo>
                  <a:lnTo>
                    <a:pt x="443" y="400"/>
                  </a:lnTo>
                  <a:lnTo>
                    <a:pt x="453" y="425"/>
                  </a:lnTo>
                  <a:lnTo>
                    <a:pt x="461" y="450"/>
                  </a:lnTo>
                  <a:lnTo>
                    <a:pt x="468" y="477"/>
                  </a:lnTo>
                  <a:lnTo>
                    <a:pt x="474" y="502"/>
                  </a:lnTo>
                  <a:lnTo>
                    <a:pt x="480" y="528"/>
                  </a:lnTo>
                  <a:lnTo>
                    <a:pt x="484" y="555"/>
                  </a:lnTo>
                  <a:lnTo>
                    <a:pt x="488" y="582"/>
                  </a:lnTo>
                  <a:lnTo>
                    <a:pt x="490" y="611"/>
                  </a:lnTo>
                  <a:lnTo>
                    <a:pt x="490" y="638"/>
                  </a:lnTo>
                  <a:lnTo>
                    <a:pt x="482" y="638"/>
                  </a:lnTo>
                  <a:lnTo>
                    <a:pt x="480" y="611"/>
                  </a:lnTo>
                  <a:lnTo>
                    <a:pt x="478" y="584"/>
                  </a:lnTo>
                  <a:lnTo>
                    <a:pt x="476" y="557"/>
                  </a:lnTo>
                  <a:lnTo>
                    <a:pt x="472" y="530"/>
                  </a:lnTo>
                  <a:lnTo>
                    <a:pt x="467" y="503"/>
                  </a:lnTo>
                  <a:lnTo>
                    <a:pt x="461" y="478"/>
                  </a:lnTo>
                  <a:lnTo>
                    <a:pt x="453" y="452"/>
                  </a:lnTo>
                  <a:lnTo>
                    <a:pt x="445" y="427"/>
                  </a:lnTo>
                  <a:lnTo>
                    <a:pt x="436" y="402"/>
                  </a:lnTo>
                  <a:lnTo>
                    <a:pt x="426" y="379"/>
                  </a:lnTo>
                  <a:lnTo>
                    <a:pt x="415" y="354"/>
                  </a:lnTo>
                  <a:lnTo>
                    <a:pt x="403" y="331"/>
                  </a:lnTo>
                  <a:lnTo>
                    <a:pt x="390" y="308"/>
                  </a:lnTo>
                  <a:lnTo>
                    <a:pt x="376" y="286"/>
                  </a:lnTo>
                  <a:lnTo>
                    <a:pt x="361" y="263"/>
                  </a:lnTo>
                  <a:lnTo>
                    <a:pt x="346" y="242"/>
                  </a:lnTo>
                  <a:lnTo>
                    <a:pt x="353" y="238"/>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90859" name="Freeform 11"/>
            <p:cNvSpPr>
              <a:spLocks noEditPoints="1"/>
            </p:cNvSpPr>
            <p:nvPr/>
          </p:nvSpPr>
          <p:spPr bwMode="auto">
            <a:xfrm>
              <a:off x="3139" y="2042"/>
              <a:ext cx="539" cy="756"/>
            </a:xfrm>
            <a:custGeom>
              <a:avLst/>
              <a:gdLst>
                <a:gd name="T0" fmla="*/ 37 w 599"/>
                <a:gd name="T1" fmla="*/ 11 h 839"/>
                <a:gd name="T2" fmla="*/ 100 w 599"/>
                <a:gd name="T3" fmla="*/ 40 h 839"/>
                <a:gd name="T4" fmla="*/ 161 w 599"/>
                <a:gd name="T5" fmla="*/ 73 h 839"/>
                <a:gd name="T6" fmla="*/ 219 w 599"/>
                <a:gd name="T7" fmla="*/ 109 h 839"/>
                <a:gd name="T8" fmla="*/ 273 w 599"/>
                <a:gd name="T9" fmla="*/ 149 h 839"/>
                <a:gd name="T10" fmla="*/ 325 w 599"/>
                <a:gd name="T11" fmla="*/ 195 h 839"/>
                <a:gd name="T12" fmla="*/ 371 w 599"/>
                <a:gd name="T13" fmla="*/ 243 h 839"/>
                <a:gd name="T14" fmla="*/ 415 w 599"/>
                <a:gd name="T15" fmla="*/ 295 h 839"/>
                <a:gd name="T16" fmla="*/ 428 w 599"/>
                <a:gd name="T17" fmla="*/ 326 h 839"/>
                <a:gd name="T18" fmla="*/ 388 w 599"/>
                <a:gd name="T19" fmla="*/ 274 h 839"/>
                <a:gd name="T20" fmla="*/ 342 w 599"/>
                <a:gd name="T21" fmla="*/ 224 h 839"/>
                <a:gd name="T22" fmla="*/ 294 w 599"/>
                <a:gd name="T23" fmla="*/ 178 h 839"/>
                <a:gd name="T24" fmla="*/ 242 w 599"/>
                <a:gd name="T25" fmla="*/ 136 h 839"/>
                <a:gd name="T26" fmla="*/ 186 w 599"/>
                <a:gd name="T27" fmla="*/ 96 h 839"/>
                <a:gd name="T28" fmla="*/ 127 w 599"/>
                <a:gd name="T29" fmla="*/ 63 h 839"/>
                <a:gd name="T30" fmla="*/ 65 w 599"/>
                <a:gd name="T31" fmla="*/ 32 h 839"/>
                <a:gd name="T32" fmla="*/ 0 w 599"/>
                <a:gd name="T33" fmla="*/ 7 h 839"/>
                <a:gd name="T34" fmla="*/ 434 w 599"/>
                <a:gd name="T35" fmla="*/ 322 h 839"/>
                <a:gd name="T36" fmla="*/ 472 w 599"/>
                <a:gd name="T37" fmla="*/ 380 h 839"/>
                <a:gd name="T38" fmla="*/ 505 w 599"/>
                <a:gd name="T39" fmla="*/ 439 h 839"/>
                <a:gd name="T40" fmla="*/ 534 w 599"/>
                <a:gd name="T41" fmla="*/ 501 h 839"/>
                <a:gd name="T42" fmla="*/ 557 w 599"/>
                <a:gd name="T43" fmla="*/ 564 h 839"/>
                <a:gd name="T44" fmla="*/ 574 w 599"/>
                <a:gd name="T45" fmla="*/ 631 h 839"/>
                <a:gd name="T46" fmla="*/ 588 w 599"/>
                <a:gd name="T47" fmla="*/ 699 h 839"/>
                <a:gd name="T48" fmla="*/ 597 w 599"/>
                <a:gd name="T49" fmla="*/ 768 h 839"/>
                <a:gd name="T50" fmla="*/ 599 w 599"/>
                <a:gd name="T51" fmla="*/ 839 h 839"/>
                <a:gd name="T52" fmla="*/ 591 w 599"/>
                <a:gd name="T53" fmla="*/ 804 h 839"/>
                <a:gd name="T54" fmla="*/ 586 w 599"/>
                <a:gd name="T55" fmla="*/ 735 h 839"/>
                <a:gd name="T56" fmla="*/ 574 w 599"/>
                <a:gd name="T57" fmla="*/ 666 h 839"/>
                <a:gd name="T58" fmla="*/ 559 w 599"/>
                <a:gd name="T59" fmla="*/ 601 h 839"/>
                <a:gd name="T60" fmla="*/ 538 w 599"/>
                <a:gd name="T61" fmla="*/ 535 h 839"/>
                <a:gd name="T62" fmla="*/ 513 w 599"/>
                <a:gd name="T63" fmla="*/ 472 h 839"/>
                <a:gd name="T64" fmla="*/ 482 w 599"/>
                <a:gd name="T65" fmla="*/ 412 h 839"/>
                <a:gd name="T66" fmla="*/ 447 w 599"/>
                <a:gd name="T67" fmla="*/ 355 h 839"/>
                <a:gd name="T68" fmla="*/ 434 w 599"/>
                <a:gd name="T69" fmla="*/ 32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9" h="839">
                  <a:moveTo>
                    <a:pt x="4" y="0"/>
                  </a:moveTo>
                  <a:lnTo>
                    <a:pt x="37" y="11"/>
                  </a:lnTo>
                  <a:lnTo>
                    <a:pt x="69" y="25"/>
                  </a:lnTo>
                  <a:lnTo>
                    <a:pt x="100" y="40"/>
                  </a:lnTo>
                  <a:lnTo>
                    <a:pt x="131" y="55"/>
                  </a:lnTo>
                  <a:lnTo>
                    <a:pt x="161" y="73"/>
                  </a:lnTo>
                  <a:lnTo>
                    <a:pt x="190" y="90"/>
                  </a:lnTo>
                  <a:lnTo>
                    <a:pt x="219" y="109"/>
                  </a:lnTo>
                  <a:lnTo>
                    <a:pt x="246" y="128"/>
                  </a:lnTo>
                  <a:lnTo>
                    <a:pt x="273" y="149"/>
                  </a:lnTo>
                  <a:lnTo>
                    <a:pt x="300" y="172"/>
                  </a:lnTo>
                  <a:lnTo>
                    <a:pt x="325" y="195"/>
                  </a:lnTo>
                  <a:lnTo>
                    <a:pt x="348" y="219"/>
                  </a:lnTo>
                  <a:lnTo>
                    <a:pt x="371" y="243"/>
                  </a:lnTo>
                  <a:lnTo>
                    <a:pt x="394" y="268"/>
                  </a:lnTo>
                  <a:lnTo>
                    <a:pt x="415" y="295"/>
                  </a:lnTo>
                  <a:lnTo>
                    <a:pt x="434" y="322"/>
                  </a:lnTo>
                  <a:lnTo>
                    <a:pt x="428" y="326"/>
                  </a:lnTo>
                  <a:lnTo>
                    <a:pt x="409" y="299"/>
                  </a:lnTo>
                  <a:lnTo>
                    <a:pt x="388" y="274"/>
                  </a:lnTo>
                  <a:lnTo>
                    <a:pt x="365" y="249"/>
                  </a:lnTo>
                  <a:lnTo>
                    <a:pt x="342" y="224"/>
                  </a:lnTo>
                  <a:lnTo>
                    <a:pt x="319" y="201"/>
                  </a:lnTo>
                  <a:lnTo>
                    <a:pt x="294" y="178"/>
                  </a:lnTo>
                  <a:lnTo>
                    <a:pt x="269" y="155"/>
                  </a:lnTo>
                  <a:lnTo>
                    <a:pt x="242" y="136"/>
                  </a:lnTo>
                  <a:lnTo>
                    <a:pt x="215" y="115"/>
                  </a:lnTo>
                  <a:lnTo>
                    <a:pt x="186" y="96"/>
                  </a:lnTo>
                  <a:lnTo>
                    <a:pt x="158" y="78"/>
                  </a:lnTo>
                  <a:lnTo>
                    <a:pt x="127" y="63"/>
                  </a:lnTo>
                  <a:lnTo>
                    <a:pt x="96" y="48"/>
                  </a:lnTo>
                  <a:lnTo>
                    <a:pt x="65" y="32"/>
                  </a:lnTo>
                  <a:lnTo>
                    <a:pt x="33" y="19"/>
                  </a:lnTo>
                  <a:lnTo>
                    <a:pt x="0" y="7"/>
                  </a:lnTo>
                  <a:lnTo>
                    <a:pt x="4" y="0"/>
                  </a:lnTo>
                  <a:close/>
                  <a:moveTo>
                    <a:pt x="434" y="322"/>
                  </a:moveTo>
                  <a:lnTo>
                    <a:pt x="453" y="351"/>
                  </a:lnTo>
                  <a:lnTo>
                    <a:pt x="472" y="380"/>
                  </a:lnTo>
                  <a:lnTo>
                    <a:pt x="490" y="409"/>
                  </a:lnTo>
                  <a:lnTo>
                    <a:pt x="505" y="439"/>
                  </a:lnTo>
                  <a:lnTo>
                    <a:pt x="518" y="470"/>
                  </a:lnTo>
                  <a:lnTo>
                    <a:pt x="534" y="501"/>
                  </a:lnTo>
                  <a:lnTo>
                    <a:pt x="545" y="533"/>
                  </a:lnTo>
                  <a:lnTo>
                    <a:pt x="557" y="564"/>
                  </a:lnTo>
                  <a:lnTo>
                    <a:pt x="566" y="599"/>
                  </a:lnTo>
                  <a:lnTo>
                    <a:pt x="574" y="631"/>
                  </a:lnTo>
                  <a:lnTo>
                    <a:pt x="582" y="664"/>
                  </a:lnTo>
                  <a:lnTo>
                    <a:pt x="588" y="699"/>
                  </a:lnTo>
                  <a:lnTo>
                    <a:pt x="593" y="733"/>
                  </a:lnTo>
                  <a:lnTo>
                    <a:pt x="597" y="768"/>
                  </a:lnTo>
                  <a:lnTo>
                    <a:pt x="599" y="804"/>
                  </a:lnTo>
                  <a:lnTo>
                    <a:pt x="599" y="839"/>
                  </a:lnTo>
                  <a:lnTo>
                    <a:pt x="591" y="839"/>
                  </a:lnTo>
                  <a:lnTo>
                    <a:pt x="591" y="804"/>
                  </a:lnTo>
                  <a:lnTo>
                    <a:pt x="589" y="770"/>
                  </a:lnTo>
                  <a:lnTo>
                    <a:pt x="586" y="735"/>
                  </a:lnTo>
                  <a:lnTo>
                    <a:pt x="580" y="701"/>
                  </a:lnTo>
                  <a:lnTo>
                    <a:pt x="574" y="666"/>
                  </a:lnTo>
                  <a:lnTo>
                    <a:pt x="566" y="633"/>
                  </a:lnTo>
                  <a:lnTo>
                    <a:pt x="559" y="601"/>
                  </a:lnTo>
                  <a:lnTo>
                    <a:pt x="549" y="568"/>
                  </a:lnTo>
                  <a:lnTo>
                    <a:pt x="538" y="535"/>
                  </a:lnTo>
                  <a:lnTo>
                    <a:pt x="526" y="503"/>
                  </a:lnTo>
                  <a:lnTo>
                    <a:pt x="513" y="472"/>
                  </a:lnTo>
                  <a:lnTo>
                    <a:pt x="497" y="441"/>
                  </a:lnTo>
                  <a:lnTo>
                    <a:pt x="482" y="412"/>
                  </a:lnTo>
                  <a:lnTo>
                    <a:pt x="465" y="384"/>
                  </a:lnTo>
                  <a:lnTo>
                    <a:pt x="447" y="355"/>
                  </a:lnTo>
                  <a:lnTo>
                    <a:pt x="428" y="326"/>
                  </a:lnTo>
                  <a:lnTo>
                    <a:pt x="434" y="322"/>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90860" name="Freeform 12"/>
            <p:cNvSpPr>
              <a:spLocks noEditPoints="1"/>
            </p:cNvSpPr>
            <p:nvPr/>
          </p:nvSpPr>
          <p:spPr bwMode="auto">
            <a:xfrm>
              <a:off x="3295" y="1909"/>
              <a:ext cx="565" cy="889"/>
            </a:xfrm>
            <a:custGeom>
              <a:avLst/>
              <a:gdLst>
                <a:gd name="T0" fmla="*/ 38 w 628"/>
                <a:gd name="T1" fmla="*/ 17 h 987"/>
                <a:gd name="T2" fmla="*/ 105 w 628"/>
                <a:gd name="T3" fmla="*/ 55 h 987"/>
                <a:gd name="T4" fmla="*/ 171 w 628"/>
                <a:gd name="T5" fmla="*/ 98 h 987"/>
                <a:gd name="T6" fmla="*/ 232 w 628"/>
                <a:gd name="T7" fmla="*/ 146 h 987"/>
                <a:gd name="T8" fmla="*/ 290 w 628"/>
                <a:gd name="T9" fmla="*/ 196 h 987"/>
                <a:gd name="T10" fmla="*/ 342 w 628"/>
                <a:gd name="T11" fmla="*/ 251 h 987"/>
                <a:gd name="T12" fmla="*/ 392 w 628"/>
                <a:gd name="T13" fmla="*/ 309 h 987"/>
                <a:gd name="T14" fmla="*/ 438 w 628"/>
                <a:gd name="T15" fmla="*/ 370 h 987"/>
                <a:gd name="T16" fmla="*/ 451 w 628"/>
                <a:gd name="T17" fmla="*/ 407 h 987"/>
                <a:gd name="T18" fmla="*/ 409 w 628"/>
                <a:gd name="T19" fmla="*/ 345 h 987"/>
                <a:gd name="T20" fmla="*/ 361 w 628"/>
                <a:gd name="T21" fmla="*/ 286 h 987"/>
                <a:gd name="T22" fmla="*/ 311 w 628"/>
                <a:gd name="T23" fmla="*/ 228 h 987"/>
                <a:gd name="T24" fmla="*/ 255 w 628"/>
                <a:gd name="T25" fmla="*/ 176 h 987"/>
                <a:gd name="T26" fmla="*/ 196 w 628"/>
                <a:gd name="T27" fmla="*/ 126 h 987"/>
                <a:gd name="T28" fmla="*/ 134 w 628"/>
                <a:gd name="T29" fmla="*/ 82 h 987"/>
                <a:gd name="T30" fmla="*/ 69 w 628"/>
                <a:gd name="T31" fmla="*/ 42 h 987"/>
                <a:gd name="T32" fmla="*/ 0 w 628"/>
                <a:gd name="T33" fmla="*/ 7 h 987"/>
                <a:gd name="T34" fmla="*/ 459 w 628"/>
                <a:gd name="T35" fmla="*/ 403 h 987"/>
                <a:gd name="T36" fmla="*/ 497 w 628"/>
                <a:gd name="T37" fmla="*/ 468 h 987"/>
                <a:gd name="T38" fmla="*/ 530 w 628"/>
                <a:gd name="T39" fmla="*/ 537 h 987"/>
                <a:gd name="T40" fmla="*/ 560 w 628"/>
                <a:gd name="T41" fmla="*/ 609 h 987"/>
                <a:gd name="T42" fmla="*/ 584 w 628"/>
                <a:gd name="T43" fmla="*/ 680 h 987"/>
                <a:gd name="T44" fmla="*/ 603 w 628"/>
                <a:gd name="T45" fmla="*/ 754 h 987"/>
                <a:gd name="T46" fmla="*/ 618 w 628"/>
                <a:gd name="T47" fmla="*/ 831 h 987"/>
                <a:gd name="T48" fmla="*/ 626 w 628"/>
                <a:gd name="T49" fmla="*/ 908 h 987"/>
                <a:gd name="T50" fmla="*/ 628 w 628"/>
                <a:gd name="T51" fmla="*/ 987 h 987"/>
                <a:gd name="T52" fmla="*/ 620 w 628"/>
                <a:gd name="T53" fmla="*/ 948 h 987"/>
                <a:gd name="T54" fmla="*/ 614 w 628"/>
                <a:gd name="T55" fmla="*/ 870 h 987"/>
                <a:gd name="T56" fmla="*/ 603 w 628"/>
                <a:gd name="T57" fmla="*/ 795 h 987"/>
                <a:gd name="T58" fmla="*/ 587 w 628"/>
                <a:gd name="T59" fmla="*/ 720 h 987"/>
                <a:gd name="T60" fmla="*/ 564 w 628"/>
                <a:gd name="T61" fmla="*/ 647 h 987"/>
                <a:gd name="T62" fmla="*/ 539 w 628"/>
                <a:gd name="T63" fmla="*/ 576 h 987"/>
                <a:gd name="T64" fmla="*/ 507 w 628"/>
                <a:gd name="T65" fmla="*/ 507 h 987"/>
                <a:gd name="T66" fmla="*/ 470 w 628"/>
                <a:gd name="T67" fmla="*/ 439 h 987"/>
                <a:gd name="T68" fmla="*/ 459 w 628"/>
                <a:gd name="T69" fmla="*/ 403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8" h="987">
                  <a:moveTo>
                    <a:pt x="4" y="0"/>
                  </a:moveTo>
                  <a:lnTo>
                    <a:pt x="38" y="17"/>
                  </a:lnTo>
                  <a:lnTo>
                    <a:pt x="73" y="36"/>
                  </a:lnTo>
                  <a:lnTo>
                    <a:pt x="105" y="55"/>
                  </a:lnTo>
                  <a:lnTo>
                    <a:pt x="138" y="76"/>
                  </a:lnTo>
                  <a:lnTo>
                    <a:pt x="171" y="98"/>
                  </a:lnTo>
                  <a:lnTo>
                    <a:pt x="201" y="121"/>
                  </a:lnTo>
                  <a:lnTo>
                    <a:pt x="232" y="146"/>
                  </a:lnTo>
                  <a:lnTo>
                    <a:pt x="261" y="171"/>
                  </a:lnTo>
                  <a:lnTo>
                    <a:pt x="290" y="196"/>
                  </a:lnTo>
                  <a:lnTo>
                    <a:pt x="317" y="222"/>
                  </a:lnTo>
                  <a:lnTo>
                    <a:pt x="342" y="251"/>
                  </a:lnTo>
                  <a:lnTo>
                    <a:pt x="368" y="280"/>
                  </a:lnTo>
                  <a:lnTo>
                    <a:pt x="392" y="309"/>
                  </a:lnTo>
                  <a:lnTo>
                    <a:pt x="415" y="340"/>
                  </a:lnTo>
                  <a:lnTo>
                    <a:pt x="438" y="370"/>
                  </a:lnTo>
                  <a:lnTo>
                    <a:pt x="459" y="403"/>
                  </a:lnTo>
                  <a:lnTo>
                    <a:pt x="451" y="407"/>
                  </a:lnTo>
                  <a:lnTo>
                    <a:pt x="430" y="376"/>
                  </a:lnTo>
                  <a:lnTo>
                    <a:pt x="409" y="345"/>
                  </a:lnTo>
                  <a:lnTo>
                    <a:pt x="386" y="315"/>
                  </a:lnTo>
                  <a:lnTo>
                    <a:pt x="361" y="286"/>
                  </a:lnTo>
                  <a:lnTo>
                    <a:pt x="336" y="257"/>
                  </a:lnTo>
                  <a:lnTo>
                    <a:pt x="311" y="228"/>
                  </a:lnTo>
                  <a:lnTo>
                    <a:pt x="284" y="201"/>
                  </a:lnTo>
                  <a:lnTo>
                    <a:pt x="255" y="176"/>
                  </a:lnTo>
                  <a:lnTo>
                    <a:pt x="226" y="151"/>
                  </a:lnTo>
                  <a:lnTo>
                    <a:pt x="196" y="126"/>
                  </a:lnTo>
                  <a:lnTo>
                    <a:pt x="165" y="105"/>
                  </a:lnTo>
                  <a:lnTo>
                    <a:pt x="134" y="82"/>
                  </a:lnTo>
                  <a:lnTo>
                    <a:pt x="102" y="61"/>
                  </a:lnTo>
                  <a:lnTo>
                    <a:pt x="69" y="42"/>
                  </a:lnTo>
                  <a:lnTo>
                    <a:pt x="34" y="25"/>
                  </a:lnTo>
                  <a:lnTo>
                    <a:pt x="0" y="7"/>
                  </a:lnTo>
                  <a:lnTo>
                    <a:pt x="4" y="0"/>
                  </a:lnTo>
                  <a:close/>
                  <a:moveTo>
                    <a:pt x="459" y="403"/>
                  </a:moveTo>
                  <a:lnTo>
                    <a:pt x="478" y="436"/>
                  </a:lnTo>
                  <a:lnTo>
                    <a:pt x="497" y="468"/>
                  </a:lnTo>
                  <a:lnTo>
                    <a:pt x="514" y="503"/>
                  </a:lnTo>
                  <a:lnTo>
                    <a:pt x="530" y="537"/>
                  </a:lnTo>
                  <a:lnTo>
                    <a:pt x="545" y="572"/>
                  </a:lnTo>
                  <a:lnTo>
                    <a:pt x="560" y="609"/>
                  </a:lnTo>
                  <a:lnTo>
                    <a:pt x="572" y="643"/>
                  </a:lnTo>
                  <a:lnTo>
                    <a:pt x="584" y="680"/>
                  </a:lnTo>
                  <a:lnTo>
                    <a:pt x="595" y="718"/>
                  </a:lnTo>
                  <a:lnTo>
                    <a:pt x="603" y="754"/>
                  </a:lnTo>
                  <a:lnTo>
                    <a:pt x="610" y="793"/>
                  </a:lnTo>
                  <a:lnTo>
                    <a:pt x="618" y="831"/>
                  </a:lnTo>
                  <a:lnTo>
                    <a:pt x="622" y="870"/>
                  </a:lnTo>
                  <a:lnTo>
                    <a:pt x="626" y="908"/>
                  </a:lnTo>
                  <a:lnTo>
                    <a:pt x="628" y="948"/>
                  </a:lnTo>
                  <a:lnTo>
                    <a:pt x="628" y="987"/>
                  </a:lnTo>
                  <a:lnTo>
                    <a:pt x="620" y="987"/>
                  </a:lnTo>
                  <a:lnTo>
                    <a:pt x="620" y="948"/>
                  </a:lnTo>
                  <a:lnTo>
                    <a:pt x="618" y="910"/>
                  </a:lnTo>
                  <a:lnTo>
                    <a:pt x="614" y="870"/>
                  </a:lnTo>
                  <a:lnTo>
                    <a:pt x="608" y="831"/>
                  </a:lnTo>
                  <a:lnTo>
                    <a:pt x="603" y="795"/>
                  </a:lnTo>
                  <a:lnTo>
                    <a:pt x="595" y="756"/>
                  </a:lnTo>
                  <a:lnTo>
                    <a:pt x="587" y="720"/>
                  </a:lnTo>
                  <a:lnTo>
                    <a:pt x="576" y="683"/>
                  </a:lnTo>
                  <a:lnTo>
                    <a:pt x="564" y="647"/>
                  </a:lnTo>
                  <a:lnTo>
                    <a:pt x="553" y="610"/>
                  </a:lnTo>
                  <a:lnTo>
                    <a:pt x="539" y="576"/>
                  </a:lnTo>
                  <a:lnTo>
                    <a:pt x="524" y="541"/>
                  </a:lnTo>
                  <a:lnTo>
                    <a:pt x="507" y="507"/>
                  </a:lnTo>
                  <a:lnTo>
                    <a:pt x="489" y="472"/>
                  </a:lnTo>
                  <a:lnTo>
                    <a:pt x="470" y="439"/>
                  </a:lnTo>
                  <a:lnTo>
                    <a:pt x="451" y="407"/>
                  </a:lnTo>
                  <a:lnTo>
                    <a:pt x="459" y="403"/>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90861" name="Freeform 13"/>
            <p:cNvSpPr>
              <a:spLocks noEditPoints="1"/>
            </p:cNvSpPr>
            <p:nvPr/>
          </p:nvSpPr>
          <p:spPr bwMode="auto">
            <a:xfrm>
              <a:off x="3443" y="1781"/>
              <a:ext cx="600" cy="1017"/>
            </a:xfrm>
            <a:custGeom>
              <a:avLst/>
              <a:gdLst>
                <a:gd name="T0" fmla="*/ 42 w 666"/>
                <a:gd name="T1" fmla="*/ 21 h 1129"/>
                <a:gd name="T2" fmla="*/ 113 w 666"/>
                <a:gd name="T3" fmla="*/ 67 h 1129"/>
                <a:gd name="T4" fmla="*/ 182 w 666"/>
                <a:gd name="T5" fmla="*/ 119 h 1129"/>
                <a:gd name="T6" fmla="*/ 248 w 666"/>
                <a:gd name="T7" fmla="*/ 174 h 1129"/>
                <a:gd name="T8" fmla="*/ 307 w 666"/>
                <a:gd name="T9" fmla="*/ 234 h 1129"/>
                <a:gd name="T10" fmla="*/ 363 w 666"/>
                <a:gd name="T11" fmla="*/ 297 h 1129"/>
                <a:gd name="T12" fmla="*/ 417 w 666"/>
                <a:gd name="T13" fmla="*/ 364 h 1129"/>
                <a:gd name="T14" fmla="*/ 463 w 666"/>
                <a:gd name="T15" fmla="*/ 436 h 1129"/>
                <a:gd name="T16" fmla="*/ 478 w 666"/>
                <a:gd name="T17" fmla="*/ 476 h 1129"/>
                <a:gd name="T18" fmla="*/ 434 w 666"/>
                <a:gd name="T19" fmla="*/ 405 h 1129"/>
                <a:gd name="T20" fmla="*/ 384 w 666"/>
                <a:gd name="T21" fmla="*/ 336 h 1129"/>
                <a:gd name="T22" fmla="*/ 330 w 666"/>
                <a:gd name="T23" fmla="*/ 270 h 1129"/>
                <a:gd name="T24" fmla="*/ 273 w 666"/>
                <a:gd name="T25" fmla="*/ 209 h 1129"/>
                <a:gd name="T26" fmla="*/ 209 w 666"/>
                <a:gd name="T27" fmla="*/ 151 h 1129"/>
                <a:gd name="T28" fmla="*/ 144 w 666"/>
                <a:gd name="T29" fmla="*/ 97 h 1129"/>
                <a:gd name="T30" fmla="*/ 75 w 666"/>
                <a:gd name="T31" fmla="*/ 49 h 1129"/>
                <a:gd name="T32" fmla="*/ 0 w 666"/>
                <a:gd name="T33" fmla="*/ 5 h 1129"/>
                <a:gd name="T34" fmla="*/ 486 w 666"/>
                <a:gd name="T35" fmla="*/ 472 h 1129"/>
                <a:gd name="T36" fmla="*/ 526 w 666"/>
                <a:gd name="T37" fmla="*/ 547 h 1129"/>
                <a:gd name="T38" fmla="*/ 562 w 666"/>
                <a:gd name="T39" fmla="*/ 626 h 1129"/>
                <a:gd name="T40" fmla="*/ 593 w 666"/>
                <a:gd name="T41" fmla="*/ 704 h 1129"/>
                <a:gd name="T42" fmla="*/ 618 w 666"/>
                <a:gd name="T43" fmla="*/ 787 h 1129"/>
                <a:gd name="T44" fmla="*/ 639 w 666"/>
                <a:gd name="T45" fmla="*/ 872 h 1129"/>
                <a:gd name="T46" fmla="*/ 653 w 666"/>
                <a:gd name="T47" fmla="*/ 956 h 1129"/>
                <a:gd name="T48" fmla="*/ 662 w 666"/>
                <a:gd name="T49" fmla="*/ 1042 h 1129"/>
                <a:gd name="T50" fmla="*/ 666 w 666"/>
                <a:gd name="T51" fmla="*/ 1129 h 1129"/>
                <a:gd name="T52" fmla="*/ 657 w 666"/>
                <a:gd name="T53" fmla="*/ 1087 h 1129"/>
                <a:gd name="T54" fmla="*/ 651 w 666"/>
                <a:gd name="T55" fmla="*/ 1000 h 1129"/>
                <a:gd name="T56" fmla="*/ 639 w 666"/>
                <a:gd name="T57" fmla="*/ 914 h 1129"/>
                <a:gd name="T58" fmla="*/ 622 w 666"/>
                <a:gd name="T59" fmla="*/ 831 h 1129"/>
                <a:gd name="T60" fmla="*/ 599 w 666"/>
                <a:gd name="T61" fmla="*/ 749 h 1129"/>
                <a:gd name="T62" fmla="*/ 570 w 666"/>
                <a:gd name="T63" fmla="*/ 668 h 1129"/>
                <a:gd name="T64" fmla="*/ 538 w 666"/>
                <a:gd name="T65" fmla="*/ 589 h 1129"/>
                <a:gd name="T66" fmla="*/ 499 w 666"/>
                <a:gd name="T67" fmla="*/ 512 h 1129"/>
                <a:gd name="T68" fmla="*/ 486 w 666"/>
                <a:gd name="T69" fmla="*/ 472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1129">
                  <a:moveTo>
                    <a:pt x="4" y="0"/>
                  </a:moveTo>
                  <a:lnTo>
                    <a:pt x="42" y="21"/>
                  </a:lnTo>
                  <a:lnTo>
                    <a:pt x="79" y="44"/>
                  </a:lnTo>
                  <a:lnTo>
                    <a:pt x="113" y="67"/>
                  </a:lnTo>
                  <a:lnTo>
                    <a:pt x="148" y="92"/>
                  </a:lnTo>
                  <a:lnTo>
                    <a:pt x="182" y="119"/>
                  </a:lnTo>
                  <a:lnTo>
                    <a:pt x="215" y="146"/>
                  </a:lnTo>
                  <a:lnTo>
                    <a:pt x="248" y="174"/>
                  </a:lnTo>
                  <a:lnTo>
                    <a:pt x="278" y="203"/>
                  </a:lnTo>
                  <a:lnTo>
                    <a:pt x="307" y="234"/>
                  </a:lnTo>
                  <a:lnTo>
                    <a:pt x="336" y="265"/>
                  </a:lnTo>
                  <a:lnTo>
                    <a:pt x="363" y="297"/>
                  </a:lnTo>
                  <a:lnTo>
                    <a:pt x="390" y="330"/>
                  </a:lnTo>
                  <a:lnTo>
                    <a:pt x="417" y="364"/>
                  </a:lnTo>
                  <a:lnTo>
                    <a:pt x="440" y="399"/>
                  </a:lnTo>
                  <a:lnTo>
                    <a:pt x="463" y="436"/>
                  </a:lnTo>
                  <a:lnTo>
                    <a:pt x="486" y="472"/>
                  </a:lnTo>
                  <a:lnTo>
                    <a:pt x="478" y="476"/>
                  </a:lnTo>
                  <a:lnTo>
                    <a:pt x="457" y="439"/>
                  </a:lnTo>
                  <a:lnTo>
                    <a:pt x="434" y="405"/>
                  </a:lnTo>
                  <a:lnTo>
                    <a:pt x="409" y="370"/>
                  </a:lnTo>
                  <a:lnTo>
                    <a:pt x="384" y="336"/>
                  </a:lnTo>
                  <a:lnTo>
                    <a:pt x="357" y="303"/>
                  </a:lnTo>
                  <a:lnTo>
                    <a:pt x="330" y="270"/>
                  </a:lnTo>
                  <a:lnTo>
                    <a:pt x="301" y="240"/>
                  </a:lnTo>
                  <a:lnTo>
                    <a:pt x="273" y="209"/>
                  </a:lnTo>
                  <a:lnTo>
                    <a:pt x="242" y="180"/>
                  </a:lnTo>
                  <a:lnTo>
                    <a:pt x="209" y="151"/>
                  </a:lnTo>
                  <a:lnTo>
                    <a:pt x="177" y="124"/>
                  </a:lnTo>
                  <a:lnTo>
                    <a:pt x="144" y="97"/>
                  </a:lnTo>
                  <a:lnTo>
                    <a:pt x="109" y="73"/>
                  </a:lnTo>
                  <a:lnTo>
                    <a:pt x="75" y="49"/>
                  </a:lnTo>
                  <a:lnTo>
                    <a:pt x="38" y="26"/>
                  </a:lnTo>
                  <a:lnTo>
                    <a:pt x="0" y="5"/>
                  </a:lnTo>
                  <a:lnTo>
                    <a:pt x="4" y="0"/>
                  </a:lnTo>
                  <a:close/>
                  <a:moveTo>
                    <a:pt x="486" y="472"/>
                  </a:moveTo>
                  <a:lnTo>
                    <a:pt x="507" y="509"/>
                  </a:lnTo>
                  <a:lnTo>
                    <a:pt x="526" y="547"/>
                  </a:lnTo>
                  <a:lnTo>
                    <a:pt x="545" y="585"/>
                  </a:lnTo>
                  <a:lnTo>
                    <a:pt x="562" y="626"/>
                  </a:lnTo>
                  <a:lnTo>
                    <a:pt x="578" y="664"/>
                  </a:lnTo>
                  <a:lnTo>
                    <a:pt x="593" y="704"/>
                  </a:lnTo>
                  <a:lnTo>
                    <a:pt x="607" y="747"/>
                  </a:lnTo>
                  <a:lnTo>
                    <a:pt x="618" y="787"/>
                  </a:lnTo>
                  <a:lnTo>
                    <a:pt x="630" y="829"/>
                  </a:lnTo>
                  <a:lnTo>
                    <a:pt x="639" y="872"/>
                  </a:lnTo>
                  <a:lnTo>
                    <a:pt x="647" y="914"/>
                  </a:lnTo>
                  <a:lnTo>
                    <a:pt x="653" y="956"/>
                  </a:lnTo>
                  <a:lnTo>
                    <a:pt x="658" y="998"/>
                  </a:lnTo>
                  <a:lnTo>
                    <a:pt x="662" y="1042"/>
                  </a:lnTo>
                  <a:lnTo>
                    <a:pt x="664" y="1085"/>
                  </a:lnTo>
                  <a:lnTo>
                    <a:pt x="666" y="1129"/>
                  </a:lnTo>
                  <a:lnTo>
                    <a:pt x="657" y="1129"/>
                  </a:lnTo>
                  <a:lnTo>
                    <a:pt x="657" y="1087"/>
                  </a:lnTo>
                  <a:lnTo>
                    <a:pt x="655" y="1042"/>
                  </a:lnTo>
                  <a:lnTo>
                    <a:pt x="651" y="1000"/>
                  </a:lnTo>
                  <a:lnTo>
                    <a:pt x="645" y="956"/>
                  </a:lnTo>
                  <a:lnTo>
                    <a:pt x="639" y="914"/>
                  </a:lnTo>
                  <a:lnTo>
                    <a:pt x="632" y="872"/>
                  </a:lnTo>
                  <a:lnTo>
                    <a:pt x="622" y="831"/>
                  </a:lnTo>
                  <a:lnTo>
                    <a:pt x="610" y="789"/>
                  </a:lnTo>
                  <a:lnTo>
                    <a:pt x="599" y="749"/>
                  </a:lnTo>
                  <a:lnTo>
                    <a:pt x="586" y="708"/>
                  </a:lnTo>
                  <a:lnTo>
                    <a:pt x="570" y="668"/>
                  </a:lnTo>
                  <a:lnTo>
                    <a:pt x="555" y="628"/>
                  </a:lnTo>
                  <a:lnTo>
                    <a:pt x="538" y="589"/>
                  </a:lnTo>
                  <a:lnTo>
                    <a:pt x="520" y="551"/>
                  </a:lnTo>
                  <a:lnTo>
                    <a:pt x="499" y="512"/>
                  </a:lnTo>
                  <a:lnTo>
                    <a:pt x="478" y="476"/>
                  </a:lnTo>
                  <a:lnTo>
                    <a:pt x="486" y="472"/>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90862" name="Freeform 14"/>
            <p:cNvSpPr>
              <a:spLocks noEditPoints="1"/>
            </p:cNvSpPr>
            <p:nvPr/>
          </p:nvSpPr>
          <p:spPr bwMode="auto">
            <a:xfrm>
              <a:off x="3648" y="1706"/>
              <a:ext cx="568" cy="1092"/>
            </a:xfrm>
            <a:custGeom>
              <a:avLst/>
              <a:gdLst>
                <a:gd name="T0" fmla="*/ 41 w 630"/>
                <a:gd name="T1" fmla="*/ 25 h 1212"/>
                <a:gd name="T2" fmla="*/ 110 w 630"/>
                <a:gd name="T3" fmla="*/ 81 h 1212"/>
                <a:gd name="T4" fmla="*/ 175 w 630"/>
                <a:gd name="T5" fmla="*/ 140 h 1212"/>
                <a:gd name="T6" fmla="*/ 237 w 630"/>
                <a:gd name="T7" fmla="*/ 204 h 1212"/>
                <a:gd name="T8" fmla="*/ 294 w 630"/>
                <a:gd name="T9" fmla="*/ 271 h 1212"/>
                <a:gd name="T10" fmla="*/ 348 w 630"/>
                <a:gd name="T11" fmla="*/ 340 h 1212"/>
                <a:gd name="T12" fmla="*/ 398 w 630"/>
                <a:gd name="T13" fmla="*/ 413 h 1212"/>
                <a:gd name="T14" fmla="*/ 444 w 630"/>
                <a:gd name="T15" fmla="*/ 490 h 1212"/>
                <a:gd name="T16" fmla="*/ 457 w 630"/>
                <a:gd name="T17" fmla="*/ 532 h 1212"/>
                <a:gd name="T18" fmla="*/ 415 w 630"/>
                <a:gd name="T19" fmla="*/ 455 h 1212"/>
                <a:gd name="T20" fmla="*/ 367 w 630"/>
                <a:gd name="T21" fmla="*/ 380 h 1212"/>
                <a:gd name="T22" fmla="*/ 315 w 630"/>
                <a:gd name="T23" fmla="*/ 309 h 1212"/>
                <a:gd name="T24" fmla="*/ 260 w 630"/>
                <a:gd name="T25" fmla="*/ 242 h 1212"/>
                <a:gd name="T26" fmla="*/ 202 w 630"/>
                <a:gd name="T27" fmla="*/ 177 h 1212"/>
                <a:gd name="T28" fmla="*/ 139 w 630"/>
                <a:gd name="T29" fmla="*/ 115 h 1212"/>
                <a:gd name="T30" fmla="*/ 71 w 630"/>
                <a:gd name="T31" fmla="*/ 59 h 1212"/>
                <a:gd name="T32" fmla="*/ 0 w 630"/>
                <a:gd name="T33" fmla="*/ 6 h 1212"/>
                <a:gd name="T34" fmla="*/ 463 w 630"/>
                <a:gd name="T35" fmla="*/ 528 h 1212"/>
                <a:gd name="T36" fmla="*/ 502 w 630"/>
                <a:gd name="T37" fmla="*/ 607 h 1212"/>
                <a:gd name="T38" fmla="*/ 536 w 630"/>
                <a:gd name="T39" fmla="*/ 689 h 1212"/>
                <a:gd name="T40" fmla="*/ 565 w 630"/>
                <a:gd name="T41" fmla="*/ 772 h 1212"/>
                <a:gd name="T42" fmla="*/ 588 w 630"/>
                <a:gd name="T43" fmla="*/ 858 h 1212"/>
                <a:gd name="T44" fmla="*/ 607 w 630"/>
                <a:gd name="T45" fmla="*/ 945 h 1212"/>
                <a:gd name="T46" fmla="*/ 621 w 630"/>
                <a:gd name="T47" fmla="*/ 1033 h 1212"/>
                <a:gd name="T48" fmla="*/ 628 w 630"/>
                <a:gd name="T49" fmla="*/ 1122 h 1212"/>
                <a:gd name="T50" fmla="*/ 630 w 630"/>
                <a:gd name="T51" fmla="*/ 1212 h 1212"/>
                <a:gd name="T52" fmla="*/ 622 w 630"/>
                <a:gd name="T53" fmla="*/ 1168 h 1212"/>
                <a:gd name="T54" fmla="*/ 617 w 630"/>
                <a:gd name="T55" fmla="*/ 1077 h 1212"/>
                <a:gd name="T56" fmla="*/ 605 w 630"/>
                <a:gd name="T57" fmla="*/ 989 h 1212"/>
                <a:gd name="T58" fmla="*/ 590 w 630"/>
                <a:gd name="T59" fmla="*/ 903 h 1212"/>
                <a:gd name="T60" fmla="*/ 569 w 630"/>
                <a:gd name="T61" fmla="*/ 818 h 1212"/>
                <a:gd name="T62" fmla="*/ 544 w 630"/>
                <a:gd name="T63" fmla="*/ 734 h 1212"/>
                <a:gd name="T64" fmla="*/ 511 w 630"/>
                <a:gd name="T65" fmla="*/ 651 h 1212"/>
                <a:gd name="T66" fmla="*/ 477 w 630"/>
                <a:gd name="T67" fmla="*/ 570 h 1212"/>
                <a:gd name="T68" fmla="*/ 463 w 630"/>
                <a:gd name="T69" fmla="*/ 528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0" h="1212">
                  <a:moveTo>
                    <a:pt x="4" y="0"/>
                  </a:moveTo>
                  <a:lnTo>
                    <a:pt x="41" y="25"/>
                  </a:lnTo>
                  <a:lnTo>
                    <a:pt x="75" y="52"/>
                  </a:lnTo>
                  <a:lnTo>
                    <a:pt x="110" y="81"/>
                  </a:lnTo>
                  <a:lnTo>
                    <a:pt x="143" y="109"/>
                  </a:lnTo>
                  <a:lnTo>
                    <a:pt x="175" y="140"/>
                  </a:lnTo>
                  <a:lnTo>
                    <a:pt x="208" y="171"/>
                  </a:lnTo>
                  <a:lnTo>
                    <a:pt x="237" y="204"/>
                  </a:lnTo>
                  <a:lnTo>
                    <a:pt x="267" y="236"/>
                  </a:lnTo>
                  <a:lnTo>
                    <a:pt x="294" y="271"/>
                  </a:lnTo>
                  <a:lnTo>
                    <a:pt x="323" y="305"/>
                  </a:lnTo>
                  <a:lnTo>
                    <a:pt x="348" y="340"/>
                  </a:lnTo>
                  <a:lnTo>
                    <a:pt x="373" y="376"/>
                  </a:lnTo>
                  <a:lnTo>
                    <a:pt x="398" y="413"/>
                  </a:lnTo>
                  <a:lnTo>
                    <a:pt x="421" y="451"/>
                  </a:lnTo>
                  <a:lnTo>
                    <a:pt x="444" y="490"/>
                  </a:lnTo>
                  <a:lnTo>
                    <a:pt x="463" y="528"/>
                  </a:lnTo>
                  <a:lnTo>
                    <a:pt x="457" y="532"/>
                  </a:lnTo>
                  <a:lnTo>
                    <a:pt x="436" y="494"/>
                  </a:lnTo>
                  <a:lnTo>
                    <a:pt x="415" y="455"/>
                  </a:lnTo>
                  <a:lnTo>
                    <a:pt x="392" y="417"/>
                  </a:lnTo>
                  <a:lnTo>
                    <a:pt x="367" y="380"/>
                  </a:lnTo>
                  <a:lnTo>
                    <a:pt x="342" y="346"/>
                  </a:lnTo>
                  <a:lnTo>
                    <a:pt x="315" y="309"/>
                  </a:lnTo>
                  <a:lnTo>
                    <a:pt x="288" y="275"/>
                  </a:lnTo>
                  <a:lnTo>
                    <a:pt x="260" y="242"/>
                  </a:lnTo>
                  <a:lnTo>
                    <a:pt x="231" y="209"/>
                  </a:lnTo>
                  <a:lnTo>
                    <a:pt x="202" y="177"/>
                  </a:lnTo>
                  <a:lnTo>
                    <a:pt x="169" y="146"/>
                  </a:lnTo>
                  <a:lnTo>
                    <a:pt x="139" y="115"/>
                  </a:lnTo>
                  <a:lnTo>
                    <a:pt x="104" y="86"/>
                  </a:lnTo>
                  <a:lnTo>
                    <a:pt x="71" y="59"/>
                  </a:lnTo>
                  <a:lnTo>
                    <a:pt x="35" y="33"/>
                  </a:lnTo>
                  <a:lnTo>
                    <a:pt x="0" y="6"/>
                  </a:lnTo>
                  <a:lnTo>
                    <a:pt x="4" y="0"/>
                  </a:lnTo>
                  <a:close/>
                  <a:moveTo>
                    <a:pt x="463" y="528"/>
                  </a:moveTo>
                  <a:lnTo>
                    <a:pt x="484" y="567"/>
                  </a:lnTo>
                  <a:lnTo>
                    <a:pt x="502" y="607"/>
                  </a:lnTo>
                  <a:lnTo>
                    <a:pt x="519" y="647"/>
                  </a:lnTo>
                  <a:lnTo>
                    <a:pt x="536" y="689"/>
                  </a:lnTo>
                  <a:lnTo>
                    <a:pt x="550" y="730"/>
                  </a:lnTo>
                  <a:lnTo>
                    <a:pt x="565" y="772"/>
                  </a:lnTo>
                  <a:lnTo>
                    <a:pt x="576" y="814"/>
                  </a:lnTo>
                  <a:lnTo>
                    <a:pt x="588" y="858"/>
                  </a:lnTo>
                  <a:lnTo>
                    <a:pt x="598" y="901"/>
                  </a:lnTo>
                  <a:lnTo>
                    <a:pt x="607" y="945"/>
                  </a:lnTo>
                  <a:lnTo>
                    <a:pt x="615" y="989"/>
                  </a:lnTo>
                  <a:lnTo>
                    <a:pt x="621" y="1033"/>
                  </a:lnTo>
                  <a:lnTo>
                    <a:pt x="624" y="1077"/>
                  </a:lnTo>
                  <a:lnTo>
                    <a:pt x="628" y="1122"/>
                  </a:lnTo>
                  <a:lnTo>
                    <a:pt x="630" y="1168"/>
                  </a:lnTo>
                  <a:lnTo>
                    <a:pt x="630" y="1212"/>
                  </a:lnTo>
                  <a:lnTo>
                    <a:pt x="622" y="1212"/>
                  </a:lnTo>
                  <a:lnTo>
                    <a:pt x="622" y="1168"/>
                  </a:lnTo>
                  <a:lnTo>
                    <a:pt x="621" y="1124"/>
                  </a:lnTo>
                  <a:lnTo>
                    <a:pt x="617" y="1077"/>
                  </a:lnTo>
                  <a:lnTo>
                    <a:pt x="613" y="1033"/>
                  </a:lnTo>
                  <a:lnTo>
                    <a:pt x="605" y="989"/>
                  </a:lnTo>
                  <a:lnTo>
                    <a:pt x="599" y="947"/>
                  </a:lnTo>
                  <a:lnTo>
                    <a:pt x="590" y="903"/>
                  </a:lnTo>
                  <a:lnTo>
                    <a:pt x="580" y="860"/>
                  </a:lnTo>
                  <a:lnTo>
                    <a:pt x="569" y="818"/>
                  </a:lnTo>
                  <a:lnTo>
                    <a:pt x="557" y="776"/>
                  </a:lnTo>
                  <a:lnTo>
                    <a:pt x="544" y="734"/>
                  </a:lnTo>
                  <a:lnTo>
                    <a:pt x="528" y="691"/>
                  </a:lnTo>
                  <a:lnTo>
                    <a:pt x="511" y="651"/>
                  </a:lnTo>
                  <a:lnTo>
                    <a:pt x="494" y="611"/>
                  </a:lnTo>
                  <a:lnTo>
                    <a:pt x="477" y="570"/>
                  </a:lnTo>
                  <a:lnTo>
                    <a:pt x="457" y="532"/>
                  </a:lnTo>
                  <a:lnTo>
                    <a:pt x="463" y="528"/>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90863" name="Freeform 15"/>
            <p:cNvSpPr>
              <a:spLocks noEditPoints="1"/>
            </p:cNvSpPr>
            <p:nvPr/>
          </p:nvSpPr>
          <p:spPr bwMode="auto">
            <a:xfrm>
              <a:off x="3836" y="1650"/>
              <a:ext cx="544" cy="1148"/>
            </a:xfrm>
            <a:custGeom>
              <a:avLst/>
              <a:gdLst>
                <a:gd name="T0" fmla="*/ 40 w 605"/>
                <a:gd name="T1" fmla="*/ 31 h 1274"/>
                <a:gd name="T2" fmla="*/ 107 w 605"/>
                <a:gd name="T3" fmla="*/ 95 h 1274"/>
                <a:gd name="T4" fmla="*/ 169 w 605"/>
                <a:gd name="T5" fmla="*/ 160 h 1274"/>
                <a:gd name="T6" fmla="*/ 228 w 605"/>
                <a:gd name="T7" fmla="*/ 229 h 1274"/>
                <a:gd name="T8" fmla="*/ 284 w 605"/>
                <a:gd name="T9" fmla="*/ 302 h 1274"/>
                <a:gd name="T10" fmla="*/ 336 w 605"/>
                <a:gd name="T11" fmla="*/ 377 h 1274"/>
                <a:gd name="T12" fmla="*/ 382 w 605"/>
                <a:gd name="T13" fmla="*/ 454 h 1274"/>
                <a:gd name="T14" fmla="*/ 426 w 605"/>
                <a:gd name="T15" fmla="*/ 534 h 1274"/>
                <a:gd name="T16" fmla="*/ 438 w 605"/>
                <a:gd name="T17" fmla="*/ 579 h 1274"/>
                <a:gd name="T18" fmla="*/ 397 w 605"/>
                <a:gd name="T19" fmla="*/ 498 h 1274"/>
                <a:gd name="T20" fmla="*/ 353 w 605"/>
                <a:gd name="T21" fmla="*/ 419 h 1274"/>
                <a:gd name="T22" fmla="*/ 303 w 605"/>
                <a:gd name="T23" fmla="*/ 342 h 1274"/>
                <a:gd name="T24" fmla="*/ 249 w 605"/>
                <a:gd name="T25" fmla="*/ 269 h 1274"/>
                <a:gd name="T26" fmla="*/ 194 w 605"/>
                <a:gd name="T27" fmla="*/ 198 h 1274"/>
                <a:gd name="T28" fmla="*/ 132 w 605"/>
                <a:gd name="T29" fmla="*/ 131 h 1274"/>
                <a:gd name="T30" fmla="*/ 69 w 605"/>
                <a:gd name="T31" fmla="*/ 68 h 1274"/>
                <a:gd name="T32" fmla="*/ 0 w 605"/>
                <a:gd name="T33" fmla="*/ 8 h 1274"/>
                <a:gd name="T34" fmla="*/ 445 w 605"/>
                <a:gd name="T35" fmla="*/ 575 h 1274"/>
                <a:gd name="T36" fmla="*/ 482 w 605"/>
                <a:gd name="T37" fmla="*/ 657 h 1274"/>
                <a:gd name="T38" fmla="*/ 512 w 605"/>
                <a:gd name="T39" fmla="*/ 742 h 1274"/>
                <a:gd name="T40" fmla="*/ 539 w 605"/>
                <a:gd name="T41" fmla="*/ 828 h 1274"/>
                <a:gd name="T42" fmla="*/ 562 w 605"/>
                <a:gd name="T43" fmla="*/ 915 h 1274"/>
                <a:gd name="T44" fmla="*/ 580 w 605"/>
                <a:gd name="T45" fmla="*/ 1003 h 1274"/>
                <a:gd name="T46" fmla="*/ 593 w 605"/>
                <a:gd name="T47" fmla="*/ 1093 h 1274"/>
                <a:gd name="T48" fmla="*/ 601 w 605"/>
                <a:gd name="T49" fmla="*/ 1184 h 1274"/>
                <a:gd name="T50" fmla="*/ 605 w 605"/>
                <a:gd name="T51" fmla="*/ 1274 h 1274"/>
                <a:gd name="T52" fmla="*/ 595 w 605"/>
                <a:gd name="T53" fmla="*/ 1230 h 1274"/>
                <a:gd name="T54" fmla="*/ 589 w 605"/>
                <a:gd name="T55" fmla="*/ 1139 h 1274"/>
                <a:gd name="T56" fmla="*/ 580 w 605"/>
                <a:gd name="T57" fmla="*/ 1049 h 1274"/>
                <a:gd name="T58" fmla="*/ 564 w 605"/>
                <a:gd name="T59" fmla="*/ 961 h 1274"/>
                <a:gd name="T60" fmla="*/ 545 w 605"/>
                <a:gd name="T61" fmla="*/ 874 h 1274"/>
                <a:gd name="T62" fmla="*/ 520 w 605"/>
                <a:gd name="T63" fmla="*/ 788 h 1274"/>
                <a:gd name="T64" fmla="*/ 489 w 605"/>
                <a:gd name="T65" fmla="*/ 703 h 1274"/>
                <a:gd name="T66" fmla="*/ 457 w 605"/>
                <a:gd name="T67" fmla="*/ 619 h 1274"/>
                <a:gd name="T68" fmla="*/ 445 w 605"/>
                <a:gd name="T69" fmla="*/ 575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5" h="1274">
                  <a:moveTo>
                    <a:pt x="6" y="0"/>
                  </a:moveTo>
                  <a:lnTo>
                    <a:pt x="40" y="31"/>
                  </a:lnTo>
                  <a:lnTo>
                    <a:pt x="75" y="62"/>
                  </a:lnTo>
                  <a:lnTo>
                    <a:pt x="107" y="95"/>
                  </a:lnTo>
                  <a:lnTo>
                    <a:pt x="138" y="125"/>
                  </a:lnTo>
                  <a:lnTo>
                    <a:pt x="169" y="160"/>
                  </a:lnTo>
                  <a:lnTo>
                    <a:pt x="199" y="194"/>
                  </a:lnTo>
                  <a:lnTo>
                    <a:pt x="228" y="229"/>
                  </a:lnTo>
                  <a:lnTo>
                    <a:pt x="257" y="266"/>
                  </a:lnTo>
                  <a:lnTo>
                    <a:pt x="284" y="302"/>
                  </a:lnTo>
                  <a:lnTo>
                    <a:pt x="311" y="339"/>
                  </a:lnTo>
                  <a:lnTo>
                    <a:pt x="336" y="377"/>
                  </a:lnTo>
                  <a:lnTo>
                    <a:pt x="359" y="415"/>
                  </a:lnTo>
                  <a:lnTo>
                    <a:pt x="382" y="454"/>
                  </a:lnTo>
                  <a:lnTo>
                    <a:pt x="405" y="494"/>
                  </a:lnTo>
                  <a:lnTo>
                    <a:pt x="426" y="534"/>
                  </a:lnTo>
                  <a:lnTo>
                    <a:pt x="445" y="575"/>
                  </a:lnTo>
                  <a:lnTo>
                    <a:pt x="438" y="579"/>
                  </a:lnTo>
                  <a:lnTo>
                    <a:pt x="418" y="538"/>
                  </a:lnTo>
                  <a:lnTo>
                    <a:pt x="397" y="498"/>
                  </a:lnTo>
                  <a:lnTo>
                    <a:pt x="376" y="458"/>
                  </a:lnTo>
                  <a:lnTo>
                    <a:pt x="353" y="419"/>
                  </a:lnTo>
                  <a:lnTo>
                    <a:pt x="328" y="381"/>
                  </a:lnTo>
                  <a:lnTo>
                    <a:pt x="303" y="342"/>
                  </a:lnTo>
                  <a:lnTo>
                    <a:pt x="278" y="306"/>
                  </a:lnTo>
                  <a:lnTo>
                    <a:pt x="249" y="269"/>
                  </a:lnTo>
                  <a:lnTo>
                    <a:pt x="222" y="235"/>
                  </a:lnTo>
                  <a:lnTo>
                    <a:pt x="194" y="198"/>
                  </a:lnTo>
                  <a:lnTo>
                    <a:pt x="163" y="166"/>
                  </a:lnTo>
                  <a:lnTo>
                    <a:pt x="132" y="131"/>
                  </a:lnTo>
                  <a:lnTo>
                    <a:pt x="102" y="100"/>
                  </a:lnTo>
                  <a:lnTo>
                    <a:pt x="69" y="68"/>
                  </a:lnTo>
                  <a:lnTo>
                    <a:pt x="34" y="37"/>
                  </a:lnTo>
                  <a:lnTo>
                    <a:pt x="0" y="8"/>
                  </a:lnTo>
                  <a:lnTo>
                    <a:pt x="6" y="0"/>
                  </a:lnTo>
                  <a:close/>
                  <a:moveTo>
                    <a:pt x="445" y="575"/>
                  </a:moveTo>
                  <a:lnTo>
                    <a:pt x="464" y="617"/>
                  </a:lnTo>
                  <a:lnTo>
                    <a:pt x="482" y="657"/>
                  </a:lnTo>
                  <a:lnTo>
                    <a:pt x="497" y="700"/>
                  </a:lnTo>
                  <a:lnTo>
                    <a:pt x="512" y="742"/>
                  </a:lnTo>
                  <a:lnTo>
                    <a:pt x="528" y="784"/>
                  </a:lnTo>
                  <a:lnTo>
                    <a:pt x="539" y="828"/>
                  </a:lnTo>
                  <a:lnTo>
                    <a:pt x="553" y="872"/>
                  </a:lnTo>
                  <a:lnTo>
                    <a:pt x="562" y="915"/>
                  </a:lnTo>
                  <a:lnTo>
                    <a:pt x="572" y="959"/>
                  </a:lnTo>
                  <a:lnTo>
                    <a:pt x="580" y="1003"/>
                  </a:lnTo>
                  <a:lnTo>
                    <a:pt x="587" y="1049"/>
                  </a:lnTo>
                  <a:lnTo>
                    <a:pt x="593" y="1093"/>
                  </a:lnTo>
                  <a:lnTo>
                    <a:pt x="597" y="1138"/>
                  </a:lnTo>
                  <a:lnTo>
                    <a:pt x="601" y="1184"/>
                  </a:lnTo>
                  <a:lnTo>
                    <a:pt x="603" y="1228"/>
                  </a:lnTo>
                  <a:lnTo>
                    <a:pt x="605" y="1274"/>
                  </a:lnTo>
                  <a:lnTo>
                    <a:pt x="595" y="1274"/>
                  </a:lnTo>
                  <a:lnTo>
                    <a:pt x="595" y="1230"/>
                  </a:lnTo>
                  <a:lnTo>
                    <a:pt x="593" y="1184"/>
                  </a:lnTo>
                  <a:lnTo>
                    <a:pt x="589" y="1139"/>
                  </a:lnTo>
                  <a:lnTo>
                    <a:pt x="585" y="1093"/>
                  </a:lnTo>
                  <a:lnTo>
                    <a:pt x="580" y="1049"/>
                  </a:lnTo>
                  <a:lnTo>
                    <a:pt x="572" y="1005"/>
                  </a:lnTo>
                  <a:lnTo>
                    <a:pt x="564" y="961"/>
                  </a:lnTo>
                  <a:lnTo>
                    <a:pt x="555" y="917"/>
                  </a:lnTo>
                  <a:lnTo>
                    <a:pt x="545" y="874"/>
                  </a:lnTo>
                  <a:lnTo>
                    <a:pt x="532" y="830"/>
                  </a:lnTo>
                  <a:lnTo>
                    <a:pt x="520" y="788"/>
                  </a:lnTo>
                  <a:lnTo>
                    <a:pt x="505" y="746"/>
                  </a:lnTo>
                  <a:lnTo>
                    <a:pt x="489" y="703"/>
                  </a:lnTo>
                  <a:lnTo>
                    <a:pt x="474" y="661"/>
                  </a:lnTo>
                  <a:lnTo>
                    <a:pt x="457" y="619"/>
                  </a:lnTo>
                  <a:lnTo>
                    <a:pt x="438" y="579"/>
                  </a:lnTo>
                  <a:lnTo>
                    <a:pt x="445" y="575"/>
                  </a:lnTo>
                  <a:close/>
                </a:path>
              </a:pathLst>
            </a:custGeom>
            <a:solidFill>
              <a:srgbClr val="1F1A17"/>
            </a:solidFill>
            <a:ln w="9525">
              <a:solidFill>
                <a:srgbClr val="FF66FF"/>
              </a:solidFill>
              <a:round/>
              <a:headEnd/>
              <a:tailEnd/>
            </a:ln>
          </p:spPr>
          <p:txBody>
            <a:bodyPr/>
            <a:lstStyle/>
            <a:p>
              <a:endParaRPr lang="en-US" smtClean="0">
                <a:solidFill>
                  <a:srgbClr val="000000"/>
                </a:solidFill>
              </a:endParaRPr>
            </a:p>
          </p:txBody>
        </p:sp>
        <p:sp>
          <p:nvSpPr>
            <p:cNvPr id="590864" name="Freeform 16"/>
            <p:cNvSpPr>
              <a:spLocks/>
            </p:cNvSpPr>
            <p:nvPr/>
          </p:nvSpPr>
          <p:spPr bwMode="auto">
            <a:xfrm>
              <a:off x="2883" y="2790"/>
              <a:ext cx="1651" cy="16"/>
            </a:xfrm>
            <a:custGeom>
              <a:avLst/>
              <a:gdLst>
                <a:gd name="T0" fmla="*/ 0 w 1833"/>
                <a:gd name="T1" fmla="*/ 8 h 17"/>
                <a:gd name="T2" fmla="*/ 1833 w 1833"/>
                <a:gd name="T3" fmla="*/ 0 h 17"/>
                <a:gd name="T4" fmla="*/ 1833 w 1833"/>
                <a:gd name="T5" fmla="*/ 8 h 17"/>
                <a:gd name="T6" fmla="*/ 0 w 1833"/>
                <a:gd name="T7" fmla="*/ 17 h 17"/>
                <a:gd name="T8" fmla="*/ 0 w 1833"/>
                <a:gd name="T9" fmla="*/ 8 h 17"/>
              </a:gdLst>
              <a:ahLst/>
              <a:cxnLst>
                <a:cxn ang="0">
                  <a:pos x="T0" y="T1"/>
                </a:cxn>
                <a:cxn ang="0">
                  <a:pos x="T2" y="T3"/>
                </a:cxn>
                <a:cxn ang="0">
                  <a:pos x="T4" y="T5"/>
                </a:cxn>
                <a:cxn ang="0">
                  <a:pos x="T6" y="T7"/>
                </a:cxn>
                <a:cxn ang="0">
                  <a:pos x="T8" y="T9"/>
                </a:cxn>
              </a:cxnLst>
              <a:rect l="0" t="0" r="r" b="b"/>
              <a:pathLst>
                <a:path w="1833" h="17">
                  <a:moveTo>
                    <a:pt x="0" y="8"/>
                  </a:moveTo>
                  <a:lnTo>
                    <a:pt x="1833" y="0"/>
                  </a:lnTo>
                  <a:lnTo>
                    <a:pt x="1833" y="8"/>
                  </a:lnTo>
                  <a:lnTo>
                    <a:pt x="0" y="17"/>
                  </a:lnTo>
                  <a:lnTo>
                    <a:pt x="0" y="8"/>
                  </a:lnTo>
                  <a:close/>
                </a:path>
              </a:pathLst>
            </a:custGeom>
            <a:solidFill>
              <a:srgbClr val="1F1A17"/>
            </a:solidFill>
            <a:ln w="12700" cmpd="sng">
              <a:solidFill>
                <a:srgbClr val="000000"/>
              </a:solidFill>
              <a:round/>
              <a:headEnd/>
              <a:tailEnd/>
            </a:ln>
          </p:spPr>
          <p:txBody>
            <a:bodyPr/>
            <a:lstStyle/>
            <a:p>
              <a:endParaRPr lang="en-US" smtClean="0">
                <a:solidFill>
                  <a:srgbClr val="000000"/>
                </a:solidFill>
              </a:endParaRPr>
            </a:p>
          </p:txBody>
        </p:sp>
        <p:sp>
          <p:nvSpPr>
            <p:cNvPr id="590865" name="Oval 17"/>
            <p:cNvSpPr>
              <a:spLocks noChangeArrowheads="1"/>
            </p:cNvSpPr>
            <p:nvPr/>
          </p:nvSpPr>
          <p:spPr bwMode="auto">
            <a:xfrm>
              <a:off x="2866" y="2569"/>
              <a:ext cx="44" cy="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866" name="Oval 18"/>
            <p:cNvSpPr>
              <a:spLocks noChangeArrowheads="1"/>
            </p:cNvSpPr>
            <p:nvPr/>
          </p:nvSpPr>
          <p:spPr bwMode="auto">
            <a:xfrm>
              <a:off x="2921" y="2385"/>
              <a:ext cx="43" cy="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867" name="Oval 19"/>
            <p:cNvSpPr>
              <a:spLocks noChangeArrowheads="1"/>
            </p:cNvSpPr>
            <p:nvPr/>
          </p:nvSpPr>
          <p:spPr bwMode="auto">
            <a:xfrm>
              <a:off x="3001" y="2201"/>
              <a:ext cx="44" cy="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868" name="Oval 20"/>
            <p:cNvSpPr>
              <a:spLocks noChangeArrowheads="1"/>
            </p:cNvSpPr>
            <p:nvPr/>
          </p:nvSpPr>
          <p:spPr bwMode="auto">
            <a:xfrm>
              <a:off x="3125" y="2023"/>
              <a:ext cx="44" cy="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869" name="Oval 21"/>
            <p:cNvSpPr>
              <a:spLocks noChangeArrowheads="1"/>
            </p:cNvSpPr>
            <p:nvPr/>
          </p:nvSpPr>
          <p:spPr bwMode="auto">
            <a:xfrm>
              <a:off x="3434" y="1758"/>
              <a:ext cx="43" cy="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870" name="Oval 22"/>
            <p:cNvSpPr>
              <a:spLocks noChangeArrowheads="1"/>
            </p:cNvSpPr>
            <p:nvPr/>
          </p:nvSpPr>
          <p:spPr bwMode="auto">
            <a:xfrm>
              <a:off x="3260" y="1888"/>
              <a:ext cx="44" cy="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871" name="Oval 23"/>
            <p:cNvSpPr>
              <a:spLocks noChangeArrowheads="1"/>
            </p:cNvSpPr>
            <p:nvPr/>
          </p:nvSpPr>
          <p:spPr bwMode="auto">
            <a:xfrm>
              <a:off x="3622" y="1677"/>
              <a:ext cx="43" cy="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872" name="Oval 24"/>
            <p:cNvSpPr>
              <a:spLocks noChangeArrowheads="1"/>
            </p:cNvSpPr>
            <p:nvPr/>
          </p:nvSpPr>
          <p:spPr bwMode="auto">
            <a:xfrm>
              <a:off x="3822" y="1634"/>
              <a:ext cx="43" cy="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873" name="Oval 25"/>
            <p:cNvSpPr>
              <a:spLocks noChangeArrowheads="1"/>
            </p:cNvSpPr>
            <p:nvPr/>
          </p:nvSpPr>
          <p:spPr bwMode="auto">
            <a:xfrm>
              <a:off x="4011" y="1618"/>
              <a:ext cx="43" cy="4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874" name="Text Box 26"/>
            <p:cNvSpPr txBox="1">
              <a:spLocks noChangeArrowheads="1"/>
            </p:cNvSpPr>
            <p:nvPr/>
          </p:nvSpPr>
          <p:spPr bwMode="auto">
            <a:xfrm>
              <a:off x="2748" y="2320"/>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20</a:t>
              </a:r>
              <a:r>
                <a:rPr lang="en-US" altLang="en-US" sz="1200" baseline="30000" smtClean="0">
                  <a:solidFill>
                    <a:srgbClr val="000000"/>
                  </a:solidFill>
                  <a:latin typeface="Times New Roman" panose="02020603050405020304" pitchFamily="18" charset="0"/>
                </a:rPr>
                <a:t>0</a:t>
              </a:r>
            </a:p>
          </p:txBody>
        </p:sp>
        <p:sp>
          <p:nvSpPr>
            <p:cNvPr id="590875" name="Text Box 27"/>
            <p:cNvSpPr txBox="1">
              <a:spLocks noChangeArrowheads="1"/>
            </p:cNvSpPr>
            <p:nvPr/>
          </p:nvSpPr>
          <p:spPr bwMode="auto">
            <a:xfrm>
              <a:off x="2845" y="2109"/>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30</a:t>
              </a:r>
              <a:r>
                <a:rPr lang="en-US" altLang="en-US" sz="1200" baseline="30000" smtClean="0">
                  <a:solidFill>
                    <a:srgbClr val="000000"/>
                  </a:solidFill>
                  <a:latin typeface="Times New Roman" panose="02020603050405020304" pitchFamily="18" charset="0"/>
                </a:rPr>
                <a:t>0</a:t>
              </a:r>
            </a:p>
          </p:txBody>
        </p:sp>
        <p:sp>
          <p:nvSpPr>
            <p:cNvPr id="590876" name="Text Box 28"/>
            <p:cNvSpPr txBox="1">
              <a:spLocks noChangeArrowheads="1"/>
            </p:cNvSpPr>
            <p:nvPr/>
          </p:nvSpPr>
          <p:spPr bwMode="auto">
            <a:xfrm>
              <a:off x="2974" y="1937"/>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40</a:t>
              </a:r>
              <a:r>
                <a:rPr lang="en-US" altLang="en-US" sz="1200" baseline="30000" smtClean="0">
                  <a:solidFill>
                    <a:srgbClr val="000000"/>
                  </a:solidFill>
                  <a:latin typeface="Times New Roman" panose="02020603050405020304" pitchFamily="18" charset="0"/>
                </a:rPr>
                <a:t>0</a:t>
              </a:r>
            </a:p>
          </p:txBody>
        </p:sp>
        <p:sp>
          <p:nvSpPr>
            <p:cNvPr id="590877" name="Text Box 29"/>
            <p:cNvSpPr txBox="1">
              <a:spLocks noChangeArrowheads="1"/>
            </p:cNvSpPr>
            <p:nvPr/>
          </p:nvSpPr>
          <p:spPr bwMode="auto">
            <a:xfrm>
              <a:off x="3120" y="1791"/>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50</a:t>
              </a:r>
              <a:r>
                <a:rPr lang="en-US" altLang="en-US" sz="1200" baseline="30000" smtClean="0">
                  <a:solidFill>
                    <a:srgbClr val="000000"/>
                  </a:solidFill>
                  <a:latin typeface="Times New Roman" panose="02020603050405020304" pitchFamily="18" charset="0"/>
                </a:rPr>
                <a:t>0</a:t>
              </a:r>
            </a:p>
          </p:txBody>
        </p:sp>
        <p:sp>
          <p:nvSpPr>
            <p:cNvPr id="590878" name="Text Box 30"/>
            <p:cNvSpPr txBox="1">
              <a:spLocks noChangeArrowheads="1"/>
            </p:cNvSpPr>
            <p:nvPr/>
          </p:nvSpPr>
          <p:spPr bwMode="auto">
            <a:xfrm>
              <a:off x="3309" y="1656"/>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60</a:t>
              </a:r>
              <a:r>
                <a:rPr lang="en-US" altLang="en-US" sz="1200" baseline="30000" smtClean="0">
                  <a:solidFill>
                    <a:srgbClr val="000000"/>
                  </a:solidFill>
                  <a:latin typeface="Times New Roman" panose="02020603050405020304" pitchFamily="18" charset="0"/>
                </a:rPr>
                <a:t>0</a:t>
              </a:r>
            </a:p>
          </p:txBody>
        </p:sp>
        <p:sp>
          <p:nvSpPr>
            <p:cNvPr id="590879" name="Text Box 31"/>
            <p:cNvSpPr txBox="1">
              <a:spLocks noChangeArrowheads="1"/>
            </p:cNvSpPr>
            <p:nvPr/>
          </p:nvSpPr>
          <p:spPr bwMode="auto">
            <a:xfrm>
              <a:off x="3504" y="1569"/>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70</a:t>
              </a:r>
              <a:r>
                <a:rPr lang="en-US" altLang="en-US" sz="1200" baseline="30000" smtClean="0">
                  <a:solidFill>
                    <a:srgbClr val="000000"/>
                  </a:solidFill>
                  <a:latin typeface="Times New Roman" panose="02020603050405020304" pitchFamily="18" charset="0"/>
                </a:rPr>
                <a:t>0</a:t>
              </a:r>
            </a:p>
          </p:txBody>
        </p:sp>
        <p:sp>
          <p:nvSpPr>
            <p:cNvPr id="590880" name="Text Box 32"/>
            <p:cNvSpPr txBox="1">
              <a:spLocks noChangeArrowheads="1"/>
            </p:cNvSpPr>
            <p:nvPr/>
          </p:nvSpPr>
          <p:spPr bwMode="auto">
            <a:xfrm>
              <a:off x="3720" y="1510"/>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80</a:t>
              </a:r>
              <a:r>
                <a:rPr lang="en-US" altLang="en-US" sz="1200" baseline="30000" smtClean="0">
                  <a:solidFill>
                    <a:srgbClr val="000000"/>
                  </a:solidFill>
                  <a:latin typeface="Times New Roman" panose="02020603050405020304" pitchFamily="18" charset="0"/>
                </a:rPr>
                <a:t>0</a:t>
              </a:r>
            </a:p>
          </p:txBody>
        </p:sp>
        <p:sp>
          <p:nvSpPr>
            <p:cNvPr id="590881" name="Text Box 33"/>
            <p:cNvSpPr txBox="1">
              <a:spLocks noChangeArrowheads="1"/>
            </p:cNvSpPr>
            <p:nvPr/>
          </p:nvSpPr>
          <p:spPr bwMode="auto">
            <a:xfrm>
              <a:off x="3941" y="1488"/>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90</a:t>
              </a:r>
              <a:r>
                <a:rPr lang="en-US" altLang="en-US" sz="1200" baseline="30000" smtClean="0">
                  <a:solidFill>
                    <a:srgbClr val="000000"/>
                  </a:solidFill>
                  <a:latin typeface="Times New Roman" panose="02020603050405020304" pitchFamily="18" charset="0"/>
                </a:rPr>
                <a:t>0</a:t>
              </a:r>
            </a:p>
          </p:txBody>
        </p:sp>
        <p:sp>
          <p:nvSpPr>
            <p:cNvPr id="590882" name="Text Box 34"/>
            <p:cNvSpPr txBox="1">
              <a:spLocks noChangeArrowheads="1"/>
            </p:cNvSpPr>
            <p:nvPr/>
          </p:nvSpPr>
          <p:spPr bwMode="auto">
            <a:xfrm>
              <a:off x="2715" y="2723"/>
              <a:ext cx="2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0</a:t>
              </a:r>
              <a:r>
                <a:rPr lang="en-US" altLang="en-US" sz="1400" baseline="30000" smtClean="0">
                  <a:solidFill>
                    <a:srgbClr val="000000"/>
                  </a:solidFill>
                  <a:latin typeface="Times New Roman" panose="02020603050405020304" pitchFamily="18" charset="0"/>
                </a:rPr>
                <a:t>0</a:t>
              </a:r>
            </a:p>
          </p:txBody>
        </p:sp>
        <p:sp>
          <p:nvSpPr>
            <p:cNvPr id="590883" name="Line 35"/>
            <p:cNvSpPr>
              <a:spLocks noChangeShapeType="1"/>
            </p:cNvSpPr>
            <p:nvPr/>
          </p:nvSpPr>
          <p:spPr bwMode="auto">
            <a:xfrm>
              <a:off x="3077" y="2785"/>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884" name="Line 36"/>
            <p:cNvSpPr>
              <a:spLocks noChangeShapeType="1"/>
            </p:cNvSpPr>
            <p:nvPr/>
          </p:nvSpPr>
          <p:spPr bwMode="auto">
            <a:xfrm>
              <a:off x="3271" y="2785"/>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885" name="Line 37"/>
            <p:cNvSpPr>
              <a:spLocks noChangeShapeType="1"/>
            </p:cNvSpPr>
            <p:nvPr/>
          </p:nvSpPr>
          <p:spPr bwMode="auto">
            <a:xfrm>
              <a:off x="3466" y="2785"/>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886" name="Line 38"/>
            <p:cNvSpPr>
              <a:spLocks noChangeShapeType="1"/>
            </p:cNvSpPr>
            <p:nvPr/>
          </p:nvSpPr>
          <p:spPr bwMode="auto">
            <a:xfrm>
              <a:off x="3676" y="2785"/>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887" name="Line 39"/>
            <p:cNvSpPr>
              <a:spLocks noChangeShapeType="1"/>
            </p:cNvSpPr>
            <p:nvPr/>
          </p:nvSpPr>
          <p:spPr bwMode="auto">
            <a:xfrm>
              <a:off x="3854" y="2785"/>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888" name="Line 40"/>
            <p:cNvSpPr>
              <a:spLocks noChangeShapeType="1"/>
            </p:cNvSpPr>
            <p:nvPr/>
          </p:nvSpPr>
          <p:spPr bwMode="auto">
            <a:xfrm>
              <a:off x="4028" y="2785"/>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889" name="Line 41"/>
            <p:cNvSpPr>
              <a:spLocks noChangeShapeType="1"/>
            </p:cNvSpPr>
            <p:nvPr/>
          </p:nvSpPr>
          <p:spPr bwMode="auto">
            <a:xfrm>
              <a:off x="4211" y="2785"/>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890" name="Line 42"/>
            <p:cNvSpPr>
              <a:spLocks noChangeShapeType="1"/>
            </p:cNvSpPr>
            <p:nvPr/>
          </p:nvSpPr>
          <p:spPr bwMode="auto">
            <a:xfrm>
              <a:off x="4373" y="2785"/>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90891" name="Group 43"/>
            <p:cNvGrpSpPr>
              <a:grpSpLocks/>
            </p:cNvGrpSpPr>
            <p:nvPr/>
          </p:nvGrpSpPr>
          <p:grpSpPr bwMode="auto">
            <a:xfrm>
              <a:off x="2829" y="2832"/>
              <a:ext cx="1797" cy="165"/>
              <a:chOff x="3789" y="1690"/>
              <a:chExt cx="1797" cy="165"/>
            </a:xfrm>
          </p:grpSpPr>
          <p:sp>
            <p:nvSpPr>
              <p:cNvPr id="590892" name="Text Box 44"/>
              <p:cNvSpPr txBox="1">
                <a:spLocks noChangeArrowheads="1"/>
              </p:cNvSpPr>
              <p:nvPr/>
            </p:nvSpPr>
            <p:spPr bwMode="auto">
              <a:xfrm>
                <a:off x="3789" y="1690"/>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0</a:t>
                </a:r>
              </a:p>
            </p:txBody>
          </p:sp>
          <p:sp>
            <p:nvSpPr>
              <p:cNvPr id="590893" name="Text Box 45"/>
              <p:cNvSpPr txBox="1">
                <a:spLocks noChangeArrowheads="1"/>
              </p:cNvSpPr>
              <p:nvPr/>
            </p:nvSpPr>
            <p:spPr bwMode="auto">
              <a:xfrm>
                <a:off x="3940" y="1696"/>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10</a:t>
                </a:r>
              </a:p>
            </p:txBody>
          </p:sp>
          <p:sp>
            <p:nvSpPr>
              <p:cNvPr id="590894" name="Text Box 46"/>
              <p:cNvSpPr txBox="1">
                <a:spLocks noChangeArrowheads="1"/>
              </p:cNvSpPr>
              <p:nvPr/>
            </p:nvSpPr>
            <p:spPr bwMode="auto">
              <a:xfrm>
                <a:off x="4138"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20</a:t>
                </a:r>
              </a:p>
            </p:txBody>
          </p:sp>
          <p:sp>
            <p:nvSpPr>
              <p:cNvPr id="590895" name="Text Box 47"/>
              <p:cNvSpPr txBox="1">
                <a:spLocks noChangeArrowheads="1"/>
              </p:cNvSpPr>
              <p:nvPr/>
            </p:nvSpPr>
            <p:spPr bwMode="auto">
              <a:xfrm>
                <a:off x="4537"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40</a:t>
                </a:r>
              </a:p>
            </p:txBody>
          </p:sp>
          <p:sp>
            <p:nvSpPr>
              <p:cNvPr id="590896" name="Text Box 48"/>
              <p:cNvSpPr txBox="1">
                <a:spLocks noChangeArrowheads="1"/>
              </p:cNvSpPr>
              <p:nvPr/>
            </p:nvSpPr>
            <p:spPr bwMode="auto">
              <a:xfrm>
                <a:off x="4338"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30</a:t>
                </a:r>
              </a:p>
            </p:txBody>
          </p:sp>
          <p:sp>
            <p:nvSpPr>
              <p:cNvPr id="590897" name="Text Box 49"/>
              <p:cNvSpPr txBox="1">
                <a:spLocks noChangeArrowheads="1"/>
              </p:cNvSpPr>
              <p:nvPr/>
            </p:nvSpPr>
            <p:spPr bwMode="auto">
              <a:xfrm>
                <a:off x="5074"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70</a:t>
                </a:r>
              </a:p>
            </p:txBody>
          </p:sp>
          <p:sp>
            <p:nvSpPr>
              <p:cNvPr id="590898" name="Text Box 50"/>
              <p:cNvSpPr txBox="1">
                <a:spLocks noChangeArrowheads="1"/>
              </p:cNvSpPr>
              <p:nvPr/>
            </p:nvSpPr>
            <p:spPr bwMode="auto">
              <a:xfrm>
                <a:off x="4712"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50</a:t>
                </a:r>
              </a:p>
            </p:txBody>
          </p:sp>
          <p:sp>
            <p:nvSpPr>
              <p:cNvPr id="590899" name="Text Box 51"/>
              <p:cNvSpPr txBox="1">
                <a:spLocks noChangeArrowheads="1"/>
              </p:cNvSpPr>
              <p:nvPr/>
            </p:nvSpPr>
            <p:spPr bwMode="auto">
              <a:xfrm>
                <a:off x="4890"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60</a:t>
                </a:r>
              </a:p>
            </p:txBody>
          </p:sp>
          <p:sp>
            <p:nvSpPr>
              <p:cNvPr id="590900" name="Text Box 52"/>
              <p:cNvSpPr txBox="1">
                <a:spLocks noChangeArrowheads="1"/>
              </p:cNvSpPr>
              <p:nvPr/>
            </p:nvSpPr>
            <p:spPr bwMode="auto">
              <a:xfrm>
                <a:off x="5382" y="1696"/>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90</a:t>
                </a:r>
              </a:p>
            </p:txBody>
          </p:sp>
          <p:sp>
            <p:nvSpPr>
              <p:cNvPr id="590901" name="Text Box 53"/>
              <p:cNvSpPr txBox="1">
                <a:spLocks noChangeArrowheads="1"/>
              </p:cNvSpPr>
              <p:nvPr/>
            </p:nvSpPr>
            <p:spPr bwMode="auto">
              <a:xfrm>
                <a:off x="5237"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80</a:t>
                </a:r>
              </a:p>
            </p:txBody>
          </p:sp>
        </p:grpSp>
        <p:grpSp>
          <p:nvGrpSpPr>
            <p:cNvPr id="590902" name="Group 54"/>
            <p:cNvGrpSpPr>
              <a:grpSpLocks/>
            </p:cNvGrpSpPr>
            <p:nvPr/>
          </p:nvGrpSpPr>
          <p:grpSpPr bwMode="auto">
            <a:xfrm>
              <a:off x="2980" y="2785"/>
              <a:ext cx="1464" cy="97"/>
              <a:chOff x="900" y="2016"/>
              <a:chExt cx="1626" cy="108"/>
            </a:xfrm>
          </p:grpSpPr>
          <p:sp>
            <p:nvSpPr>
              <p:cNvPr id="590903" name="Line 55"/>
              <p:cNvSpPr>
                <a:spLocks noChangeShapeType="1"/>
              </p:cNvSpPr>
              <p:nvPr/>
            </p:nvSpPr>
            <p:spPr bwMode="auto">
              <a:xfrm>
                <a:off x="90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04" name="Line 56"/>
              <p:cNvSpPr>
                <a:spLocks noChangeShapeType="1"/>
              </p:cNvSpPr>
              <p:nvPr/>
            </p:nvSpPr>
            <p:spPr bwMode="auto">
              <a:xfrm>
                <a:off x="1104"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05" name="Line 57"/>
              <p:cNvSpPr>
                <a:spLocks noChangeShapeType="1"/>
              </p:cNvSpPr>
              <p:nvPr/>
            </p:nvSpPr>
            <p:spPr bwMode="auto">
              <a:xfrm>
                <a:off x="1332"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06" name="Line 58"/>
              <p:cNvSpPr>
                <a:spLocks noChangeShapeType="1"/>
              </p:cNvSpPr>
              <p:nvPr/>
            </p:nvSpPr>
            <p:spPr bwMode="auto">
              <a:xfrm>
                <a:off x="154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07" name="Line 59"/>
              <p:cNvSpPr>
                <a:spLocks noChangeShapeType="1"/>
              </p:cNvSpPr>
              <p:nvPr/>
            </p:nvSpPr>
            <p:spPr bwMode="auto">
              <a:xfrm>
                <a:off x="1776"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08" name="Line 60"/>
              <p:cNvSpPr>
                <a:spLocks noChangeShapeType="1"/>
              </p:cNvSpPr>
              <p:nvPr/>
            </p:nvSpPr>
            <p:spPr bwMode="auto">
              <a:xfrm>
                <a:off x="196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09" name="Line 61"/>
              <p:cNvSpPr>
                <a:spLocks noChangeShapeType="1"/>
              </p:cNvSpPr>
              <p:nvPr/>
            </p:nvSpPr>
            <p:spPr bwMode="auto">
              <a:xfrm>
                <a:off x="216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10" name="Line 62"/>
              <p:cNvSpPr>
                <a:spLocks noChangeShapeType="1"/>
              </p:cNvSpPr>
              <p:nvPr/>
            </p:nvSpPr>
            <p:spPr bwMode="auto">
              <a:xfrm>
                <a:off x="2352"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11" name="Line 63"/>
              <p:cNvSpPr>
                <a:spLocks noChangeShapeType="1"/>
              </p:cNvSpPr>
              <p:nvPr/>
            </p:nvSpPr>
            <p:spPr bwMode="auto">
              <a:xfrm>
                <a:off x="2526"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90912" name="Group 64"/>
            <p:cNvGrpSpPr>
              <a:grpSpLocks/>
            </p:cNvGrpSpPr>
            <p:nvPr/>
          </p:nvGrpSpPr>
          <p:grpSpPr bwMode="auto">
            <a:xfrm>
              <a:off x="2845" y="2632"/>
              <a:ext cx="1360" cy="195"/>
              <a:chOff x="833" y="1915"/>
              <a:chExt cx="1993" cy="286"/>
            </a:xfrm>
          </p:grpSpPr>
          <p:sp>
            <p:nvSpPr>
              <p:cNvPr id="590913" name="Text Box 65"/>
              <p:cNvSpPr txBox="1">
                <a:spLocks noChangeArrowheads="1"/>
              </p:cNvSpPr>
              <p:nvPr/>
            </p:nvSpPr>
            <p:spPr bwMode="auto">
              <a:xfrm>
                <a:off x="2520" y="1915"/>
                <a:ext cx="306"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FF3300"/>
                    </a:solidFill>
                    <a:latin typeface="Arial Black" panose="020B0A04020102020204" pitchFamily="34" charset="0"/>
                  </a:rPr>
                  <a:t>O</a:t>
                </a:r>
              </a:p>
            </p:txBody>
          </p:sp>
          <p:sp>
            <p:nvSpPr>
              <p:cNvPr id="590914" name="Text Box 66"/>
              <p:cNvSpPr txBox="1">
                <a:spLocks noChangeArrowheads="1"/>
              </p:cNvSpPr>
              <p:nvPr/>
            </p:nvSpPr>
            <p:spPr bwMode="auto">
              <a:xfrm>
                <a:off x="833" y="1919"/>
                <a:ext cx="297"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FF3300"/>
                    </a:solidFill>
                    <a:latin typeface="Arial Black" panose="020B0A04020102020204" pitchFamily="34" charset="0"/>
                  </a:rPr>
                  <a:t>A</a:t>
                </a:r>
              </a:p>
            </p:txBody>
          </p:sp>
        </p:grpSp>
      </p:grpSp>
      <p:grpSp>
        <p:nvGrpSpPr>
          <p:cNvPr id="590915" name="Group 67"/>
          <p:cNvGrpSpPr>
            <a:grpSpLocks/>
          </p:cNvGrpSpPr>
          <p:nvPr/>
        </p:nvGrpSpPr>
        <p:grpSpPr bwMode="auto">
          <a:xfrm>
            <a:off x="0" y="0"/>
            <a:ext cx="9144000" cy="457200"/>
            <a:chOff x="0" y="0"/>
            <a:chExt cx="5760" cy="288"/>
          </a:xfrm>
        </p:grpSpPr>
        <p:sp>
          <p:nvSpPr>
            <p:cNvPr id="590916" name="Rectangle 68"/>
            <p:cNvSpPr>
              <a:spLocks noChangeArrowheads="1"/>
            </p:cNvSpPr>
            <p:nvPr/>
          </p:nvSpPr>
          <p:spPr bwMode="auto">
            <a:xfrm>
              <a:off x="0" y="0"/>
              <a:ext cx="5760" cy="288"/>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917" name="Text Box 69"/>
            <p:cNvSpPr txBox="1">
              <a:spLocks noChangeArrowheads="1"/>
            </p:cNvSpPr>
            <p:nvPr/>
          </p:nvSpPr>
          <p:spPr bwMode="auto">
            <a:xfrm>
              <a:off x="96" y="61"/>
              <a:ext cx="53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FF3300"/>
                  </a:solidFill>
                  <a:latin typeface="Arial" panose="020B0604020202020204" pitchFamily="34" charset="0"/>
                </a:rPr>
                <a:t>PROBLEM 12:</a:t>
              </a:r>
              <a:r>
                <a:rPr lang="en-US" altLang="en-US" b="0" smtClean="0">
                  <a:solidFill>
                    <a:srgbClr val="000000"/>
                  </a:solidFill>
                  <a:latin typeface="Arial" panose="020B0604020202020204" pitchFamily="34" charset="0"/>
                </a:rPr>
                <a:t> Construct 25</a:t>
              </a:r>
              <a:r>
                <a:rPr lang="en-US" altLang="en-US" b="0" baseline="30000" smtClean="0">
                  <a:solidFill>
                    <a:srgbClr val="000000"/>
                  </a:solidFill>
                  <a:latin typeface="Arial" panose="020B0604020202020204" pitchFamily="34" charset="0"/>
                </a:rPr>
                <a:t>0</a:t>
              </a:r>
              <a:r>
                <a:rPr lang="en-US" altLang="en-US" b="0" smtClean="0">
                  <a:solidFill>
                    <a:srgbClr val="000000"/>
                  </a:solidFill>
                  <a:latin typeface="Arial" panose="020B0604020202020204" pitchFamily="34" charset="0"/>
                </a:rPr>
                <a:t> and 115</a:t>
              </a:r>
              <a:r>
                <a:rPr lang="en-US" altLang="en-US" b="0" baseline="30000" smtClean="0">
                  <a:solidFill>
                    <a:srgbClr val="000000"/>
                  </a:solidFill>
                  <a:latin typeface="Arial" panose="020B0604020202020204" pitchFamily="34" charset="0"/>
                </a:rPr>
                <a:t>0</a:t>
              </a:r>
              <a:r>
                <a:rPr lang="en-US" altLang="en-US" b="0" smtClean="0">
                  <a:solidFill>
                    <a:srgbClr val="000000"/>
                  </a:solidFill>
                  <a:latin typeface="Arial" panose="020B0604020202020204" pitchFamily="34" charset="0"/>
                </a:rPr>
                <a:t> angles with a horizontal line , by using scale of cords.</a:t>
              </a:r>
            </a:p>
          </p:txBody>
        </p:sp>
      </p:grpSp>
      <p:grpSp>
        <p:nvGrpSpPr>
          <p:cNvPr id="590918" name="Group 70"/>
          <p:cNvGrpSpPr>
            <a:grpSpLocks/>
          </p:cNvGrpSpPr>
          <p:nvPr/>
        </p:nvGrpSpPr>
        <p:grpSpPr bwMode="auto">
          <a:xfrm>
            <a:off x="0" y="457200"/>
            <a:ext cx="5832475" cy="2743200"/>
            <a:chOff x="0" y="288"/>
            <a:chExt cx="3674" cy="1728"/>
          </a:xfrm>
        </p:grpSpPr>
        <p:sp>
          <p:nvSpPr>
            <p:cNvPr id="590919" name="Rectangle 71"/>
            <p:cNvSpPr>
              <a:spLocks noChangeArrowheads="1"/>
            </p:cNvSpPr>
            <p:nvPr/>
          </p:nvSpPr>
          <p:spPr bwMode="auto">
            <a:xfrm>
              <a:off x="0" y="288"/>
              <a:ext cx="3648" cy="172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920" name="Text Box 72"/>
            <p:cNvSpPr txBox="1">
              <a:spLocks noChangeArrowheads="1"/>
            </p:cNvSpPr>
            <p:nvPr/>
          </p:nvSpPr>
          <p:spPr bwMode="auto">
            <a:xfrm>
              <a:off x="96" y="336"/>
              <a:ext cx="3578"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i="1" smtClean="0">
                  <a:solidFill>
                    <a:srgbClr val="3333CC"/>
                  </a:solidFill>
                  <a:latin typeface="Times New Roman" panose="02020603050405020304" pitchFamily="18" charset="0"/>
                </a:rPr>
                <a:t>CONSTRUCTION:</a:t>
              </a:r>
            </a:p>
            <a:p>
              <a:pPr eaLnBrk="1" hangingPunct="1"/>
              <a:r>
                <a:rPr lang="en-US" altLang="en-US" sz="1200" smtClean="0">
                  <a:solidFill>
                    <a:srgbClr val="000000"/>
                  </a:solidFill>
                  <a:latin typeface="Times New Roman" panose="02020603050405020304" pitchFamily="18" charset="0"/>
                </a:rPr>
                <a:t>First</a:t>
              </a:r>
              <a:r>
                <a:rPr lang="en-US" altLang="en-US" sz="1200" b="0" smtClean="0">
                  <a:solidFill>
                    <a:srgbClr val="000000"/>
                  </a:solidFill>
                  <a:latin typeface="Times New Roman" panose="02020603050405020304" pitchFamily="18" charset="0"/>
                </a:rPr>
                <a:t> prepare Scale of Cords for the problem.</a:t>
              </a:r>
            </a:p>
            <a:p>
              <a:pPr eaLnBrk="1" hangingPunct="1"/>
              <a:r>
                <a:rPr lang="en-US" altLang="en-US" sz="1200" smtClean="0">
                  <a:solidFill>
                    <a:srgbClr val="000000"/>
                  </a:solidFill>
                  <a:latin typeface="Times New Roman" panose="02020603050405020304" pitchFamily="18" charset="0"/>
                </a:rPr>
                <a:t>Then</a:t>
              </a:r>
              <a:r>
                <a:rPr lang="en-US" altLang="en-US" sz="1200" b="0" smtClean="0">
                  <a:solidFill>
                    <a:srgbClr val="000000"/>
                  </a:solidFill>
                  <a:latin typeface="Times New Roman" panose="02020603050405020304" pitchFamily="18" charset="0"/>
                </a:rPr>
                <a:t> Draw a horizontal line. Mark point O on it.</a:t>
              </a:r>
            </a:p>
            <a:p>
              <a:pPr eaLnBrk="1" hangingPunct="1"/>
              <a:r>
                <a:rPr lang="en-US" altLang="en-US" sz="1200" smtClean="0">
                  <a:solidFill>
                    <a:srgbClr val="FF3300"/>
                  </a:solidFill>
                  <a:latin typeface="Times New Roman" panose="02020603050405020304" pitchFamily="18" charset="0"/>
                </a:rPr>
                <a:t>To construct 25</a:t>
              </a:r>
              <a:r>
                <a:rPr lang="en-US" altLang="en-US" sz="1200" baseline="30000" smtClean="0">
                  <a:solidFill>
                    <a:srgbClr val="FF3300"/>
                  </a:solidFill>
                  <a:latin typeface="Times New Roman" panose="02020603050405020304" pitchFamily="18" charset="0"/>
                </a:rPr>
                <a:t>0</a:t>
              </a:r>
              <a:r>
                <a:rPr lang="en-US" altLang="en-US" sz="1200" smtClean="0">
                  <a:solidFill>
                    <a:srgbClr val="FF3300"/>
                  </a:solidFill>
                  <a:latin typeface="Times New Roman" panose="02020603050405020304" pitchFamily="18" charset="0"/>
                </a:rPr>
                <a:t> angle at O.</a:t>
              </a:r>
            </a:p>
            <a:p>
              <a:pPr eaLnBrk="1" hangingPunct="1"/>
              <a:r>
                <a:rPr lang="en-US" altLang="en-US" sz="1200" smtClean="0">
                  <a:solidFill>
                    <a:srgbClr val="000000"/>
                  </a:solidFill>
                  <a:latin typeface="Times New Roman" panose="02020603050405020304" pitchFamily="18" charset="0"/>
                </a:rPr>
                <a:t>Take</a:t>
              </a:r>
              <a:r>
                <a:rPr lang="en-US" altLang="en-US" sz="1200" b="0" smtClean="0">
                  <a:solidFill>
                    <a:srgbClr val="000000"/>
                  </a:solidFill>
                  <a:latin typeface="Times New Roman" panose="02020603050405020304" pitchFamily="18" charset="0"/>
                </a:rPr>
                <a:t> O-A distance in compass from cords scale and mark it on on the line drawn, from O</a:t>
              </a:r>
            </a:p>
            <a:p>
              <a:pPr eaLnBrk="1" hangingPunct="1"/>
              <a:r>
                <a:rPr lang="en-US" altLang="en-US" sz="1200" smtClean="0">
                  <a:solidFill>
                    <a:srgbClr val="000000"/>
                  </a:solidFill>
                  <a:latin typeface="Times New Roman" panose="02020603050405020304" pitchFamily="18" charset="0"/>
                </a:rPr>
                <a:t>Name</a:t>
              </a:r>
              <a:r>
                <a:rPr lang="en-US" altLang="en-US" sz="1200" b="0" smtClean="0">
                  <a:solidFill>
                    <a:srgbClr val="000000"/>
                  </a:solidFill>
                  <a:latin typeface="Times New Roman" panose="02020603050405020304" pitchFamily="18" charset="0"/>
                </a:rPr>
                <a:t> O &amp; A as shown. </a:t>
              </a:r>
              <a:r>
                <a:rPr lang="en-US" altLang="en-US" sz="1200" smtClean="0">
                  <a:solidFill>
                    <a:srgbClr val="000000"/>
                  </a:solidFill>
                  <a:latin typeface="Times New Roman" panose="02020603050405020304" pitchFamily="18" charset="0"/>
                </a:rPr>
                <a:t>Then</a:t>
              </a:r>
              <a:r>
                <a:rPr lang="en-US" altLang="en-US" sz="1200" b="0" smtClean="0">
                  <a:solidFill>
                    <a:srgbClr val="000000"/>
                  </a:solidFill>
                  <a:latin typeface="Times New Roman" panose="02020603050405020304" pitchFamily="18" charset="0"/>
                </a:rPr>
                <a:t> O as center, O-A radius draw an arc upward</a:t>
              </a:r>
              <a:r>
                <a:rPr lang="en-US" altLang="en-US" sz="1200" smtClean="0">
                  <a:solidFill>
                    <a:srgbClr val="000000"/>
                  </a:solidFill>
                  <a:latin typeface="Times New Roman" panose="02020603050405020304" pitchFamily="18" charset="0"/>
                </a:rPr>
                <a:t>.</a:t>
              </a:r>
              <a:r>
                <a:rPr lang="en-US" altLang="en-US" sz="1200" b="0" smtClean="0">
                  <a:solidFill>
                    <a:srgbClr val="000000"/>
                  </a:solidFill>
                  <a:latin typeface="Times New Roman" panose="02020603050405020304" pitchFamily="18" charset="0"/>
                </a:rPr>
                <a:t>.</a:t>
              </a:r>
            </a:p>
            <a:p>
              <a:pPr eaLnBrk="1" hangingPunct="1"/>
              <a:r>
                <a:rPr lang="en-US" altLang="en-US" sz="1200" smtClean="0">
                  <a:solidFill>
                    <a:srgbClr val="000000"/>
                  </a:solidFill>
                  <a:latin typeface="Times New Roman" panose="02020603050405020304" pitchFamily="18" charset="0"/>
                </a:rPr>
                <a:t>Take</a:t>
              </a:r>
              <a:r>
                <a:rPr lang="en-US" altLang="en-US" sz="1200" b="0" smtClean="0">
                  <a:solidFill>
                    <a:srgbClr val="000000"/>
                  </a:solidFill>
                  <a:latin typeface="Times New Roman" panose="02020603050405020304" pitchFamily="18" charset="0"/>
                </a:rPr>
                <a:t> cord length of 25</a:t>
              </a:r>
              <a:r>
                <a:rPr lang="en-US" altLang="en-US" sz="1200" b="0" baseline="30000" smtClean="0">
                  <a:solidFill>
                    <a:srgbClr val="000000"/>
                  </a:solidFill>
                  <a:latin typeface="Times New Roman" panose="02020603050405020304" pitchFamily="18" charset="0"/>
                </a:rPr>
                <a:t>0</a:t>
              </a:r>
              <a:r>
                <a:rPr lang="en-US" altLang="en-US" sz="1200" b="0" smtClean="0">
                  <a:solidFill>
                    <a:srgbClr val="000000"/>
                  </a:solidFill>
                  <a:latin typeface="Times New Roman" panose="02020603050405020304" pitchFamily="18" charset="0"/>
                </a:rPr>
                <a:t> angle from scale of cords in compass and </a:t>
              </a:r>
            </a:p>
            <a:p>
              <a:pPr eaLnBrk="1" hangingPunct="1"/>
              <a:r>
                <a:rPr lang="en-US" altLang="en-US" sz="1200" b="0" smtClean="0">
                  <a:solidFill>
                    <a:srgbClr val="000000"/>
                  </a:solidFill>
                  <a:latin typeface="Times New Roman" panose="02020603050405020304" pitchFamily="18" charset="0"/>
                </a:rPr>
                <a:t>from A cut the arc at point B.Join B with O. The angle AOB is thus 25</a:t>
              </a:r>
              <a:r>
                <a:rPr lang="en-US" altLang="en-US" sz="1200" b="0" baseline="30000" smtClean="0">
                  <a:solidFill>
                    <a:srgbClr val="000000"/>
                  </a:solidFill>
                  <a:latin typeface="Times New Roman" panose="02020603050405020304" pitchFamily="18" charset="0"/>
                </a:rPr>
                <a:t>0</a:t>
              </a:r>
            </a:p>
            <a:p>
              <a:r>
                <a:rPr lang="en-US" altLang="en-US" sz="1200" smtClean="0">
                  <a:solidFill>
                    <a:srgbClr val="FF3300"/>
                  </a:solidFill>
                  <a:latin typeface="Times New Roman" panose="02020603050405020304" pitchFamily="18" charset="0"/>
                </a:rPr>
                <a:t>To construct 115</a:t>
              </a:r>
              <a:r>
                <a:rPr lang="en-US" altLang="en-US" sz="1200" baseline="30000" smtClean="0">
                  <a:solidFill>
                    <a:srgbClr val="FF3300"/>
                  </a:solidFill>
                  <a:latin typeface="Times New Roman" panose="02020603050405020304" pitchFamily="18" charset="0"/>
                </a:rPr>
                <a:t>0</a:t>
              </a:r>
              <a:r>
                <a:rPr lang="en-US" altLang="en-US" sz="1200" smtClean="0">
                  <a:solidFill>
                    <a:srgbClr val="FF3300"/>
                  </a:solidFill>
                  <a:latin typeface="Times New Roman" panose="02020603050405020304" pitchFamily="18" charset="0"/>
                </a:rPr>
                <a:t> angle at O.</a:t>
              </a:r>
              <a:r>
                <a:rPr lang="en-US" altLang="en-US" sz="1200" smtClean="0">
                  <a:solidFill>
                    <a:srgbClr val="000000"/>
                  </a:solidFill>
                  <a:latin typeface="Times New Roman" panose="02020603050405020304" pitchFamily="18" charset="0"/>
                </a:rPr>
                <a:t> </a:t>
              </a:r>
            </a:p>
            <a:p>
              <a:r>
                <a:rPr lang="en-US" altLang="en-US" sz="1200" i="1" smtClean="0">
                  <a:solidFill>
                    <a:srgbClr val="3333CC"/>
                  </a:solidFill>
                  <a:latin typeface="Times New Roman" panose="02020603050405020304" pitchFamily="18" charset="0"/>
                </a:rPr>
                <a:t>This scale can measure or construct angles upto 90</a:t>
              </a:r>
              <a:r>
                <a:rPr lang="en-US" altLang="en-US" sz="1200" i="1" baseline="30000" smtClean="0">
                  <a:solidFill>
                    <a:srgbClr val="3333CC"/>
                  </a:solidFill>
                  <a:latin typeface="Times New Roman" panose="02020603050405020304" pitchFamily="18" charset="0"/>
                </a:rPr>
                <a:t>0</a:t>
              </a:r>
              <a:r>
                <a:rPr lang="en-US" altLang="en-US" sz="1200" i="1" smtClean="0">
                  <a:solidFill>
                    <a:srgbClr val="3333CC"/>
                  </a:solidFill>
                  <a:latin typeface="Times New Roman" panose="02020603050405020304" pitchFamily="18" charset="0"/>
                </a:rPr>
                <a:t> only directly. </a:t>
              </a:r>
            </a:p>
            <a:p>
              <a:r>
                <a:rPr lang="en-US" altLang="en-US" sz="1200" smtClean="0">
                  <a:solidFill>
                    <a:srgbClr val="000000"/>
                  </a:solidFill>
                  <a:latin typeface="Times New Roman" panose="02020603050405020304" pitchFamily="18" charset="0"/>
                </a:rPr>
                <a:t>Hence </a:t>
              </a:r>
              <a:r>
                <a:rPr lang="en-US" altLang="en-US" sz="1200" b="0" smtClean="0">
                  <a:solidFill>
                    <a:srgbClr val="000000"/>
                  </a:solidFill>
                  <a:latin typeface="Times New Roman" panose="02020603050405020304" pitchFamily="18" charset="0"/>
                </a:rPr>
                <a:t>Subtract  115</a:t>
              </a:r>
              <a:r>
                <a:rPr lang="en-US" altLang="en-US" sz="1200" b="0" baseline="30000" smtClean="0">
                  <a:solidFill>
                    <a:srgbClr val="000000"/>
                  </a:solidFill>
                  <a:latin typeface="Times New Roman" panose="02020603050405020304" pitchFamily="18" charset="0"/>
                </a:rPr>
                <a:t>0</a:t>
              </a:r>
              <a:r>
                <a:rPr lang="en-US" altLang="en-US" sz="1200" b="0" smtClean="0">
                  <a:solidFill>
                    <a:srgbClr val="000000"/>
                  </a:solidFill>
                  <a:latin typeface="Times New Roman" panose="02020603050405020304" pitchFamily="18" charset="0"/>
                </a:rPr>
                <a:t> from 180</a:t>
              </a:r>
              <a:r>
                <a:rPr lang="en-US" altLang="en-US" sz="1200" b="0" baseline="30000" smtClean="0">
                  <a:solidFill>
                    <a:srgbClr val="000000"/>
                  </a:solidFill>
                  <a:latin typeface="Times New Roman" panose="02020603050405020304" pitchFamily="18" charset="0"/>
                </a:rPr>
                <a:t>0.</a:t>
              </a:r>
              <a:r>
                <a:rPr lang="en-US" altLang="en-US" sz="1200" b="0" smtClean="0">
                  <a:solidFill>
                    <a:srgbClr val="000000"/>
                  </a:solidFill>
                  <a:latin typeface="Times New Roman" panose="02020603050405020304" pitchFamily="18" charset="0"/>
                </a:rPr>
                <a:t>We get 75</a:t>
              </a:r>
              <a:r>
                <a:rPr lang="en-US" altLang="en-US" sz="1200" b="0" baseline="30000" smtClean="0">
                  <a:solidFill>
                    <a:srgbClr val="000000"/>
                  </a:solidFill>
                  <a:latin typeface="Times New Roman" panose="02020603050405020304" pitchFamily="18" charset="0"/>
                </a:rPr>
                <a:t>0</a:t>
              </a:r>
              <a:r>
                <a:rPr lang="en-US" altLang="en-US" sz="1200" b="0" smtClean="0">
                  <a:solidFill>
                    <a:srgbClr val="000000"/>
                  </a:solidFill>
                  <a:latin typeface="Times New Roman" panose="02020603050405020304" pitchFamily="18" charset="0"/>
                </a:rPr>
                <a:t> angle , </a:t>
              </a:r>
            </a:p>
            <a:p>
              <a:r>
                <a:rPr lang="en-US" altLang="en-US" sz="1200" b="0" smtClean="0">
                  <a:solidFill>
                    <a:srgbClr val="000000"/>
                  </a:solidFill>
                  <a:latin typeface="Times New Roman" panose="02020603050405020304" pitchFamily="18" charset="0"/>
                </a:rPr>
                <a:t>which can be constructed with this scale.</a:t>
              </a:r>
            </a:p>
            <a:p>
              <a:r>
                <a:rPr lang="en-US" altLang="en-US" sz="1200" smtClean="0">
                  <a:solidFill>
                    <a:srgbClr val="000000"/>
                  </a:solidFill>
                  <a:latin typeface="Times New Roman" panose="02020603050405020304" pitchFamily="18" charset="0"/>
                </a:rPr>
                <a:t>Extend</a:t>
              </a:r>
              <a:r>
                <a:rPr lang="en-US" altLang="en-US" sz="1200" b="0" smtClean="0">
                  <a:solidFill>
                    <a:srgbClr val="000000"/>
                  </a:solidFill>
                  <a:latin typeface="Times New Roman" panose="02020603050405020304" pitchFamily="18" charset="0"/>
                </a:rPr>
                <a:t> previous arc of OA radius and taking cord length of 75</a:t>
              </a:r>
              <a:r>
                <a:rPr lang="en-US" altLang="en-US" sz="1200" b="0" baseline="30000" smtClean="0">
                  <a:solidFill>
                    <a:srgbClr val="000000"/>
                  </a:solidFill>
                  <a:latin typeface="Times New Roman" panose="02020603050405020304" pitchFamily="18" charset="0"/>
                </a:rPr>
                <a:t>0</a:t>
              </a:r>
              <a:r>
                <a:rPr lang="en-US" altLang="en-US" sz="1200" b="0" smtClean="0">
                  <a:solidFill>
                    <a:srgbClr val="000000"/>
                  </a:solidFill>
                  <a:latin typeface="Times New Roman" panose="02020603050405020304" pitchFamily="18" charset="0"/>
                </a:rPr>
                <a:t> in compass cut this arc </a:t>
              </a:r>
            </a:p>
            <a:p>
              <a:r>
                <a:rPr lang="en-US" altLang="en-US" sz="1200" b="0" smtClean="0">
                  <a:solidFill>
                    <a:srgbClr val="000000"/>
                  </a:solidFill>
                  <a:latin typeface="Times New Roman" panose="02020603050405020304" pitchFamily="18" charset="0"/>
                </a:rPr>
                <a:t>at B</a:t>
              </a:r>
              <a:r>
                <a:rPr lang="en-US" altLang="en-US" sz="1200" b="0" baseline="-25000" smtClean="0">
                  <a:solidFill>
                    <a:srgbClr val="000000"/>
                  </a:solidFill>
                  <a:latin typeface="Times New Roman" panose="02020603050405020304" pitchFamily="18" charset="0"/>
                </a:rPr>
                <a:t>1</a:t>
              </a:r>
              <a:r>
                <a:rPr lang="en-US" altLang="en-US" sz="1200" b="0" smtClean="0">
                  <a:solidFill>
                    <a:srgbClr val="000000"/>
                  </a:solidFill>
                  <a:latin typeface="Times New Roman" panose="02020603050405020304" pitchFamily="18" charset="0"/>
                </a:rPr>
                <a:t> with A as center. Join B</a:t>
              </a:r>
              <a:r>
                <a:rPr lang="en-US" altLang="en-US" sz="1200" b="0" baseline="-25000" smtClean="0">
                  <a:solidFill>
                    <a:srgbClr val="000000"/>
                  </a:solidFill>
                  <a:latin typeface="Times New Roman" panose="02020603050405020304" pitchFamily="18" charset="0"/>
                </a:rPr>
                <a:t>1</a:t>
              </a:r>
              <a:r>
                <a:rPr lang="en-US" altLang="en-US" sz="1200" b="0" smtClean="0">
                  <a:solidFill>
                    <a:srgbClr val="000000"/>
                  </a:solidFill>
                  <a:latin typeface="Times New Roman" panose="02020603050405020304" pitchFamily="18" charset="0"/>
                </a:rPr>
                <a:t> with O. Now angle AOB</a:t>
              </a:r>
              <a:r>
                <a:rPr lang="en-US" altLang="en-US" sz="1200" b="0" baseline="-25000" smtClean="0">
                  <a:solidFill>
                    <a:srgbClr val="000000"/>
                  </a:solidFill>
                  <a:latin typeface="Times New Roman" panose="02020603050405020304" pitchFamily="18" charset="0"/>
                </a:rPr>
                <a:t>1</a:t>
              </a:r>
              <a:r>
                <a:rPr lang="en-US" altLang="en-US" sz="1200" b="0" smtClean="0">
                  <a:solidFill>
                    <a:srgbClr val="000000"/>
                  </a:solidFill>
                  <a:latin typeface="Times New Roman" panose="02020603050405020304" pitchFamily="18" charset="0"/>
                </a:rPr>
                <a:t> is 75</a:t>
              </a:r>
              <a:r>
                <a:rPr lang="en-US" altLang="en-US" sz="1200" b="0" baseline="30000" smtClean="0">
                  <a:solidFill>
                    <a:srgbClr val="000000"/>
                  </a:solidFill>
                  <a:latin typeface="Times New Roman" panose="02020603050405020304" pitchFamily="18" charset="0"/>
                </a:rPr>
                <a:t>0</a:t>
              </a:r>
              <a:r>
                <a:rPr lang="en-US" altLang="en-US" sz="1200" b="0" smtClean="0">
                  <a:solidFill>
                    <a:srgbClr val="000000"/>
                  </a:solidFill>
                  <a:latin typeface="Times New Roman" panose="02020603050405020304" pitchFamily="18" charset="0"/>
                </a:rPr>
                <a:t> and angle COB</a:t>
              </a:r>
              <a:r>
                <a:rPr lang="en-US" altLang="en-US" sz="1200" b="0" baseline="-25000" smtClean="0">
                  <a:solidFill>
                    <a:srgbClr val="000000"/>
                  </a:solidFill>
                  <a:latin typeface="Times New Roman" panose="02020603050405020304" pitchFamily="18" charset="0"/>
                </a:rPr>
                <a:t>1</a:t>
              </a:r>
              <a:r>
                <a:rPr lang="en-US" altLang="en-US" sz="1200" b="0" smtClean="0">
                  <a:solidFill>
                    <a:srgbClr val="000000"/>
                  </a:solidFill>
                  <a:latin typeface="Times New Roman" panose="02020603050405020304" pitchFamily="18" charset="0"/>
                </a:rPr>
                <a:t> is 115</a:t>
              </a:r>
              <a:r>
                <a:rPr lang="en-US" altLang="en-US" sz="1200" b="0" baseline="30000" smtClean="0">
                  <a:solidFill>
                    <a:srgbClr val="000000"/>
                  </a:solidFill>
                  <a:latin typeface="Times New Roman" panose="02020603050405020304" pitchFamily="18" charset="0"/>
                </a:rPr>
                <a:t>0</a:t>
              </a:r>
              <a:r>
                <a:rPr lang="en-US" altLang="en-US" sz="1200" b="0" smtClean="0">
                  <a:solidFill>
                    <a:srgbClr val="000000"/>
                  </a:solidFill>
                  <a:latin typeface="Times New Roman" panose="02020603050405020304" pitchFamily="18" charset="0"/>
                </a:rPr>
                <a:t>.</a:t>
              </a:r>
            </a:p>
          </p:txBody>
        </p:sp>
      </p:grpSp>
      <p:grpSp>
        <p:nvGrpSpPr>
          <p:cNvPr id="590921" name="Group 73"/>
          <p:cNvGrpSpPr>
            <a:grpSpLocks/>
          </p:cNvGrpSpPr>
          <p:nvPr/>
        </p:nvGrpSpPr>
        <p:grpSpPr bwMode="auto">
          <a:xfrm>
            <a:off x="6781800" y="490538"/>
            <a:ext cx="2286000" cy="336550"/>
            <a:chOff x="4272" y="309"/>
            <a:chExt cx="1440" cy="212"/>
          </a:xfrm>
        </p:grpSpPr>
        <p:sp>
          <p:nvSpPr>
            <p:cNvPr id="590922" name="AutoShape 74"/>
            <p:cNvSpPr>
              <a:spLocks noChangeArrowheads="1"/>
            </p:cNvSpPr>
            <p:nvPr/>
          </p:nvSpPr>
          <p:spPr bwMode="auto">
            <a:xfrm>
              <a:off x="4272" y="336"/>
              <a:ext cx="1440" cy="144"/>
            </a:xfrm>
            <a:prstGeom prst="wedgeRoundRectCallout">
              <a:avLst>
                <a:gd name="adj1" fmla="val 12083"/>
                <a:gd name="adj2" fmla="val 181944"/>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000" b="0" smtClean="0">
                <a:solidFill>
                  <a:srgbClr val="000000"/>
                </a:solidFill>
                <a:latin typeface="Times New Roman" panose="02020603050405020304" pitchFamily="18" charset="0"/>
              </a:endParaRPr>
            </a:p>
          </p:txBody>
        </p:sp>
        <p:sp>
          <p:nvSpPr>
            <p:cNvPr id="590923" name="Text Box 75"/>
            <p:cNvSpPr txBox="1">
              <a:spLocks noChangeArrowheads="1"/>
            </p:cNvSpPr>
            <p:nvPr/>
          </p:nvSpPr>
          <p:spPr bwMode="auto">
            <a:xfrm>
              <a:off x="4312" y="309"/>
              <a:ext cx="13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0" smtClean="0">
                  <a:solidFill>
                    <a:srgbClr val="3333CC"/>
                  </a:solidFill>
                  <a:latin typeface="Arial Black" panose="020B0A04020102020204" pitchFamily="34" charset="0"/>
                </a:rPr>
                <a:t>SCALE OF CORDS</a:t>
              </a:r>
            </a:p>
          </p:txBody>
        </p:sp>
      </p:grpSp>
      <p:sp>
        <p:nvSpPr>
          <p:cNvPr id="590924" name="Line 76"/>
          <p:cNvSpPr>
            <a:spLocks noChangeShapeType="1"/>
          </p:cNvSpPr>
          <p:nvPr/>
        </p:nvSpPr>
        <p:spPr bwMode="auto">
          <a:xfrm rot="18747125">
            <a:off x="4572794" y="4723606"/>
            <a:ext cx="22098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25" name="Text Box 77"/>
          <p:cNvSpPr txBox="1">
            <a:spLocks noChangeArrowheads="1"/>
          </p:cNvSpPr>
          <p:nvPr/>
        </p:nvSpPr>
        <p:spPr bwMode="auto">
          <a:xfrm>
            <a:off x="6249988" y="3581400"/>
            <a:ext cx="3603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Times New Roman" panose="02020603050405020304" pitchFamily="18" charset="0"/>
              </a:rPr>
              <a:t>B</a:t>
            </a:r>
            <a:r>
              <a:rPr lang="en-US" altLang="en-US" sz="1400" b="0" baseline="-25000" smtClean="0">
                <a:solidFill>
                  <a:srgbClr val="000000"/>
                </a:solidFill>
                <a:latin typeface="Times New Roman" panose="02020603050405020304" pitchFamily="18" charset="0"/>
              </a:rPr>
              <a:t>1</a:t>
            </a:r>
          </a:p>
        </p:txBody>
      </p:sp>
      <p:sp>
        <p:nvSpPr>
          <p:cNvPr id="590926" name="Line 78"/>
          <p:cNvSpPr>
            <a:spLocks noChangeShapeType="1"/>
          </p:cNvSpPr>
          <p:nvPr/>
        </p:nvSpPr>
        <p:spPr bwMode="auto">
          <a:xfrm>
            <a:off x="6402388" y="3886200"/>
            <a:ext cx="3048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90927" name="Group 79"/>
          <p:cNvGrpSpPr>
            <a:grpSpLocks/>
          </p:cNvGrpSpPr>
          <p:nvPr/>
        </p:nvGrpSpPr>
        <p:grpSpPr bwMode="auto">
          <a:xfrm>
            <a:off x="5705475" y="4781550"/>
            <a:ext cx="915988" cy="831850"/>
            <a:chOff x="3594" y="3012"/>
            <a:chExt cx="577" cy="524"/>
          </a:xfrm>
        </p:grpSpPr>
        <p:sp>
          <p:nvSpPr>
            <p:cNvPr id="590928" name="Text Box 80"/>
            <p:cNvSpPr txBox="1">
              <a:spLocks noChangeArrowheads="1"/>
            </p:cNvSpPr>
            <p:nvPr/>
          </p:nvSpPr>
          <p:spPr bwMode="auto">
            <a:xfrm>
              <a:off x="3739" y="3066"/>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75</a:t>
              </a:r>
              <a:r>
                <a:rPr lang="en-US" altLang="en-US" sz="1200" baseline="30000" smtClean="0">
                  <a:solidFill>
                    <a:srgbClr val="000000"/>
                  </a:solidFill>
                  <a:latin typeface="Times New Roman" panose="02020603050405020304" pitchFamily="18" charset="0"/>
                </a:rPr>
                <a:t>0</a:t>
              </a:r>
            </a:p>
          </p:txBody>
        </p:sp>
        <p:sp>
          <p:nvSpPr>
            <p:cNvPr id="590929" name="Arc 81"/>
            <p:cNvSpPr>
              <a:spLocks/>
            </p:cNvSpPr>
            <p:nvPr/>
          </p:nvSpPr>
          <p:spPr bwMode="auto">
            <a:xfrm rot="-666848">
              <a:off x="3594" y="3012"/>
              <a:ext cx="577" cy="524"/>
            </a:xfrm>
            <a:custGeom>
              <a:avLst/>
              <a:gdLst>
                <a:gd name="G0" fmla="+- 21239 0 0"/>
                <a:gd name="G1" fmla="+- 21600 0 0"/>
                <a:gd name="G2" fmla="+- 21600 0 0"/>
                <a:gd name="T0" fmla="*/ 0 w 23217"/>
                <a:gd name="T1" fmla="*/ 17666 h 21600"/>
                <a:gd name="T2" fmla="*/ 23217 w 23217"/>
                <a:gd name="T3" fmla="*/ 91 h 21600"/>
                <a:gd name="T4" fmla="*/ 21239 w 23217"/>
                <a:gd name="T5" fmla="*/ 21600 h 21600"/>
              </a:gdLst>
              <a:ahLst/>
              <a:cxnLst>
                <a:cxn ang="0">
                  <a:pos x="T0" y="T1"/>
                </a:cxn>
                <a:cxn ang="0">
                  <a:pos x="T2" y="T3"/>
                </a:cxn>
                <a:cxn ang="0">
                  <a:pos x="T4" y="T5"/>
                </a:cxn>
              </a:cxnLst>
              <a:rect l="0" t="0" r="r" b="b"/>
              <a:pathLst>
                <a:path w="23217" h="21600" fill="none" extrusionOk="0">
                  <a:moveTo>
                    <a:pt x="0" y="17666"/>
                  </a:moveTo>
                  <a:cubicBezTo>
                    <a:pt x="1896" y="7428"/>
                    <a:pt x="10826" y="0"/>
                    <a:pt x="21239" y="0"/>
                  </a:cubicBezTo>
                  <a:cubicBezTo>
                    <a:pt x="21899" y="0"/>
                    <a:pt x="22559" y="30"/>
                    <a:pt x="23217" y="90"/>
                  </a:cubicBezTo>
                </a:path>
                <a:path w="23217" h="21600" stroke="0" extrusionOk="0">
                  <a:moveTo>
                    <a:pt x="0" y="17666"/>
                  </a:moveTo>
                  <a:cubicBezTo>
                    <a:pt x="1896" y="7428"/>
                    <a:pt x="10826" y="0"/>
                    <a:pt x="21239" y="0"/>
                  </a:cubicBezTo>
                  <a:cubicBezTo>
                    <a:pt x="21899" y="0"/>
                    <a:pt x="22559" y="30"/>
                    <a:pt x="23217" y="90"/>
                  </a:cubicBezTo>
                  <a:lnTo>
                    <a:pt x="21239" y="21600"/>
                  </a:lnTo>
                  <a:close/>
                </a:path>
              </a:pathLst>
            </a:custGeom>
            <a:noFill/>
            <a:ln w="9525">
              <a:solidFill>
                <a:schemeClr val="bg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grpSp>
        <p:nvGrpSpPr>
          <p:cNvPr id="590930" name="Group 82"/>
          <p:cNvGrpSpPr>
            <a:grpSpLocks/>
          </p:cNvGrpSpPr>
          <p:nvPr/>
        </p:nvGrpSpPr>
        <p:grpSpPr bwMode="auto">
          <a:xfrm>
            <a:off x="6548438" y="4608513"/>
            <a:ext cx="852487" cy="1076325"/>
            <a:chOff x="4125" y="2903"/>
            <a:chExt cx="537" cy="678"/>
          </a:xfrm>
        </p:grpSpPr>
        <p:sp>
          <p:nvSpPr>
            <p:cNvPr id="590931" name="Arc 83"/>
            <p:cNvSpPr>
              <a:spLocks/>
            </p:cNvSpPr>
            <p:nvPr/>
          </p:nvSpPr>
          <p:spPr bwMode="auto">
            <a:xfrm rot="-666848">
              <a:off x="4125" y="2903"/>
              <a:ext cx="537" cy="678"/>
            </a:xfrm>
            <a:custGeom>
              <a:avLst/>
              <a:gdLst>
                <a:gd name="G0" fmla="+- 0 0 0"/>
                <a:gd name="G1" fmla="+- 21476 0 0"/>
                <a:gd name="G2" fmla="+- 21600 0 0"/>
                <a:gd name="T0" fmla="*/ 2312 w 21600"/>
                <a:gd name="T1" fmla="*/ 0 h 27923"/>
                <a:gd name="T2" fmla="*/ 20615 w 21600"/>
                <a:gd name="T3" fmla="*/ 27923 h 27923"/>
                <a:gd name="T4" fmla="*/ 0 w 21600"/>
                <a:gd name="T5" fmla="*/ 21476 h 27923"/>
              </a:gdLst>
              <a:ahLst/>
              <a:cxnLst>
                <a:cxn ang="0">
                  <a:pos x="T0" y="T1"/>
                </a:cxn>
                <a:cxn ang="0">
                  <a:pos x="T2" y="T3"/>
                </a:cxn>
                <a:cxn ang="0">
                  <a:pos x="T4" y="T5"/>
                </a:cxn>
              </a:cxnLst>
              <a:rect l="0" t="0" r="r" b="b"/>
              <a:pathLst>
                <a:path w="21600" h="27923" fill="none" extrusionOk="0">
                  <a:moveTo>
                    <a:pt x="2311" y="0"/>
                  </a:moveTo>
                  <a:cubicBezTo>
                    <a:pt x="13283" y="1181"/>
                    <a:pt x="21600" y="10441"/>
                    <a:pt x="21600" y="21476"/>
                  </a:cubicBezTo>
                  <a:cubicBezTo>
                    <a:pt x="21600" y="23662"/>
                    <a:pt x="21268" y="25836"/>
                    <a:pt x="20615" y="27923"/>
                  </a:cubicBezTo>
                </a:path>
                <a:path w="21600" h="27923" stroke="0" extrusionOk="0">
                  <a:moveTo>
                    <a:pt x="2311" y="0"/>
                  </a:moveTo>
                  <a:cubicBezTo>
                    <a:pt x="13283" y="1181"/>
                    <a:pt x="21600" y="10441"/>
                    <a:pt x="21600" y="21476"/>
                  </a:cubicBezTo>
                  <a:cubicBezTo>
                    <a:pt x="21600" y="23662"/>
                    <a:pt x="21268" y="25836"/>
                    <a:pt x="20615" y="27923"/>
                  </a:cubicBezTo>
                  <a:lnTo>
                    <a:pt x="0" y="21476"/>
                  </a:lnTo>
                  <a:close/>
                </a:path>
              </a:pathLst>
            </a:custGeom>
            <a:noFill/>
            <a:ln w="9525">
              <a:solidFill>
                <a:schemeClr val="bg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932" name="Text Box 84"/>
            <p:cNvSpPr txBox="1">
              <a:spLocks noChangeArrowheads="1"/>
            </p:cNvSpPr>
            <p:nvPr/>
          </p:nvSpPr>
          <p:spPr bwMode="auto">
            <a:xfrm>
              <a:off x="4369" y="3120"/>
              <a:ext cx="2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Times New Roman" panose="02020603050405020304" pitchFamily="18" charset="0"/>
                </a:rPr>
                <a:t>115</a:t>
              </a:r>
              <a:r>
                <a:rPr lang="en-US" altLang="en-US" sz="1200" baseline="30000" smtClean="0">
                  <a:solidFill>
                    <a:srgbClr val="000000"/>
                  </a:solidFill>
                  <a:latin typeface="Times New Roman" panose="02020603050405020304" pitchFamily="18" charset="0"/>
                </a:rPr>
                <a:t>0</a:t>
              </a:r>
            </a:p>
          </p:txBody>
        </p:sp>
      </p:grpSp>
      <p:grpSp>
        <p:nvGrpSpPr>
          <p:cNvPr id="590933" name="Group 85"/>
          <p:cNvGrpSpPr>
            <a:grpSpLocks/>
          </p:cNvGrpSpPr>
          <p:nvPr/>
        </p:nvGrpSpPr>
        <p:grpSpPr bwMode="auto">
          <a:xfrm rot="-13659692">
            <a:off x="3928269" y="4607719"/>
            <a:ext cx="2852738" cy="342900"/>
            <a:chOff x="3309" y="3528"/>
            <a:chExt cx="1797" cy="216"/>
          </a:xfrm>
        </p:grpSpPr>
        <p:sp>
          <p:nvSpPr>
            <p:cNvPr id="590934" name="Rectangle 86"/>
            <p:cNvSpPr>
              <a:spLocks noChangeArrowheads="1"/>
            </p:cNvSpPr>
            <p:nvPr/>
          </p:nvSpPr>
          <p:spPr bwMode="auto">
            <a:xfrm>
              <a:off x="3357" y="3539"/>
              <a:ext cx="1642" cy="205"/>
            </a:xfrm>
            <a:prstGeom prst="rect">
              <a:avLst/>
            </a:prstGeom>
            <a:gradFill rotWithShape="0">
              <a:gsLst>
                <a:gs pos="0">
                  <a:srgbClr val="FFFFCC">
                    <a:gamma/>
                    <a:shade val="86275"/>
                    <a:invGamma/>
                  </a:srgbClr>
                </a:gs>
                <a:gs pos="50000">
                  <a:srgbClr val="FFFFCC"/>
                </a:gs>
                <a:gs pos="100000">
                  <a:srgbClr val="FFFFCC">
                    <a:gamma/>
                    <a:shade val="86275"/>
                    <a:invGamma/>
                  </a:srgbClr>
                </a:gs>
              </a:gsLst>
              <a:lin ang="54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935" name="Line 87"/>
            <p:cNvSpPr>
              <a:spLocks noChangeShapeType="1"/>
            </p:cNvSpPr>
            <p:nvPr/>
          </p:nvSpPr>
          <p:spPr bwMode="auto">
            <a:xfrm>
              <a:off x="3557"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36" name="Line 88"/>
            <p:cNvSpPr>
              <a:spLocks noChangeShapeType="1"/>
            </p:cNvSpPr>
            <p:nvPr/>
          </p:nvSpPr>
          <p:spPr bwMode="auto">
            <a:xfrm>
              <a:off x="3751"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37" name="Line 89"/>
            <p:cNvSpPr>
              <a:spLocks noChangeShapeType="1"/>
            </p:cNvSpPr>
            <p:nvPr/>
          </p:nvSpPr>
          <p:spPr bwMode="auto">
            <a:xfrm>
              <a:off x="3946"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38" name="Line 90"/>
            <p:cNvSpPr>
              <a:spLocks noChangeShapeType="1"/>
            </p:cNvSpPr>
            <p:nvPr/>
          </p:nvSpPr>
          <p:spPr bwMode="auto">
            <a:xfrm>
              <a:off x="4156"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39" name="Line 91"/>
            <p:cNvSpPr>
              <a:spLocks noChangeShapeType="1"/>
            </p:cNvSpPr>
            <p:nvPr/>
          </p:nvSpPr>
          <p:spPr bwMode="auto">
            <a:xfrm>
              <a:off x="4334"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40" name="Line 92"/>
            <p:cNvSpPr>
              <a:spLocks noChangeShapeType="1"/>
            </p:cNvSpPr>
            <p:nvPr/>
          </p:nvSpPr>
          <p:spPr bwMode="auto">
            <a:xfrm>
              <a:off x="4508"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41" name="Line 93"/>
            <p:cNvSpPr>
              <a:spLocks noChangeShapeType="1"/>
            </p:cNvSpPr>
            <p:nvPr/>
          </p:nvSpPr>
          <p:spPr bwMode="auto">
            <a:xfrm>
              <a:off x="4691"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42" name="Line 94"/>
            <p:cNvSpPr>
              <a:spLocks noChangeShapeType="1"/>
            </p:cNvSpPr>
            <p:nvPr/>
          </p:nvSpPr>
          <p:spPr bwMode="auto">
            <a:xfrm>
              <a:off x="4853"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90943" name="Group 95"/>
            <p:cNvGrpSpPr>
              <a:grpSpLocks/>
            </p:cNvGrpSpPr>
            <p:nvPr/>
          </p:nvGrpSpPr>
          <p:grpSpPr bwMode="auto">
            <a:xfrm>
              <a:off x="3309" y="3575"/>
              <a:ext cx="1797" cy="165"/>
              <a:chOff x="3789" y="1690"/>
              <a:chExt cx="1797" cy="165"/>
            </a:xfrm>
          </p:grpSpPr>
          <p:sp>
            <p:nvSpPr>
              <p:cNvPr id="590944" name="Text Box 96"/>
              <p:cNvSpPr txBox="1">
                <a:spLocks noChangeArrowheads="1"/>
              </p:cNvSpPr>
              <p:nvPr/>
            </p:nvSpPr>
            <p:spPr bwMode="auto">
              <a:xfrm>
                <a:off x="3789" y="1690"/>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0</a:t>
                </a:r>
              </a:p>
            </p:txBody>
          </p:sp>
          <p:sp>
            <p:nvSpPr>
              <p:cNvPr id="590945" name="Text Box 97"/>
              <p:cNvSpPr txBox="1">
                <a:spLocks noChangeArrowheads="1"/>
              </p:cNvSpPr>
              <p:nvPr/>
            </p:nvSpPr>
            <p:spPr bwMode="auto">
              <a:xfrm>
                <a:off x="3940" y="1696"/>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10</a:t>
                </a:r>
              </a:p>
            </p:txBody>
          </p:sp>
          <p:sp>
            <p:nvSpPr>
              <p:cNvPr id="590946" name="Text Box 98"/>
              <p:cNvSpPr txBox="1">
                <a:spLocks noChangeArrowheads="1"/>
              </p:cNvSpPr>
              <p:nvPr/>
            </p:nvSpPr>
            <p:spPr bwMode="auto">
              <a:xfrm>
                <a:off x="4138"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20</a:t>
                </a:r>
              </a:p>
            </p:txBody>
          </p:sp>
          <p:sp>
            <p:nvSpPr>
              <p:cNvPr id="590947" name="Text Box 99"/>
              <p:cNvSpPr txBox="1">
                <a:spLocks noChangeArrowheads="1"/>
              </p:cNvSpPr>
              <p:nvPr/>
            </p:nvSpPr>
            <p:spPr bwMode="auto">
              <a:xfrm>
                <a:off x="4537"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40</a:t>
                </a:r>
              </a:p>
            </p:txBody>
          </p:sp>
          <p:sp>
            <p:nvSpPr>
              <p:cNvPr id="590948" name="Text Box 100"/>
              <p:cNvSpPr txBox="1">
                <a:spLocks noChangeArrowheads="1"/>
              </p:cNvSpPr>
              <p:nvPr/>
            </p:nvSpPr>
            <p:spPr bwMode="auto">
              <a:xfrm>
                <a:off x="4338"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30</a:t>
                </a:r>
              </a:p>
            </p:txBody>
          </p:sp>
          <p:sp>
            <p:nvSpPr>
              <p:cNvPr id="590949" name="Text Box 101"/>
              <p:cNvSpPr txBox="1">
                <a:spLocks noChangeArrowheads="1"/>
              </p:cNvSpPr>
              <p:nvPr/>
            </p:nvSpPr>
            <p:spPr bwMode="auto">
              <a:xfrm>
                <a:off x="5074"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70</a:t>
                </a:r>
              </a:p>
            </p:txBody>
          </p:sp>
          <p:sp>
            <p:nvSpPr>
              <p:cNvPr id="590950" name="Text Box 102"/>
              <p:cNvSpPr txBox="1">
                <a:spLocks noChangeArrowheads="1"/>
              </p:cNvSpPr>
              <p:nvPr/>
            </p:nvSpPr>
            <p:spPr bwMode="auto">
              <a:xfrm>
                <a:off x="4712"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50</a:t>
                </a:r>
              </a:p>
            </p:txBody>
          </p:sp>
          <p:sp>
            <p:nvSpPr>
              <p:cNvPr id="590951" name="Text Box 103"/>
              <p:cNvSpPr txBox="1">
                <a:spLocks noChangeArrowheads="1"/>
              </p:cNvSpPr>
              <p:nvPr/>
            </p:nvSpPr>
            <p:spPr bwMode="auto">
              <a:xfrm>
                <a:off x="4890"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60</a:t>
                </a:r>
              </a:p>
            </p:txBody>
          </p:sp>
          <p:sp>
            <p:nvSpPr>
              <p:cNvPr id="590952" name="Text Box 104"/>
              <p:cNvSpPr txBox="1">
                <a:spLocks noChangeArrowheads="1"/>
              </p:cNvSpPr>
              <p:nvPr/>
            </p:nvSpPr>
            <p:spPr bwMode="auto">
              <a:xfrm>
                <a:off x="5382" y="1696"/>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90</a:t>
                </a:r>
              </a:p>
            </p:txBody>
          </p:sp>
          <p:sp>
            <p:nvSpPr>
              <p:cNvPr id="590953" name="Text Box 105"/>
              <p:cNvSpPr txBox="1">
                <a:spLocks noChangeArrowheads="1"/>
              </p:cNvSpPr>
              <p:nvPr/>
            </p:nvSpPr>
            <p:spPr bwMode="auto">
              <a:xfrm>
                <a:off x="5237"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80</a:t>
                </a:r>
              </a:p>
            </p:txBody>
          </p:sp>
        </p:grpSp>
        <p:grpSp>
          <p:nvGrpSpPr>
            <p:cNvPr id="590954" name="Group 106"/>
            <p:cNvGrpSpPr>
              <a:grpSpLocks/>
            </p:cNvGrpSpPr>
            <p:nvPr/>
          </p:nvGrpSpPr>
          <p:grpSpPr bwMode="auto">
            <a:xfrm>
              <a:off x="3460" y="3528"/>
              <a:ext cx="1464" cy="97"/>
              <a:chOff x="900" y="2016"/>
              <a:chExt cx="1626" cy="108"/>
            </a:xfrm>
          </p:grpSpPr>
          <p:sp>
            <p:nvSpPr>
              <p:cNvPr id="590955" name="Line 107"/>
              <p:cNvSpPr>
                <a:spLocks noChangeShapeType="1"/>
              </p:cNvSpPr>
              <p:nvPr/>
            </p:nvSpPr>
            <p:spPr bwMode="auto">
              <a:xfrm>
                <a:off x="90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56" name="Line 108"/>
              <p:cNvSpPr>
                <a:spLocks noChangeShapeType="1"/>
              </p:cNvSpPr>
              <p:nvPr/>
            </p:nvSpPr>
            <p:spPr bwMode="auto">
              <a:xfrm>
                <a:off x="1104"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57" name="Line 109"/>
              <p:cNvSpPr>
                <a:spLocks noChangeShapeType="1"/>
              </p:cNvSpPr>
              <p:nvPr/>
            </p:nvSpPr>
            <p:spPr bwMode="auto">
              <a:xfrm>
                <a:off x="1332"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58" name="Line 110"/>
              <p:cNvSpPr>
                <a:spLocks noChangeShapeType="1"/>
              </p:cNvSpPr>
              <p:nvPr/>
            </p:nvSpPr>
            <p:spPr bwMode="auto">
              <a:xfrm>
                <a:off x="154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59" name="Line 111"/>
              <p:cNvSpPr>
                <a:spLocks noChangeShapeType="1"/>
              </p:cNvSpPr>
              <p:nvPr/>
            </p:nvSpPr>
            <p:spPr bwMode="auto">
              <a:xfrm>
                <a:off x="1776"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60" name="Line 112"/>
              <p:cNvSpPr>
                <a:spLocks noChangeShapeType="1"/>
              </p:cNvSpPr>
              <p:nvPr/>
            </p:nvSpPr>
            <p:spPr bwMode="auto">
              <a:xfrm>
                <a:off x="196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61" name="Line 113"/>
              <p:cNvSpPr>
                <a:spLocks noChangeShapeType="1"/>
              </p:cNvSpPr>
              <p:nvPr/>
            </p:nvSpPr>
            <p:spPr bwMode="auto">
              <a:xfrm>
                <a:off x="216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62" name="Line 114"/>
              <p:cNvSpPr>
                <a:spLocks noChangeShapeType="1"/>
              </p:cNvSpPr>
              <p:nvPr/>
            </p:nvSpPr>
            <p:spPr bwMode="auto">
              <a:xfrm>
                <a:off x="2352"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63" name="Line 115"/>
              <p:cNvSpPr>
                <a:spLocks noChangeShapeType="1"/>
              </p:cNvSpPr>
              <p:nvPr/>
            </p:nvSpPr>
            <p:spPr bwMode="auto">
              <a:xfrm>
                <a:off x="2526"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sp>
        <p:nvSpPr>
          <p:cNvPr id="590964" name="Arc 116"/>
          <p:cNvSpPr>
            <a:spLocks/>
          </p:cNvSpPr>
          <p:nvPr/>
        </p:nvSpPr>
        <p:spPr bwMode="auto">
          <a:xfrm>
            <a:off x="1241425" y="3505200"/>
            <a:ext cx="1714500" cy="1241425"/>
          </a:xfrm>
          <a:custGeom>
            <a:avLst/>
            <a:gdLst>
              <a:gd name="G0" fmla="+- 21600 0 0"/>
              <a:gd name="G1" fmla="+- 16013 0 0"/>
              <a:gd name="G2" fmla="+- 21600 0 0"/>
              <a:gd name="T0" fmla="*/ 0 w 21600"/>
              <a:gd name="T1" fmla="*/ 16013 h 16013"/>
              <a:gd name="T2" fmla="*/ 7104 w 21600"/>
              <a:gd name="T3" fmla="*/ 0 h 16013"/>
              <a:gd name="T4" fmla="*/ 21600 w 21600"/>
              <a:gd name="T5" fmla="*/ 16013 h 16013"/>
            </a:gdLst>
            <a:ahLst/>
            <a:cxnLst>
              <a:cxn ang="0">
                <a:pos x="T0" y="T1"/>
              </a:cxn>
              <a:cxn ang="0">
                <a:pos x="T2" y="T3"/>
              </a:cxn>
              <a:cxn ang="0">
                <a:pos x="T4" y="T5"/>
              </a:cxn>
            </a:cxnLst>
            <a:rect l="0" t="0" r="r" b="b"/>
            <a:pathLst>
              <a:path w="21600" h="16013" fill="none" extrusionOk="0">
                <a:moveTo>
                  <a:pt x="0" y="16013"/>
                </a:moveTo>
                <a:cubicBezTo>
                  <a:pt x="0" y="9911"/>
                  <a:pt x="2580" y="4094"/>
                  <a:pt x="7103" y="-1"/>
                </a:cubicBezTo>
              </a:path>
              <a:path w="21600" h="16013" stroke="0" extrusionOk="0">
                <a:moveTo>
                  <a:pt x="0" y="16013"/>
                </a:moveTo>
                <a:cubicBezTo>
                  <a:pt x="0" y="9911"/>
                  <a:pt x="2580" y="4094"/>
                  <a:pt x="7103" y="-1"/>
                </a:cubicBezTo>
                <a:lnTo>
                  <a:pt x="21600" y="16013"/>
                </a:lnTo>
                <a:close/>
              </a:path>
            </a:pathLst>
          </a:cu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965" name="Text Box 117"/>
          <p:cNvSpPr txBox="1">
            <a:spLocks noChangeArrowheads="1"/>
          </p:cNvSpPr>
          <p:nvPr/>
        </p:nvSpPr>
        <p:spPr bwMode="auto">
          <a:xfrm>
            <a:off x="1152525" y="3630613"/>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Times New Roman" panose="02020603050405020304" pitchFamily="18" charset="0"/>
              </a:rPr>
              <a:t>B</a:t>
            </a:r>
          </a:p>
        </p:txBody>
      </p:sp>
      <p:sp>
        <p:nvSpPr>
          <p:cNvPr id="590966" name="Text Box 118"/>
          <p:cNvSpPr txBox="1">
            <a:spLocks noChangeArrowheads="1"/>
          </p:cNvSpPr>
          <p:nvPr/>
        </p:nvSpPr>
        <p:spPr bwMode="auto">
          <a:xfrm>
            <a:off x="2438400" y="4537075"/>
            <a:ext cx="35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b="0" smtClean="0">
                <a:solidFill>
                  <a:srgbClr val="000000"/>
                </a:solidFill>
                <a:latin typeface="Times New Roman" panose="02020603050405020304" pitchFamily="18" charset="0"/>
              </a:rPr>
              <a:t>25</a:t>
            </a:r>
            <a:r>
              <a:rPr lang="en-US" altLang="en-US" sz="1000" b="0" baseline="30000" smtClean="0">
                <a:solidFill>
                  <a:srgbClr val="000000"/>
                </a:solidFill>
                <a:latin typeface="Times New Roman" panose="02020603050405020304" pitchFamily="18" charset="0"/>
              </a:rPr>
              <a:t>0</a:t>
            </a:r>
          </a:p>
        </p:txBody>
      </p:sp>
      <p:sp>
        <p:nvSpPr>
          <p:cNvPr id="590967" name="Line 119"/>
          <p:cNvSpPr>
            <a:spLocks noChangeShapeType="1"/>
          </p:cNvSpPr>
          <p:nvPr/>
        </p:nvSpPr>
        <p:spPr bwMode="auto">
          <a:xfrm rot="16953285">
            <a:off x="962819" y="4372769"/>
            <a:ext cx="7620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68" name="Line 120"/>
          <p:cNvSpPr>
            <a:spLocks noChangeShapeType="1"/>
          </p:cNvSpPr>
          <p:nvPr/>
        </p:nvSpPr>
        <p:spPr bwMode="auto">
          <a:xfrm>
            <a:off x="1047750" y="3830638"/>
            <a:ext cx="1981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90969" name="Group 121"/>
          <p:cNvGrpSpPr>
            <a:grpSpLocks/>
          </p:cNvGrpSpPr>
          <p:nvPr/>
        </p:nvGrpSpPr>
        <p:grpSpPr bwMode="auto">
          <a:xfrm rot="-15358530">
            <a:off x="-492919" y="5085557"/>
            <a:ext cx="2852737" cy="342900"/>
            <a:chOff x="3309" y="3528"/>
            <a:chExt cx="1797" cy="216"/>
          </a:xfrm>
        </p:grpSpPr>
        <p:sp>
          <p:nvSpPr>
            <p:cNvPr id="590970" name="Rectangle 122"/>
            <p:cNvSpPr>
              <a:spLocks noChangeArrowheads="1"/>
            </p:cNvSpPr>
            <p:nvPr/>
          </p:nvSpPr>
          <p:spPr bwMode="auto">
            <a:xfrm>
              <a:off x="3357" y="3539"/>
              <a:ext cx="1642" cy="205"/>
            </a:xfrm>
            <a:prstGeom prst="rect">
              <a:avLst/>
            </a:prstGeom>
            <a:gradFill rotWithShape="0">
              <a:gsLst>
                <a:gs pos="0">
                  <a:srgbClr val="FFFFCC">
                    <a:gamma/>
                    <a:shade val="86275"/>
                    <a:invGamma/>
                  </a:srgbClr>
                </a:gs>
                <a:gs pos="50000">
                  <a:srgbClr val="FFFFCC"/>
                </a:gs>
                <a:gs pos="100000">
                  <a:srgbClr val="FFFFCC">
                    <a:gamma/>
                    <a:shade val="86275"/>
                    <a:invGamma/>
                  </a:srgbClr>
                </a:gs>
              </a:gsLst>
              <a:lin ang="540000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0971" name="Line 123"/>
            <p:cNvSpPr>
              <a:spLocks noChangeShapeType="1"/>
            </p:cNvSpPr>
            <p:nvPr/>
          </p:nvSpPr>
          <p:spPr bwMode="auto">
            <a:xfrm>
              <a:off x="3557"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72" name="Line 124"/>
            <p:cNvSpPr>
              <a:spLocks noChangeShapeType="1"/>
            </p:cNvSpPr>
            <p:nvPr/>
          </p:nvSpPr>
          <p:spPr bwMode="auto">
            <a:xfrm>
              <a:off x="3751"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73" name="Line 125"/>
            <p:cNvSpPr>
              <a:spLocks noChangeShapeType="1"/>
            </p:cNvSpPr>
            <p:nvPr/>
          </p:nvSpPr>
          <p:spPr bwMode="auto">
            <a:xfrm>
              <a:off x="3946"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74" name="Line 126"/>
            <p:cNvSpPr>
              <a:spLocks noChangeShapeType="1"/>
            </p:cNvSpPr>
            <p:nvPr/>
          </p:nvSpPr>
          <p:spPr bwMode="auto">
            <a:xfrm>
              <a:off x="4156"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75" name="Line 127"/>
            <p:cNvSpPr>
              <a:spLocks noChangeShapeType="1"/>
            </p:cNvSpPr>
            <p:nvPr/>
          </p:nvSpPr>
          <p:spPr bwMode="auto">
            <a:xfrm>
              <a:off x="4334"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76" name="Line 128"/>
            <p:cNvSpPr>
              <a:spLocks noChangeShapeType="1"/>
            </p:cNvSpPr>
            <p:nvPr/>
          </p:nvSpPr>
          <p:spPr bwMode="auto">
            <a:xfrm>
              <a:off x="4508"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77" name="Line 129"/>
            <p:cNvSpPr>
              <a:spLocks noChangeShapeType="1"/>
            </p:cNvSpPr>
            <p:nvPr/>
          </p:nvSpPr>
          <p:spPr bwMode="auto">
            <a:xfrm>
              <a:off x="4691"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78" name="Line 130"/>
            <p:cNvSpPr>
              <a:spLocks noChangeShapeType="1"/>
            </p:cNvSpPr>
            <p:nvPr/>
          </p:nvSpPr>
          <p:spPr bwMode="auto">
            <a:xfrm>
              <a:off x="4853" y="3528"/>
              <a:ext cx="0" cy="1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90979" name="Group 131"/>
            <p:cNvGrpSpPr>
              <a:grpSpLocks/>
            </p:cNvGrpSpPr>
            <p:nvPr/>
          </p:nvGrpSpPr>
          <p:grpSpPr bwMode="auto">
            <a:xfrm>
              <a:off x="3309" y="3575"/>
              <a:ext cx="1797" cy="165"/>
              <a:chOff x="3789" y="1690"/>
              <a:chExt cx="1797" cy="165"/>
            </a:xfrm>
          </p:grpSpPr>
          <p:sp>
            <p:nvSpPr>
              <p:cNvPr id="590980" name="Text Box 132"/>
              <p:cNvSpPr txBox="1">
                <a:spLocks noChangeArrowheads="1"/>
              </p:cNvSpPr>
              <p:nvPr/>
            </p:nvSpPr>
            <p:spPr bwMode="auto">
              <a:xfrm>
                <a:off x="3789" y="1690"/>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0</a:t>
                </a:r>
              </a:p>
            </p:txBody>
          </p:sp>
          <p:sp>
            <p:nvSpPr>
              <p:cNvPr id="590981" name="Text Box 133"/>
              <p:cNvSpPr txBox="1">
                <a:spLocks noChangeArrowheads="1"/>
              </p:cNvSpPr>
              <p:nvPr/>
            </p:nvSpPr>
            <p:spPr bwMode="auto">
              <a:xfrm>
                <a:off x="3940" y="1696"/>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10</a:t>
                </a:r>
              </a:p>
            </p:txBody>
          </p:sp>
          <p:sp>
            <p:nvSpPr>
              <p:cNvPr id="590982" name="Text Box 134"/>
              <p:cNvSpPr txBox="1">
                <a:spLocks noChangeArrowheads="1"/>
              </p:cNvSpPr>
              <p:nvPr/>
            </p:nvSpPr>
            <p:spPr bwMode="auto">
              <a:xfrm>
                <a:off x="4138"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20</a:t>
                </a:r>
              </a:p>
            </p:txBody>
          </p:sp>
          <p:sp>
            <p:nvSpPr>
              <p:cNvPr id="590983" name="Text Box 135"/>
              <p:cNvSpPr txBox="1">
                <a:spLocks noChangeArrowheads="1"/>
              </p:cNvSpPr>
              <p:nvPr/>
            </p:nvSpPr>
            <p:spPr bwMode="auto">
              <a:xfrm>
                <a:off x="4537"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40</a:t>
                </a:r>
              </a:p>
            </p:txBody>
          </p:sp>
          <p:sp>
            <p:nvSpPr>
              <p:cNvPr id="590984" name="Text Box 136"/>
              <p:cNvSpPr txBox="1">
                <a:spLocks noChangeArrowheads="1"/>
              </p:cNvSpPr>
              <p:nvPr/>
            </p:nvSpPr>
            <p:spPr bwMode="auto">
              <a:xfrm>
                <a:off x="4338"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30</a:t>
                </a:r>
              </a:p>
            </p:txBody>
          </p:sp>
          <p:sp>
            <p:nvSpPr>
              <p:cNvPr id="590985" name="Text Box 137"/>
              <p:cNvSpPr txBox="1">
                <a:spLocks noChangeArrowheads="1"/>
              </p:cNvSpPr>
              <p:nvPr/>
            </p:nvSpPr>
            <p:spPr bwMode="auto">
              <a:xfrm>
                <a:off x="5074"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70</a:t>
                </a:r>
              </a:p>
            </p:txBody>
          </p:sp>
          <p:sp>
            <p:nvSpPr>
              <p:cNvPr id="590986" name="Text Box 138"/>
              <p:cNvSpPr txBox="1">
                <a:spLocks noChangeArrowheads="1"/>
              </p:cNvSpPr>
              <p:nvPr/>
            </p:nvSpPr>
            <p:spPr bwMode="auto">
              <a:xfrm>
                <a:off x="4712"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50</a:t>
                </a:r>
              </a:p>
            </p:txBody>
          </p:sp>
          <p:sp>
            <p:nvSpPr>
              <p:cNvPr id="590987" name="Text Box 139"/>
              <p:cNvSpPr txBox="1">
                <a:spLocks noChangeArrowheads="1"/>
              </p:cNvSpPr>
              <p:nvPr/>
            </p:nvSpPr>
            <p:spPr bwMode="auto">
              <a:xfrm>
                <a:off x="4890"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60</a:t>
                </a:r>
              </a:p>
            </p:txBody>
          </p:sp>
          <p:sp>
            <p:nvSpPr>
              <p:cNvPr id="590988" name="Text Box 140"/>
              <p:cNvSpPr txBox="1">
                <a:spLocks noChangeArrowheads="1"/>
              </p:cNvSpPr>
              <p:nvPr/>
            </p:nvSpPr>
            <p:spPr bwMode="auto">
              <a:xfrm>
                <a:off x="5382" y="1696"/>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90</a:t>
                </a:r>
              </a:p>
            </p:txBody>
          </p:sp>
          <p:sp>
            <p:nvSpPr>
              <p:cNvPr id="590989" name="Text Box 141"/>
              <p:cNvSpPr txBox="1">
                <a:spLocks noChangeArrowheads="1"/>
              </p:cNvSpPr>
              <p:nvPr/>
            </p:nvSpPr>
            <p:spPr bwMode="auto">
              <a:xfrm>
                <a:off x="5237" y="1701"/>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000" smtClean="0">
                    <a:solidFill>
                      <a:srgbClr val="FF3300"/>
                    </a:solidFill>
                    <a:latin typeface="Arial" panose="020B0604020202020204" pitchFamily="34" charset="0"/>
                  </a:rPr>
                  <a:t>80</a:t>
                </a:r>
              </a:p>
            </p:txBody>
          </p:sp>
        </p:grpSp>
        <p:grpSp>
          <p:nvGrpSpPr>
            <p:cNvPr id="590990" name="Group 142"/>
            <p:cNvGrpSpPr>
              <a:grpSpLocks/>
            </p:cNvGrpSpPr>
            <p:nvPr/>
          </p:nvGrpSpPr>
          <p:grpSpPr bwMode="auto">
            <a:xfrm>
              <a:off x="3460" y="3528"/>
              <a:ext cx="1464" cy="97"/>
              <a:chOff x="900" y="2016"/>
              <a:chExt cx="1626" cy="108"/>
            </a:xfrm>
          </p:grpSpPr>
          <p:sp>
            <p:nvSpPr>
              <p:cNvPr id="590991" name="Line 143"/>
              <p:cNvSpPr>
                <a:spLocks noChangeShapeType="1"/>
              </p:cNvSpPr>
              <p:nvPr/>
            </p:nvSpPr>
            <p:spPr bwMode="auto">
              <a:xfrm>
                <a:off x="90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92" name="Line 144"/>
              <p:cNvSpPr>
                <a:spLocks noChangeShapeType="1"/>
              </p:cNvSpPr>
              <p:nvPr/>
            </p:nvSpPr>
            <p:spPr bwMode="auto">
              <a:xfrm>
                <a:off x="1104"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93" name="Line 145"/>
              <p:cNvSpPr>
                <a:spLocks noChangeShapeType="1"/>
              </p:cNvSpPr>
              <p:nvPr/>
            </p:nvSpPr>
            <p:spPr bwMode="auto">
              <a:xfrm>
                <a:off x="1332"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94" name="Line 146"/>
              <p:cNvSpPr>
                <a:spLocks noChangeShapeType="1"/>
              </p:cNvSpPr>
              <p:nvPr/>
            </p:nvSpPr>
            <p:spPr bwMode="auto">
              <a:xfrm>
                <a:off x="154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95" name="Line 147"/>
              <p:cNvSpPr>
                <a:spLocks noChangeShapeType="1"/>
              </p:cNvSpPr>
              <p:nvPr/>
            </p:nvSpPr>
            <p:spPr bwMode="auto">
              <a:xfrm>
                <a:off x="1776"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96" name="Line 148"/>
              <p:cNvSpPr>
                <a:spLocks noChangeShapeType="1"/>
              </p:cNvSpPr>
              <p:nvPr/>
            </p:nvSpPr>
            <p:spPr bwMode="auto">
              <a:xfrm>
                <a:off x="1968"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97" name="Line 149"/>
              <p:cNvSpPr>
                <a:spLocks noChangeShapeType="1"/>
              </p:cNvSpPr>
              <p:nvPr/>
            </p:nvSpPr>
            <p:spPr bwMode="auto">
              <a:xfrm>
                <a:off x="2160" y="202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98" name="Line 150"/>
              <p:cNvSpPr>
                <a:spLocks noChangeShapeType="1"/>
              </p:cNvSpPr>
              <p:nvPr/>
            </p:nvSpPr>
            <p:spPr bwMode="auto">
              <a:xfrm>
                <a:off x="2352"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0999" name="Line 151"/>
              <p:cNvSpPr>
                <a:spLocks noChangeShapeType="1"/>
              </p:cNvSpPr>
              <p:nvPr/>
            </p:nvSpPr>
            <p:spPr bwMode="auto">
              <a:xfrm>
                <a:off x="2526" y="2016"/>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grpSp>
        <p:nvGrpSpPr>
          <p:cNvPr id="591000" name="Group 152"/>
          <p:cNvGrpSpPr>
            <a:grpSpLocks/>
          </p:cNvGrpSpPr>
          <p:nvPr/>
        </p:nvGrpSpPr>
        <p:grpSpPr bwMode="auto">
          <a:xfrm>
            <a:off x="1200150" y="4668838"/>
            <a:ext cx="1912938" cy="304800"/>
            <a:chOff x="756" y="2941"/>
            <a:chExt cx="1205" cy="192"/>
          </a:xfrm>
        </p:grpSpPr>
        <p:sp>
          <p:nvSpPr>
            <p:cNvPr id="591001" name="Oval 153"/>
            <p:cNvSpPr>
              <a:spLocks noChangeArrowheads="1"/>
            </p:cNvSpPr>
            <p:nvPr/>
          </p:nvSpPr>
          <p:spPr bwMode="auto">
            <a:xfrm>
              <a:off x="1860" y="2965"/>
              <a:ext cx="48" cy="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1002" name="Line 154"/>
            <p:cNvSpPr>
              <a:spLocks noChangeShapeType="1"/>
            </p:cNvSpPr>
            <p:nvPr/>
          </p:nvSpPr>
          <p:spPr bwMode="auto">
            <a:xfrm>
              <a:off x="780" y="2989"/>
              <a:ext cx="11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1003" name="Text Box 155"/>
            <p:cNvSpPr txBox="1">
              <a:spLocks noChangeArrowheads="1"/>
            </p:cNvSpPr>
            <p:nvPr/>
          </p:nvSpPr>
          <p:spPr bwMode="auto">
            <a:xfrm>
              <a:off x="756" y="2941"/>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Times New Roman" panose="02020603050405020304" pitchFamily="18" charset="0"/>
                </a:rPr>
                <a:t>A</a:t>
              </a:r>
            </a:p>
          </p:txBody>
        </p:sp>
        <p:sp>
          <p:nvSpPr>
            <p:cNvPr id="591004" name="Text Box 156"/>
            <p:cNvSpPr txBox="1">
              <a:spLocks noChangeArrowheads="1"/>
            </p:cNvSpPr>
            <p:nvPr/>
          </p:nvSpPr>
          <p:spPr bwMode="auto">
            <a:xfrm>
              <a:off x="1764" y="2941"/>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Times New Roman" panose="02020603050405020304" pitchFamily="18" charset="0"/>
                </a:rPr>
                <a:t>O</a:t>
              </a:r>
            </a:p>
          </p:txBody>
        </p:sp>
      </p:grpSp>
      <p:grpSp>
        <p:nvGrpSpPr>
          <p:cNvPr id="591005" name="Group 157"/>
          <p:cNvGrpSpPr>
            <a:grpSpLocks/>
          </p:cNvGrpSpPr>
          <p:nvPr/>
        </p:nvGrpSpPr>
        <p:grpSpPr bwMode="auto">
          <a:xfrm>
            <a:off x="4773613" y="5410200"/>
            <a:ext cx="3606800" cy="409575"/>
            <a:chOff x="3007" y="3408"/>
            <a:chExt cx="2272" cy="258"/>
          </a:xfrm>
        </p:grpSpPr>
        <p:sp>
          <p:nvSpPr>
            <p:cNvPr id="591006" name="Line 158"/>
            <p:cNvSpPr>
              <a:spLocks noChangeShapeType="1"/>
            </p:cNvSpPr>
            <p:nvPr/>
          </p:nvSpPr>
          <p:spPr bwMode="auto">
            <a:xfrm>
              <a:off x="3072" y="3504"/>
              <a:ext cx="20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91007" name="Text Box 159"/>
            <p:cNvSpPr txBox="1">
              <a:spLocks noChangeArrowheads="1"/>
            </p:cNvSpPr>
            <p:nvPr/>
          </p:nvSpPr>
          <p:spPr bwMode="auto">
            <a:xfrm>
              <a:off x="4111" y="3474"/>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Times New Roman" panose="02020603050405020304" pitchFamily="18" charset="0"/>
                </a:rPr>
                <a:t>O</a:t>
              </a:r>
            </a:p>
          </p:txBody>
        </p:sp>
        <p:sp>
          <p:nvSpPr>
            <p:cNvPr id="591008" name="Text Box 160"/>
            <p:cNvSpPr txBox="1">
              <a:spLocks noChangeArrowheads="1"/>
            </p:cNvSpPr>
            <p:nvPr/>
          </p:nvSpPr>
          <p:spPr bwMode="auto">
            <a:xfrm>
              <a:off x="5088" y="3408"/>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Times New Roman" panose="02020603050405020304" pitchFamily="18" charset="0"/>
                </a:rPr>
                <a:t>C</a:t>
              </a:r>
            </a:p>
          </p:txBody>
        </p:sp>
        <p:sp>
          <p:nvSpPr>
            <p:cNvPr id="591009" name="Text Box 161"/>
            <p:cNvSpPr txBox="1">
              <a:spLocks noChangeArrowheads="1"/>
            </p:cNvSpPr>
            <p:nvPr/>
          </p:nvSpPr>
          <p:spPr bwMode="auto">
            <a:xfrm>
              <a:off x="3007" y="3474"/>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Times New Roman" panose="02020603050405020304" pitchFamily="18" charset="0"/>
                </a:rPr>
                <a:t>A</a:t>
              </a:r>
            </a:p>
          </p:txBody>
        </p:sp>
      </p:grpSp>
      <p:sp>
        <p:nvSpPr>
          <p:cNvPr id="591010" name="Text Box 162"/>
          <p:cNvSpPr txBox="1">
            <a:spLocks noChangeArrowheads="1"/>
          </p:cNvSpPr>
          <p:nvPr/>
        </p:nvSpPr>
        <p:spPr bwMode="auto">
          <a:xfrm>
            <a:off x="1050925" y="5967413"/>
            <a:ext cx="2605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FF3300"/>
                </a:solidFill>
                <a:latin typeface="Times New Roman" panose="02020603050405020304" pitchFamily="18" charset="0"/>
              </a:rPr>
              <a:t>To construct 25</a:t>
            </a:r>
            <a:r>
              <a:rPr lang="en-US" altLang="en-US" baseline="30000" smtClean="0">
                <a:solidFill>
                  <a:srgbClr val="FF3300"/>
                </a:solidFill>
                <a:latin typeface="Times New Roman" panose="02020603050405020304" pitchFamily="18" charset="0"/>
              </a:rPr>
              <a:t>0</a:t>
            </a:r>
            <a:r>
              <a:rPr lang="en-US" altLang="en-US" smtClean="0">
                <a:solidFill>
                  <a:srgbClr val="FF3300"/>
                </a:solidFill>
                <a:latin typeface="Times New Roman" panose="02020603050405020304" pitchFamily="18" charset="0"/>
              </a:rPr>
              <a:t> angle at O.</a:t>
            </a:r>
            <a:endParaRPr lang="en-US" altLang="en-US" sz="1400" b="0" smtClean="0">
              <a:solidFill>
                <a:srgbClr val="000000"/>
              </a:solidFill>
              <a:latin typeface="Times New Roman" panose="02020603050405020304" pitchFamily="18" charset="0"/>
            </a:endParaRPr>
          </a:p>
        </p:txBody>
      </p:sp>
      <p:sp>
        <p:nvSpPr>
          <p:cNvPr id="591011" name="Text Box 163"/>
          <p:cNvSpPr txBox="1">
            <a:spLocks noChangeArrowheads="1"/>
          </p:cNvSpPr>
          <p:nvPr/>
        </p:nvSpPr>
        <p:spPr bwMode="auto">
          <a:xfrm>
            <a:off x="5486400" y="5918200"/>
            <a:ext cx="2428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smtClean="0">
                <a:solidFill>
                  <a:srgbClr val="FF3300"/>
                </a:solidFill>
                <a:latin typeface="Times New Roman" panose="02020603050405020304" pitchFamily="18" charset="0"/>
              </a:rPr>
              <a:t>To construct 115</a:t>
            </a:r>
            <a:r>
              <a:rPr lang="en-US" altLang="en-US" sz="1400" baseline="30000" smtClean="0">
                <a:solidFill>
                  <a:srgbClr val="FF3300"/>
                </a:solidFill>
                <a:latin typeface="Times New Roman" panose="02020603050405020304" pitchFamily="18" charset="0"/>
              </a:rPr>
              <a:t>0</a:t>
            </a:r>
            <a:r>
              <a:rPr lang="en-US" altLang="en-US" sz="1400" smtClean="0">
                <a:solidFill>
                  <a:srgbClr val="FF3300"/>
                </a:solidFill>
                <a:latin typeface="Times New Roman" panose="02020603050405020304" pitchFamily="18" charset="0"/>
              </a:rPr>
              <a:t> angle at O.</a:t>
            </a:r>
            <a:r>
              <a:rPr lang="en-US" altLang="en-US" sz="1400" smtClean="0">
                <a:solidFill>
                  <a:srgbClr val="000000"/>
                </a:solidFill>
                <a:latin typeface="Times New Roman" panose="02020603050405020304" pitchFamily="18" charset="0"/>
              </a:rPr>
              <a:t> </a:t>
            </a:r>
          </a:p>
        </p:txBody>
      </p:sp>
      <p:grpSp>
        <p:nvGrpSpPr>
          <p:cNvPr id="591019" name="Group 171"/>
          <p:cNvGrpSpPr>
            <a:grpSpLocks/>
          </p:cNvGrpSpPr>
          <p:nvPr/>
        </p:nvGrpSpPr>
        <p:grpSpPr bwMode="auto">
          <a:xfrm>
            <a:off x="8016875" y="0"/>
            <a:ext cx="1096963" cy="182563"/>
            <a:chOff x="5050" y="29"/>
            <a:chExt cx="691" cy="115"/>
          </a:xfrm>
        </p:grpSpPr>
        <p:sp>
          <p:nvSpPr>
            <p:cNvPr id="591020" name="AutoShape 172">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1021" name="AutoShape 173">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1022" name="AutoShape 174">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1023" name="AutoShape 175">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1024" name="AutoShape 176">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91025" name="AutoShape 177">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3908443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90915"/>
                                        </p:tgtEl>
                                        <p:attrNameLst>
                                          <p:attrName>style.visibility</p:attrName>
                                        </p:attrNameLst>
                                      </p:cBhvr>
                                      <p:to>
                                        <p:strVal val="visible"/>
                                      </p:to>
                                    </p:set>
                                    <p:anim calcmode="lin" valueType="num">
                                      <p:cBhvr additive="base">
                                        <p:cTn id="7" dur="500" fill="hold"/>
                                        <p:tgtEl>
                                          <p:spTgt spid="590915"/>
                                        </p:tgtEl>
                                        <p:attrNameLst>
                                          <p:attrName>ppt_x</p:attrName>
                                        </p:attrNameLst>
                                      </p:cBhvr>
                                      <p:tavLst>
                                        <p:tav tm="0">
                                          <p:val>
                                            <p:strVal val="0-#ppt_w/2"/>
                                          </p:val>
                                        </p:tav>
                                        <p:tav tm="100000">
                                          <p:val>
                                            <p:strVal val="#ppt_x"/>
                                          </p:val>
                                        </p:tav>
                                      </p:tavLst>
                                    </p:anim>
                                    <p:anim calcmode="lin" valueType="num">
                                      <p:cBhvr additive="base">
                                        <p:cTn id="8" dur="500" fill="hold"/>
                                        <p:tgtEl>
                                          <p:spTgt spid="5909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nodeType="clickEffect">
                                  <p:stCondLst>
                                    <p:cond delay="0"/>
                                  </p:stCondLst>
                                  <p:childTnLst>
                                    <p:set>
                                      <p:cBhvr>
                                        <p:cTn id="12" dur="1" fill="hold">
                                          <p:stCondLst>
                                            <p:cond delay="0"/>
                                          </p:stCondLst>
                                        </p:cTn>
                                        <p:tgtEl>
                                          <p:spTgt spid="590918"/>
                                        </p:tgtEl>
                                        <p:attrNameLst>
                                          <p:attrName>style.visibility</p:attrName>
                                        </p:attrNameLst>
                                      </p:cBhvr>
                                      <p:to>
                                        <p:strVal val="visible"/>
                                      </p:to>
                                    </p:set>
                                    <p:anim calcmode="lin" valueType="num">
                                      <p:cBhvr>
                                        <p:cTn id="13" dur="500" fill="hold"/>
                                        <p:tgtEl>
                                          <p:spTgt spid="590918"/>
                                        </p:tgtEl>
                                        <p:attrNameLst>
                                          <p:attrName>ppt_x</p:attrName>
                                        </p:attrNameLst>
                                      </p:cBhvr>
                                      <p:tavLst>
                                        <p:tav tm="0">
                                          <p:val>
                                            <p:strVal val="#ppt_x"/>
                                          </p:val>
                                        </p:tav>
                                        <p:tav tm="100000">
                                          <p:val>
                                            <p:strVal val="#ppt_x"/>
                                          </p:val>
                                        </p:tav>
                                      </p:tavLst>
                                    </p:anim>
                                    <p:anim calcmode="lin" valueType="num">
                                      <p:cBhvr>
                                        <p:cTn id="14" dur="500" fill="hold"/>
                                        <p:tgtEl>
                                          <p:spTgt spid="590918"/>
                                        </p:tgtEl>
                                        <p:attrNameLst>
                                          <p:attrName>ppt_y</p:attrName>
                                        </p:attrNameLst>
                                      </p:cBhvr>
                                      <p:tavLst>
                                        <p:tav tm="0">
                                          <p:val>
                                            <p:strVal val="#ppt_y-#ppt_h/2"/>
                                          </p:val>
                                        </p:tav>
                                        <p:tav tm="100000">
                                          <p:val>
                                            <p:strVal val="#ppt_y"/>
                                          </p:val>
                                        </p:tav>
                                      </p:tavLst>
                                    </p:anim>
                                    <p:anim calcmode="lin" valueType="num">
                                      <p:cBhvr>
                                        <p:cTn id="15" dur="500" fill="hold"/>
                                        <p:tgtEl>
                                          <p:spTgt spid="590918"/>
                                        </p:tgtEl>
                                        <p:attrNameLst>
                                          <p:attrName>ppt_w</p:attrName>
                                        </p:attrNameLst>
                                      </p:cBhvr>
                                      <p:tavLst>
                                        <p:tav tm="0">
                                          <p:val>
                                            <p:strVal val="#ppt_w"/>
                                          </p:val>
                                        </p:tav>
                                        <p:tav tm="100000">
                                          <p:val>
                                            <p:strVal val="#ppt_w"/>
                                          </p:val>
                                        </p:tav>
                                      </p:tavLst>
                                    </p:anim>
                                    <p:anim calcmode="lin" valueType="num">
                                      <p:cBhvr>
                                        <p:cTn id="16" dur="500" fill="hold"/>
                                        <p:tgtEl>
                                          <p:spTgt spid="590918"/>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590851"/>
                                        </p:tgtEl>
                                        <p:attrNameLst>
                                          <p:attrName>style.visibility</p:attrName>
                                        </p:attrNameLst>
                                      </p:cBhvr>
                                      <p:to>
                                        <p:strVal val="visible"/>
                                      </p:to>
                                    </p:set>
                                    <p:anim calcmode="lin" valueType="num">
                                      <p:cBhvr>
                                        <p:cTn id="21" dur="500" fill="hold"/>
                                        <p:tgtEl>
                                          <p:spTgt spid="590851"/>
                                        </p:tgtEl>
                                        <p:attrNameLst>
                                          <p:attrName>ppt_w</p:attrName>
                                        </p:attrNameLst>
                                      </p:cBhvr>
                                      <p:tavLst>
                                        <p:tav tm="0">
                                          <p:val>
                                            <p:fltVal val="0"/>
                                          </p:val>
                                        </p:tav>
                                        <p:tav tm="100000">
                                          <p:val>
                                            <p:strVal val="#ppt_w"/>
                                          </p:val>
                                        </p:tav>
                                      </p:tavLst>
                                    </p:anim>
                                    <p:anim calcmode="lin" valueType="num">
                                      <p:cBhvr>
                                        <p:cTn id="22" dur="500" fill="hold"/>
                                        <p:tgtEl>
                                          <p:spTgt spid="590851"/>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91010"/>
                                        </p:tgtEl>
                                        <p:attrNameLst>
                                          <p:attrName>style.visibility</p:attrName>
                                        </p:attrNameLst>
                                      </p:cBhvr>
                                      <p:to>
                                        <p:strVal val="visible"/>
                                      </p:to>
                                    </p:set>
                                    <p:anim calcmode="lin" valueType="num">
                                      <p:cBhvr additive="base">
                                        <p:cTn id="27" dur="500" fill="hold"/>
                                        <p:tgtEl>
                                          <p:spTgt spid="591010"/>
                                        </p:tgtEl>
                                        <p:attrNameLst>
                                          <p:attrName>ppt_x</p:attrName>
                                        </p:attrNameLst>
                                      </p:cBhvr>
                                      <p:tavLst>
                                        <p:tav tm="0">
                                          <p:val>
                                            <p:strVal val="0-#ppt_w/2"/>
                                          </p:val>
                                        </p:tav>
                                        <p:tav tm="100000">
                                          <p:val>
                                            <p:strVal val="#ppt_x"/>
                                          </p:val>
                                        </p:tav>
                                      </p:tavLst>
                                    </p:anim>
                                    <p:anim calcmode="lin" valueType="num">
                                      <p:cBhvr additive="base">
                                        <p:cTn id="28" dur="500" fill="hold"/>
                                        <p:tgtEl>
                                          <p:spTgt spid="59101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591000"/>
                                        </p:tgtEl>
                                        <p:attrNameLst>
                                          <p:attrName>style.visibility</p:attrName>
                                        </p:attrNameLst>
                                      </p:cBhvr>
                                      <p:to>
                                        <p:strVal val="visible"/>
                                      </p:to>
                                    </p:set>
                                    <p:anim calcmode="lin" valueType="num">
                                      <p:cBhvr>
                                        <p:cTn id="33" dur="500" fill="hold"/>
                                        <p:tgtEl>
                                          <p:spTgt spid="591000"/>
                                        </p:tgtEl>
                                        <p:attrNameLst>
                                          <p:attrName>ppt_w</p:attrName>
                                        </p:attrNameLst>
                                      </p:cBhvr>
                                      <p:tavLst>
                                        <p:tav tm="0">
                                          <p:val>
                                            <p:fltVal val="0"/>
                                          </p:val>
                                        </p:tav>
                                        <p:tav tm="100000">
                                          <p:val>
                                            <p:strVal val="#ppt_w"/>
                                          </p:val>
                                        </p:tav>
                                      </p:tavLst>
                                    </p:anim>
                                    <p:anim calcmode="lin" valueType="num">
                                      <p:cBhvr>
                                        <p:cTn id="34" dur="500" fill="hold"/>
                                        <p:tgtEl>
                                          <p:spTgt spid="591000"/>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590964"/>
                                        </p:tgtEl>
                                        <p:attrNameLst>
                                          <p:attrName>style.visibility</p:attrName>
                                        </p:attrNameLst>
                                      </p:cBhvr>
                                      <p:to>
                                        <p:strVal val="visible"/>
                                      </p:to>
                                    </p:set>
                                    <p:animEffect transition="in" filter="strips(upRight)">
                                      <p:cBhvr>
                                        <p:cTn id="39" dur="500"/>
                                        <p:tgtEl>
                                          <p:spTgt spid="59096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3" fill="hold" grpId="0" nodeType="clickEffect">
                                  <p:stCondLst>
                                    <p:cond delay="0"/>
                                  </p:stCondLst>
                                  <p:childTnLst>
                                    <p:set>
                                      <p:cBhvr>
                                        <p:cTn id="43" dur="1" fill="hold">
                                          <p:stCondLst>
                                            <p:cond delay="0"/>
                                          </p:stCondLst>
                                        </p:cTn>
                                        <p:tgtEl>
                                          <p:spTgt spid="590967"/>
                                        </p:tgtEl>
                                        <p:attrNameLst>
                                          <p:attrName>style.visibility</p:attrName>
                                        </p:attrNameLst>
                                      </p:cBhvr>
                                      <p:to>
                                        <p:strVal val="visible"/>
                                      </p:to>
                                    </p:set>
                                    <p:animEffect transition="in" filter="strips(upRight)">
                                      <p:cBhvr>
                                        <p:cTn id="44" dur="500"/>
                                        <p:tgtEl>
                                          <p:spTgt spid="59096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590965"/>
                                        </p:tgtEl>
                                        <p:attrNameLst>
                                          <p:attrName>style.visibility</p:attrName>
                                        </p:attrNameLst>
                                      </p:cBhvr>
                                      <p:to>
                                        <p:strVal val="visible"/>
                                      </p:to>
                                    </p:set>
                                    <p:anim calcmode="lin" valueType="num">
                                      <p:cBhvr>
                                        <p:cTn id="49" dur="500" fill="hold"/>
                                        <p:tgtEl>
                                          <p:spTgt spid="590965"/>
                                        </p:tgtEl>
                                        <p:attrNameLst>
                                          <p:attrName>ppt_w</p:attrName>
                                        </p:attrNameLst>
                                      </p:cBhvr>
                                      <p:tavLst>
                                        <p:tav tm="0">
                                          <p:val>
                                            <p:strVal val="4*#ppt_w"/>
                                          </p:val>
                                        </p:tav>
                                        <p:tav tm="100000">
                                          <p:val>
                                            <p:strVal val="#ppt_w"/>
                                          </p:val>
                                        </p:tav>
                                      </p:tavLst>
                                    </p:anim>
                                    <p:anim calcmode="lin" valueType="num">
                                      <p:cBhvr>
                                        <p:cTn id="50" dur="500" fill="hold"/>
                                        <p:tgtEl>
                                          <p:spTgt spid="590965"/>
                                        </p:tgtEl>
                                        <p:attrNameLst>
                                          <p:attrName>ppt_h</p:attrName>
                                        </p:attrNameLst>
                                      </p:cBhvr>
                                      <p:tavLst>
                                        <p:tav tm="0">
                                          <p:val>
                                            <p:strVal val="4*#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6" fill="hold" grpId="0" nodeType="clickEffect">
                                  <p:stCondLst>
                                    <p:cond delay="0"/>
                                  </p:stCondLst>
                                  <p:childTnLst>
                                    <p:set>
                                      <p:cBhvr>
                                        <p:cTn id="54" dur="1" fill="hold">
                                          <p:stCondLst>
                                            <p:cond delay="0"/>
                                          </p:stCondLst>
                                        </p:cTn>
                                        <p:tgtEl>
                                          <p:spTgt spid="590968"/>
                                        </p:tgtEl>
                                        <p:attrNameLst>
                                          <p:attrName>style.visibility</p:attrName>
                                        </p:attrNameLst>
                                      </p:cBhvr>
                                      <p:to>
                                        <p:strVal val="visible"/>
                                      </p:to>
                                    </p:set>
                                    <p:animEffect transition="in" filter="strips(downRight)">
                                      <p:cBhvr>
                                        <p:cTn id="55" dur="500"/>
                                        <p:tgtEl>
                                          <p:spTgt spid="59096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32" fill="hold" grpId="0" nodeType="clickEffect">
                                  <p:stCondLst>
                                    <p:cond delay="0"/>
                                  </p:stCondLst>
                                  <p:childTnLst>
                                    <p:set>
                                      <p:cBhvr>
                                        <p:cTn id="59" dur="1" fill="hold">
                                          <p:stCondLst>
                                            <p:cond delay="0"/>
                                          </p:stCondLst>
                                        </p:cTn>
                                        <p:tgtEl>
                                          <p:spTgt spid="590966"/>
                                        </p:tgtEl>
                                        <p:attrNameLst>
                                          <p:attrName>style.visibility</p:attrName>
                                        </p:attrNameLst>
                                      </p:cBhvr>
                                      <p:to>
                                        <p:strVal val="visible"/>
                                      </p:to>
                                    </p:set>
                                    <p:anim calcmode="lin" valueType="num">
                                      <p:cBhvr>
                                        <p:cTn id="60" dur="500" fill="hold"/>
                                        <p:tgtEl>
                                          <p:spTgt spid="590966"/>
                                        </p:tgtEl>
                                        <p:attrNameLst>
                                          <p:attrName>ppt_w</p:attrName>
                                        </p:attrNameLst>
                                      </p:cBhvr>
                                      <p:tavLst>
                                        <p:tav tm="0">
                                          <p:val>
                                            <p:strVal val="4*#ppt_w"/>
                                          </p:val>
                                        </p:tav>
                                        <p:tav tm="100000">
                                          <p:val>
                                            <p:strVal val="#ppt_w"/>
                                          </p:val>
                                        </p:tav>
                                      </p:tavLst>
                                    </p:anim>
                                    <p:anim calcmode="lin" valueType="num">
                                      <p:cBhvr>
                                        <p:cTn id="61" dur="500" fill="hold"/>
                                        <p:tgtEl>
                                          <p:spTgt spid="590966"/>
                                        </p:tgtEl>
                                        <p:attrNameLst>
                                          <p:attrName>ppt_h</p:attrName>
                                        </p:attrNameLst>
                                      </p:cBhvr>
                                      <p:tavLst>
                                        <p:tav tm="0">
                                          <p:val>
                                            <p:strVal val="4*#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590969"/>
                                        </p:tgtEl>
                                        <p:attrNameLst>
                                          <p:attrName>style.visibility</p:attrName>
                                        </p:attrNameLst>
                                      </p:cBhvr>
                                      <p:to>
                                        <p:strVal val="visible"/>
                                      </p:to>
                                    </p:set>
                                    <p:anim calcmode="lin" valueType="num">
                                      <p:cBhvr additive="base">
                                        <p:cTn id="66" dur="500" fill="hold"/>
                                        <p:tgtEl>
                                          <p:spTgt spid="590969"/>
                                        </p:tgtEl>
                                        <p:attrNameLst>
                                          <p:attrName>ppt_x</p:attrName>
                                        </p:attrNameLst>
                                      </p:cBhvr>
                                      <p:tavLst>
                                        <p:tav tm="0">
                                          <p:val>
                                            <p:strVal val="0-#ppt_w/2"/>
                                          </p:val>
                                        </p:tav>
                                        <p:tav tm="100000">
                                          <p:val>
                                            <p:strVal val="#ppt_x"/>
                                          </p:val>
                                        </p:tav>
                                      </p:tavLst>
                                    </p:anim>
                                    <p:anim calcmode="lin" valueType="num">
                                      <p:cBhvr additive="base">
                                        <p:cTn id="67" dur="500" fill="hold"/>
                                        <p:tgtEl>
                                          <p:spTgt spid="59096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90969"/>
                                        </p:tgtEl>
                                        <p:attrNameLst>
                                          <p:attrName>style.visibility</p:attrName>
                                        </p:attrNameLst>
                                      </p:cBhvr>
                                      <p:to>
                                        <p:strVal val="hidden"/>
                                      </p:to>
                                    </p:set>
                                  </p:sub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10" fill="hold" nodeType="clickEffect">
                                  <p:stCondLst>
                                    <p:cond delay="0"/>
                                  </p:stCondLst>
                                  <p:childTnLst>
                                    <p:set>
                                      <p:cBhvr>
                                        <p:cTn id="71" dur="1" fill="hold">
                                          <p:stCondLst>
                                            <p:cond delay="0"/>
                                          </p:stCondLst>
                                        </p:cTn>
                                        <p:tgtEl>
                                          <p:spTgt spid="591005"/>
                                        </p:tgtEl>
                                        <p:attrNameLst>
                                          <p:attrName>style.visibility</p:attrName>
                                        </p:attrNameLst>
                                      </p:cBhvr>
                                      <p:to>
                                        <p:strVal val="visible"/>
                                      </p:to>
                                    </p:set>
                                    <p:anim calcmode="lin" valueType="num">
                                      <p:cBhvr>
                                        <p:cTn id="72" dur="500" fill="hold"/>
                                        <p:tgtEl>
                                          <p:spTgt spid="591005"/>
                                        </p:tgtEl>
                                        <p:attrNameLst>
                                          <p:attrName>ppt_w</p:attrName>
                                        </p:attrNameLst>
                                      </p:cBhvr>
                                      <p:tavLst>
                                        <p:tav tm="0">
                                          <p:val>
                                            <p:fltVal val="0"/>
                                          </p:val>
                                        </p:tav>
                                        <p:tav tm="100000">
                                          <p:val>
                                            <p:strVal val="#ppt_w"/>
                                          </p:val>
                                        </p:tav>
                                      </p:tavLst>
                                    </p:anim>
                                    <p:anim calcmode="lin" valueType="num">
                                      <p:cBhvr>
                                        <p:cTn id="73" dur="500" fill="hold"/>
                                        <p:tgtEl>
                                          <p:spTgt spid="591005"/>
                                        </p:tgtEl>
                                        <p:attrNameLst>
                                          <p:attrName>ppt_h</p:attrName>
                                        </p:attrNameLst>
                                      </p:cBhvr>
                                      <p:tavLst>
                                        <p:tav tm="0">
                                          <p:val>
                                            <p:strVal val="#ppt_h"/>
                                          </p:val>
                                        </p:tav>
                                        <p:tav tm="100000">
                                          <p:val>
                                            <p:strVal val="#ppt_h"/>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591011"/>
                                        </p:tgtEl>
                                        <p:attrNameLst>
                                          <p:attrName>style.visibility</p:attrName>
                                        </p:attrNameLst>
                                      </p:cBhvr>
                                      <p:to>
                                        <p:strVal val="visible"/>
                                      </p:to>
                                    </p:set>
                                    <p:anim calcmode="lin" valueType="num">
                                      <p:cBhvr additive="base">
                                        <p:cTn id="78" dur="500" fill="hold"/>
                                        <p:tgtEl>
                                          <p:spTgt spid="591011"/>
                                        </p:tgtEl>
                                        <p:attrNameLst>
                                          <p:attrName>ppt_x</p:attrName>
                                        </p:attrNameLst>
                                      </p:cBhvr>
                                      <p:tavLst>
                                        <p:tav tm="0">
                                          <p:val>
                                            <p:strVal val="#ppt_x"/>
                                          </p:val>
                                        </p:tav>
                                        <p:tav tm="100000">
                                          <p:val>
                                            <p:strVal val="#ppt_x"/>
                                          </p:val>
                                        </p:tav>
                                      </p:tavLst>
                                    </p:anim>
                                    <p:anim calcmode="lin" valueType="num">
                                      <p:cBhvr additive="base">
                                        <p:cTn id="79" dur="500" fill="hold"/>
                                        <p:tgtEl>
                                          <p:spTgt spid="591011"/>
                                        </p:tgtEl>
                                        <p:attrNameLst>
                                          <p:attrName>ppt_y</p:attrName>
                                        </p:attrNameLst>
                                      </p:cBhvr>
                                      <p:tavLst>
                                        <p:tav tm="0">
                                          <p:val>
                                            <p:strVal val="1+#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3" fill="hold" grpId="0" nodeType="clickEffect">
                                  <p:stCondLst>
                                    <p:cond delay="0"/>
                                  </p:stCondLst>
                                  <p:childTnLst>
                                    <p:set>
                                      <p:cBhvr>
                                        <p:cTn id="83" dur="1" fill="hold">
                                          <p:stCondLst>
                                            <p:cond delay="0"/>
                                          </p:stCondLst>
                                        </p:cTn>
                                        <p:tgtEl>
                                          <p:spTgt spid="590850"/>
                                        </p:tgtEl>
                                        <p:attrNameLst>
                                          <p:attrName>style.visibility</p:attrName>
                                        </p:attrNameLst>
                                      </p:cBhvr>
                                      <p:to>
                                        <p:strVal val="visible"/>
                                      </p:to>
                                    </p:set>
                                    <p:animEffect transition="in" filter="strips(upRight)">
                                      <p:cBhvr>
                                        <p:cTn id="84" dur="500"/>
                                        <p:tgtEl>
                                          <p:spTgt spid="59085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3" fill="hold" grpId="0" nodeType="clickEffect">
                                  <p:stCondLst>
                                    <p:cond delay="0"/>
                                  </p:stCondLst>
                                  <p:childTnLst>
                                    <p:set>
                                      <p:cBhvr>
                                        <p:cTn id="88" dur="1" fill="hold">
                                          <p:stCondLst>
                                            <p:cond delay="0"/>
                                          </p:stCondLst>
                                        </p:cTn>
                                        <p:tgtEl>
                                          <p:spTgt spid="590924"/>
                                        </p:tgtEl>
                                        <p:attrNameLst>
                                          <p:attrName>style.visibility</p:attrName>
                                        </p:attrNameLst>
                                      </p:cBhvr>
                                      <p:to>
                                        <p:strVal val="visible"/>
                                      </p:to>
                                    </p:set>
                                    <p:animEffect transition="in" filter="strips(upRight)">
                                      <p:cBhvr>
                                        <p:cTn id="89" dur="500"/>
                                        <p:tgtEl>
                                          <p:spTgt spid="59092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3" presetClass="entr" presetSubtype="32" fill="hold" grpId="0" nodeType="clickEffect">
                                  <p:stCondLst>
                                    <p:cond delay="0"/>
                                  </p:stCondLst>
                                  <p:childTnLst>
                                    <p:set>
                                      <p:cBhvr>
                                        <p:cTn id="93" dur="1" fill="hold">
                                          <p:stCondLst>
                                            <p:cond delay="0"/>
                                          </p:stCondLst>
                                        </p:cTn>
                                        <p:tgtEl>
                                          <p:spTgt spid="590925"/>
                                        </p:tgtEl>
                                        <p:attrNameLst>
                                          <p:attrName>style.visibility</p:attrName>
                                        </p:attrNameLst>
                                      </p:cBhvr>
                                      <p:to>
                                        <p:strVal val="visible"/>
                                      </p:to>
                                    </p:set>
                                    <p:anim calcmode="lin" valueType="num">
                                      <p:cBhvr>
                                        <p:cTn id="94" dur="500" fill="hold"/>
                                        <p:tgtEl>
                                          <p:spTgt spid="590925"/>
                                        </p:tgtEl>
                                        <p:attrNameLst>
                                          <p:attrName>ppt_w</p:attrName>
                                        </p:attrNameLst>
                                      </p:cBhvr>
                                      <p:tavLst>
                                        <p:tav tm="0">
                                          <p:val>
                                            <p:strVal val="4*#ppt_w"/>
                                          </p:val>
                                        </p:tav>
                                        <p:tav tm="100000">
                                          <p:val>
                                            <p:strVal val="#ppt_w"/>
                                          </p:val>
                                        </p:tav>
                                      </p:tavLst>
                                    </p:anim>
                                    <p:anim calcmode="lin" valueType="num">
                                      <p:cBhvr>
                                        <p:cTn id="95" dur="500" fill="hold"/>
                                        <p:tgtEl>
                                          <p:spTgt spid="590925"/>
                                        </p:tgtEl>
                                        <p:attrNameLst>
                                          <p:attrName>ppt_h</p:attrName>
                                        </p:attrNameLst>
                                      </p:cBhvr>
                                      <p:tavLst>
                                        <p:tav tm="0">
                                          <p:val>
                                            <p:strVal val="4*#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8" presetClass="entr" presetSubtype="6" fill="hold" grpId="0" nodeType="clickEffect">
                                  <p:stCondLst>
                                    <p:cond delay="0"/>
                                  </p:stCondLst>
                                  <p:childTnLst>
                                    <p:set>
                                      <p:cBhvr>
                                        <p:cTn id="99" dur="1" fill="hold">
                                          <p:stCondLst>
                                            <p:cond delay="0"/>
                                          </p:stCondLst>
                                        </p:cTn>
                                        <p:tgtEl>
                                          <p:spTgt spid="590926"/>
                                        </p:tgtEl>
                                        <p:attrNameLst>
                                          <p:attrName>style.visibility</p:attrName>
                                        </p:attrNameLst>
                                      </p:cBhvr>
                                      <p:to>
                                        <p:strVal val="visible"/>
                                      </p:to>
                                    </p:set>
                                    <p:animEffect transition="in" filter="strips(downRight)">
                                      <p:cBhvr>
                                        <p:cTn id="100" dur="500"/>
                                        <p:tgtEl>
                                          <p:spTgt spid="59092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8" presetClass="entr" presetSubtype="12" fill="hold" nodeType="clickEffect">
                                  <p:stCondLst>
                                    <p:cond delay="0"/>
                                  </p:stCondLst>
                                  <p:childTnLst>
                                    <p:set>
                                      <p:cBhvr>
                                        <p:cTn id="104" dur="1" fill="hold">
                                          <p:stCondLst>
                                            <p:cond delay="0"/>
                                          </p:stCondLst>
                                        </p:cTn>
                                        <p:tgtEl>
                                          <p:spTgt spid="590927"/>
                                        </p:tgtEl>
                                        <p:attrNameLst>
                                          <p:attrName>style.visibility</p:attrName>
                                        </p:attrNameLst>
                                      </p:cBhvr>
                                      <p:to>
                                        <p:strVal val="visible"/>
                                      </p:to>
                                    </p:set>
                                    <p:animEffect transition="in" filter="strips(downLeft)">
                                      <p:cBhvr>
                                        <p:cTn id="105" dur="500"/>
                                        <p:tgtEl>
                                          <p:spTgt spid="590927"/>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8" fill="hold" nodeType="clickEffect">
                                  <p:stCondLst>
                                    <p:cond delay="0"/>
                                  </p:stCondLst>
                                  <p:childTnLst>
                                    <p:set>
                                      <p:cBhvr>
                                        <p:cTn id="109" dur="1" fill="hold">
                                          <p:stCondLst>
                                            <p:cond delay="0"/>
                                          </p:stCondLst>
                                        </p:cTn>
                                        <p:tgtEl>
                                          <p:spTgt spid="590933"/>
                                        </p:tgtEl>
                                        <p:attrNameLst>
                                          <p:attrName>style.visibility</p:attrName>
                                        </p:attrNameLst>
                                      </p:cBhvr>
                                      <p:to>
                                        <p:strVal val="visible"/>
                                      </p:to>
                                    </p:set>
                                    <p:anim calcmode="lin" valueType="num">
                                      <p:cBhvr additive="base">
                                        <p:cTn id="110" dur="500" fill="hold"/>
                                        <p:tgtEl>
                                          <p:spTgt spid="590933"/>
                                        </p:tgtEl>
                                        <p:attrNameLst>
                                          <p:attrName>ppt_x</p:attrName>
                                        </p:attrNameLst>
                                      </p:cBhvr>
                                      <p:tavLst>
                                        <p:tav tm="0">
                                          <p:val>
                                            <p:strVal val="0-#ppt_w/2"/>
                                          </p:val>
                                        </p:tav>
                                        <p:tav tm="100000">
                                          <p:val>
                                            <p:strVal val="#ppt_x"/>
                                          </p:val>
                                        </p:tav>
                                      </p:tavLst>
                                    </p:anim>
                                    <p:anim calcmode="lin" valueType="num">
                                      <p:cBhvr additive="base">
                                        <p:cTn id="111" dur="500" fill="hold"/>
                                        <p:tgtEl>
                                          <p:spTgt spid="59093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90933"/>
                                        </p:tgtEl>
                                        <p:attrNameLst>
                                          <p:attrName>style.visibility</p:attrName>
                                        </p:attrNameLst>
                                      </p:cBhvr>
                                      <p:to>
                                        <p:strVal val="hidden"/>
                                      </p:to>
                                    </p:set>
                                  </p:subTnLst>
                                </p:cTn>
                              </p:par>
                            </p:childTnLst>
                          </p:cTn>
                        </p:par>
                      </p:childTnLst>
                    </p:cTn>
                  </p:par>
                  <p:par>
                    <p:cTn id="112" fill="hold" nodeType="clickPar">
                      <p:stCondLst>
                        <p:cond delay="indefinite"/>
                      </p:stCondLst>
                      <p:childTnLst>
                        <p:par>
                          <p:cTn id="113" fill="hold" nodeType="withGroup">
                            <p:stCondLst>
                              <p:cond delay="0"/>
                            </p:stCondLst>
                            <p:childTnLst>
                              <p:par>
                                <p:cTn id="114" presetID="18" presetClass="entr" presetSubtype="6" fill="hold" nodeType="clickEffect">
                                  <p:stCondLst>
                                    <p:cond delay="0"/>
                                  </p:stCondLst>
                                  <p:childTnLst>
                                    <p:set>
                                      <p:cBhvr>
                                        <p:cTn id="115" dur="1" fill="hold">
                                          <p:stCondLst>
                                            <p:cond delay="0"/>
                                          </p:stCondLst>
                                        </p:cTn>
                                        <p:tgtEl>
                                          <p:spTgt spid="590930"/>
                                        </p:tgtEl>
                                        <p:attrNameLst>
                                          <p:attrName>style.visibility</p:attrName>
                                        </p:attrNameLst>
                                      </p:cBhvr>
                                      <p:to>
                                        <p:strVal val="visible"/>
                                      </p:to>
                                    </p:set>
                                    <p:animEffect transition="in" filter="strips(downRight)">
                                      <p:cBhvr>
                                        <p:cTn id="116" dur="500"/>
                                        <p:tgtEl>
                                          <p:spTgt spid="590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0" grpId="0" animBg="1"/>
      <p:bldP spid="590924" grpId="0" animBg="1"/>
      <p:bldP spid="590925" grpId="0" autoUpdateAnimBg="0"/>
      <p:bldP spid="590926" grpId="0" animBg="1"/>
      <p:bldP spid="590964" grpId="0" animBg="1"/>
      <p:bldP spid="590965" grpId="0" autoUpdateAnimBg="0"/>
      <p:bldP spid="590966" grpId="0" autoUpdateAnimBg="0"/>
      <p:bldP spid="590967" grpId="0" animBg="1"/>
      <p:bldP spid="590968" grpId="0" animBg="1"/>
      <p:bldP spid="591010" grpId="0" autoUpdateAnimBg="0"/>
      <p:bldP spid="59101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838200"/>
            <a:chOff x="0" y="96"/>
            <a:chExt cx="5760" cy="528"/>
          </a:xfrm>
        </p:grpSpPr>
        <p:sp>
          <p:nvSpPr>
            <p:cNvPr id="587779" name="Rectangle 3"/>
            <p:cNvSpPr>
              <a:spLocks noChangeArrowheads="1"/>
            </p:cNvSpPr>
            <p:nvPr/>
          </p:nvSpPr>
          <p:spPr bwMode="auto">
            <a:xfrm>
              <a:off x="0" y="96"/>
              <a:ext cx="5760" cy="528"/>
            </a:xfrm>
            <a:prstGeom prst="rect">
              <a:avLst/>
            </a:prstGeom>
            <a:solidFill>
              <a:srgbClr val="FFCCFF"/>
            </a:solidFill>
            <a:ln w="9525">
              <a:solidFill>
                <a:schemeClr val="tx1"/>
              </a:solidFill>
              <a:miter lim="800000"/>
              <a:headEnd/>
              <a:tailEnd/>
            </a:ln>
            <a:effectLst/>
          </p:spPr>
          <p:txBody>
            <a:bodyPr wrap="none" anchor="ctr"/>
            <a:lstStyle/>
            <a:p>
              <a:endParaRPr lang="en-IN">
                <a:solidFill>
                  <a:srgbClr val="000000"/>
                </a:solidFill>
              </a:endParaRPr>
            </a:p>
          </p:txBody>
        </p:sp>
        <p:sp>
          <p:nvSpPr>
            <p:cNvPr id="587780" name="Text Box 4"/>
            <p:cNvSpPr txBox="1">
              <a:spLocks noChangeArrowheads="1"/>
            </p:cNvSpPr>
            <p:nvPr/>
          </p:nvSpPr>
          <p:spPr bwMode="auto">
            <a:xfrm>
              <a:off x="83" y="144"/>
              <a:ext cx="4322" cy="465"/>
            </a:xfrm>
            <a:prstGeom prst="rect">
              <a:avLst/>
            </a:prstGeom>
            <a:noFill/>
            <a:ln w="9525">
              <a:noFill/>
              <a:miter lim="800000"/>
              <a:headEnd/>
              <a:tailEnd/>
            </a:ln>
            <a:effectLst/>
          </p:spPr>
          <p:txBody>
            <a:bodyPr wrap="none">
              <a:spAutoFit/>
            </a:bodyPr>
            <a:lstStyle/>
            <a:p>
              <a:pPr eaLnBrk="1" hangingPunct="1"/>
              <a:r>
                <a:rPr lang="en-US" sz="1400" dirty="0" smtClean="0">
                  <a:solidFill>
                    <a:srgbClr val="FF3300"/>
                  </a:solidFill>
                  <a:latin typeface="Arial" charset="0"/>
                </a:rPr>
                <a:t>Example: </a:t>
              </a:r>
              <a:r>
                <a:rPr lang="en-US" sz="1400" b="0" dirty="0">
                  <a:solidFill>
                    <a:srgbClr val="000000"/>
                  </a:solidFill>
                  <a:latin typeface="Arial" charset="0"/>
                </a:rPr>
                <a:t>A map of size 500cm X 50cm wide represents an area of 6250 </a:t>
              </a:r>
              <a:r>
                <a:rPr lang="en-US" sz="1400" b="0" dirty="0" err="1">
                  <a:solidFill>
                    <a:srgbClr val="000000"/>
                  </a:solidFill>
                  <a:latin typeface="Arial" charset="0"/>
                </a:rPr>
                <a:t>sq.Kms</a:t>
              </a:r>
              <a:r>
                <a:rPr lang="en-US" sz="1400" b="0" dirty="0">
                  <a:solidFill>
                    <a:srgbClr val="000000"/>
                  </a:solidFill>
                  <a:latin typeface="Arial" charset="0"/>
                </a:rPr>
                <a:t>. </a:t>
              </a:r>
            </a:p>
            <a:p>
              <a:pPr eaLnBrk="1" hangingPunct="1"/>
              <a:r>
                <a:rPr lang="en-US" sz="1400" b="0" dirty="0">
                  <a:solidFill>
                    <a:srgbClr val="000000"/>
                  </a:solidFill>
                  <a:latin typeface="Arial" charset="0"/>
                </a:rPr>
                <a:t>Construct a </a:t>
              </a:r>
              <a:r>
                <a:rPr lang="en-US" sz="1400" b="0" dirty="0" err="1">
                  <a:solidFill>
                    <a:srgbClr val="000000"/>
                  </a:solidFill>
                  <a:latin typeface="Arial" charset="0"/>
                </a:rPr>
                <a:t>vernier</a:t>
              </a:r>
              <a:r>
                <a:rPr lang="en-US" sz="1400" b="0" dirty="0">
                  <a:solidFill>
                    <a:srgbClr val="000000"/>
                  </a:solidFill>
                  <a:latin typeface="Arial" charset="0"/>
                </a:rPr>
                <a:t> </a:t>
              </a:r>
              <a:r>
                <a:rPr lang="en-US" sz="1400" b="0" dirty="0" smtClean="0">
                  <a:solidFill>
                    <a:srgbClr val="000000"/>
                  </a:solidFill>
                  <a:latin typeface="Arial" charset="0"/>
                </a:rPr>
                <a:t>scale to </a:t>
              </a:r>
              <a:r>
                <a:rPr lang="en-US" sz="1400" b="0" dirty="0">
                  <a:solidFill>
                    <a:srgbClr val="000000"/>
                  </a:solidFill>
                  <a:latin typeface="Arial" charset="0"/>
                </a:rPr>
                <a:t>measure kilometers, hectometers and decameters </a:t>
              </a:r>
            </a:p>
            <a:p>
              <a:pPr eaLnBrk="1" hangingPunct="1"/>
              <a:r>
                <a:rPr lang="en-US" sz="1400" b="0" dirty="0">
                  <a:solidFill>
                    <a:srgbClr val="000000"/>
                  </a:solidFill>
                  <a:latin typeface="Arial" charset="0"/>
                </a:rPr>
                <a:t>and long enough to measure </a:t>
              </a:r>
              <a:r>
                <a:rPr lang="en-US" sz="1400" b="0" dirty="0" err="1">
                  <a:solidFill>
                    <a:srgbClr val="000000"/>
                  </a:solidFill>
                  <a:latin typeface="Arial" charset="0"/>
                </a:rPr>
                <a:t>upto</a:t>
              </a:r>
              <a:r>
                <a:rPr lang="en-US" sz="1400" b="0" dirty="0">
                  <a:solidFill>
                    <a:srgbClr val="000000"/>
                  </a:solidFill>
                  <a:latin typeface="Arial" charset="0"/>
                </a:rPr>
                <a:t> 7 km. Indicate on it a) 5.33 km b) 59 decameters.</a:t>
              </a:r>
            </a:p>
          </p:txBody>
        </p:sp>
      </p:grpSp>
      <p:sp>
        <p:nvSpPr>
          <p:cNvPr id="587781" name="Oval 5"/>
          <p:cNvSpPr>
            <a:spLocks noChangeArrowheads="1"/>
          </p:cNvSpPr>
          <p:nvPr/>
        </p:nvSpPr>
        <p:spPr bwMode="auto">
          <a:xfrm>
            <a:off x="6934200" y="76200"/>
            <a:ext cx="2057400" cy="685800"/>
          </a:xfrm>
          <a:prstGeom prst="ellipse">
            <a:avLst/>
          </a:prstGeom>
          <a:solidFill>
            <a:srgbClr val="CCFF66"/>
          </a:solidFill>
          <a:ln w="9525">
            <a:solidFill>
              <a:schemeClr val="tx1"/>
            </a:solidFill>
            <a:round/>
            <a:headEnd/>
            <a:tailEnd/>
          </a:ln>
          <a:effectLst/>
        </p:spPr>
        <p:txBody>
          <a:bodyPr wrap="none" anchor="ctr"/>
          <a:lstStyle/>
          <a:p>
            <a:endParaRPr lang="en-IN">
              <a:solidFill>
                <a:srgbClr val="000000"/>
              </a:solidFill>
            </a:endParaRPr>
          </a:p>
        </p:txBody>
      </p:sp>
      <p:sp>
        <p:nvSpPr>
          <p:cNvPr id="587782" name="Rectangle 6"/>
          <p:cNvSpPr>
            <a:spLocks noChangeArrowheads="1"/>
          </p:cNvSpPr>
          <p:nvPr/>
        </p:nvSpPr>
        <p:spPr bwMode="auto">
          <a:xfrm>
            <a:off x="7046913" y="228600"/>
            <a:ext cx="1792287" cy="396875"/>
          </a:xfrm>
          <a:prstGeom prst="rect">
            <a:avLst/>
          </a:prstGeom>
          <a:noFill/>
          <a:ln w="9525">
            <a:noFill/>
            <a:miter lim="800000"/>
            <a:headEnd/>
            <a:tailEnd/>
          </a:ln>
          <a:effectLst/>
        </p:spPr>
        <p:txBody>
          <a:bodyPr wrap="none">
            <a:spAutoFit/>
          </a:bodyPr>
          <a:lstStyle/>
          <a:p>
            <a:pPr eaLnBrk="1" hangingPunct="1"/>
            <a:r>
              <a:rPr lang="en-US" sz="2000">
                <a:solidFill>
                  <a:srgbClr val="000000"/>
                </a:solidFill>
                <a:latin typeface="Arial" charset="0"/>
              </a:rPr>
              <a:t>Vernier Scale</a:t>
            </a:r>
          </a:p>
        </p:txBody>
      </p:sp>
      <p:grpSp>
        <p:nvGrpSpPr>
          <p:cNvPr id="3" name="Group 7"/>
          <p:cNvGrpSpPr>
            <a:grpSpLocks/>
          </p:cNvGrpSpPr>
          <p:nvPr/>
        </p:nvGrpSpPr>
        <p:grpSpPr bwMode="auto">
          <a:xfrm>
            <a:off x="0" y="838200"/>
            <a:ext cx="2895600" cy="2895600"/>
            <a:chOff x="0" y="528"/>
            <a:chExt cx="1824" cy="1824"/>
          </a:xfrm>
        </p:grpSpPr>
        <p:grpSp>
          <p:nvGrpSpPr>
            <p:cNvPr id="4" name="Group 8"/>
            <p:cNvGrpSpPr>
              <a:grpSpLocks/>
            </p:cNvGrpSpPr>
            <p:nvPr/>
          </p:nvGrpSpPr>
          <p:grpSpPr bwMode="auto">
            <a:xfrm>
              <a:off x="0" y="528"/>
              <a:ext cx="1824" cy="1824"/>
              <a:chOff x="0" y="528"/>
              <a:chExt cx="1824" cy="1824"/>
            </a:xfrm>
          </p:grpSpPr>
          <p:sp>
            <p:nvSpPr>
              <p:cNvPr id="587785" name="Rectangle 9"/>
              <p:cNvSpPr>
                <a:spLocks noChangeArrowheads="1"/>
              </p:cNvSpPr>
              <p:nvPr/>
            </p:nvSpPr>
            <p:spPr bwMode="auto">
              <a:xfrm>
                <a:off x="0" y="528"/>
                <a:ext cx="1824" cy="1824"/>
              </a:xfrm>
              <a:prstGeom prst="rect">
                <a:avLst/>
              </a:prstGeom>
              <a:solidFill>
                <a:srgbClr val="CCFFCC"/>
              </a:solidFill>
              <a:ln w="9525">
                <a:solidFill>
                  <a:schemeClr val="tx1"/>
                </a:solidFill>
                <a:miter lim="800000"/>
                <a:headEnd/>
                <a:tailEnd/>
              </a:ln>
              <a:effectLst/>
            </p:spPr>
            <p:txBody>
              <a:bodyPr wrap="none" anchor="ctr"/>
              <a:lstStyle/>
              <a:p>
                <a:endParaRPr lang="en-IN">
                  <a:solidFill>
                    <a:srgbClr val="000000"/>
                  </a:solidFill>
                </a:endParaRPr>
              </a:p>
            </p:txBody>
          </p:sp>
          <p:sp>
            <p:nvSpPr>
              <p:cNvPr id="587786" name="Text Box 10"/>
              <p:cNvSpPr txBox="1">
                <a:spLocks noChangeArrowheads="1"/>
              </p:cNvSpPr>
              <p:nvPr/>
            </p:nvSpPr>
            <p:spPr bwMode="auto">
              <a:xfrm>
                <a:off x="48" y="528"/>
                <a:ext cx="1772" cy="1666"/>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Arial" charset="0"/>
                  </a:rPr>
                  <a:t>SOLUTION: </a:t>
                </a:r>
              </a:p>
              <a:p>
                <a:pPr eaLnBrk="1" hangingPunct="1"/>
                <a:endParaRPr lang="en-US" sz="1400">
                  <a:solidFill>
                    <a:srgbClr val="000000"/>
                  </a:solidFill>
                  <a:latin typeface="Arial" charset="0"/>
                </a:endParaRPr>
              </a:p>
              <a:p>
                <a:pPr eaLnBrk="1" hangingPunct="1"/>
                <a:r>
                  <a:rPr lang="en-US" sz="1400" b="0">
                    <a:solidFill>
                      <a:srgbClr val="000000"/>
                    </a:solidFill>
                    <a:latin typeface="Arial" charset="0"/>
                  </a:rPr>
                  <a:t>          RF =</a:t>
                </a:r>
              </a:p>
              <a:p>
                <a:pPr eaLnBrk="1" hangingPunct="1"/>
                <a:endParaRPr lang="en-US" sz="1400" b="0">
                  <a:solidFill>
                    <a:srgbClr val="000000"/>
                  </a:solidFill>
                  <a:latin typeface="Arial" charset="0"/>
                </a:endParaRPr>
              </a:p>
              <a:p>
                <a:pPr eaLnBrk="1" hangingPunct="1"/>
                <a:r>
                  <a:rPr lang="en-US" sz="1400" b="0">
                    <a:solidFill>
                      <a:srgbClr val="000000"/>
                    </a:solidFill>
                    <a:latin typeface="Arial" charset="0"/>
                  </a:rPr>
                  <a:t>                =</a:t>
                </a:r>
              </a:p>
              <a:p>
                <a:pPr eaLnBrk="1" hangingPunct="1"/>
                <a:endParaRPr lang="en-US" sz="1400" b="0">
                  <a:solidFill>
                    <a:srgbClr val="000000"/>
                  </a:solidFill>
                  <a:latin typeface="Arial" charset="0"/>
                </a:endParaRPr>
              </a:p>
              <a:p>
                <a:pPr eaLnBrk="1" hangingPunct="1"/>
                <a:r>
                  <a:rPr lang="en-US" sz="1400" b="0">
                    <a:solidFill>
                      <a:srgbClr val="000000"/>
                    </a:solidFill>
                    <a:latin typeface="Arial" charset="0"/>
                  </a:rPr>
                  <a:t>                = 2 / 10</a:t>
                </a:r>
                <a:r>
                  <a:rPr lang="en-US" sz="1400" b="0" baseline="30000">
                    <a:solidFill>
                      <a:srgbClr val="000000"/>
                    </a:solidFill>
                    <a:latin typeface="Arial" charset="0"/>
                  </a:rPr>
                  <a:t>5</a:t>
                </a:r>
              </a:p>
              <a:p>
                <a:pPr eaLnBrk="1" hangingPunct="1"/>
                <a:r>
                  <a:rPr lang="en-US" sz="1400" b="0">
                    <a:solidFill>
                      <a:srgbClr val="000000"/>
                    </a:solidFill>
                    <a:latin typeface="Arial" charset="0"/>
                  </a:rPr>
                  <a:t>               </a:t>
                </a:r>
              </a:p>
              <a:p>
                <a:pPr eaLnBrk="1" hangingPunct="1"/>
                <a:r>
                  <a:rPr lang="en-US" sz="1400">
                    <a:solidFill>
                      <a:srgbClr val="000000"/>
                    </a:solidFill>
                    <a:latin typeface="Arial" charset="0"/>
                  </a:rPr>
                  <a:t>Length of </a:t>
                </a:r>
              </a:p>
              <a:p>
                <a:pPr eaLnBrk="1" hangingPunct="1"/>
                <a:r>
                  <a:rPr lang="en-US" sz="1400">
                    <a:solidFill>
                      <a:srgbClr val="000000"/>
                    </a:solidFill>
                    <a:latin typeface="Arial" charset="0"/>
                  </a:rPr>
                  <a:t>scale</a:t>
                </a:r>
                <a:r>
                  <a:rPr lang="en-US" sz="1400" b="0">
                    <a:solidFill>
                      <a:srgbClr val="000000"/>
                    </a:solidFill>
                    <a:latin typeface="Arial" charset="0"/>
                  </a:rPr>
                  <a:t> = RF X max. Distance</a:t>
                </a:r>
              </a:p>
              <a:p>
                <a:pPr eaLnBrk="1" hangingPunct="1"/>
                <a:r>
                  <a:rPr lang="en-US" sz="1400" b="0">
                    <a:solidFill>
                      <a:srgbClr val="000000"/>
                    </a:solidFill>
                    <a:latin typeface="Arial" charset="0"/>
                  </a:rPr>
                  <a:t>                         = 2 / 10</a:t>
                </a:r>
                <a:r>
                  <a:rPr lang="en-US" sz="1400" b="0" baseline="30000">
                    <a:solidFill>
                      <a:srgbClr val="000000"/>
                    </a:solidFill>
                    <a:latin typeface="Arial" charset="0"/>
                  </a:rPr>
                  <a:t>5</a:t>
                </a:r>
                <a:r>
                  <a:rPr lang="en-US" sz="1400" b="0">
                    <a:solidFill>
                      <a:srgbClr val="000000"/>
                    </a:solidFill>
                    <a:latin typeface="Arial" charset="0"/>
                  </a:rPr>
                  <a:t> X  7 kms</a:t>
                </a:r>
              </a:p>
              <a:p>
                <a:pPr eaLnBrk="1" hangingPunct="1"/>
                <a:r>
                  <a:rPr lang="en-US" sz="1400" b="0">
                    <a:solidFill>
                      <a:srgbClr val="000000"/>
                    </a:solidFill>
                    <a:latin typeface="Arial" charset="0"/>
                  </a:rPr>
                  <a:t>                         = 14 cm</a:t>
                </a:r>
              </a:p>
            </p:txBody>
          </p:sp>
        </p:grpSp>
        <p:sp>
          <p:nvSpPr>
            <p:cNvPr id="587787" name="Text Box 11"/>
            <p:cNvSpPr txBox="1">
              <a:spLocks noChangeArrowheads="1"/>
            </p:cNvSpPr>
            <p:nvPr/>
          </p:nvSpPr>
          <p:spPr bwMode="auto">
            <a:xfrm>
              <a:off x="1241" y="906"/>
              <a:ext cx="116" cy="154"/>
            </a:xfrm>
            <a:prstGeom prst="rect">
              <a:avLst/>
            </a:prstGeom>
            <a:noFill/>
            <a:ln w="9525">
              <a:noFill/>
              <a:miter lim="800000"/>
              <a:headEnd/>
              <a:tailEnd/>
            </a:ln>
            <a:effectLst/>
          </p:spPr>
          <p:txBody>
            <a:bodyPr wrap="none">
              <a:spAutoFit/>
            </a:bodyPr>
            <a:lstStyle/>
            <a:p>
              <a:pPr eaLnBrk="1" hangingPunct="1"/>
              <a:endParaRPr lang="en-US" sz="1000">
                <a:solidFill>
                  <a:srgbClr val="000000"/>
                </a:solidFill>
                <a:latin typeface="Times New Roman" pitchFamily="18" charset="0"/>
              </a:endParaRPr>
            </a:p>
          </p:txBody>
        </p:sp>
        <p:sp>
          <p:nvSpPr>
            <p:cNvPr id="587788" name="Text Box 12"/>
            <p:cNvSpPr txBox="1">
              <a:spLocks noChangeArrowheads="1"/>
            </p:cNvSpPr>
            <p:nvPr/>
          </p:nvSpPr>
          <p:spPr bwMode="auto">
            <a:xfrm>
              <a:off x="762" y="702"/>
              <a:ext cx="975" cy="192"/>
            </a:xfrm>
            <a:prstGeom prst="rect">
              <a:avLst/>
            </a:prstGeom>
            <a:noFill/>
            <a:ln w="9525">
              <a:noFill/>
              <a:miter lim="800000"/>
              <a:headEnd/>
              <a:tailEnd/>
            </a:ln>
            <a:effectLst/>
          </p:spPr>
          <p:txBody>
            <a:bodyPr wrap="none">
              <a:spAutoFit/>
            </a:bodyPr>
            <a:lstStyle/>
            <a:p>
              <a:pPr eaLnBrk="1" hangingPunct="1"/>
              <a:r>
                <a:rPr lang="en-US" sz="1100">
                  <a:solidFill>
                    <a:srgbClr val="000000"/>
                  </a:solidFill>
                  <a:latin typeface="Arial" charset="0"/>
                </a:rPr>
                <a:t>AREA</a:t>
              </a:r>
              <a:r>
                <a:rPr lang="en-US" sz="1400">
                  <a:solidFill>
                    <a:srgbClr val="000000"/>
                  </a:solidFill>
                  <a:latin typeface="Arial" charset="0"/>
                </a:rPr>
                <a:t> </a:t>
              </a:r>
              <a:r>
                <a:rPr lang="en-US" sz="1100">
                  <a:solidFill>
                    <a:srgbClr val="000000"/>
                  </a:solidFill>
                  <a:latin typeface="Arial" charset="0"/>
                </a:rPr>
                <a:t>OF DRAWING</a:t>
              </a:r>
            </a:p>
          </p:txBody>
        </p:sp>
        <p:sp>
          <p:nvSpPr>
            <p:cNvPr id="587789" name="Text Box 13"/>
            <p:cNvSpPr txBox="1">
              <a:spLocks noChangeArrowheads="1"/>
            </p:cNvSpPr>
            <p:nvPr/>
          </p:nvSpPr>
          <p:spPr bwMode="auto">
            <a:xfrm>
              <a:off x="755" y="876"/>
              <a:ext cx="755" cy="164"/>
            </a:xfrm>
            <a:prstGeom prst="rect">
              <a:avLst/>
            </a:prstGeom>
            <a:noFill/>
            <a:ln w="9525">
              <a:noFill/>
              <a:miter lim="800000"/>
              <a:headEnd/>
              <a:tailEnd/>
            </a:ln>
            <a:effectLst/>
          </p:spPr>
          <p:txBody>
            <a:bodyPr wrap="none">
              <a:spAutoFit/>
            </a:bodyPr>
            <a:lstStyle/>
            <a:p>
              <a:pPr eaLnBrk="1" hangingPunct="1"/>
              <a:r>
                <a:rPr lang="en-US" sz="1100">
                  <a:solidFill>
                    <a:srgbClr val="000000"/>
                  </a:solidFill>
                  <a:latin typeface="Arial" charset="0"/>
                </a:rPr>
                <a:t>ACTUAL AREA</a:t>
              </a:r>
            </a:p>
          </p:txBody>
        </p:sp>
        <p:sp>
          <p:nvSpPr>
            <p:cNvPr id="587790" name="Line 14"/>
            <p:cNvSpPr>
              <a:spLocks noChangeShapeType="1"/>
            </p:cNvSpPr>
            <p:nvPr/>
          </p:nvSpPr>
          <p:spPr bwMode="auto">
            <a:xfrm>
              <a:off x="803" y="863"/>
              <a:ext cx="901" cy="0"/>
            </a:xfrm>
            <a:prstGeom prst="line">
              <a:avLst/>
            </a:prstGeom>
            <a:noFill/>
            <a:ln w="28575">
              <a:solidFill>
                <a:schemeClr val="tx1"/>
              </a:solidFill>
              <a:round/>
              <a:headEnd/>
              <a:tailEnd/>
            </a:ln>
            <a:effectLst/>
          </p:spPr>
          <p:txBody>
            <a:bodyPr/>
            <a:lstStyle/>
            <a:p>
              <a:endParaRPr lang="en-IN">
                <a:solidFill>
                  <a:srgbClr val="000000"/>
                </a:solidFill>
              </a:endParaRPr>
            </a:p>
          </p:txBody>
        </p:sp>
        <p:sp>
          <p:nvSpPr>
            <p:cNvPr id="587791" name="Text Box 15"/>
            <p:cNvSpPr txBox="1">
              <a:spLocks noChangeArrowheads="1"/>
            </p:cNvSpPr>
            <p:nvPr/>
          </p:nvSpPr>
          <p:spPr bwMode="auto">
            <a:xfrm>
              <a:off x="621" y="858"/>
              <a:ext cx="191" cy="191"/>
            </a:xfrm>
            <a:prstGeom prst="rect">
              <a:avLst/>
            </a:prstGeom>
            <a:noFill/>
            <a:ln w="9525">
              <a:noFill/>
              <a:miter lim="800000"/>
              <a:headEnd/>
              <a:tailEnd/>
            </a:ln>
            <a:effectLst/>
          </p:spPr>
          <p:txBody>
            <a:bodyPr wrap="none">
              <a:spAutoFit/>
            </a:bodyPr>
            <a:lstStyle/>
            <a:p>
              <a:pPr eaLnBrk="1" hangingPunct="1"/>
              <a:r>
                <a:rPr lang="en-US" sz="1400" b="0">
                  <a:solidFill>
                    <a:srgbClr val="000000"/>
                  </a:solidFill>
                  <a:latin typeface="Arial" charset="0"/>
                </a:rPr>
                <a:t>V</a:t>
              </a:r>
            </a:p>
          </p:txBody>
        </p:sp>
        <p:sp>
          <p:nvSpPr>
            <p:cNvPr id="587792" name="Line 16"/>
            <p:cNvSpPr>
              <a:spLocks noChangeShapeType="1"/>
            </p:cNvSpPr>
            <p:nvPr/>
          </p:nvSpPr>
          <p:spPr bwMode="auto">
            <a:xfrm flipV="1">
              <a:off x="722" y="718"/>
              <a:ext cx="85" cy="26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793" name="Line 17"/>
            <p:cNvSpPr>
              <a:spLocks noChangeShapeType="1"/>
            </p:cNvSpPr>
            <p:nvPr/>
          </p:nvSpPr>
          <p:spPr bwMode="auto">
            <a:xfrm>
              <a:off x="805" y="718"/>
              <a:ext cx="882" cy="0"/>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794" name="Text Box 18"/>
            <p:cNvSpPr txBox="1">
              <a:spLocks noChangeArrowheads="1"/>
            </p:cNvSpPr>
            <p:nvPr/>
          </p:nvSpPr>
          <p:spPr bwMode="auto">
            <a:xfrm>
              <a:off x="784" y="1065"/>
              <a:ext cx="770" cy="164"/>
            </a:xfrm>
            <a:prstGeom prst="rect">
              <a:avLst/>
            </a:prstGeom>
            <a:noFill/>
            <a:ln w="9525">
              <a:noFill/>
              <a:miter lim="800000"/>
              <a:headEnd/>
              <a:tailEnd/>
            </a:ln>
            <a:effectLst/>
          </p:spPr>
          <p:txBody>
            <a:bodyPr wrap="none">
              <a:spAutoFit/>
            </a:bodyPr>
            <a:lstStyle/>
            <a:p>
              <a:pPr eaLnBrk="1" hangingPunct="1"/>
              <a:r>
                <a:rPr lang="en-US" sz="1100">
                  <a:solidFill>
                    <a:srgbClr val="000000"/>
                  </a:solidFill>
                  <a:latin typeface="Arial" charset="0"/>
                </a:rPr>
                <a:t>500 X 50 cm sq.</a:t>
              </a:r>
            </a:p>
          </p:txBody>
        </p:sp>
        <p:sp>
          <p:nvSpPr>
            <p:cNvPr id="587795" name="Text Box 19"/>
            <p:cNvSpPr txBox="1">
              <a:spLocks noChangeArrowheads="1"/>
            </p:cNvSpPr>
            <p:nvPr/>
          </p:nvSpPr>
          <p:spPr bwMode="auto">
            <a:xfrm>
              <a:off x="775" y="1200"/>
              <a:ext cx="614" cy="164"/>
            </a:xfrm>
            <a:prstGeom prst="rect">
              <a:avLst/>
            </a:prstGeom>
            <a:noFill/>
            <a:ln w="9525">
              <a:noFill/>
              <a:miter lim="800000"/>
              <a:headEnd/>
              <a:tailEnd/>
            </a:ln>
            <a:effectLst/>
          </p:spPr>
          <p:txBody>
            <a:bodyPr wrap="none">
              <a:spAutoFit/>
            </a:bodyPr>
            <a:lstStyle/>
            <a:p>
              <a:pPr eaLnBrk="1" hangingPunct="1"/>
              <a:r>
                <a:rPr lang="en-US" sz="1100">
                  <a:solidFill>
                    <a:srgbClr val="000000"/>
                  </a:solidFill>
                  <a:latin typeface="Arial" charset="0"/>
                </a:rPr>
                <a:t>6250 km sq.</a:t>
              </a:r>
            </a:p>
          </p:txBody>
        </p:sp>
        <p:sp>
          <p:nvSpPr>
            <p:cNvPr id="587796" name="Text Box 20"/>
            <p:cNvSpPr txBox="1">
              <a:spLocks noChangeArrowheads="1"/>
            </p:cNvSpPr>
            <p:nvPr/>
          </p:nvSpPr>
          <p:spPr bwMode="auto">
            <a:xfrm>
              <a:off x="617" y="1168"/>
              <a:ext cx="185" cy="183"/>
            </a:xfrm>
            <a:prstGeom prst="rect">
              <a:avLst/>
            </a:prstGeom>
            <a:noFill/>
            <a:ln w="9525">
              <a:noFill/>
              <a:miter lim="800000"/>
              <a:headEnd/>
              <a:tailEnd/>
            </a:ln>
            <a:effectLst/>
          </p:spPr>
          <p:txBody>
            <a:bodyPr wrap="none">
              <a:spAutoFit/>
            </a:bodyPr>
            <a:lstStyle/>
            <a:p>
              <a:pPr eaLnBrk="1" hangingPunct="1"/>
              <a:r>
                <a:rPr lang="en-US" sz="1300" b="0">
                  <a:solidFill>
                    <a:srgbClr val="000000"/>
                  </a:solidFill>
                  <a:latin typeface="Arial" charset="0"/>
                </a:rPr>
                <a:t>V</a:t>
              </a:r>
            </a:p>
          </p:txBody>
        </p:sp>
        <p:sp>
          <p:nvSpPr>
            <p:cNvPr id="587797" name="Line 21"/>
            <p:cNvSpPr>
              <a:spLocks noChangeShapeType="1"/>
            </p:cNvSpPr>
            <p:nvPr/>
          </p:nvSpPr>
          <p:spPr bwMode="auto">
            <a:xfrm flipV="1">
              <a:off x="715" y="1062"/>
              <a:ext cx="86" cy="22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798" name="Line 22"/>
            <p:cNvSpPr>
              <a:spLocks noChangeShapeType="1"/>
            </p:cNvSpPr>
            <p:nvPr/>
          </p:nvSpPr>
          <p:spPr bwMode="auto">
            <a:xfrm>
              <a:off x="800" y="1062"/>
              <a:ext cx="893" cy="0"/>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799" name="Line 23"/>
            <p:cNvSpPr>
              <a:spLocks noChangeShapeType="1"/>
            </p:cNvSpPr>
            <p:nvPr/>
          </p:nvSpPr>
          <p:spPr bwMode="auto">
            <a:xfrm>
              <a:off x="781" y="1191"/>
              <a:ext cx="768" cy="0"/>
            </a:xfrm>
            <a:prstGeom prst="line">
              <a:avLst/>
            </a:prstGeom>
            <a:noFill/>
            <a:ln w="19050">
              <a:solidFill>
                <a:schemeClr val="tx1"/>
              </a:solidFill>
              <a:round/>
              <a:headEnd/>
              <a:tailEnd/>
            </a:ln>
            <a:effectLst/>
          </p:spPr>
          <p:txBody>
            <a:bodyPr/>
            <a:lstStyle/>
            <a:p>
              <a:endParaRPr lang="en-IN">
                <a:solidFill>
                  <a:srgbClr val="000000"/>
                </a:solidFill>
              </a:endParaRPr>
            </a:p>
          </p:txBody>
        </p:sp>
      </p:grpSp>
      <p:grpSp>
        <p:nvGrpSpPr>
          <p:cNvPr id="5" name="Group 24"/>
          <p:cNvGrpSpPr>
            <a:grpSpLocks/>
          </p:cNvGrpSpPr>
          <p:nvPr/>
        </p:nvGrpSpPr>
        <p:grpSpPr bwMode="auto">
          <a:xfrm>
            <a:off x="2895600" y="838200"/>
            <a:ext cx="3429000" cy="2908300"/>
            <a:chOff x="1824" y="528"/>
            <a:chExt cx="2160" cy="1832"/>
          </a:xfrm>
        </p:grpSpPr>
        <p:sp>
          <p:nvSpPr>
            <p:cNvPr id="587801" name="Rectangle 25"/>
            <p:cNvSpPr>
              <a:spLocks noChangeArrowheads="1"/>
            </p:cNvSpPr>
            <p:nvPr/>
          </p:nvSpPr>
          <p:spPr bwMode="auto">
            <a:xfrm>
              <a:off x="1824" y="528"/>
              <a:ext cx="2160" cy="1824"/>
            </a:xfrm>
            <a:prstGeom prst="rect">
              <a:avLst/>
            </a:prstGeom>
            <a:solidFill>
              <a:srgbClr val="FFFFCC"/>
            </a:solidFill>
            <a:ln w="9525">
              <a:solidFill>
                <a:schemeClr val="tx1"/>
              </a:solidFill>
              <a:miter lim="800000"/>
              <a:headEnd/>
              <a:tailEnd/>
            </a:ln>
            <a:effectLst/>
          </p:spPr>
          <p:txBody>
            <a:bodyPr wrap="none" anchor="ctr"/>
            <a:lstStyle/>
            <a:p>
              <a:endParaRPr lang="en-IN">
                <a:solidFill>
                  <a:srgbClr val="000000"/>
                </a:solidFill>
              </a:endParaRPr>
            </a:p>
          </p:txBody>
        </p:sp>
        <p:sp>
          <p:nvSpPr>
            <p:cNvPr id="587802" name="Text Box 26"/>
            <p:cNvSpPr txBox="1">
              <a:spLocks noChangeArrowheads="1"/>
            </p:cNvSpPr>
            <p:nvPr/>
          </p:nvSpPr>
          <p:spPr bwMode="auto">
            <a:xfrm>
              <a:off x="1856" y="1632"/>
              <a:ext cx="2100" cy="728"/>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Arial" charset="0"/>
                </a:rPr>
                <a:t>CONSTRUCTION:</a:t>
              </a:r>
              <a:r>
                <a:rPr lang="en-US" sz="1400" b="0">
                  <a:solidFill>
                    <a:srgbClr val="000000"/>
                  </a:solidFill>
                  <a:latin typeface="Arial" charset="0"/>
                </a:rPr>
                <a:t> </a:t>
              </a:r>
              <a:r>
                <a:rPr lang="en-US" sz="1400" i="1">
                  <a:solidFill>
                    <a:srgbClr val="3333CC"/>
                  </a:solidFill>
                  <a:latin typeface="Arial" charset="0"/>
                </a:rPr>
                <a:t>( vernier)</a:t>
              </a:r>
            </a:p>
            <a:p>
              <a:pPr eaLnBrk="1" hangingPunct="1"/>
              <a:r>
                <a:rPr lang="en-US" sz="1400" b="0">
                  <a:solidFill>
                    <a:srgbClr val="000000"/>
                  </a:solidFill>
                  <a:latin typeface="Arial" charset="0"/>
                </a:rPr>
                <a:t>Take 11 parts of hectometer part length </a:t>
              </a:r>
            </a:p>
            <a:p>
              <a:pPr eaLnBrk="1" hangingPunct="1"/>
              <a:r>
                <a:rPr lang="en-US" sz="1400" b="0">
                  <a:solidFill>
                    <a:srgbClr val="000000"/>
                  </a:solidFill>
                  <a:latin typeface="Arial" charset="0"/>
                </a:rPr>
                <a:t>and divide it in 10 equal parts.</a:t>
              </a:r>
            </a:p>
            <a:p>
              <a:pPr eaLnBrk="1" hangingPunct="1"/>
              <a:r>
                <a:rPr lang="en-US" sz="1400" b="0">
                  <a:solidFill>
                    <a:srgbClr val="000000"/>
                  </a:solidFill>
                  <a:latin typeface="Arial" charset="0"/>
                </a:rPr>
                <a:t>Each will show 1.1 hm m or 11 dm and </a:t>
              </a:r>
            </a:p>
            <a:p>
              <a:pPr eaLnBrk="1" hangingPunct="1"/>
              <a:r>
                <a:rPr lang="en-US" sz="1400" b="0">
                  <a:solidFill>
                    <a:srgbClr val="000000"/>
                  </a:solidFill>
                  <a:latin typeface="Arial" charset="0"/>
                </a:rPr>
                <a:t>Covering in a rectangle complete scale.</a:t>
              </a:r>
            </a:p>
          </p:txBody>
        </p:sp>
        <p:sp>
          <p:nvSpPr>
            <p:cNvPr id="587803" name="Text Box 27"/>
            <p:cNvSpPr txBox="1">
              <a:spLocks noChangeArrowheads="1"/>
            </p:cNvSpPr>
            <p:nvPr/>
          </p:nvSpPr>
          <p:spPr bwMode="auto">
            <a:xfrm>
              <a:off x="1856" y="528"/>
              <a:ext cx="2058" cy="1092"/>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Arial" charset="0"/>
                </a:rPr>
                <a:t>CONSTRUCTION:</a:t>
              </a:r>
              <a:r>
                <a:rPr lang="en-US" sz="1400" b="0">
                  <a:solidFill>
                    <a:srgbClr val="000000"/>
                  </a:solidFill>
                  <a:latin typeface="Arial" charset="0"/>
                </a:rPr>
                <a:t> </a:t>
              </a:r>
              <a:r>
                <a:rPr lang="en-US" sz="1400" i="1">
                  <a:solidFill>
                    <a:srgbClr val="3333CC"/>
                  </a:solidFill>
                  <a:latin typeface="Arial" charset="0"/>
                </a:rPr>
                <a:t>( Main scale)</a:t>
              </a:r>
            </a:p>
            <a:p>
              <a:pPr eaLnBrk="1" hangingPunct="1"/>
              <a:r>
                <a:rPr lang="en-US" sz="1400" b="0">
                  <a:solidFill>
                    <a:srgbClr val="000000"/>
                  </a:solidFill>
                  <a:latin typeface="Arial" charset="0"/>
                </a:rPr>
                <a:t>Draw a line 14 cm long.</a:t>
              </a:r>
            </a:p>
            <a:p>
              <a:pPr eaLnBrk="1" hangingPunct="1"/>
              <a:r>
                <a:rPr lang="en-US" sz="1400" b="0">
                  <a:solidFill>
                    <a:srgbClr val="000000"/>
                  </a:solidFill>
                  <a:latin typeface="Arial" charset="0"/>
                </a:rPr>
                <a:t>Divide it in 7 equal parts.</a:t>
              </a:r>
            </a:p>
            <a:p>
              <a:pPr eaLnBrk="1" hangingPunct="1"/>
              <a:r>
                <a:rPr lang="en-US" sz="1400" b="0">
                  <a:solidFill>
                    <a:srgbClr val="000000"/>
                  </a:solidFill>
                  <a:latin typeface="Arial" charset="0"/>
                </a:rPr>
                <a:t>( each will represent km )</a:t>
              </a:r>
            </a:p>
            <a:p>
              <a:pPr eaLnBrk="1" hangingPunct="1"/>
              <a:r>
                <a:rPr lang="en-US" sz="1400" b="0">
                  <a:solidFill>
                    <a:srgbClr val="000000"/>
                  </a:solidFill>
                  <a:latin typeface="Arial" charset="0"/>
                </a:rPr>
                <a:t>Sub-divide each part in 10 equal parts. </a:t>
              </a:r>
            </a:p>
            <a:p>
              <a:pPr eaLnBrk="1" hangingPunct="1"/>
              <a:r>
                <a:rPr lang="en-US" sz="1400" b="0">
                  <a:solidFill>
                    <a:srgbClr val="000000"/>
                  </a:solidFill>
                  <a:latin typeface="Arial" charset="0"/>
                </a:rPr>
                <a:t>( each will represent hectometer )</a:t>
              </a:r>
            </a:p>
            <a:p>
              <a:pPr eaLnBrk="1" hangingPunct="1"/>
              <a:r>
                <a:rPr lang="en-US" sz="1400" b="0">
                  <a:solidFill>
                    <a:srgbClr val="000000"/>
                  </a:solidFill>
                  <a:latin typeface="Arial" charset="0"/>
                </a:rPr>
                <a:t>Name those properly.</a:t>
              </a:r>
            </a:p>
            <a:p>
              <a:pPr eaLnBrk="1" hangingPunct="1"/>
              <a:endParaRPr lang="en-US" sz="1000" b="0">
                <a:solidFill>
                  <a:srgbClr val="000000"/>
                </a:solidFill>
                <a:latin typeface="Times New Roman" pitchFamily="18" charset="0"/>
              </a:endParaRPr>
            </a:p>
          </p:txBody>
        </p:sp>
      </p:grpSp>
      <p:sp>
        <p:nvSpPr>
          <p:cNvPr id="587804" name="Text Box 28"/>
          <p:cNvSpPr txBox="1">
            <a:spLocks noChangeArrowheads="1"/>
          </p:cNvSpPr>
          <p:nvPr/>
        </p:nvSpPr>
        <p:spPr bwMode="auto">
          <a:xfrm>
            <a:off x="7696200" y="5718175"/>
            <a:ext cx="1184275" cy="274638"/>
          </a:xfrm>
          <a:prstGeom prst="rect">
            <a:avLst/>
          </a:prstGeom>
          <a:noFill/>
          <a:ln w="9525">
            <a:noFill/>
            <a:miter lim="800000"/>
            <a:headEnd/>
            <a:tailEnd/>
          </a:ln>
          <a:effectLst/>
        </p:spPr>
        <p:txBody>
          <a:bodyPr wrap="none">
            <a:spAutoFit/>
          </a:bodyPr>
          <a:lstStyle/>
          <a:p>
            <a:pPr eaLnBrk="1" hangingPunct="1"/>
            <a:r>
              <a:rPr lang="en-US" sz="1200">
                <a:solidFill>
                  <a:srgbClr val="FF3300"/>
                </a:solidFill>
                <a:latin typeface="Arial" charset="0"/>
              </a:rPr>
              <a:t>KILOMETERS</a:t>
            </a:r>
          </a:p>
        </p:txBody>
      </p:sp>
      <p:sp>
        <p:nvSpPr>
          <p:cNvPr id="587805" name="Text Box 29"/>
          <p:cNvSpPr txBox="1">
            <a:spLocks noChangeArrowheads="1"/>
          </p:cNvSpPr>
          <p:nvPr/>
        </p:nvSpPr>
        <p:spPr bwMode="auto">
          <a:xfrm>
            <a:off x="152400" y="5676900"/>
            <a:ext cx="1157288" cy="244475"/>
          </a:xfrm>
          <a:prstGeom prst="rect">
            <a:avLst/>
          </a:prstGeom>
          <a:noFill/>
          <a:ln w="9525">
            <a:noFill/>
            <a:miter lim="800000"/>
            <a:headEnd/>
            <a:tailEnd/>
          </a:ln>
          <a:effectLst/>
        </p:spPr>
        <p:txBody>
          <a:bodyPr wrap="none">
            <a:spAutoFit/>
          </a:bodyPr>
          <a:lstStyle/>
          <a:p>
            <a:pPr eaLnBrk="1" hangingPunct="1"/>
            <a:r>
              <a:rPr lang="en-US" sz="1000">
                <a:solidFill>
                  <a:srgbClr val="FF3300"/>
                </a:solidFill>
                <a:latin typeface="Arial" charset="0"/>
              </a:rPr>
              <a:t>HECTOMETERS</a:t>
            </a:r>
          </a:p>
        </p:txBody>
      </p:sp>
      <p:sp>
        <p:nvSpPr>
          <p:cNvPr id="587806" name="Line 30"/>
          <p:cNvSpPr>
            <a:spLocks noChangeShapeType="1"/>
          </p:cNvSpPr>
          <p:nvPr/>
        </p:nvSpPr>
        <p:spPr bwMode="auto">
          <a:xfrm flipV="1">
            <a:off x="9372600" y="5638800"/>
            <a:ext cx="0" cy="381000"/>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07" name="Rectangle 31"/>
          <p:cNvSpPr>
            <a:spLocks noChangeArrowheads="1"/>
          </p:cNvSpPr>
          <p:nvPr/>
        </p:nvSpPr>
        <p:spPr bwMode="auto">
          <a:xfrm>
            <a:off x="500063" y="5116513"/>
            <a:ext cx="119062" cy="381000"/>
          </a:xfrm>
          <a:prstGeom prst="rect">
            <a:avLst/>
          </a:prstGeom>
          <a:solidFill>
            <a:schemeClr val="bg1"/>
          </a:solidFill>
          <a:ln w="12700">
            <a:solidFill>
              <a:schemeClr val="tx1"/>
            </a:solidFill>
            <a:prstDash val="dash"/>
            <a:miter lim="800000"/>
            <a:headEnd/>
            <a:tailEnd/>
          </a:ln>
          <a:effectLst/>
        </p:spPr>
        <p:txBody>
          <a:bodyPr wrap="none" anchor="ctr"/>
          <a:lstStyle/>
          <a:p>
            <a:endParaRPr lang="en-IN">
              <a:solidFill>
                <a:srgbClr val="000000"/>
              </a:solidFill>
            </a:endParaRPr>
          </a:p>
        </p:txBody>
      </p:sp>
      <p:sp>
        <p:nvSpPr>
          <p:cNvPr id="587808" name="Rectangle 32"/>
          <p:cNvSpPr>
            <a:spLocks noChangeArrowheads="1"/>
          </p:cNvSpPr>
          <p:nvPr/>
        </p:nvSpPr>
        <p:spPr bwMode="auto">
          <a:xfrm>
            <a:off x="604838" y="5111750"/>
            <a:ext cx="8148637" cy="374650"/>
          </a:xfrm>
          <a:prstGeom prst="rect">
            <a:avLst/>
          </a:prstGeom>
          <a:gradFill rotWithShape="0">
            <a:gsLst>
              <a:gs pos="0">
                <a:srgbClr val="00FFCC">
                  <a:gamma/>
                  <a:shade val="78431"/>
                  <a:invGamma/>
                </a:srgbClr>
              </a:gs>
              <a:gs pos="50000">
                <a:srgbClr val="00FFCC"/>
              </a:gs>
              <a:gs pos="100000">
                <a:srgbClr val="00FFCC">
                  <a:gamma/>
                  <a:shade val="78431"/>
                  <a:invGamma/>
                </a:srgbClr>
              </a:gs>
            </a:gsLst>
            <a:lin ang="5400000" scaled="1"/>
          </a:gradFill>
          <a:ln w="9525">
            <a:solidFill>
              <a:schemeClr val="tx1"/>
            </a:solidFill>
            <a:miter lim="800000"/>
            <a:headEnd/>
            <a:tailEnd/>
          </a:ln>
          <a:effectLst/>
        </p:spPr>
        <p:txBody>
          <a:bodyPr wrap="none" anchor="ctr"/>
          <a:lstStyle/>
          <a:p>
            <a:endParaRPr lang="en-IN">
              <a:solidFill>
                <a:srgbClr val="000000"/>
              </a:solidFill>
            </a:endParaRPr>
          </a:p>
        </p:txBody>
      </p:sp>
      <p:sp>
        <p:nvSpPr>
          <p:cNvPr id="587809" name="Rectangle 33"/>
          <p:cNvSpPr>
            <a:spLocks noChangeArrowheads="1"/>
          </p:cNvSpPr>
          <p:nvPr/>
        </p:nvSpPr>
        <p:spPr bwMode="auto">
          <a:xfrm>
            <a:off x="509588" y="4748213"/>
            <a:ext cx="1268412" cy="363537"/>
          </a:xfrm>
          <a:prstGeom prst="rect">
            <a:avLst/>
          </a:prstGeom>
          <a:gradFill rotWithShape="0">
            <a:gsLst>
              <a:gs pos="0">
                <a:srgbClr val="FFFF00">
                  <a:gamma/>
                  <a:shade val="95686"/>
                  <a:invGamma/>
                </a:srgbClr>
              </a:gs>
              <a:gs pos="50000">
                <a:srgbClr val="FFFF00"/>
              </a:gs>
              <a:gs pos="100000">
                <a:srgbClr val="FFFF00">
                  <a:gamma/>
                  <a:shade val="95686"/>
                  <a:invGamma/>
                </a:srgbClr>
              </a:gs>
            </a:gsLst>
            <a:lin ang="5400000" scaled="1"/>
          </a:gradFill>
          <a:ln w="9525">
            <a:solidFill>
              <a:schemeClr val="tx1"/>
            </a:solidFill>
            <a:miter lim="800000"/>
            <a:headEnd/>
            <a:tailEnd/>
          </a:ln>
          <a:effectLst/>
        </p:spPr>
        <p:txBody>
          <a:bodyPr wrap="none" anchor="ctr"/>
          <a:lstStyle/>
          <a:p>
            <a:endParaRPr lang="en-IN">
              <a:solidFill>
                <a:srgbClr val="000000"/>
              </a:solidFill>
            </a:endParaRPr>
          </a:p>
        </p:txBody>
      </p:sp>
      <p:grpSp>
        <p:nvGrpSpPr>
          <p:cNvPr id="6" name="Group 34"/>
          <p:cNvGrpSpPr>
            <a:grpSpLocks/>
          </p:cNvGrpSpPr>
          <p:nvPr/>
        </p:nvGrpSpPr>
        <p:grpSpPr bwMode="auto">
          <a:xfrm>
            <a:off x="635000" y="4724400"/>
            <a:ext cx="1017588" cy="387350"/>
            <a:chOff x="400" y="2976"/>
            <a:chExt cx="641" cy="244"/>
          </a:xfrm>
        </p:grpSpPr>
        <p:sp>
          <p:nvSpPr>
            <p:cNvPr id="587811" name="Line 35"/>
            <p:cNvSpPr>
              <a:spLocks noChangeShapeType="1"/>
            </p:cNvSpPr>
            <p:nvPr/>
          </p:nvSpPr>
          <p:spPr bwMode="auto">
            <a:xfrm>
              <a:off x="400" y="2984"/>
              <a:ext cx="0" cy="236"/>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12" name="Line 36"/>
            <p:cNvSpPr>
              <a:spLocks noChangeShapeType="1"/>
            </p:cNvSpPr>
            <p:nvPr/>
          </p:nvSpPr>
          <p:spPr bwMode="auto">
            <a:xfrm>
              <a:off x="481" y="2984"/>
              <a:ext cx="0" cy="236"/>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13" name="Line 37"/>
            <p:cNvSpPr>
              <a:spLocks noChangeShapeType="1"/>
            </p:cNvSpPr>
            <p:nvPr/>
          </p:nvSpPr>
          <p:spPr bwMode="auto">
            <a:xfrm>
              <a:off x="561" y="2984"/>
              <a:ext cx="0" cy="236"/>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14" name="Line 38"/>
            <p:cNvSpPr>
              <a:spLocks noChangeShapeType="1"/>
            </p:cNvSpPr>
            <p:nvPr/>
          </p:nvSpPr>
          <p:spPr bwMode="auto">
            <a:xfrm>
              <a:off x="640" y="2984"/>
              <a:ext cx="0" cy="236"/>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15" name="Line 39"/>
            <p:cNvSpPr>
              <a:spLocks noChangeShapeType="1"/>
            </p:cNvSpPr>
            <p:nvPr/>
          </p:nvSpPr>
          <p:spPr bwMode="auto">
            <a:xfrm>
              <a:off x="721" y="2984"/>
              <a:ext cx="0" cy="236"/>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16" name="Line 40"/>
            <p:cNvSpPr>
              <a:spLocks noChangeShapeType="1"/>
            </p:cNvSpPr>
            <p:nvPr/>
          </p:nvSpPr>
          <p:spPr bwMode="auto">
            <a:xfrm>
              <a:off x="800" y="2984"/>
              <a:ext cx="0" cy="236"/>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17" name="Line 41"/>
            <p:cNvSpPr>
              <a:spLocks noChangeShapeType="1"/>
            </p:cNvSpPr>
            <p:nvPr/>
          </p:nvSpPr>
          <p:spPr bwMode="auto">
            <a:xfrm>
              <a:off x="881" y="2984"/>
              <a:ext cx="0" cy="236"/>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18" name="Line 42"/>
            <p:cNvSpPr>
              <a:spLocks noChangeShapeType="1"/>
            </p:cNvSpPr>
            <p:nvPr/>
          </p:nvSpPr>
          <p:spPr bwMode="auto">
            <a:xfrm>
              <a:off x="960" y="2976"/>
              <a:ext cx="0" cy="236"/>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19" name="Line 43"/>
            <p:cNvSpPr>
              <a:spLocks noChangeShapeType="1"/>
            </p:cNvSpPr>
            <p:nvPr/>
          </p:nvSpPr>
          <p:spPr bwMode="auto">
            <a:xfrm>
              <a:off x="1041" y="2984"/>
              <a:ext cx="0" cy="236"/>
            </a:xfrm>
            <a:prstGeom prst="line">
              <a:avLst/>
            </a:prstGeom>
            <a:noFill/>
            <a:ln w="9525">
              <a:solidFill>
                <a:schemeClr val="tx1"/>
              </a:solidFill>
              <a:round/>
              <a:headEnd/>
              <a:tailEnd/>
            </a:ln>
            <a:effectLst/>
          </p:spPr>
          <p:txBody>
            <a:bodyPr/>
            <a:lstStyle/>
            <a:p>
              <a:endParaRPr lang="en-IN">
                <a:solidFill>
                  <a:srgbClr val="000000"/>
                </a:solidFill>
              </a:endParaRPr>
            </a:p>
          </p:txBody>
        </p:sp>
      </p:grpSp>
      <p:grpSp>
        <p:nvGrpSpPr>
          <p:cNvPr id="7" name="Group 44"/>
          <p:cNvGrpSpPr>
            <a:grpSpLocks/>
          </p:cNvGrpSpPr>
          <p:nvPr/>
        </p:nvGrpSpPr>
        <p:grpSpPr bwMode="auto">
          <a:xfrm>
            <a:off x="612775" y="5110163"/>
            <a:ext cx="8147050" cy="393700"/>
            <a:chOff x="386" y="3219"/>
            <a:chExt cx="5132" cy="248"/>
          </a:xfrm>
        </p:grpSpPr>
        <p:grpSp>
          <p:nvGrpSpPr>
            <p:cNvPr id="8" name="Group 45"/>
            <p:cNvGrpSpPr>
              <a:grpSpLocks/>
            </p:cNvGrpSpPr>
            <p:nvPr/>
          </p:nvGrpSpPr>
          <p:grpSpPr bwMode="auto">
            <a:xfrm>
              <a:off x="386" y="3219"/>
              <a:ext cx="2931" cy="248"/>
              <a:chOff x="528" y="1648"/>
              <a:chExt cx="4320" cy="248"/>
            </a:xfrm>
          </p:grpSpPr>
          <p:grpSp>
            <p:nvGrpSpPr>
              <p:cNvPr id="9" name="Group 46"/>
              <p:cNvGrpSpPr>
                <a:grpSpLocks/>
              </p:cNvGrpSpPr>
              <p:nvPr/>
            </p:nvGrpSpPr>
            <p:grpSpPr bwMode="auto">
              <a:xfrm>
                <a:off x="1613" y="1656"/>
                <a:ext cx="2161" cy="231"/>
                <a:chOff x="1613" y="1656"/>
                <a:chExt cx="2161" cy="231"/>
              </a:xfrm>
            </p:grpSpPr>
            <p:sp>
              <p:nvSpPr>
                <p:cNvPr id="587823" name="Line 47"/>
                <p:cNvSpPr>
                  <a:spLocks noChangeShapeType="1"/>
                </p:cNvSpPr>
                <p:nvPr/>
              </p:nvSpPr>
              <p:spPr bwMode="auto">
                <a:xfrm flipV="1">
                  <a:off x="1613" y="1656"/>
                  <a:ext cx="0" cy="231"/>
                </a:xfrm>
                <a:prstGeom prst="line">
                  <a:avLst/>
                </a:prstGeom>
                <a:noFill/>
                <a:ln w="28575">
                  <a:solidFill>
                    <a:schemeClr val="tx1"/>
                  </a:solidFill>
                  <a:round/>
                  <a:headEnd/>
                  <a:tailEnd/>
                </a:ln>
                <a:effectLst/>
              </p:spPr>
              <p:txBody>
                <a:bodyPr/>
                <a:lstStyle/>
                <a:p>
                  <a:endParaRPr lang="en-IN">
                    <a:solidFill>
                      <a:srgbClr val="000000"/>
                    </a:solidFill>
                  </a:endParaRPr>
                </a:p>
              </p:txBody>
            </p:sp>
            <p:sp>
              <p:nvSpPr>
                <p:cNvPr id="587824" name="Line 48"/>
                <p:cNvSpPr>
                  <a:spLocks noChangeShapeType="1"/>
                </p:cNvSpPr>
                <p:nvPr/>
              </p:nvSpPr>
              <p:spPr bwMode="auto">
                <a:xfrm flipV="1">
                  <a:off x="2695" y="1656"/>
                  <a:ext cx="0" cy="231"/>
                </a:xfrm>
                <a:prstGeom prst="line">
                  <a:avLst/>
                </a:prstGeom>
                <a:noFill/>
                <a:ln w="28575">
                  <a:solidFill>
                    <a:schemeClr val="tx1"/>
                  </a:solidFill>
                  <a:round/>
                  <a:headEnd/>
                  <a:tailEnd/>
                </a:ln>
                <a:effectLst/>
              </p:spPr>
              <p:txBody>
                <a:bodyPr/>
                <a:lstStyle/>
                <a:p>
                  <a:endParaRPr lang="en-IN">
                    <a:solidFill>
                      <a:srgbClr val="000000"/>
                    </a:solidFill>
                  </a:endParaRPr>
                </a:p>
              </p:txBody>
            </p:sp>
            <p:sp>
              <p:nvSpPr>
                <p:cNvPr id="587825" name="Line 49"/>
                <p:cNvSpPr>
                  <a:spLocks noChangeShapeType="1"/>
                </p:cNvSpPr>
                <p:nvPr/>
              </p:nvSpPr>
              <p:spPr bwMode="auto">
                <a:xfrm flipV="1">
                  <a:off x="3774" y="1656"/>
                  <a:ext cx="0" cy="216"/>
                </a:xfrm>
                <a:prstGeom prst="line">
                  <a:avLst/>
                </a:prstGeom>
                <a:noFill/>
                <a:ln w="28575">
                  <a:solidFill>
                    <a:schemeClr val="tx1"/>
                  </a:solidFill>
                  <a:round/>
                  <a:headEnd/>
                  <a:tailEnd/>
                </a:ln>
                <a:effectLst/>
              </p:spPr>
              <p:txBody>
                <a:bodyPr/>
                <a:lstStyle/>
                <a:p>
                  <a:endParaRPr lang="en-IN">
                    <a:solidFill>
                      <a:srgbClr val="000000"/>
                    </a:solidFill>
                  </a:endParaRPr>
                </a:p>
              </p:txBody>
            </p:sp>
          </p:grpSp>
          <p:sp>
            <p:nvSpPr>
              <p:cNvPr id="587826" name="Line 50"/>
              <p:cNvSpPr>
                <a:spLocks noChangeShapeType="1"/>
              </p:cNvSpPr>
              <p:nvPr/>
            </p:nvSpPr>
            <p:spPr bwMode="auto">
              <a:xfrm flipV="1">
                <a:off x="4848" y="1648"/>
                <a:ext cx="0" cy="240"/>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27" name="Line 51"/>
              <p:cNvSpPr>
                <a:spLocks noChangeShapeType="1"/>
              </p:cNvSpPr>
              <p:nvPr/>
            </p:nvSpPr>
            <p:spPr bwMode="auto">
              <a:xfrm flipV="1">
                <a:off x="528" y="1656"/>
                <a:ext cx="0" cy="240"/>
              </a:xfrm>
              <a:prstGeom prst="line">
                <a:avLst/>
              </a:prstGeom>
              <a:noFill/>
              <a:ln w="9525">
                <a:solidFill>
                  <a:schemeClr val="tx1"/>
                </a:solidFill>
                <a:round/>
                <a:headEnd/>
                <a:tailEnd/>
              </a:ln>
              <a:effectLst/>
            </p:spPr>
            <p:txBody>
              <a:bodyPr/>
              <a:lstStyle/>
              <a:p>
                <a:endParaRPr lang="en-IN">
                  <a:solidFill>
                    <a:srgbClr val="000000"/>
                  </a:solidFill>
                </a:endParaRPr>
              </a:p>
            </p:txBody>
          </p:sp>
        </p:grpSp>
        <p:grpSp>
          <p:nvGrpSpPr>
            <p:cNvPr id="10" name="Group 52"/>
            <p:cNvGrpSpPr>
              <a:grpSpLocks/>
            </p:cNvGrpSpPr>
            <p:nvPr/>
          </p:nvGrpSpPr>
          <p:grpSpPr bwMode="auto">
            <a:xfrm>
              <a:off x="4051" y="3224"/>
              <a:ext cx="1467" cy="231"/>
              <a:chOff x="1613" y="1656"/>
              <a:chExt cx="2161" cy="231"/>
            </a:xfrm>
          </p:grpSpPr>
          <p:sp>
            <p:nvSpPr>
              <p:cNvPr id="587829" name="Line 53"/>
              <p:cNvSpPr>
                <a:spLocks noChangeShapeType="1"/>
              </p:cNvSpPr>
              <p:nvPr/>
            </p:nvSpPr>
            <p:spPr bwMode="auto">
              <a:xfrm flipV="1">
                <a:off x="1613" y="1656"/>
                <a:ext cx="0" cy="231"/>
              </a:xfrm>
              <a:prstGeom prst="line">
                <a:avLst/>
              </a:prstGeom>
              <a:noFill/>
              <a:ln w="28575">
                <a:solidFill>
                  <a:schemeClr val="tx1"/>
                </a:solidFill>
                <a:round/>
                <a:headEnd/>
                <a:tailEnd/>
              </a:ln>
              <a:effectLst/>
            </p:spPr>
            <p:txBody>
              <a:bodyPr/>
              <a:lstStyle/>
              <a:p>
                <a:endParaRPr lang="en-IN">
                  <a:solidFill>
                    <a:srgbClr val="000000"/>
                  </a:solidFill>
                </a:endParaRPr>
              </a:p>
            </p:txBody>
          </p:sp>
          <p:sp>
            <p:nvSpPr>
              <p:cNvPr id="587830" name="Line 54"/>
              <p:cNvSpPr>
                <a:spLocks noChangeShapeType="1"/>
              </p:cNvSpPr>
              <p:nvPr/>
            </p:nvSpPr>
            <p:spPr bwMode="auto">
              <a:xfrm flipV="1">
                <a:off x="2695" y="1656"/>
                <a:ext cx="0" cy="231"/>
              </a:xfrm>
              <a:prstGeom prst="line">
                <a:avLst/>
              </a:prstGeom>
              <a:noFill/>
              <a:ln w="28575">
                <a:solidFill>
                  <a:schemeClr val="tx1"/>
                </a:solidFill>
                <a:round/>
                <a:headEnd/>
                <a:tailEnd/>
              </a:ln>
              <a:effectLst/>
            </p:spPr>
            <p:txBody>
              <a:bodyPr/>
              <a:lstStyle/>
              <a:p>
                <a:endParaRPr lang="en-IN">
                  <a:solidFill>
                    <a:srgbClr val="000000"/>
                  </a:solidFill>
                </a:endParaRPr>
              </a:p>
            </p:txBody>
          </p:sp>
          <p:sp>
            <p:nvSpPr>
              <p:cNvPr id="587831" name="Line 55"/>
              <p:cNvSpPr>
                <a:spLocks noChangeShapeType="1"/>
              </p:cNvSpPr>
              <p:nvPr/>
            </p:nvSpPr>
            <p:spPr bwMode="auto">
              <a:xfrm flipV="1">
                <a:off x="3774" y="1656"/>
                <a:ext cx="0" cy="216"/>
              </a:xfrm>
              <a:prstGeom prst="line">
                <a:avLst/>
              </a:prstGeom>
              <a:noFill/>
              <a:ln w="28575">
                <a:solidFill>
                  <a:schemeClr val="tx1"/>
                </a:solidFill>
                <a:round/>
                <a:headEnd/>
                <a:tailEnd/>
              </a:ln>
              <a:effectLst/>
            </p:spPr>
            <p:txBody>
              <a:bodyPr/>
              <a:lstStyle/>
              <a:p>
                <a:endParaRPr lang="en-IN">
                  <a:solidFill>
                    <a:srgbClr val="000000"/>
                  </a:solidFill>
                </a:endParaRPr>
              </a:p>
            </p:txBody>
          </p:sp>
        </p:grpSp>
      </p:grpSp>
      <p:grpSp>
        <p:nvGrpSpPr>
          <p:cNvPr id="11" name="Group 56"/>
          <p:cNvGrpSpPr>
            <a:grpSpLocks/>
          </p:cNvGrpSpPr>
          <p:nvPr/>
        </p:nvGrpSpPr>
        <p:grpSpPr bwMode="auto">
          <a:xfrm>
            <a:off x="731838" y="5118100"/>
            <a:ext cx="8013700" cy="195263"/>
            <a:chOff x="728" y="2688"/>
            <a:chExt cx="4446" cy="123"/>
          </a:xfrm>
        </p:grpSpPr>
        <p:grpSp>
          <p:nvGrpSpPr>
            <p:cNvPr id="12" name="Group 57"/>
            <p:cNvGrpSpPr>
              <a:grpSpLocks/>
            </p:cNvGrpSpPr>
            <p:nvPr/>
          </p:nvGrpSpPr>
          <p:grpSpPr bwMode="auto">
            <a:xfrm>
              <a:off x="728" y="2691"/>
              <a:ext cx="2516" cy="120"/>
              <a:chOff x="639" y="1656"/>
              <a:chExt cx="4209" cy="120"/>
            </a:xfrm>
          </p:grpSpPr>
          <p:grpSp>
            <p:nvGrpSpPr>
              <p:cNvPr id="13" name="Group 58"/>
              <p:cNvGrpSpPr>
                <a:grpSpLocks/>
              </p:cNvGrpSpPr>
              <p:nvPr/>
            </p:nvGrpSpPr>
            <p:grpSpPr bwMode="auto">
              <a:xfrm>
                <a:off x="639" y="1656"/>
                <a:ext cx="1950" cy="120"/>
                <a:chOff x="732" y="1656"/>
                <a:chExt cx="2545" cy="236"/>
              </a:xfrm>
            </p:grpSpPr>
            <p:sp>
              <p:nvSpPr>
                <p:cNvPr id="587835" name="Line 59"/>
                <p:cNvSpPr>
                  <a:spLocks noChangeShapeType="1"/>
                </p:cNvSpPr>
                <p:nvPr/>
              </p:nvSpPr>
              <p:spPr bwMode="auto">
                <a:xfrm flipV="1">
                  <a:off x="2003" y="1656"/>
                  <a:ext cx="0" cy="236"/>
                </a:xfrm>
                <a:prstGeom prst="line">
                  <a:avLst/>
                </a:prstGeom>
                <a:noFill/>
                <a:ln w="9525">
                  <a:solidFill>
                    <a:schemeClr val="bg2"/>
                  </a:solidFill>
                  <a:round/>
                  <a:headEnd/>
                  <a:tailEnd/>
                </a:ln>
                <a:effectLst/>
              </p:spPr>
              <p:txBody>
                <a:bodyPr/>
                <a:lstStyle/>
                <a:p>
                  <a:endParaRPr lang="en-IN">
                    <a:solidFill>
                      <a:srgbClr val="000000"/>
                    </a:solidFill>
                  </a:endParaRPr>
                </a:p>
              </p:txBody>
            </p:sp>
            <p:sp>
              <p:nvSpPr>
                <p:cNvPr id="587836" name="Line 60"/>
                <p:cNvSpPr>
                  <a:spLocks noChangeShapeType="1"/>
                </p:cNvSpPr>
                <p:nvPr/>
              </p:nvSpPr>
              <p:spPr bwMode="auto">
                <a:xfrm flipV="1">
                  <a:off x="732"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37" name="Line 61"/>
                <p:cNvSpPr>
                  <a:spLocks noChangeShapeType="1"/>
                </p:cNvSpPr>
                <p:nvPr/>
              </p:nvSpPr>
              <p:spPr bwMode="auto">
                <a:xfrm flipV="1">
                  <a:off x="871"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38" name="Line 62"/>
                <p:cNvSpPr>
                  <a:spLocks noChangeShapeType="1"/>
                </p:cNvSpPr>
                <p:nvPr/>
              </p:nvSpPr>
              <p:spPr bwMode="auto">
                <a:xfrm flipV="1">
                  <a:off x="1014"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39" name="Line 63"/>
                <p:cNvSpPr>
                  <a:spLocks noChangeShapeType="1"/>
                </p:cNvSpPr>
                <p:nvPr/>
              </p:nvSpPr>
              <p:spPr bwMode="auto">
                <a:xfrm flipV="1">
                  <a:off x="1154"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40" name="Line 64"/>
                <p:cNvSpPr>
                  <a:spLocks noChangeShapeType="1"/>
                </p:cNvSpPr>
                <p:nvPr/>
              </p:nvSpPr>
              <p:spPr bwMode="auto">
                <a:xfrm flipV="1">
                  <a:off x="1297"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41" name="Line 65"/>
                <p:cNvSpPr>
                  <a:spLocks noChangeShapeType="1"/>
                </p:cNvSpPr>
                <p:nvPr/>
              </p:nvSpPr>
              <p:spPr bwMode="auto">
                <a:xfrm flipV="1">
                  <a:off x="1438"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42" name="Line 66"/>
                <p:cNvSpPr>
                  <a:spLocks noChangeShapeType="1"/>
                </p:cNvSpPr>
                <p:nvPr/>
              </p:nvSpPr>
              <p:spPr bwMode="auto">
                <a:xfrm flipV="1">
                  <a:off x="1579"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43" name="Line 67"/>
                <p:cNvSpPr>
                  <a:spLocks noChangeShapeType="1"/>
                </p:cNvSpPr>
                <p:nvPr/>
              </p:nvSpPr>
              <p:spPr bwMode="auto">
                <a:xfrm flipV="1">
                  <a:off x="1720"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44" name="Line 68"/>
                <p:cNvSpPr>
                  <a:spLocks noChangeShapeType="1"/>
                </p:cNvSpPr>
                <p:nvPr/>
              </p:nvSpPr>
              <p:spPr bwMode="auto">
                <a:xfrm flipV="1">
                  <a:off x="1864"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45" name="Line 69"/>
                <p:cNvSpPr>
                  <a:spLocks noChangeShapeType="1"/>
                </p:cNvSpPr>
                <p:nvPr/>
              </p:nvSpPr>
              <p:spPr bwMode="auto">
                <a:xfrm flipV="1">
                  <a:off x="2145"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46" name="Line 70"/>
                <p:cNvSpPr>
                  <a:spLocks noChangeShapeType="1"/>
                </p:cNvSpPr>
                <p:nvPr/>
              </p:nvSpPr>
              <p:spPr bwMode="auto">
                <a:xfrm flipV="1">
                  <a:off x="2284"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47" name="Line 71"/>
                <p:cNvSpPr>
                  <a:spLocks noChangeShapeType="1"/>
                </p:cNvSpPr>
                <p:nvPr/>
              </p:nvSpPr>
              <p:spPr bwMode="auto">
                <a:xfrm flipV="1">
                  <a:off x="2427"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48" name="Line 72"/>
                <p:cNvSpPr>
                  <a:spLocks noChangeShapeType="1"/>
                </p:cNvSpPr>
                <p:nvPr/>
              </p:nvSpPr>
              <p:spPr bwMode="auto">
                <a:xfrm flipV="1">
                  <a:off x="2567"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49" name="Line 73"/>
                <p:cNvSpPr>
                  <a:spLocks noChangeShapeType="1"/>
                </p:cNvSpPr>
                <p:nvPr/>
              </p:nvSpPr>
              <p:spPr bwMode="auto">
                <a:xfrm flipV="1">
                  <a:off x="2710"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50" name="Line 74"/>
                <p:cNvSpPr>
                  <a:spLocks noChangeShapeType="1"/>
                </p:cNvSpPr>
                <p:nvPr/>
              </p:nvSpPr>
              <p:spPr bwMode="auto">
                <a:xfrm flipV="1">
                  <a:off x="2851"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51" name="Line 75"/>
                <p:cNvSpPr>
                  <a:spLocks noChangeShapeType="1"/>
                </p:cNvSpPr>
                <p:nvPr/>
              </p:nvSpPr>
              <p:spPr bwMode="auto">
                <a:xfrm flipV="1">
                  <a:off x="2992"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52" name="Line 76"/>
                <p:cNvSpPr>
                  <a:spLocks noChangeShapeType="1"/>
                </p:cNvSpPr>
                <p:nvPr/>
              </p:nvSpPr>
              <p:spPr bwMode="auto">
                <a:xfrm flipV="1">
                  <a:off x="3133"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53" name="Line 77"/>
                <p:cNvSpPr>
                  <a:spLocks noChangeShapeType="1"/>
                </p:cNvSpPr>
                <p:nvPr/>
              </p:nvSpPr>
              <p:spPr bwMode="auto">
                <a:xfrm flipV="1">
                  <a:off x="3277"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grpSp>
          <p:sp>
            <p:nvSpPr>
              <p:cNvPr id="587854" name="Line 78"/>
              <p:cNvSpPr>
                <a:spLocks noChangeShapeType="1"/>
              </p:cNvSpPr>
              <p:nvPr/>
            </p:nvSpPr>
            <p:spPr bwMode="auto">
              <a:xfrm flipV="1">
                <a:off x="3774" y="1656"/>
                <a:ext cx="0" cy="120"/>
              </a:xfrm>
              <a:prstGeom prst="line">
                <a:avLst/>
              </a:prstGeom>
              <a:noFill/>
              <a:ln w="9525">
                <a:solidFill>
                  <a:schemeClr val="bg2"/>
                </a:solidFill>
                <a:round/>
                <a:headEnd/>
                <a:tailEnd/>
              </a:ln>
              <a:effectLst/>
            </p:spPr>
            <p:txBody>
              <a:bodyPr/>
              <a:lstStyle/>
              <a:p>
                <a:endParaRPr lang="en-IN">
                  <a:solidFill>
                    <a:srgbClr val="000000"/>
                  </a:solidFill>
                </a:endParaRPr>
              </a:p>
            </p:txBody>
          </p:sp>
          <p:sp>
            <p:nvSpPr>
              <p:cNvPr id="587855" name="Line 79"/>
              <p:cNvSpPr>
                <a:spLocks noChangeShapeType="1"/>
              </p:cNvSpPr>
              <p:nvPr/>
            </p:nvSpPr>
            <p:spPr bwMode="auto">
              <a:xfrm flipV="1">
                <a:off x="2800" y="1656"/>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56" name="Line 80"/>
              <p:cNvSpPr>
                <a:spLocks noChangeShapeType="1"/>
              </p:cNvSpPr>
              <p:nvPr/>
            </p:nvSpPr>
            <p:spPr bwMode="auto">
              <a:xfrm flipV="1">
                <a:off x="2907" y="1656"/>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57" name="Line 81"/>
              <p:cNvSpPr>
                <a:spLocks noChangeShapeType="1"/>
              </p:cNvSpPr>
              <p:nvPr/>
            </p:nvSpPr>
            <p:spPr bwMode="auto">
              <a:xfrm flipV="1">
                <a:off x="3016" y="1656"/>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58" name="Line 82"/>
              <p:cNvSpPr>
                <a:spLocks noChangeShapeType="1"/>
              </p:cNvSpPr>
              <p:nvPr/>
            </p:nvSpPr>
            <p:spPr bwMode="auto">
              <a:xfrm flipV="1">
                <a:off x="3123" y="1656"/>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59" name="Line 83"/>
              <p:cNvSpPr>
                <a:spLocks noChangeShapeType="1"/>
              </p:cNvSpPr>
              <p:nvPr/>
            </p:nvSpPr>
            <p:spPr bwMode="auto">
              <a:xfrm flipV="1">
                <a:off x="3233" y="1656"/>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60" name="Line 84"/>
              <p:cNvSpPr>
                <a:spLocks noChangeShapeType="1"/>
              </p:cNvSpPr>
              <p:nvPr/>
            </p:nvSpPr>
            <p:spPr bwMode="auto">
              <a:xfrm flipV="1">
                <a:off x="3341" y="1656"/>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61" name="Line 85"/>
              <p:cNvSpPr>
                <a:spLocks noChangeShapeType="1"/>
              </p:cNvSpPr>
              <p:nvPr/>
            </p:nvSpPr>
            <p:spPr bwMode="auto">
              <a:xfrm flipV="1">
                <a:off x="3449" y="1656"/>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62" name="Line 86"/>
              <p:cNvSpPr>
                <a:spLocks noChangeShapeType="1"/>
              </p:cNvSpPr>
              <p:nvPr/>
            </p:nvSpPr>
            <p:spPr bwMode="auto">
              <a:xfrm flipV="1">
                <a:off x="3557" y="1656"/>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63" name="Line 87"/>
              <p:cNvSpPr>
                <a:spLocks noChangeShapeType="1"/>
              </p:cNvSpPr>
              <p:nvPr/>
            </p:nvSpPr>
            <p:spPr bwMode="auto">
              <a:xfrm flipV="1">
                <a:off x="3667" y="1656"/>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grpSp>
            <p:nvGrpSpPr>
              <p:cNvPr id="14" name="Group 88"/>
              <p:cNvGrpSpPr>
                <a:grpSpLocks/>
              </p:cNvGrpSpPr>
              <p:nvPr/>
            </p:nvGrpSpPr>
            <p:grpSpPr bwMode="auto">
              <a:xfrm>
                <a:off x="3874" y="1656"/>
                <a:ext cx="974" cy="120"/>
                <a:chOff x="4465" y="1656"/>
                <a:chExt cx="1271" cy="236"/>
              </a:xfrm>
            </p:grpSpPr>
            <p:sp>
              <p:nvSpPr>
                <p:cNvPr id="587865" name="Line 89"/>
                <p:cNvSpPr>
                  <a:spLocks noChangeShapeType="1"/>
                </p:cNvSpPr>
                <p:nvPr/>
              </p:nvSpPr>
              <p:spPr bwMode="auto">
                <a:xfrm flipV="1">
                  <a:off x="5736" y="1656"/>
                  <a:ext cx="0" cy="236"/>
                </a:xfrm>
                <a:prstGeom prst="line">
                  <a:avLst/>
                </a:prstGeom>
                <a:noFill/>
                <a:ln w="9525">
                  <a:solidFill>
                    <a:schemeClr val="bg2"/>
                  </a:solidFill>
                  <a:round/>
                  <a:headEnd/>
                  <a:tailEnd/>
                </a:ln>
                <a:effectLst/>
              </p:spPr>
              <p:txBody>
                <a:bodyPr/>
                <a:lstStyle/>
                <a:p>
                  <a:endParaRPr lang="en-IN">
                    <a:solidFill>
                      <a:srgbClr val="000000"/>
                    </a:solidFill>
                  </a:endParaRPr>
                </a:p>
              </p:txBody>
            </p:sp>
            <p:sp>
              <p:nvSpPr>
                <p:cNvPr id="587866" name="Line 90"/>
                <p:cNvSpPr>
                  <a:spLocks noChangeShapeType="1"/>
                </p:cNvSpPr>
                <p:nvPr/>
              </p:nvSpPr>
              <p:spPr bwMode="auto">
                <a:xfrm flipV="1">
                  <a:off x="4465"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67" name="Line 91"/>
                <p:cNvSpPr>
                  <a:spLocks noChangeShapeType="1"/>
                </p:cNvSpPr>
                <p:nvPr/>
              </p:nvSpPr>
              <p:spPr bwMode="auto">
                <a:xfrm flipV="1">
                  <a:off x="4604"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68" name="Line 92"/>
                <p:cNvSpPr>
                  <a:spLocks noChangeShapeType="1"/>
                </p:cNvSpPr>
                <p:nvPr/>
              </p:nvSpPr>
              <p:spPr bwMode="auto">
                <a:xfrm flipV="1">
                  <a:off x="4747"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69" name="Line 93"/>
                <p:cNvSpPr>
                  <a:spLocks noChangeShapeType="1"/>
                </p:cNvSpPr>
                <p:nvPr/>
              </p:nvSpPr>
              <p:spPr bwMode="auto">
                <a:xfrm flipV="1">
                  <a:off x="4887"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70" name="Line 94"/>
                <p:cNvSpPr>
                  <a:spLocks noChangeShapeType="1"/>
                </p:cNvSpPr>
                <p:nvPr/>
              </p:nvSpPr>
              <p:spPr bwMode="auto">
                <a:xfrm flipV="1">
                  <a:off x="5030"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71" name="Line 95"/>
                <p:cNvSpPr>
                  <a:spLocks noChangeShapeType="1"/>
                </p:cNvSpPr>
                <p:nvPr/>
              </p:nvSpPr>
              <p:spPr bwMode="auto">
                <a:xfrm flipV="1">
                  <a:off x="5171"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72" name="Line 96"/>
                <p:cNvSpPr>
                  <a:spLocks noChangeShapeType="1"/>
                </p:cNvSpPr>
                <p:nvPr/>
              </p:nvSpPr>
              <p:spPr bwMode="auto">
                <a:xfrm flipV="1">
                  <a:off x="5312"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73" name="Line 97"/>
                <p:cNvSpPr>
                  <a:spLocks noChangeShapeType="1"/>
                </p:cNvSpPr>
                <p:nvPr/>
              </p:nvSpPr>
              <p:spPr bwMode="auto">
                <a:xfrm flipV="1">
                  <a:off x="5453"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74" name="Line 98"/>
                <p:cNvSpPr>
                  <a:spLocks noChangeShapeType="1"/>
                </p:cNvSpPr>
                <p:nvPr/>
              </p:nvSpPr>
              <p:spPr bwMode="auto">
                <a:xfrm flipV="1">
                  <a:off x="5597"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75" name="Line 99"/>
                <p:cNvSpPr>
                  <a:spLocks noChangeShapeType="1"/>
                </p:cNvSpPr>
                <p:nvPr/>
              </p:nvSpPr>
              <p:spPr bwMode="auto">
                <a:xfrm flipV="1">
                  <a:off x="5736"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grpSp>
        </p:grpSp>
        <p:grpSp>
          <p:nvGrpSpPr>
            <p:cNvPr id="15" name="Group 100"/>
            <p:cNvGrpSpPr>
              <a:grpSpLocks/>
            </p:cNvGrpSpPr>
            <p:nvPr/>
          </p:nvGrpSpPr>
          <p:grpSpPr bwMode="auto">
            <a:xfrm>
              <a:off x="3300" y="2688"/>
              <a:ext cx="1166" cy="120"/>
              <a:chOff x="732" y="1656"/>
              <a:chExt cx="2545" cy="236"/>
            </a:xfrm>
          </p:grpSpPr>
          <p:sp>
            <p:nvSpPr>
              <p:cNvPr id="587877" name="Line 101"/>
              <p:cNvSpPr>
                <a:spLocks noChangeShapeType="1"/>
              </p:cNvSpPr>
              <p:nvPr/>
            </p:nvSpPr>
            <p:spPr bwMode="auto">
              <a:xfrm flipV="1">
                <a:off x="2003" y="1656"/>
                <a:ext cx="0" cy="236"/>
              </a:xfrm>
              <a:prstGeom prst="line">
                <a:avLst/>
              </a:prstGeom>
              <a:noFill/>
              <a:ln w="9525">
                <a:solidFill>
                  <a:schemeClr val="bg2"/>
                </a:solidFill>
                <a:round/>
                <a:headEnd/>
                <a:tailEnd/>
              </a:ln>
              <a:effectLst/>
            </p:spPr>
            <p:txBody>
              <a:bodyPr/>
              <a:lstStyle/>
              <a:p>
                <a:endParaRPr lang="en-IN">
                  <a:solidFill>
                    <a:srgbClr val="000000"/>
                  </a:solidFill>
                </a:endParaRPr>
              </a:p>
            </p:txBody>
          </p:sp>
          <p:sp>
            <p:nvSpPr>
              <p:cNvPr id="587878" name="Line 102"/>
              <p:cNvSpPr>
                <a:spLocks noChangeShapeType="1"/>
              </p:cNvSpPr>
              <p:nvPr/>
            </p:nvSpPr>
            <p:spPr bwMode="auto">
              <a:xfrm flipV="1">
                <a:off x="732"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79" name="Line 103"/>
              <p:cNvSpPr>
                <a:spLocks noChangeShapeType="1"/>
              </p:cNvSpPr>
              <p:nvPr/>
            </p:nvSpPr>
            <p:spPr bwMode="auto">
              <a:xfrm flipV="1">
                <a:off x="871"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80" name="Line 104"/>
              <p:cNvSpPr>
                <a:spLocks noChangeShapeType="1"/>
              </p:cNvSpPr>
              <p:nvPr/>
            </p:nvSpPr>
            <p:spPr bwMode="auto">
              <a:xfrm flipV="1">
                <a:off x="1014"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81" name="Line 105"/>
              <p:cNvSpPr>
                <a:spLocks noChangeShapeType="1"/>
              </p:cNvSpPr>
              <p:nvPr/>
            </p:nvSpPr>
            <p:spPr bwMode="auto">
              <a:xfrm flipV="1">
                <a:off x="1154"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82" name="Line 106"/>
              <p:cNvSpPr>
                <a:spLocks noChangeShapeType="1"/>
              </p:cNvSpPr>
              <p:nvPr/>
            </p:nvSpPr>
            <p:spPr bwMode="auto">
              <a:xfrm flipV="1">
                <a:off x="1297"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83" name="Line 107"/>
              <p:cNvSpPr>
                <a:spLocks noChangeShapeType="1"/>
              </p:cNvSpPr>
              <p:nvPr/>
            </p:nvSpPr>
            <p:spPr bwMode="auto">
              <a:xfrm flipV="1">
                <a:off x="1438"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84" name="Line 108"/>
              <p:cNvSpPr>
                <a:spLocks noChangeShapeType="1"/>
              </p:cNvSpPr>
              <p:nvPr/>
            </p:nvSpPr>
            <p:spPr bwMode="auto">
              <a:xfrm flipV="1">
                <a:off x="1579"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85" name="Line 109"/>
              <p:cNvSpPr>
                <a:spLocks noChangeShapeType="1"/>
              </p:cNvSpPr>
              <p:nvPr/>
            </p:nvSpPr>
            <p:spPr bwMode="auto">
              <a:xfrm flipV="1">
                <a:off x="1720"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86" name="Line 110"/>
              <p:cNvSpPr>
                <a:spLocks noChangeShapeType="1"/>
              </p:cNvSpPr>
              <p:nvPr/>
            </p:nvSpPr>
            <p:spPr bwMode="auto">
              <a:xfrm flipV="1">
                <a:off x="1864"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87" name="Line 111"/>
              <p:cNvSpPr>
                <a:spLocks noChangeShapeType="1"/>
              </p:cNvSpPr>
              <p:nvPr/>
            </p:nvSpPr>
            <p:spPr bwMode="auto">
              <a:xfrm flipV="1">
                <a:off x="2145"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88" name="Line 112"/>
              <p:cNvSpPr>
                <a:spLocks noChangeShapeType="1"/>
              </p:cNvSpPr>
              <p:nvPr/>
            </p:nvSpPr>
            <p:spPr bwMode="auto">
              <a:xfrm flipV="1">
                <a:off x="2284"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89" name="Line 113"/>
              <p:cNvSpPr>
                <a:spLocks noChangeShapeType="1"/>
              </p:cNvSpPr>
              <p:nvPr/>
            </p:nvSpPr>
            <p:spPr bwMode="auto">
              <a:xfrm flipV="1">
                <a:off x="2427"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90" name="Line 114"/>
              <p:cNvSpPr>
                <a:spLocks noChangeShapeType="1"/>
              </p:cNvSpPr>
              <p:nvPr/>
            </p:nvSpPr>
            <p:spPr bwMode="auto">
              <a:xfrm flipV="1">
                <a:off x="2567"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91" name="Line 115"/>
              <p:cNvSpPr>
                <a:spLocks noChangeShapeType="1"/>
              </p:cNvSpPr>
              <p:nvPr/>
            </p:nvSpPr>
            <p:spPr bwMode="auto">
              <a:xfrm flipV="1">
                <a:off x="2710"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92" name="Line 116"/>
              <p:cNvSpPr>
                <a:spLocks noChangeShapeType="1"/>
              </p:cNvSpPr>
              <p:nvPr/>
            </p:nvSpPr>
            <p:spPr bwMode="auto">
              <a:xfrm flipV="1">
                <a:off x="2851"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93" name="Line 117"/>
              <p:cNvSpPr>
                <a:spLocks noChangeShapeType="1"/>
              </p:cNvSpPr>
              <p:nvPr/>
            </p:nvSpPr>
            <p:spPr bwMode="auto">
              <a:xfrm flipV="1">
                <a:off x="2992"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94" name="Line 118"/>
              <p:cNvSpPr>
                <a:spLocks noChangeShapeType="1"/>
              </p:cNvSpPr>
              <p:nvPr/>
            </p:nvSpPr>
            <p:spPr bwMode="auto">
              <a:xfrm flipV="1">
                <a:off x="3133"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95" name="Line 119"/>
              <p:cNvSpPr>
                <a:spLocks noChangeShapeType="1"/>
              </p:cNvSpPr>
              <p:nvPr/>
            </p:nvSpPr>
            <p:spPr bwMode="auto">
              <a:xfrm flipV="1">
                <a:off x="3277" y="1656"/>
                <a:ext cx="0" cy="231"/>
              </a:xfrm>
              <a:prstGeom prst="line">
                <a:avLst/>
              </a:prstGeom>
              <a:noFill/>
              <a:ln w="9525">
                <a:solidFill>
                  <a:schemeClr val="tx1"/>
                </a:solidFill>
                <a:round/>
                <a:headEnd/>
                <a:tailEnd/>
              </a:ln>
              <a:effectLst/>
            </p:spPr>
            <p:txBody>
              <a:bodyPr/>
              <a:lstStyle/>
              <a:p>
                <a:endParaRPr lang="en-IN">
                  <a:solidFill>
                    <a:srgbClr val="000000"/>
                  </a:solidFill>
                </a:endParaRPr>
              </a:p>
            </p:txBody>
          </p:sp>
        </p:grpSp>
        <p:sp>
          <p:nvSpPr>
            <p:cNvPr id="587896" name="Line 120"/>
            <p:cNvSpPr>
              <a:spLocks noChangeShapeType="1"/>
            </p:cNvSpPr>
            <p:nvPr/>
          </p:nvSpPr>
          <p:spPr bwMode="auto">
            <a:xfrm flipV="1">
              <a:off x="5174" y="2688"/>
              <a:ext cx="0" cy="120"/>
            </a:xfrm>
            <a:prstGeom prst="line">
              <a:avLst/>
            </a:prstGeom>
            <a:noFill/>
            <a:ln w="9525">
              <a:solidFill>
                <a:schemeClr val="bg2"/>
              </a:solidFill>
              <a:round/>
              <a:headEnd/>
              <a:tailEnd/>
            </a:ln>
            <a:effectLst/>
          </p:spPr>
          <p:txBody>
            <a:bodyPr/>
            <a:lstStyle/>
            <a:p>
              <a:endParaRPr lang="en-IN">
                <a:solidFill>
                  <a:srgbClr val="000000"/>
                </a:solidFill>
              </a:endParaRPr>
            </a:p>
          </p:txBody>
        </p:sp>
        <p:sp>
          <p:nvSpPr>
            <p:cNvPr id="587897" name="Line 121"/>
            <p:cNvSpPr>
              <a:spLocks noChangeShapeType="1"/>
            </p:cNvSpPr>
            <p:nvPr/>
          </p:nvSpPr>
          <p:spPr bwMode="auto">
            <a:xfrm flipV="1">
              <a:off x="4592" y="2688"/>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98" name="Line 122"/>
            <p:cNvSpPr>
              <a:spLocks noChangeShapeType="1"/>
            </p:cNvSpPr>
            <p:nvPr/>
          </p:nvSpPr>
          <p:spPr bwMode="auto">
            <a:xfrm flipV="1">
              <a:off x="4656" y="2688"/>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899" name="Line 123"/>
            <p:cNvSpPr>
              <a:spLocks noChangeShapeType="1"/>
            </p:cNvSpPr>
            <p:nvPr/>
          </p:nvSpPr>
          <p:spPr bwMode="auto">
            <a:xfrm flipV="1">
              <a:off x="4721" y="2688"/>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900" name="Line 124"/>
            <p:cNvSpPr>
              <a:spLocks noChangeShapeType="1"/>
            </p:cNvSpPr>
            <p:nvPr/>
          </p:nvSpPr>
          <p:spPr bwMode="auto">
            <a:xfrm flipV="1">
              <a:off x="4785" y="2688"/>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901" name="Line 125"/>
            <p:cNvSpPr>
              <a:spLocks noChangeShapeType="1"/>
            </p:cNvSpPr>
            <p:nvPr/>
          </p:nvSpPr>
          <p:spPr bwMode="auto">
            <a:xfrm flipV="1">
              <a:off x="4851" y="2688"/>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902" name="Line 126"/>
            <p:cNvSpPr>
              <a:spLocks noChangeShapeType="1"/>
            </p:cNvSpPr>
            <p:nvPr/>
          </p:nvSpPr>
          <p:spPr bwMode="auto">
            <a:xfrm flipV="1">
              <a:off x="4915" y="2688"/>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903" name="Line 127"/>
            <p:cNvSpPr>
              <a:spLocks noChangeShapeType="1"/>
            </p:cNvSpPr>
            <p:nvPr/>
          </p:nvSpPr>
          <p:spPr bwMode="auto">
            <a:xfrm flipV="1">
              <a:off x="4980" y="2688"/>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904" name="Line 128"/>
            <p:cNvSpPr>
              <a:spLocks noChangeShapeType="1"/>
            </p:cNvSpPr>
            <p:nvPr/>
          </p:nvSpPr>
          <p:spPr bwMode="auto">
            <a:xfrm flipV="1">
              <a:off x="5044" y="2688"/>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905" name="Line 129"/>
            <p:cNvSpPr>
              <a:spLocks noChangeShapeType="1"/>
            </p:cNvSpPr>
            <p:nvPr/>
          </p:nvSpPr>
          <p:spPr bwMode="auto">
            <a:xfrm flipV="1">
              <a:off x="5110" y="2688"/>
              <a:ext cx="0" cy="117"/>
            </a:xfrm>
            <a:prstGeom prst="line">
              <a:avLst/>
            </a:prstGeom>
            <a:noFill/>
            <a:ln w="9525">
              <a:solidFill>
                <a:schemeClr val="tx1"/>
              </a:solidFill>
              <a:round/>
              <a:headEnd/>
              <a:tailEnd/>
            </a:ln>
            <a:effectLst/>
          </p:spPr>
          <p:txBody>
            <a:bodyPr/>
            <a:lstStyle/>
            <a:p>
              <a:endParaRPr lang="en-IN">
                <a:solidFill>
                  <a:srgbClr val="000000"/>
                </a:solidFill>
              </a:endParaRPr>
            </a:p>
          </p:txBody>
        </p:sp>
      </p:grpSp>
      <p:grpSp>
        <p:nvGrpSpPr>
          <p:cNvPr id="16" name="Group 130"/>
          <p:cNvGrpSpPr>
            <a:grpSpLocks/>
          </p:cNvGrpSpPr>
          <p:nvPr/>
        </p:nvGrpSpPr>
        <p:grpSpPr bwMode="auto">
          <a:xfrm>
            <a:off x="381000" y="5453063"/>
            <a:ext cx="8502650" cy="350837"/>
            <a:chOff x="240" y="3435"/>
            <a:chExt cx="5356" cy="221"/>
          </a:xfrm>
        </p:grpSpPr>
        <p:grpSp>
          <p:nvGrpSpPr>
            <p:cNvPr id="17" name="Group 131"/>
            <p:cNvGrpSpPr>
              <a:grpSpLocks/>
            </p:cNvGrpSpPr>
            <p:nvPr/>
          </p:nvGrpSpPr>
          <p:grpSpPr bwMode="auto">
            <a:xfrm>
              <a:off x="240" y="3435"/>
              <a:ext cx="3128" cy="200"/>
              <a:chOff x="384" y="1864"/>
              <a:chExt cx="4609" cy="200"/>
            </a:xfrm>
          </p:grpSpPr>
          <p:sp>
            <p:nvSpPr>
              <p:cNvPr id="587908" name="Text Box 132"/>
              <p:cNvSpPr txBox="1">
                <a:spLocks noChangeArrowheads="1"/>
              </p:cNvSpPr>
              <p:nvPr/>
            </p:nvSpPr>
            <p:spPr bwMode="auto">
              <a:xfrm>
                <a:off x="1518" y="1864"/>
                <a:ext cx="278" cy="173"/>
              </a:xfrm>
              <a:prstGeom prst="rect">
                <a:avLst/>
              </a:prstGeom>
              <a:noFill/>
              <a:ln w="9525">
                <a:noFill/>
                <a:miter lim="800000"/>
                <a:headEnd/>
                <a:tailEnd/>
              </a:ln>
              <a:effectLst/>
            </p:spPr>
            <p:txBody>
              <a:bodyPr wrap="none">
                <a:spAutoFit/>
              </a:bodyPr>
              <a:lstStyle/>
              <a:p>
                <a:pPr eaLnBrk="1" hangingPunct="1"/>
                <a:r>
                  <a:rPr lang="en-US" sz="1200">
                    <a:solidFill>
                      <a:srgbClr val="3333CC"/>
                    </a:solidFill>
                    <a:latin typeface="Times New Roman" pitchFamily="18" charset="0"/>
                  </a:rPr>
                  <a:t> 0</a:t>
                </a:r>
              </a:p>
            </p:txBody>
          </p:sp>
          <p:sp>
            <p:nvSpPr>
              <p:cNvPr id="587909" name="Text Box 133"/>
              <p:cNvSpPr txBox="1">
                <a:spLocks noChangeArrowheads="1"/>
              </p:cNvSpPr>
              <p:nvPr/>
            </p:nvSpPr>
            <p:spPr bwMode="auto">
              <a:xfrm>
                <a:off x="2579" y="1872"/>
                <a:ext cx="254" cy="192"/>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Times New Roman" pitchFamily="18" charset="0"/>
                  </a:rPr>
                  <a:t>1</a:t>
                </a:r>
              </a:p>
            </p:txBody>
          </p:sp>
          <p:sp>
            <p:nvSpPr>
              <p:cNvPr id="587910" name="Text Box 134"/>
              <p:cNvSpPr txBox="1">
                <a:spLocks noChangeArrowheads="1"/>
              </p:cNvSpPr>
              <p:nvPr/>
            </p:nvSpPr>
            <p:spPr bwMode="auto">
              <a:xfrm>
                <a:off x="3685" y="1872"/>
                <a:ext cx="252" cy="192"/>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Times New Roman" pitchFamily="18" charset="0"/>
                  </a:rPr>
                  <a:t>2</a:t>
                </a:r>
              </a:p>
            </p:txBody>
          </p:sp>
          <p:sp>
            <p:nvSpPr>
              <p:cNvPr id="587911" name="Text Box 135"/>
              <p:cNvSpPr txBox="1">
                <a:spLocks noChangeArrowheads="1"/>
              </p:cNvSpPr>
              <p:nvPr/>
            </p:nvSpPr>
            <p:spPr bwMode="auto">
              <a:xfrm>
                <a:off x="4738" y="1872"/>
                <a:ext cx="255" cy="192"/>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Times New Roman" pitchFamily="18" charset="0"/>
                  </a:rPr>
                  <a:t>3</a:t>
                </a:r>
              </a:p>
            </p:txBody>
          </p:sp>
          <p:sp>
            <p:nvSpPr>
              <p:cNvPr id="587912" name="Text Box 136"/>
              <p:cNvSpPr txBox="1">
                <a:spLocks noChangeArrowheads="1"/>
              </p:cNvSpPr>
              <p:nvPr/>
            </p:nvSpPr>
            <p:spPr bwMode="auto">
              <a:xfrm>
                <a:off x="384" y="1872"/>
                <a:ext cx="312" cy="173"/>
              </a:xfrm>
              <a:prstGeom prst="rect">
                <a:avLst/>
              </a:prstGeom>
              <a:noFill/>
              <a:ln w="9525">
                <a:noFill/>
                <a:miter lim="800000"/>
                <a:headEnd/>
                <a:tailEnd/>
              </a:ln>
              <a:effectLst/>
            </p:spPr>
            <p:txBody>
              <a:bodyPr wrap="none">
                <a:spAutoFit/>
              </a:bodyPr>
              <a:lstStyle/>
              <a:p>
                <a:pPr eaLnBrk="1" hangingPunct="1"/>
                <a:r>
                  <a:rPr lang="en-US" sz="1200">
                    <a:solidFill>
                      <a:srgbClr val="3333CC"/>
                    </a:solidFill>
                    <a:latin typeface="Times New Roman" pitchFamily="18" charset="0"/>
                  </a:rPr>
                  <a:t>10</a:t>
                </a:r>
              </a:p>
            </p:txBody>
          </p:sp>
        </p:grpSp>
        <p:sp>
          <p:nvSpPr>
            <p:cNvPr id="587913" name="Text Box 137"/>
            <p:cNvSpPr txBox="1">
              <a:spLocks noChangeArrowheads="1"/>
            </p:cNvSpPr>
            <p:nvPr/>
          </p:nvSpPr>
          <p:spPr bwMode="auto">
            <a:xfrm>
              <a:off x="3958" y="3455"/>
              <a:ext cx="172" cy="192"/>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Times New Roman" pitchFamily="18" charset="0"/>
                </a:rPr>
                <a:t>4</a:t>
              </a:r>
            </a:p>
          </p:txBody>
        </p:sp>
        <p:sp>
          <p:nvSpPr>
            <p:cNvPr id="587914" name="Text Box 138"/>
            <p:cNvSpPr txBox="1">
              <a:spLocks noChangeArrowheads="1"/>
            </p:cNvSpPr>
            <p:nvPr/>
          </p:nvSpPr>
          <p:spPr bwMode="auto">
            <a:xfrm>
              <a:off x="4704" y="3464"/>
              <a:ext cx="172" cy="192"/>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Times New Roman" pitchFamily="18" charset="0"/>
                </a:rPr>
                <a:t>5</a:t>
              </a:r>
            </a:p>
          </p:txBody>
        </p:sp>
        <p:sp>
          <p:nvSpPr>
            <p:cNvPr id="587915" name="Text Box 139"/>
            <p:cNvSpPr txBox="1">
              <a:spLocks noChangeArrowheads="1"/>
            </p:cNvSpPr>
            <p:nvPr/>
          </p:nvSpPr>
          <p:spPr bwMode="auto">
            <a:xfrm>
              <a:off x="5424" y="3464"/>
              <a:ext cx="172" cy="192"/>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Times New Roman" pitchFamily="18" charset="0"/>
                </a:rPr>
                <a:t>6</a:t>
              </a:r>
            </a:p>
          </p:txBody>
        </p:sp>
      </p:grpSp>
      <p:grpSp>
        <p:nvGrpSpPr>
          <p:cNvPr id="18" name="Group 140"/>
          <p:cNvGrpSpPr>
            <a:grpSpLocks/>
          </p:cNvGrpSpPr>
          <p:nvPr/>
        </p:nvGrpSpPr>
        <p:grpSpPr bwMode="auto">
          <a:xfrm>
            <a:off x="576263" y="5260975"/>
            <a:ext cx="1236662" cy="228600"/>
            <a:chOff x="534" y="1886"/>
            <a:chExt cx="1141" cy="125"/>
          </a:xfrm>
        </p:grpSpPr>
        <p:sp>
          <p:nvSpPr>
            <p:cNvPr id="587917" name="Text Box 141"/>
            <p:cNvSpPr txBox="1">
              <a:spLocks noChangeArrowheads="1"/>
            </p:cNvSpPr>
            <p:nvPr/>
          </p:nvSpPr>
          <p:spPr bwMode="auto">
            <a:xfrm>
              <a:off x="534" y="1886"/>
              <a:ext cx="275" cy="125"/>
            </a:xfrm>
            <a:prstGeom prst="rect">
              <a:avLst/>
            </a:prstGeom>
            <a:noFill/>
            <a:ln w="9525">
              <a:noFill/>
              <a:miter lim="800000"/>
              <a:headEnd/>
              <a:tailEnd/>
            </a:ln>
            <a:effectLst/>
          </p:spPr>
          <p:txBody>
            <a:bodyPr wrap="none">
              <a:spAutoFit/>
            </a:bodyPr>
            <a:lstStyle/>
            <a:p>
              <a:pPr eaLnBrk="1" hangingPunct="1"/>
              <a:r>
                <a:rPr lang="en-US" sz="900">
                  <a:solidFill>
                    <a:srgbClr val="000000"/>
                  </a:solidFill>
                  <a:latin typeface="Times New Roman" pitchFamily="18" charset="0"/>
                </a:rPr>
                <a:t>90</a:t>
              </a:r>
            </a:p>
          </p:txBody>
        </p:sp>
        <p:sp>
          <p:nvSpPr>
            <p:cNvPr id="587918" name="Text Box 142"/>
            <p:cNvSpPr txBox="1">
              <a:spLocks noChangeArrowheads="1"/>
            </p:cNvSpPr>
            <p:nvPr/>
          </p:nvSpPr>
          <p:spPr bwMode="auto">
            <a:xfrm>
              <a:off x="643" y="1886"/>
              <a:ext cx="161" cy="125"/>
            </a:xfrm>
            <a:prstGeom prst="rect">
              <a:avLst/>
            </a:prstGeom>
            <a:noFill/>
            <a:ln w="9525">
              <a:noFill/>
              <a:miter lim="800000"/>
              <a:headEnd/>
              <a:tailEnd/>
            </a:ln>
            <a:effectLst/>
          </p:spPr>
          <p:txBody>
            <a:bodyPr wrap="none">
              <a:spAutoFit/>
            </a:bodyPr>
            <a:lstStyle/>
            <a:p>
              <a:pPr eaLnBrk="1" hangingPunct="1"/>
              <a:endParaRPr lang="en-US" sz="900">
                <a:solidFill>
                  <a:srgbClr val="000000"/>
                </a:solidFill>
                <a:latin typeface="Times New Roman" pitchFamily="18" charset="0"/>
              </a:endParaRPr>
            </a:p>
          </p:txBody>
        </p:sp>
        <p:sp>
          <p:nvSpPr>
            <p:cNvPr id="587919" name="Text Box 143"/>
            <p:cNvSpPr txBox="1">
              <a:spLocks noChangeArrowheads="1"/>
            </p:cNvSpPr>
            <p:nvPr/>
          </p:nvSpPr>
          <p:spPr bwMode="auto">
            <a:xfrm>
              <a:off x="748" y="1886"/>
              <a:ext cx="275" cy="125"/>
            </a:xfrm>
            <a:prstGeom prst="rect">
              <a:avLst/>
            </a:prstGeom>
            <a:noFill/>
            <a:ln w="9525">
              <a:noFill/>
              <a:miter lim="800000"/>
              <a:headEnd/>
              <a:tailEnd/>
            </a:ln>
            <a:effectLst/>
          </p:spPr>
          <p:txBody>
            <a:bodyPr wrap="none">
              <a:spAutoFit/>
            </a:bodyPr>
            <a:lstStyle/>
            <a:p>
              <a:pPr eaLnBrk="1" hangingPunct="1"/>
              <a:r>
                <a:rPr lang="en-US" sz="900">
                  <a:solidFill>
                    <a:srgbClr val="000000"/>
                  </a:solidFill>
                  <a:latin typeface="Times New Roman" pitchFamily="18" charset="0"/>
                </a:rPr>
                <a:t>70</a:t>
              </a:r>
            </a:p>
          </p:txBody>
        </p:sp>
        <p:sp>
          <p:nvSpPr>
            <p:cNvPr id="587920" name="Text Box 144"/>
            <p:cNvSpPr txBox="1">
              <a:spLocks noChangeArrowheads="1"/>
            </p:cNvSpPr>
            <p:nvPr/>
          </p:nvSpPr>
          <p:spPr bwMode="auto">
            <a:xfrm>
              <a:off x="858" y="1886"/>
              <a:ext cx="160" cy="125"/>
            </a:xfrm>
            <a:prstGeom prst="rect">
              <a:avLst/>
            </a:prstGeom>
            <a:noFill/>
            <a:ln w="9525">
              <a:noFill/>
              <a:miter lim="800000"/>
              <a:headEnd/>
              <a:tailEnd/>
            </a:ln>
            <a:effectLst/>
          </p:spPr>
          <p:txBody>
            <a:bodyPr wrap="none">
              <a:spAutoFit/>
            </a:bodyPr>
            <a:lstStyle/>
            <a:p>
              <a:pPr eaLnBrk="1" hangingPunct="1"/>
              <a:endParaRPr lang="en-US" sz="900">
                <a:solidFill>
                  <a:srgbClr val="000000"/>
                </a:solidFill>
                <a:latin typeface="Times New Roman" pitchFamily="18" charset="0"/>
              </a:endParaRPr>
            </a:p>
          </p:txBody>
        </p:sp>
        <p:sp>
          <p:nvSpPr>
            <p:cNvPr id="587921" name="Text Box 145"/>
            <p:cNvSpPr txBox="1">
              <a:spLocks noChangeArrowheads="1"/>
            </p:cNvSpPr>
            <p:nvPr/>
          </p:nvSpPr>
          <p:spPr bwMode="auto">
            <a:xfrm>
              <a:off x="965" y="1886"/>
              <a:ext cx="275" cy="125"/>
            </a:xfrm>
            <a:prstGeom prst="rect">
              <a:avLst/>
            </a:prstGeom>
            <a:noFill/>
            <a:ln w="9525">
              <a:noFill/>
              <a:miter lim="800000"/>
              <a:headEnd/>
              <a:tailEnd/>
            </a:ln>
            <a:effectLst/>
          </p:spPr>
          <p:txBody>
            <a:bodyPr wrap="none">
              <a:spAutoFit/>
            </a:bodyPr>
            <a:lstStyle/>
            <a:p>
              <a:pPr eaLnBrk="1" hangingPunct="1"/>
              <a:r>
                <a:rPr lang="en-US" sz="900">
                  <a:solidFill>
                    <a:srgbClr val="000000"/>
                  </a:solidFill>
                  <a:latin typeface="Times New Roman" pitchFamily="18" charset="0"/>
                </a:rPr>
                <a:t>50</a:t>
              </a:r>
            </a:p>
          </p:txBody>
        </p:sp>
        <p:sp>
          <p:nvSpPr>
            <p:cNvPr id="587922" name="Text Box 146"/>
            <p:cNvSpPr txBox="1">
              <a:spLocks noChangeArrowheads="1"/>
            </p:cNvSpPr>
            <p:nvPr/>
          </p:nvSpPr>
          <p:spPr bwMode="auto">
            <a:xfrm>
              <a:off x="1072" y="1886"/>
              <a:ext cx="161" cy="125"/>
            </a:xfrm>
            <a:prstGeom prst="rect">
              <a:avLst/>
            </a:prstGeom>
            <a:noFill/>
            <a:ln w="9525">
              <a:noFill/>
              <a:miter lim="800000"/>
              <a:headEnd/>
              <a:tailEnd/>
            </a:ln>
            <a:effectLst/>
          </p:spPr>
          <p:txBody>
            <a:bodyPr wrap="none">
              <a:spAutoFit/>
            </a:bodyPr>
            <a:lstStyle/>
            <a:p>
              <a:pPr eaLnBrk="1" hangingPunct="1"/>
              <a:endParaRPr lang="en-US" sz="900">
                <a:solidFill>
                  <a:srgbClr val="000000"/>
                </a:solidFill>
                <a:latin typeface="Times New Roman" pitchFamily="18" charset="0"/>
              </a:endParaRPr>
            </a:p>
          </p:txBody>
        </p:sp>
        <p:sp>
          <p:nvSpPr>
            <p:cNvPr id="587923" name="Text Box 147"/>
            <p:cNvSpPr txBox="1">
              <a:spLocks noChangeArrowheads="1"/>
            </p:cNvSpPr>
            <p:nvPr/>
          </p:nvSpPr>
          <p:spPr bwMode="auto">
            <a:xfrm>
              <a:off x="1181" y="1886"/>
              <a:ext cx="276" cy="125"/>
            </a:xfrm>
            <a:prstGeom prst="rect">
              <a:avLst/>
            </a:prstGeom>
            <a:noFill/>
            <a:ln w="9525">
              <a:noFill/>
              <a:miter lim="800000"/>
              <a:headEnd/>
              <a:tailEnd/>
            </a:ln>
            <a:effectLst/>
          </p:spPr>
          <p:txBody>
            <a:bodyPr wrap="none">
              <a:spAutoFit/>
            </a:bodyPr>
            <a:lstStyle/>
            <a:p>
              <a:pPr eaLnBrk="1" hangingPunct="1"/>
              <a:r>
                <a:rPr lang="en-US" sz="900">
                  <a:solidFill>
                    <a:srgbClr val="000000"/>
                  </a:solidFill>
                  <a:latin typeface="Times New Roman" pitchFamily="18" charset="0"/>
                </a:rPr>
                <a:t>30</a:t>
              </a:r>
            </a:p>
          </p:txBody>
        </p:sp>
        <p:sp>
          <p:nvSpPr>
            <p:cNvPr id="587924" name="Text Box 148"/>
            <p:cNvSpPr txBox="1">
              <a:spLocks noChangeArrowheads="1"/>
            </p:cNvSpPr>
            <p:nvPr/>
          </p:nvSpPr>
          <p:spPr bwMode="auto">
            <a:xfrm>
              <a:off x="1290" y="1886"/>
              <a:ext cx="160" cy="125"/>
            </a:xfrm>
            <a:prstGeom prst="rect">
              <a:avLst/>
            </a:prstGeom>
            <a:noFill/>
            <a:ln w="9525">
              <a:noFill/>
              <a:miter lim="800000"/>
              <a:headEnd/>
              <a:tailEnd/>
            </a:ln>
            <a:effectLst/>
          </p:spPr>
          <p:txBody>
            <a:bodyPr wrap="none">
              <a:spAutoFit/>
            </a:bodyPr>
            <a:lstStyle/>
            <a:p>
              <a:pPr eaLnBrk="1" hangingPunct="1"/>
              <a:endParaRPr lang="en-US" sz="900">
                <a:solidFill>
                  <a:srgbClr val="000000"/>
                </a:solidFill>
                <a:latin typeface="Times New Roman" pitchFamily="18" charset="0"/>
              </a:endParaRPr>
            </a:p>
          </p:txBody>
        </p:sp>
        <p:sp>
          <p:nvSpPr>
            <p:cNvPr id="587925" name="Text Box 149"/>
            <p:cNvSpPr txBox="1">
              <a:spLocks noChangeArrowheads="1"/>
            </p:cNvSpPr>
            <p:nvPr/>
          </p:nvSpPr>
          <p:spPr bwMode="auto">
            <a:xfrm>
              <a:off x="1400" y="1886"/>
              <a:ext cx="275" cy="125"/>
            </a:xfrm>
            <a:prstGeom prst="rect">
              <a:avLst/>
            </a:prstGeom>
            <a:noFill/>
            <a:ln w="9525">
              <a:noFill/>
              <a:miter lim="800000"/>
              <a:headEnd/>
              <a:tailEnd/>
            </a:ln>
            <a:effectLst/>
          </p:spPr>
          <p:txBody>
            <a:bodyPr wrap="none">
              <a:spAutoFit/>
            </a:bodyPr>
            <a:lstStyle/>
            <a:p>
              <a:pPr eaLnBrk="1" hangingPunct="1"/>
              <a:r>
                <a:rPr lang="en-US" sz="900">
                  <a:solidFill>
                    <a:srgbClr val="000000"/>
                  </a:solidFill>
                  <a:latin typeface="Times New Roman" pitchFamily="18" charset="0"/>
                </a:rPr>
                <a:t>10</a:t>
              </a:r>
            </a:p>
          </p:txBody>
        </p:sp>
      </p:grpSp>
      <p:grpSp>
        <p:nvGrpSpPr>
          <p:cNvPr id="19" name="Group 150"/>
          <p:cNvGrpSpPr>
            <a:grpSpLocks/>
          </p:cNvGrpSpPr>
          <p:nvPr/>
        </p:nvGrpSpPr>
        <p:grpSpPr bwMode="auto">
          <a:xfrm>
            <a:off x="485775" y="4556125"/>
            <a:ext cx="1327150" cy="228600"/>
            <a:chOff x="534" y="1886"/>
            <a:chExt cx="1117" cy="125"/>
          </a:xfrm>
        </p:grpSpPr>
        <p:sp>
          <p:nvSpPr>
            <p:cNvPr id="587927" name="Text Box 151"/>
            <p:cNvSpPr txBox="1">
              <a:spLocks noChangeArrowheads="1"/>
            </p:cNvSpPr>
            <p:nvPr/>
          </p:nvSpPr>
          <p:spPr bwMode="auto">
            <a:xfrm>
              <a:off x="534" y="1886"/>
              <a:ext cx="251" cy="125"/>
            </a:xfrm>
            <a:prstGeom prst="rect">
              <a:avLst/>
            </a:prstGeom>
            <a:noFill/>
            <a:ln w="9525">
              <a:noFill/>
              <a:miter lim="800000"/>
              <a:headEnd/>
              <a:tailEnd/>
            </a:ln>
            <a:effectLst/>
          </p:spPr>
          <p:txBody>
            <a:bodyPr wrap="none">
              <a:spAutoFit/>
            </a:bodyPr>
            <a:lstStyle/>
            <a:p>
              <a:pPr eaLnBrk="1" hangingPunct="1"/>
              <a:r>
                <a:rPr lang="en-US" sz="900">
                  <a:solidFill>
                    <a:srgbClr val="000000"/>
                  </a:solidFill>
                  <a:latin typeface="Times New Roman" pitchFamily="18" charset="0"/>
                </a:rPr>
                <a:t>99</a:t>
              </a:r>
            </a:p>
          </p:txBody>
        </p:sp>
        <p:sp>
          <p:nvSpPr>
            <p:cNvPr id="587928" name="Text Box 152"/>
            <p:cNvSpPr txBox="1">
              <a:spLocks noChangeArrowheads="1"/>
            </p:cNvSpPr>
            <p:nvPr/>
          </p:nvSpPr>
          <p:spPr bwMode="auto">
            <a:xfrm>
              <a:off x="644" y="1886"/>
              <a:ext cx="155" cy="125"/>
            </a:xfrm>
            <a:prstGeom prst="rect">
              <a:avLst/>
            </a:prstGeom>
            <a:noFill/>
            <a:ln w="9525">
              <a:noFill/>
              <a:miter lim="800000"/>
              <a:headEnd/>
              <a:tailEnd/>
            </a:ln>
            <a:effectLst/>
          </p:spPr>
          <p:txBody>
            <a:bodyPr wrap="none">
              <a:spAutoFit/>
            </a:bodyPr>
            <a:lstStyle/>
            <a:p>
              <a:pPr eaLnBrk="1" hangingPunct="1"/>
              <a:endParaRPr lang="en-US" sz="900">
                <a:solidFill>
                  <a:srgbClr val="000000"/>
                </a:solidFill>
                <a:latin typeface="Times New Roman" pitchFamily="18" charset="0"/>
              </a:endParaRPr>
            </a:p>
          </p:txBody>
        </p:sp>
        <p:sp>
          <p:nvSpPr>
            <p:cNvPr id="587929" name="Text Box 153"/>
            <p:cNvSpPr txBox="1">
              <a:spLocks noChangeArrowheads="1"/>
            </p:cNvSpPr>
            <p:nvPr/>
          </p:nvSpPr>
          <p:spPr bwMode="auto">
            <a:xfrm>
              <a:off x="748" y="1886"/>
              <a:ext cx="251" cy="125"/>
            </a:xfrm>
            <a:prstGeom prst="rect">
              <a:avLst/>
            </a:prstGeom>
            <a:noFill/>
            <a:ln w="9525">
              <a:noFill/>
              <a:miter lim="800000"/>
              <a:headEnd/>
              <a:tailEnd/>
            </a:ln>
            <a:effectLst/>
          </p:spPr>
          <p:txBody>
            <a:bodyPr wrap="none">
              <a:spAutoFit/>
            </a:bodyPr>
            <a:lstStyle/>
            <a:p>
              <a:pPr eaLnBrk="1" hangingPunct="1"/>
              <a:r>
                <a:rPr lang="en-US" sz="900">
                  <a:solidFill>
                    <a:srgbClr val="000000"/>
                  </a:solidFill>
                  <a:latin typeface="Times New Roman" pitchFamily="18" charset="0"/>
                </a:rPr>
                <a:t>77</a:t>
              </a:r>
            </a:p>
          </p:txBody>
        </p:sp>
        <p:sp>
          <p:nvSpPr>
            <p:cNvPr id="587930" name="Text Box 154"/>
            <p:cNvSpPr txBox="1">
              <a:spLocks noChangeArrowheads="1"/>
            </p:cNvSpPr>
            <p:nvPr/>
          </p:nvSpPr>
          <p:spPr bwMode="auto">
            <a:xfrm>
              <a:off x="857" y="1886"/>
              <a:ext cx="155" cy="125"/>
            </a:xfrm>
            <a:prstGeom prst="rect">
              <a:avLst/>
            </a:prstGeom>
            <a:noFill/>
            <a:ln w="9525">
              <a:noFill/>
              <a:miter lim="800000"/>
              <a:headEnd/>
              <a:tailEnd/>
            </a:ln>
            <a:effectLst/>
          </p:spPr>
          <p:txBody>
            <a:bodyPr wrap="none">
              <a:spAutoFit/>
            </a:bodyPr>
            <a:lstStyle/>
            <a:p>
              <a:pPr eaLnBrk="1" hangingPunct="1"/>
              <a:endParaRPr lang="en-US" sz="900">
                <a:solidFill>
                  <a:srgbClr val="000000"/>
                </a:solidFill>
                <a:latin typeface="Times New Roman" pitchFamily="18" charset="0"/>
              </a:endParaRPr>
            </a:p>
          </p:txBody>
        </p:sp>
        <p:sp>
          <p:nvSpPr>
            <p:cNvPr id="587931" name="Text Box 155"/>
            <p:cNvSpPr txBox="1">
              <a:spLocks noChangeArrowheads="1"/>
            </p:cNvSpPr>
            <p:nvPr/>
          </p:nvSpPr>
          <p:spPr bwMode="auto">
            <a:xfrm>
              <a:off x="966" y="1886"/>
              <a:ext cx="251" cy="125"/>
            </a:xfrm>
            <a:prstGeom prst="rect">
              <a:avLst/>
            </a:prstGeom>
            <a:noFill/>
            <a:ln w="9525">
              <a:noFill/>
              <a:miter lim="800000"/>
              <a:headEnd/>
              <a:tailEnd/>
            </a:ln>
            <a:effectLst/>
          </p:spPr>
          <p:txBody>
            <a:bodyPr wrap="none">
              <a:spAutoFit/>
            </a:bodyPr>
            <a:lstStyle/>
            <a:p>
              <a:pPr eaLnBrk="1" hangingPunct="1"/>
              <a:r>
                <a:rPr lang="en-US" sz="900">
                  <a:solidFill>
                    <a:srgbClr val="000000"/>
                  </a:solidFill>
                  <a:latin typeface="Times New Roman" pitchFamily="18" charset="0"/>
                </a:rPr>
                <a:t>55</a:t>
              </a:r>
            </a:p>
          </p:txBody>
        </p:sp>
        <p:sp>
          <p:nvSpPr>
            <p:cNvPr id="587932" name="Text Box 156"/>
            <p:cNvSpPr txBox="1">
              <a:spLocks noChangeArrowheads="1"/>
            </p:cNvSpPr>
            <p:nvPr/>
          </p:nvSpPr>
          <p:spPr bwMode="auto">
            <a:xfrm>
              <a:off x="1072" y="1886"/>
              <a:ext cx="155" cy="125"/>
            </a:xfrm>
            <a:prstGeom prst="rect">
              <a:avLst/>
            </a:prstGeom>
            <a:noFill/>
            <a:ln w="9525">
              <a:noFill/>
              <a:miter lim="800000"/>
              <a:headEnd/>
              <a:tailEnd/>
            </a:ln>
            <a:effectLst/>
          </p:spPr>
          <p:txBody>
            <a:bodyPr wrap="none">
              <a:spAutoFit/>
            </a:bodyPr>
            <a:lstStyle/>
            <a:p>
              <a:pPr eaLnBrk="1" hangingPunct="1"/>
              <a:endParaRPr lang="en-US" sz="900">
                <a:solidFill>
                  <a:srgbClr val="000000"/>
                </a:solidFill>
                <a:latin typeface="Times New Roman" pitchFamily="18" charset="0"/>
              </a:endParaRPr>
            </a:p>
          </p:txBody>
        </p:sp>
        <p:sp>
          <p:nvSpPr>
            <p:cNvPr id="587933" name="Text Box 157"/>
            <p:cNvSpPr txBox="1">
              <a:spLocks noChangeArrowheads="1"/>
            </p:cNvSpPr>
            <p:nvPr/>
          </p:nvSpPr>
          <p:spPr bwMode="auto">
            <a:xfrm>
              <a:off x="1181" y="1886"/>
              <a:ext cx="251" cy="125"/>
            </a:xfrm>
            <a:prstGeom prst="rect">
              <a:avLst/>
            </a:prstGeom>
            <a:noFill/>
            <a:ln w="9525">
              <a:noFill/>
              <a:miter lim="800000"/>
              <a:headEnd/>
              <a:tailEnd/>
            </a:ln>
            <a:effectLst/>
          </p:spPr>
          <p:txBody>
            <a:bodyPr wrap="none">
              <a:spAutoFit/>
            </a:bodyPr>
            <a:lstStyle/>
            <a:p>
              <a:pPr eaLnBrk="1" hangingPunct="1"/>
              <a:r>
                <a:rPr lang="en-US" sz="900">
                  <a:solidFill>
                    <a:srgbClr val="000000"/>
                  </a:solidFill>
                  <a:latin typeface="Times New Roman" pitchFamily="18" charset="0"/>
                </a:rPr>
                <a:t>33</a:t>
              </a:r>
            </a:p>
          </p:txBody>
        </p:sp>
        <p:sp>
          <p:nvSpPr>
            <p:cNvPr id="587934" name="Text Box 158"/>
            <p:cNvSpPr txBox="1">
              <a:spLocks noChangeArrowheads="1"/>
            </p:cNvSpPr>
            <p:nvPr/>
          </p:nvSpPr>
          <p:spPr bwMode="auto">
            <a:xfrm>
              <a:off x="1290" y="1886"/>
              <a:ext cx="155" cy="125"/>
            </a:xfrm>
            <a:prstGeom prst="rect">
              <a:avLst/>
            </a:prstGeom>
            <a:noFill/>
            <a:ln w="9525">
              <a:noFill/>
              <a:miter lim="800000"/>
              <a:headEnd/>
              <a:tailEnd/>
            </a:ln>
            <a:effectLst/>
          </p:spPr>
          <p:txBody>
            <a:bodyPr wrap="none">
              <a:spAutoFit/>
            </a:bodyPr>
            <a:lstStyle/>
            <a:p>
              <a:pPr eaLnBrk="1" hangingPunct="1"/>
              <a:endParaRPr lang="en-US" sz="900">
                <a:solidFill>
                  <a:srgbClr val="000000"/>
                </a:solidFill>
                <a:latin typeface="Times New Roman" pitchFamily="18" charset="0"/>
              </a:endParaRPr>
            </a:p>
          </p:txBody>
        </p:sp>
        <p:sp>
          <p:nvSpPr>
            <p:cNvPr id="587935" name="Text Box 159"/>
            <p:cNvSpPr txBox="1">
              <a:spLocks noChangeArrowheads="1"/>
            </p:cNvSpPr>
            <p:nvPr/>
          </p:nvSpPr>
          <p:spPr bwMode="auto">
            <a:xfrm>
              <a:off x="1400" y="1886"/>
              <a:ext cx="251" cy="125"/>
            </a:xfrm>
            <a:prstGeom prst="rect">
              <a:avLst/>
            </a:prstGeom>
            <a:noFill/>
            <a:ln w="9525">
              <a:noFill/>
              <a:miter lim="800000"/>
              <a:headEnd/>
              <a:tailEnd/>
            </a:ln>
            <a:effectLst/>
          </p:spPr>
          <p:txBody>
            <a:bodyPr wrap="none">
              <a:spAutoFit/>
            </a:bodyPr>
            <a:lstStyle/>
            <a:p>
              <a:pPr eaLnBrk="1" hangingPunct="1"/>
              <a:r>
                <a:rPr lang="en-US" sz="900">
                  <a:solidFill>
                    <a:srgbClr val="000000"/>
                  </a:solidFill>
                  <a:latin typeface="Times New Roman" pitchFamily="18" charset="0"/>
                </a:rPr>
                <a:t>11</a:t>
              </a:r>
            </a:p>
          </p:txBody>
        </p:sp>
      </p:grpSp>
      <p:sp>
        <p:nvSpPr>
          <p:cNvPr id="587936" name="Text Box 160"/>
          <p:cNvSpPr txBox="1">
            <a:spLocks noChangeArrowheads="1"/>
          </p:cNvSpPr>
          <p:nvPr/>
        </p:nvSpPr>
        <p:spPr bwMode="auto">
          <a:xfrm>
            <a:off x="76200" y="4416425"/>
            <a:ext cx="787400" cy="244475"/>
          </a:xfrm>
          <a:prstGeom prst="rect">
            <a:avLst/>
          </a:prstGeom>
          <a:noFill/>
          <a:ln w="9525">
            <a:noFill/>
            <a:miter lim="800000"/>
            <a:headEnd/>
            <a:tailEnd/>
          </a:ln>
          <a:effectLst/>
        </p:spPr>
        <p:txBody>
          <a:bodyPr wrap="none">
            <a:spAutoFit/>
          </a:bodyPr>
          <a:lstStyle/>
          <a:p>
            <a:pPr eaLnBrk="1" hangingPunct="1"/>
            <a:r>
              <a:rPr lang="en-US" sz="1000" b="0">
                <a:solidFill>
                  <a:srgbClr val="000000"/>
                </a:solidFill>
                <a:latin typeface="Times New Roman" pitchFamily="18" charset="0"/>
              </a:rPr>
              <a:t>Decameters</a:t>
            </a:r>
          </a:p>
        </p:txBody>
      </p:sp>
      <p:grpSp>
        <p:nvGrpSpPr>
          <p:cNvPr id="20" name="Group 161"/>
          <p:cNvGrpSpPr>
            <a:grpSpLocks/>
          </p:cNvGrpSpPr>
          <p:nvPr/>
        </p:nvGrpSpPr>
        <p:grpSpPr bwMode="auto">
          <a:xfrm>
            <a:off x="6324600" y="838200"/>
            <a:ext cx="2819400" cy="2895600"/>
            <a:chOff x="3984" y="528"/>
            <a:chExt cx="1776" cy="1824"/>
          </a:xfrm>
        </p:grpSpPr>
        <p:sp>
          <p:nvSpPr>
            <p:cNvPr id="587938" name="Rectangle 162"/>
            <p:cNvSpPr>
              <a:spLocks noChangeArrowheads="1"/>
            </p:cNvSpPr>
            <p:nvPr/>
          </p:nvSpPr>
          <p:spPr bwMode="auto">
            <a:xfrm>
              <a:off x="3984" y="528"/>
              <a:ext cx="1776" cy="1824"/>
            </a:xfrm>
            <a:prstGeom prst="rect">
              <a:avLst/>
            </a:prstGeom>
            <a:solidFill>
              <a:srgbClr val="CCFFCC"/>
            </a:solidFill>
            <a:ln w="9525">
              <a:solidFill>
                <a:schemeClr val="tx1"/>
              </a:solidFill>
              <a:miter lim="800000"/>
              <a:headEnd/>
              <a:tailEnd/>
            </a:ln>
            <a:effectLst/>
          </p:spPr>
          <p:txBody>
            <a:bodyPr wrap="none" anchor="ctr"/>
            <a:lstStyle/>
            <a:p>
              <a:endParaRPr lang="en-IN">
                <a:solidFill>
                  <a:srgbClr val="000000"/>
                </a:solidFill>
              </a:endParaRPr>
            </a:p>
          </p:txBody>
        </p:sp>
        <p:sp>
          <p:nvSpPr>
            <p:cNvPr id="587939" name="Text Box 163"/>
            <p:cNvSpPr txBox="1">
              <a:spLocks noChangeArrowheads="1"/>
            </p:cNvSpPr>
            <p:nvPr/>
          </p:nvSpPr>
          <p:spPr bwMode="auto">
            <a:xfrm>
              <a:off x="4094" y="576"/>
              <a:ext cx="1627" cy="1668"/>
            </a:xfrm>
            <a:prstGeom prst="rect">
              <a:avLst/>
            </a:prstGeom>
            <a:noFill/>
            <a:ln w="9525">
              <a:noFill/>
              <a:miter lim="800000"/>
              <a:headEnd/>
              <a:tailEnd/>
            </a:ln>
            <a:effectLst/>
          </p:spPr>
          <p:txBody>
            <a:bodyPr wrap="none">
              <a:spAutoFit/>
            </a:bodyPr>
            <a:lstStyle/>
            <a:p>
              <a:pPr marL="457200" indent="-457200" eaLnBrk="1" hangingPunct="1"/>
              <a:r>
                <a:rPr lang="en-US" sz="1200">
                  <a:solidFill>
                    <a:srgbClr val="000000"/>
                  </a:solidFill>
                  <a:latin typeface="Arial" charset="0"/>
                </a:rPr>
                <a:t>TO MEASURE GIVEN  LENGTHS:</a:t>
              </a:r>
            </a:p>
            <a:p>
              <a:pPr marL="457200" indent="-457200" eaLnBrk="1" hangingPunct="1"/>
              <a:r>
                <a:rPr lang="en-US" sz="1200">
                  <a:solidFill>
                    <a:srgbClr val="000000"/>
                  </a:solidFill>
                  <a:latin typeface="Arial" charset="0"/>
                </a:rPr>
                <a:t>a)</a:t>
              </a:r>
              <a:r>
                <a:rPr lang="en-US" sz="1200" b="0">
                  <a:solidFill>
                    <a:srgbClr val="000000"/>
                  </a:solidFill>
                  <a:latin typeface="Arial" charset="0"/>
                </a:rPr>
                <a:t> For 5.33 km :  </a:t>
              </a:r>
            </a:p>
            <a:p>
              <a:pPr marL="457200" indent="-457200" eaLnBrk="1" hangingPunct="1"/>
              <a:r>
                <a:rPr lang="en-US" sz="1200" b="0">
                  <a:solidFill>
                    <a:srgbClr val="000000"/>
                  </a:solidFill>
                  <a:latin typeface="Arial" charset="0"/>
                </a:rPr>
                <a:t>Subtract  0.33  from 5.33   </a:t>
              </a:r>
            </a:p>
            <a:p>
              <a:pPr marL="457200" indent="-457200" eaLnBrk="1" hangingPunct="1"/>
              <a:r>
                <a:rPr lang="en-US" sz="1200" b="0">
                  <a:solidFill>
                    <a:srgbClr val="000000"/>
                  </a:solidFill>
                  <a:latin typeface="Arial" charset="0"/>
                </a:rPr>
                <a:t>i.e.  5.33 - 0.33 = 5.00</a:t>
              </a:r>
            </a:p>
            <a:p>
              <a:pPr marL="457200" indent="-457200" eaLnBrk="1" hangingPunct="1"/>
              <a:r>
                <a:rPr lang="en-US" sz="1200" b="0">
                  <a:solidFill>
                    <a:srgbClr val="000000"/>
                  </a:solidFill>
                  <a:latin typeface="Arial" charset="0"/>
                </a:rPr>
                <a:t>The distance between 33 dm  </a:t>
              </a:r>
            </a:p>
            <a:p>
              <a:pPr marL="457200" indent="-457200" eaLnBrk="1" hangingPunct="1"/>
              <a:r>
                <a:rPr lang="en-US" sz="1200" b="0">
                  <a:solidFill>
                    <a:srgbClr val="000000"/>
                  </a:solidFill>
                  <a:latin typeface="Arial" charset="0"/>
                </a:rPr>
                <a:t>( left of Zero) and </a:t>
              </a:r>
            </a:p>
            <a:p>
              <a:pPr marL="457200" indent="-457200" eaLnBrk="1" hangingPunct="1"/>
              <a:r>
                <a:rPr lang="en-US" sz="1200" b="0">
                  <a:solidFill>
                    <a:srgbClr val="000000"/>
                  </a:solidFill>
                  <a:latin typeface="Arial" charset="0"/>
                </a:rPr>
                <a:t>5.00 (right of Zero) is 5.33 k m</a:t>
              </a:r>
            </a:p>
            <a:p>
              <a:pPr marL="457200" indent="-457200" eaLnBrk="1" hangingPunct="1"/>
              <a:r>
                <a:rPr lang="en-US" sz="1200">
                  <a:solidFill>
                    <a:srgbClr val="000000"/>
                  </a:solidFill>
                  <a:latin typeface="Arial" charset="0"/>
                </a:rPr>
                <a:t>(b)</a:t>
              </a:r>
              <a:r>
                <a:rPr lang="en-US" sz="1200" b="0">
                  <a:solidFill>
                    <a:srgbClr val="000000"/>
                  </a:solidFill>
                  <a:latin typeface="Arial" charset="0"/>
                </a:rPr>
                <a:t> For 59 dm :  </a:t>
              </a:r>
            </a:p>
            <a:p>
              <a:pPr marL="457200" indent="-457200" eaLnBrk="1" hangingPunct="1"/>
              <a:r>
                <a:rPr lang="en-US" sz="1200" b="0">
                  <a:solidFill>
                    <a:srgbClr val="000000"/>
                  </a:solidFill>
                  <a:latin typeface="Arial" charset="0"/>
                </a:rPr>
                <a:t>Subtract 0.99 from 0.59 </a:t>
              </a:r>
            </a:p>
            <a:p>
              <a:pPr marL="457200" indent="-457200" eaLnBrk="1" hangingPunct="1"/>
              <a:r>
                <a:rPr lang="en-US" sz="1200" b="0">
                  <a:solidFill>
                    <a:srgbClr val="000000"/>
                  </a:solidFill>
                  <a:latin typeface="Arial" charset="0"/>
                </a:rPr>
                <a:t>i.e.  0.59 – 0.99 =  - 0.4 km </a:t>
              </a:r>
            </a:p>
            <a:p>
              <a:pPr marL="457200" indent="-457200" eaLnBrk="1" hangingPunct="1"/>
              <a:r>
                <a:rPr lang="en-US" sz="1200" b="0">
                  <a:solidFill>
                    <a:srgbClr val="000000"/>
                  </a:solidFill>
                  <a:latin typeface="Arial" charset="0"/>
                </a:rPr>
                <a:t>( - ve sign means left of Zero)</a:t>
              </a:r>
            </a:p>
            <a:p>
              <a:pPr marL="457200" indent="-457200" eaLnBrk="1" hangingPunct="1"/>
              <a:r>
                <a:rPr lang="en-US" sz="1200" b="0">
                  <a:solidFill>
                    <a:srgbClr val="000000"/>
                  </a:solidFill>
                  <a:latin typeface="Arial" charset="0"/>
                </a:rPr>
                <a:t> The distance between 99 dm and</a:t>
              </a:r>
            </a:p>
            <a:p>
              <a:pPr marL="457200" indent="-457200" eaLnBrk="1" hangingPunct="1"/>
              <a:r>
                <a:rPr lang="en-US" sz="1200" b="0">
                  <a:solidFill>
                    <a:srgbClr val="000000"/>
                  </a:solidFill>
                  <a:latin typeface="Arial" charset="0"/>
                </a:rPr>
                <a:t> - .4 km  is 59 dm</a:t>
              </a:r>
            </a:p>
            <a:p>
              <a:pPr marL="457200" indent="-457200" eaLnBrk="1" hangingPunct="1"/>
              <a:r>
                <a:rPr lang="en-US" sz="1200" b="0">
                  <a:solidFill>
                    <a:srgbClr val="000000"/>
                  </a:solidFill>
                  <a:latin typeface="Arial" charset="0"/>
                </a:rPr>
                <a:t>(both left side of Zero)</a:t>
              </a:r>
            </a:p>
          </p:txBody>
        </p:sp>
      </p:grpSp>
      <p:grpSp>
        <p:nvGrpSpPr>
          <p:cNvPr id="21" name="Group 164"/>
          <p:cNvGrpSpPr>
            <a:grpSpLocks/>
          </p:cNvGrpSpPr>
          <p:nvPr/>
        </p:nvGrpSpPr>
        <p:grpSpPr bwMode="auto">
          <a:xfrm>
            <a:off x="1409700" y="4191000"/>
            <a:ext cx="6143625" cy="914400"/>
            <a:chOff x="720" y="2622"/>
            <a:chExt cx="4062" cy="576"/>
          </a:xfrm>
        </p:grpSpPr>
        <p:sp>
          <p:nvSpPr>
            <p:cNvPr id="587941" name="Line 165"/>
            <p:cNvSpPr>
              <a:spLocks noChangeShapeType="1"/>
            </p:cNvSpPr>
            <p:nvPr/>
          </p:nvSpPr>
          <p:spPr bwMode="auto">
            <a:xfrm flipV="1">
              <a:off x="720" y="2688"/>
              <a:ext cx="0" cy="192"/>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87942" name="Line 166"/>
            <p:cNvSpPr>
              <a:spLocks noChangeShapeType="1"/>
            </p:cNvSpPr>
            <p:nvPr/>
          </p:nvSpPr>
          <p:spPr bwMode="auto">
            <a:xfrm flipV="1">
              <a:off x="4782" y="2622"/>
              <a:ext cx="0" cy="576"/>
            </a:xfrm>
            <a:prstGeom prst="line">
              <a:avLst/>
            </a:prstGeom>
            <a:noFill/>
            <a:ln w="9525">
              <a:solidFill>
                <a:schemeClr val="tx1"/>
              </a:solidFill>
              <a:round/>
              <a:headEnd/>
              <a:tailEnd/>
            </a:ln>
            <a:effectLst/>
          </p:spPr>
          <p:txBody>
            <a:bodyPr/>
            <a:lstStyle/>
            <a:p>
              <a:endParaRPr lang="en-IN">
                <a:solidFill>
                  <a:srgbClr val="000000"/>
                </a:solidFill>
              </a:endParaRPr>
            </a:p>
          </p:txBody>
        </p:sp>
      </p:grpSp>
      <p:grpSp>
        <p:nvGrpSpPr>
          <p:cNvPr id="22" name="Group 167"/>
          <p:cNvGrpSpPr>
            <a:grpSpLocks/>
          </p:cNvGrpSpPr>
          <p:nvPr/>
        </p:nvGrpSpPr>
        <p:grpSpPr bwMode="auto">
          <a:xfrm>
            <a:off x="1400175" y="4132263"/>
            <a:ext cx="6172200" cy="274637"/>
            <a:chOff x="720" y="2603"/>
            <a:chExt cx="4080" cy="173"/>
          </a:xfrm>
        </p:grpSpPr>
        <p:sp>
          <p:nvSpPr>
            <p:cNvPr id="587944" name="Line 168"/>
            <p:cNvSpPr>
              <a:spLocks noChangeShapeType="1"/>
            </p:cNvSpPr>
            <p:nvPr/>
          </p:nvSpPr>
          <p:spPr bwMode="auto">
            <a:xfrm>
              <a:off x="720" y="2736"/>
              <a:ext cx="4080" cy="0"/>
            </a:xfrm>
            <a:prstGeom prst="line">
              <a:avLst/>
            </a:prstGeom>
            <a:noFill/>
            <a:ln w="9525">
              <a:solidFill>
                <a:schemeClr val="tx1"/>
              </a:solidFill>
              <a:round/>
              <a:headEnd type="triangle" w="med" len="med"/>
              <a:tailEnd type="triangle" w="med" len="med"/>
            </a:ln>
            <a:effectLst/>
          </p:spPr>
          <p:txBody>
            <a:bodyPr/>
            <a:lstStyle/>
            <a:p>
              <a:endParaRPr lang="en-IN">
                <a:solidFill>
                  <a:srgbClr val="000000"/>
                </a:solidFill>
              </a:endParaRPr>
            </a:p>
          </p:txBody>
        </p:sp>
        <p:sp>
          <p:nvSpPr>
            <p:cNvPr id="587945" name="Text Box 169"/>
            <p:cNvSpPr txBox="1">
              <a:spLocks noChangeArrowheads="1"/>
            </p:cNvSpPr>
            <p:nvPr/>
          </p:nvSpPr>
          <p:spPr bwMode="auto">
            <a:xfrm>
              <a:off x="2450" y="2603"/>
              <a:ext cx="463" cy="173"/>
            </a:xfrm>
            <a:prstGeom prst="rect">
              <a:avLst/>
            </a:prstGeom>
            <a:noFill/>
            <a:ln w="9525">
              <a:noFill/>
              <a:miter lim="800000"/>
              <a:headEnd/>
              <a:tailEnd/>
            </a:ln>
            <a:effectLst/>
          </p:spPr>
          <p:txBody>
            <a:bodyPr wrap="none">
              <a:spAutoFit/>
            </a:bodyPr>
            <a:lstStyle/>
            <a:p>
              <a:pPr eaLnBrk="1" hangingPunct="1"/>
              <a:r>
                <a:rPr lang="en-US" sz="1200">
                  <a:solidFill>
                    <a:srgbClr val="000000"/>
                  </a:solidFill>
                  <a:latin typeface="Times New Roman" pitchFamily="18" charset="0"/>
                </a:rPr>
                <a:t>5.33 km</a:t>
              </a:r>
            </a:p>
          </p:txBody>
        </p:sp>
      </p:grpSp>
      <p:grpSp>
        <p:nvGrpSpPr>
          <p:cNvPr id="23" name="Group 170"/>
          <p:cNvGrpSpPr>
            <a:grpSpLocks/>
          </p:cNvGrpSpPr>
          <p:nvPr/>
        </p:nvGrpSpPr>
        <p:grpSpPr bwMode="auto">
          <a:xfrm>
            <a:off x="628650" y="4152900"/>
            <a:ext cx="685800" cy="1114425"/>
            <a:chOff x="396" y="2616"/>
            <a:chExt cx="432" cy="702"/>
          </a:xfrm>
        </p:grpSpPr>
        <p:sp>
          <p:nvSpPr>
            <p:cNvPr id="587947" name="Line 171"/>
            <p:cNvSpPr>
              <a:spLocks noChangeShapeType="1"/>
            </p:cNvSpPr>
            <p:nvPr/>
          </p:nvSpPr>
          <p:spPr bwMode="auto">
            <a:xfrm flipV="1">
              <a:off x="396" y="2616"/>
              <a:ext cx="0" cy="384"/>
            </a:xfrm>
            <a:prstGeom prst="line">
              <a:avLst/>
            </a:prstGeom>
            <a:noFill/>
            <a:ln w="9525">
              <a:solidFill>
                <a:schemeClr val="bg2"/>
              </a:solidFill>
              <a:round/>
              <a:headEnd/>
              <a:tailEnd/>
            </a:ln>
            <a:effectLst/>
          </p:spPr>
          <p:txBody>
            <a:bodyPr/>
            <a:lstStyle/>
            <a:p>
              <a:endParaRPr lang="en-IN">
                <a:solidFill>
                  <a:srgbClr val="000000"/>
                </a:solidFill>
              </a:endParaRPr>
            </a:p>
          </p:txBody>
        </p:sp>
        <p:sp>
          <p:nvSpPr>
            <p:cNvPr id="587948" name="Line 172"/>
            <p:cNvSpPr>
              <a:spLocks noChangeShapeType="1"/>
            </p:cNvSpPr>
            <p:nvPr/>
          </p:nvSpPr>
          <p:spPr bwMode="auto">
            <a:xfrm flipV="1">
              <a:off x="828" y="2646"/>
              <a:ext cx="0" cy="672"/>
            </a:xfrm>
            <a:prstGeom prst="line">
              <a:avLst/>
            </a:prstGeom>
            <a:noFill/>
            <a:ln w="9525">
              <a:solidFill>
                <a:schemeClr val="bg2"/>
              </a:solidFill>
              <a:round/>
              <a:headEnd/>
              <a:tailEnd/>
            </a:ln>
            <a:effectLst/>
          </p:spPr>
          <p:txBody>
            <a:bodyPr/>
            <a:lstStyle/>
            <a:p>
              <a:endParaRPr lang="en-IN">
                <a:solidFill>
                  <a:srgbClr val="000000"/>
                </a:solidFill>
              </a:endParaRPr>
            </a:p>
          </p:txBody>
        </p:sp>
      </p:grpSp>
      <p:grpSp>
        <p:nvGrpSpPr>
          <p:cNvPr id="24" name="Group 173"/>
          <p:cNvGrpSpPr>
            <a:grpSpLocks/>
          </p:cNvGrpSpPr>
          <p:nvPr/>
        </p:nvGrpSpPr>
        <p:grpSpPr bwMode="auto">
          <a:xfrm>
            <a:off x="619125" y="4122738"/>
            <a:ext cx="685800" cy="274637"/>
            <a:chOff x="390" y="2597"/>
            <a:chExt cx="432" cy="173"/>
          </a:xfrm>
        </p:grpSpPr>
        <p:sp>
          <p:nvSpPr>
            <p:cNvPr id="587950" name="Line 174"/>
            <p:cNvSpPr>
              <a:spLocks noChangeShapeType="1"/>
            </p:cNvSpPr>
            <p:nvPr/>
          </p:nvSpPr>
          <p:spPr bwMode="auto">
            <a:xfrm>
              <a:off x="390" y="2736"/>
              <a:ext cx="432" cy="0"/>
            </a:xfrm>
            <a:prstGeom prst="line">
              <a:avLst/>
            </a:prstGeom>
            <a:noFill/>
            <a:ln w="9525">
              <a:solidFill>
                <a:schemeClr val="tx1"/>
              </a:solidFill>
              <a:round/>
              <a:headEnd type="triangle" w="med" len="med"/>
              <a:tailEnd type="triangle" w="med" len="med"/>
            </a:ln>
            <a:effectLst/>
          </p:spPr>
          <p:txBody>
            <a:bodyPr/>
            <a:lstStyle/>
            <a:p>
              <a:endParaRPr lang="en-IN">
                <a:solidFill>
                  <a:srgbClr val="000000"/>
                </a:solidFill>
              </a:endParaRPr>
            </a:p>
          </p:txBody>
        </p:sp>
        <p:sp>
          <p:nvSpPr>
            <p:cNvPr id="587951" name="Text Box 175"/>
            <p:cNvSpPr txBox="1">
              <a:spLocks noChangeArrowheads="1"/>
            </p:cNvSpPr>
            <p:nvPr/>
          </p:nvSpPr>
          <p:spPr bwMode="auto">
            <a:xfrm>
              <a:off x="452" y="2597"/>
              <a:ext cx="359" cy="173"/>
            </a:xfrm>
            <a:prstGeom prst="rect">
              <a:avLst/>
            </a:prstGeom>
            <a:noFill/>
            <a:ln w="9525">
              <a:noFill/>
              <a:miter lim="800000"/>
              <a:headEnd/>
              <a:tailEnd/>
            </a:ln>
            <a:effectLst/>
          </p:spPr>
          <p:txBody>
            <a:bodyPr wrap="none">
              <a:spAutoFit/>
            </a:bodyPr>
            <a:lstStyle/>
            <a:p>
              <a:pPr eaLnBrk="1" hangingPunct="1"/>
              <a:r>
                <a:rPr lang="en-US" sz="1200" b="0">
                  <a:solidFill>
                    <a:srgbClr val="000000"/>
                  </a:solidFill>
                  <a:latin typeface="Times New Roman" pitchFamily="18" charset="0"/>
                </a:rPr>
                <a:t>59 dm</a:t>
              </a:r>
            </a:p>
          </p:txBody>
        </p:sp>
      </p:grpSp>
      <p:grpSp>
        <p:nvGrpSpPr>
          <p:cNvPr id="25" name="Group 183"/>
          <p:cNvGrpSpPr>
            <a:grpSpLocks/>
          </p:cNvGrpSpPr>
          <p:nvPr/>
        </p:nvGrpSpPr>
        <p:grpSpPr bwMode="auto">
          <a:xfrm>
            <a:off x="8016875" y="6599238"/>
            <a:ext cx="1096963" cy="182562"/>
            <a:chOff x="5050" y="29"/>
            <a:chExt cx="691" cy="115"/>
          </a:xfrm>
        </p:grpSpPr>
        <p:sp>
          <p:nvSpPr>
            <p:cNvPr id="587960" name="AutoShape 184">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87961" name="AutoShape 185">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87962" name="AutoShape 186">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87963" name="AutoShape 187">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87964" name="AutoShape 188">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87965" name="AutoShape 189">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p:spPr>
          <p:txBody>
            <a:bodyPr wrap="none" anchor="ctr"/>
            <a:lstStyle/>
            <a:p>
              <a:endParaRPr lang="en-IN">
                <a:solidFill>
                  <a:srgbClr val="000000"/>
                </a:solidFill>
              </a:endParaRPr>
            </a:p>
          </p:txBody>
        </p:sp>
      </p:grpSp>
    </p:spTree>
    <p:extLst>
      <p:ext uri="{BB962C8B-B14F-4D97-AF65-F5344CB8AC3E}">
        <p14:creationId xmlns:p14="http://schemas.microsoft.com/office/powerpoint/2010/main" val="426169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ppt_h/2"/>
                                          </p:val>
                                        </p:tav>
                                        <p:tav tm="100000">
                                          <p:val>
                                            <p:strVal val="#ppt_y"/>
                                          </p:val>
                                        </p:tav>
                                      </p:tavLst>
                                    </p:anim>
                                    <p:anim calcmode="lin" valueType="num">
                                      <p:cBhvr>
                                        <p:cTn id="21" dur="500" fill="hold"/>
                                        <p:tgtEl>
                                          <p:spTgt spid="5"/>
                                        </p:tgtEl>
                                        <p:attrNameLst>
                                          <p:attrName>ppt_w</p:attrName>
                                        </p:attrNameLst>
                                      </p:cBhvr>
                                      <p:tavLst>
                                        <p:tav tm="0">
                                          <p:val>
                                            <p:strVal val="#ppt_w"/>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0-#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87808"/>
                                        </p:tgtEl>
                                        <p:attrNameLst>
                                          <p:attrName>style.visibility</p:attrName>
                                        </p:attrNameLst>
                                      </p:cBhvr>
                                      <p:to>
                                        <p:strVal val="visible"/>
                                      </p:to>
                                    </p:set>
                                    <p:anim calcmode="lin" valueType="num">
                                      <p:cBhvr additive="base">
                                        <p:cTn id="33" dur="500" fill="hold"/>
                                        <p:tgtEl>
                                          <p:spTgt spid="587808"/>
                                        </p:tgtEl>
                                        <p:attrNameLst>
                                          <p:attrName>ppt_x</p:attrName>
                                        </p:attrNameLst>
                                      </p:cBhvr>
                                      <p:tavLst>
                                        <p:tav tm="0">
                                          <p:val>
                                            <p:strVal val="0-#ppt_w/2"/>
                                          </p:val>
                                        </p:tav>
                                        <p:tav tm="100000">
                                          <p:val>
                                            <p:strVal val="#ppt_x"/>
                                          </p:val>
                                        </p:tav>
                                      </p:tavLst>
                                    </p:anim>
                                    <p:anim calcmode="lin" valueType="num">
                                      <p:cBhvr additive="base">
                                        <p:cTn id="34" dur="500" fill="hold"/>
                                        <p:tgtEl>
                                          <p:spTgt spid="58780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ppt_x</p:attrName>
                                        </p:attrNameLst>
                                      </p:cBhvr>
                                      <p:tavLst>
                                        <p:tav tm="0">
                                          <p:val>
                                            <p:strVal val="#ppt_x"/>
                                          </p:val>
                                        </p:tav>
                                        <p:tav tm="100000">
                                          <p:val>
                                            <p:strVal val="#ppt_x"/>
                                          </p:val>
                                        </p:tav>
                                      </p:tavLst>
                                    </p:anim>
                                    <p:anim calcmode="lin" valueType="num">
                                      <p:cBhvr>
                                        <p:cTn id="40" dur="500" fill="hold"/>
                                        <p:tgtEl>
                                          <p:spTgt spid="7"/>
                                        </p:tgtEl>
                                        <p:attrNameLst>
                                          <p:attrName>ppt_y</p:attrName>
                                        </p:attrNameLst>
                                      </p:cBhvr>
                                      <p:tavLst>
                                        <p:tav tm="0">
                                          <p:val>
                                            <p:strVal val="#ppt_y-#ppt_h/2"/>
                                          </p:val>
                                        </p:tav>
                                        <p:tav tm="100000">
                                          <p:val>
                                            <p:strVal val="#ppt_y"/>
                                          </p:val>
                                        </p:tav>
                                      </p:tavLst>
                                    </p:anim>
                                    <p:anim calcmode="lin" valueType="num">
                                      <p:cBhvr>
                                        <p:cTn id="41" dur="500" fill="hold"/>
                                        <p:tgtEl>
                                          <p:spTgt spid="7"/>
                                        </p:tgtEl>
                                        <p:attrNameLst>
                                          <p:attrName>ppt_w</p:attrName>
                                        </p:attrNameLst>
                                      </p:cBhvr>
                                      <p:tavLst>
                                        <p:tav tm="0">
                                          <p:val>
                                            <p:strVal val="#ppt_w"/>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2"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ppt_x</p:attrName>
                                        </p:attrNameLst>
                                      </p:cBhvr>
                                      <p:tavLst>
                                        <p:tav tm="0">
                                          <p:val>
                                            <p:strVal val="#ppt_x+#ppt_w/2"/>
                                          </p:val>
                                        </p:tav>
                                        <p:tav tm="100000">
                                          <p:val>
                                            <p:strVal val="#ppt_x"/>
                                          </p:val>
                                        </p:tav>
                                      </p:tavLst>
                                    </p:anim>
                                    <p:anim calcmode="lin" valueType="num">
                                      <p:cBhvr>
                                        <p:cTn id="60" dur="500" fill="hold"/>
                                        <p:tgtEl>
                                          <p:spTgt spid="18"/>
                                        </p:tgtEl>
                                        <p:attrNameLst>
                                          <p:attrName>ppt_y</p:attrName>
                                        </p:attrNameLst>
                                      </p:cBhvr>
                                      <p:tavLst>
                                        <p:tav tm="0">
                                          <p:val>
                                            <p:strVal val="#ppt_y"/>
                                          </p:val>
                                        </p:tav>
                                        <p:tav tm="100000">
                                          <p:val>
                                            <p:strVal val="#ppt_y"/>
                                          </p:val>
                                        </p:tav>
                                      </p:tavLst>
                                    </p:anim>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2" fill="hold" grpId="0" nodeType="clickEffect">
                                  <p:stCondLst>
                                    <p:cond delay="0"/>
                                  </p:stCondLst>
                                  <p:childTnLst>
                                    <p:set>
                                      <p:cBhvr>
                                        <p:cTn id="66" dur="1" fill="hold">
                                          <p:stCondLst>
                                            <p:cond delay="0"/>
                                          </p:stCondLst>
                                        </p:cTn>
                                        <p:tgtEl>
                                          <p:spTgt spid="587807"/>
                                        </p:tgtEl>
                                        <p:attrNameLst>
                                          <p:attrName>style.visibility</p:attrName>
                                        </p:attrNameLst>
                                      </p:cBhvr>
                                      <p:to>
                                        <p:strVal val="visible"/>
                                      </p:to>
                                    </p:set>
                                    <p:anim calcmode="lin" valueType="num">
                                      <p:cBhvr>
                                        <p:cTn id="67" dur="500" fill="hold"/>
                                        <p:tgtEl>
                                          <p:spTgt spid="587807"/>
                                        </p:tgtEl>
                                        <p:attrNameLst>
                                          <p:attrName>ppt_x</p:attrName>
                                        </p:attrNameLst>
                                      </p:cBhvr>
                                      <p:tavLst>
                                        <p:tav tm="0">
                                          <p:val>
                                            <p:strVal val="#ppt_x+#ppt_w/2"/>
                                          </p:val>
                                        </p:tav>
                                        <p:tav tm="100000">
                                          <p:val>
                                            <p:strVal val="#ppt_x"/>
                                          </p:val>
                                        </p:tav>
                                      </p:tavLst>
                                    </p:anim>
                                    <p:anim calcmode="lin" valueType="num">
                                      <p:cBhvr>
                                        <p:cTn id="68" dur="500" fill="hold"/>
                                        <p:tgtEl>
                                          <p:spTgt spid="587807"/>
                                        </p:tgtEl>
                                        <p:attrNameLst>
                                          <p:attrName>ppt_y</p:attrName>
                                        </p:attrNameLst>
                                      </p:cBhvr>
                                      <p:tavLst>
                                        <p:tav tm="0">
                                          <p:val>
                                            <p:strVal val="#ppt_y"/>
                                          </p:val>
                                        </p:tav>
                                        <p:tav tm="100000">
                                          <p:val>
                                            <p:strVal val="#ppt_y"/>
                                          </p:val>
                                        </p:tav>
                                      </p:tavLst>
                                    </p:anim>
                                    <p:anim calcmode="lin" valueType="num">
                                      <p:cBhvr>
                                        <p:cTn id="69" dur="500" fill="hold"/>
                                        <p:tgtEl>
                                          <p:spTgt spid="587807"/>
                                        </p:tgtEl>
                                        <p:attrNameLst>
                                          <p:attrName>ppt_w</p:attrName>
                                        </p:attrNameLst>
                                      </p:cBhvr>
                                      <p:tavLst>
                                        <p:tav tm="0">
                                          <p:val>
                                            <p:fltVal val="0"/>
                                          </p:val>
                                        </p:tav>
                                        <p:tav tm="100000">
                                          <p:val>
                                            <p:strVal val="#ppt_w"/>
                                          </p:val>
                                        </p:tav>
                                      </p:tavLst>
                                    </p:anim>
                                    <p:anim calcmode="lin" valueType="num">
                                      <p:cBhvr>
                                        <p:cTn id="70" dur="500" fill="hold"/>
                                        <p:tgtEl>
                                          <p:spTgt spid="587807"/>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4" fill="hold" grpId="0" nodeType="clickEffect">
                                  <p:stCondLst>
                                    <p:cond delay="0"/>
                                  </p:stCondLst>
                                  <p:childTnLst>
                                    <p:set>
                                      <p:cBhvr>
                                        <p:cTn id="74" dur="1" fill="hold">
                                          <p:stCondLst>
                                            <p:cond delay="0"/>
                                          </p:stCondLst>
                                        </p:cTn>
                                        <p:tgtEl>
                                          <p:spTgt spid="587809"/>
                                        </p:tgtEl>
                                        <p:attrNameLst>
                                          <p:attrName>style.visibility</p:attrName>
                                        </p:attrNameLst>
                                      </p:cBhvr>
                                      <p:to>
                                        <p:strVal val="visible"/>
                                      </p:to>
                                    </p:set>
                                    <p:anim calcmode="lin" valueType="num">
                                      <p:cBhvr>
                                        <p:cTn id="75" dur="500" fill="hold"/>
                                        <p:tgtEl>
                                          <p:spTgt spid="587809"/>
                                        </p:tgtEl>
                                        <p:attrNameLst>
                                          <p:attrName>ppt_x</p:attrName>
                                        </p:attrNameLst>
                                      </p:cBhvr>
                                      <p:tavLst>
                                        <p:tav tm="0">
                                          <p:val>
                                            <p:strVal val="#ppt_x"/>
                                          </p:val>
                                        </p:tav>
                                        <p:tav tm="100000">
                                          <p:val>
                                            <p:strVal val="#ppt_x"/>
                                          </p:val>
                                        </p:tav>
                                      </p:tavLst>
                                    </p:anim>
                                    <p:anim calcmode="lin" valueType="num">
                                      <p:cBhvr>
                                        <p:cTn id="76" dur="500" fill="hold"/>
                                        <p:tgtEl>
                                          <p:spTgt spid="587809"/>
                                        </p:tgtEl>
                                        <p:attrNameLst>
                                          <p:attrName>ppt_y</p:attrName>
                                        </p:attrNameLst>
                                      </p:cBhvr>
                                      <p:tavLst>
                                        <p:tav tm="0">
                                          <p:val>
                                            <p:strVal val="#ppt_y+#ppt_h/2"/>
                                          </p:val>
                                        </p:tav>
                                        <p:tav tm="100000">
                                          <p:val>
                                            <p:strVal val="#ppt_y"/>
                                          </p:val>
                                        </p:tav>
                                      </p:tavLst>
                                    </p:anim>
                                    <p:anim calcmode="lin" valueType="num">
                                      <p:cBhvr>
                                        <p:cTn id="77" dur="500" fill="hold"/>
                                        <p:tgtEl>
                                          <p:spTgt spid="587809"/>
                                        </p:tgtEl>
                                        <p:attrNameLst>
                                          <p:attrName>ppt_w</p:attrName>
                                        </p:attrNameLst>
                                      </p:cBhvr>
                                      <p:tavLst>
                                        <p:tav tm="0">
                                          <p:val>
                                            <p:strVal val="#ppt_w"/>
                                          </p:val>
                                        </p:tav>
                                        <p:tav tm="100000">
                                          <p:val>
                                            <p:strVal val="#ppt_w"/>
                                          </p:val>
                                        </p:tav>
                                      </p:tavLst>
                                    </p:anim>
                                    <p:anim calcmode="lin" valueType="num">
                                      <p:cBhvr>
                                        <p:cTn id="78" dur="500" fill="hold"/>
                                        <p:tgtEl>
                                          <p:spTgt spid="587809"/>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7" presetClass="entr" presetSubtype="4" fill="hold" nodeType="clickEffect">
                                  <p:stCondLst>
                                    <p:cond delay="0"/>
                                  </p:stCondLst>
                                  <p:childTnLst>
                                    <p:set>
                                      <p:cBhvr>
                                        <p:cTn id="82" dur="1" fill="hold">
                                          <p:stCondLst>
                                            <p:cond delay="0"/>
                                          </p:stCondLst>
                                        </p:cTn>
                                        <p:tgtEl>
                                          <p:spTgt spid="6"/>
                                        </p:tgtEl>
                                        <p:attrNameLst>
                                          <p:attrName>style.visibility</p:attrName>
                                        </p:attrNameLst>
                                      </p:cBhvr>
                                      <p:to>
                                        <p:strVal val="visible"/>
                                      </p:to>
                                    </p:set>
                                    <p:anim calcmode="lin" valueType="num">
                                      <p:cBhvr>
                                        <p:cTn id="83" dur="500" fill="hold"/>
                                        <p:tgtEl>
                                          <p:spTgt spid="6"/>
                                        </p:tgtEl>
                                        <p:attrNameLst>
                                          <p:attrName>ppt_x</p:attrName>
                                        </p:attrNameLst>
                                      </p:cBhvr>
                                      <p:tavLst>
                                        <p:tav tm="0">
                                          <p:val>
                                            <p:strVal val="#ppt_x"/>
                                          </p:val>
                                        </p:tav>
                                        <p:tav tm="100000">
                                          <p:val>
                                            <p:strVal val="#ppt_x"/>
                                          </p:val>
                                        </p:tav>
                                      </p:tavLst>
                                    </p:anim>
                                    <p:anim calcmode="lin" valueType="num">
                                      <p:cBhvr>
                                        <p:cTn id="84" dur="500" fill="hold"/>
                                        <p:tgtEl>
                                          <p:spTgt spid="6"/>
                                        </p:tgtEl>
                                        <p:attrNameLst>
                                          <p:attrName>ppt_y</p:attrName>
                                        </p:attrNameLst>
                                      </p:cBhvr>
                                      <p:tavLst>
                                        <p:tav tm="0">
                                          <p:val>
                                            <p:strVal val="#ppt_y+#ppt_h/2"/>
                                          </p:val>
                                        </p:tav>
                                        <p:tav tm="100000">
                                          <p:val>
                                            <p:strVal val="#ppt_y"/>
                                          </p:val>
                                        </p:tav>
                                      </p:tavLst>
                                    </p:anim>
                                    <p:anim calcmode="lin" valueType="num">
                                      <p:cBhvr>
                                        <p:cTn id="85" dur="500" fill="hold"/>
                                        <p:tgtEl>
                                          <p:spTgt spid="6"/>
                                        </p:tgtEl>
                                        <p:attrNameLst>
                                          <p:attrName>ppt_w</p:attrName>
                                        </p:attrNameLst>
                                      </p:cBhvr>
                                      <p:tavLst>
                                        <p:tav tm="0">
                                          <p:val>
                                            <p:strVal val="#ppt_w"/>
                                          </p:val>
                                        </p:tav>
                                        <p:tav tm="100000">
                                          <p:val>
                                            <p:strVal val="#ppt_w"/>
                                          </p:val>
                                        </p:tav>
                                      </p:tavLst>
                                    </p:anim>
                                    <p:anim calcmode="lin" valueType="num">
                                      <p:cBhvr>
                                        <p:cTn id="86"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17" presetClass="entr" presetSubtype="2"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ppt_x</p:attrName>
                                        </p:attrNameLst>
                                      </p:cBhvr>
                                      <p:tavLst>
                                        <p:tav tm="0">
                                          <p:val>
                                            <p:strVal val="#ppt_x+#ppt_w/2"/>
                                          </p:val>
                                        </p:tav>
                                        <p:tav tm="100000">
                                          <p:val>
                                            <p:strVal val="#ppt_x"/>
                                          </p:val>
                                        </p:tav>
                                      </p:tavLst>
                                    </p:anim>
                                    <p:anim calcmode="lin" valueType="num">
                                      <p:cBhvr>
                                        <p:cTn id="92" dur="500" fill="hold"/>
                                        <p:tgtEl>
                                          <p:spTgt spid="19"/>
                                        </p:tgtEl>
                                        <p:attrNameLst>
                                          <p:attrName>ppt_y</p:attrName>
                                        </p:attrNameLst>
                                      </p:cBhvr>
                                      <p:tavLst>
                                        <p:tav tm="0">
                                          <p:val>
                                            <p:strVal val="#ppt_y"/>
                                          </p:val>
                                        </p:tav>
                                        <p:tav tm="100000">
                                          <p:val>
                                            <p:strVal val="#ppt_y"/>
                                          </p:val>
                                        </p:tav>
                                      </p:tavLst>
                                    </p:anim>
                                    <p:anim calcmode="lin" valueType="num">
                                      <p:cBhvr>
                                        <p:cTn id="93" dur="500" fill="hold"/>
                                        <p:tgtEl>
                                          <p:spTgt spid="19"/>
                                        </p:tgtEl>
                                        <p:attrNameLst>
                                          <p:attrName>ppt_w</p:attrName>
                                        </p:attrNameLst>
                                      </p:cBhvr>
                                      <p:tavLst>
                                        <p:tav tm="0">
                                          <p:val>
                                            <p:fltVal val="0"/>
                                          </p:val>
                                        </p:tav>
                                        <p:tav tm="100000">
                                          <p:val>
                                            <p:strVal val="#ppt_w"/>
                                          </p:val>
                                        </p:tav>
                                      </p:tavLst>
                                    </p:anim>
                                    <p:anim calcmode="lin" valueType="num">
                                      <p:cBhvr>
                                        <p:cTn id="94"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23" presetClass="entr" presetSubtype="32" fill="hold" grpId="0" nodeType="clickEffect">
                                  <p:stCondLst>
                                    <p:cond delay="0"/>
                                  </p:stCondLst>
                                  <p:childTnLst>
                                    <p:set>
                                      <p:cBhvr>
                                        <p:cTn id="98" dur="1" fill="hold">
                                          <p:stCondLst>
                                            <p:cond delay="0"/>
                                          </p:stCondLst>
                                        </p:cTn>
                                        <p:tgtEl>
                                          <p:spTgt spid="587804"/>
                                        </p:tgtEl>
                                        <p:attrNameLst>
                                          <p:attrName>style.visibility</p:attrName>
                                        </p:attrNameLst>
                                      </p:cBhvr>
                                      <p:to>
                                        <p:strVal val="visible"/>
                                      </p:to>
                                    </p:set>
                                    <p:anim calcmode="lin" valueType="num">
                                      <p:cBhvr>
                                        <p:cTn id="99" dur="500" fill="hold"/>
                                        <p:tgtEl>
                                          <p:spTgt spid="587804"/>
                                        </p:tgtEl>
                                        <p:attrNameLst>
                                          <p:attrName>ppt_w</p:attrName>
                                        </p:attrNameLst>
                                      </p:cBhvr>
                                      <p:tavLst>
                                        <p:tav tm="0">
                                          <p:val>
                                            <p:strVal val="4*#ppt_w"/>
                                          </p:val>
                                        </p:tav>
                                        <p:tav tm="100000">
                                          <p:val>
                                            <p:strVal val="#ppt_w"/>
                                          </p:val>
                                        </p:tav>
                                      </p:tavLst>
                                    </p:anim>
                                    <p:anim calcmode="lin" valueType="num">
                                      <p:cBhvr>
                                        <p:cTn id="100" dur="500" fill="hold"/>
                                        <p:tgtEl>
                                          <p:spTgt spid="587804"/>
                                        </p:tgtEl>
                                        <p:attrNameLst>
                                          <p:attrName>ppt_h</p:attrName>
                                        </p:attrNameLst>
                                      </p:cBhvr>
                                      <p:tavLst>
                                        <p:tav tm="0">
                                          <p:val>
                                            <p:strVal val="4*#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23" presetClass="entr" presetSubtype="32" fill="hold" grpId="0" nodeType="clickEffect">
                                  <p:stCondLst>
                                    <p:cond delay="0"/>
                                  </p:stCondLst>
                                  <p:childTnLst>
                                    <p:set>
                                      <p:cBhvr>
                                        <p:cTn id="104" dur="1" fill="hold">
                                          <p:stCondLst>
                                            <p:cond delay="0"/>
                                          </p:stCondLst>
                                        </p:cTn>
                                        <p:tgtEl>
                                          <p:spTgt spid="587805"/>
                                        </p:tgtEl>
                                        <p:attrNameLst>
                                          <p:attrName>style.visibility</p:attrName>
                                        </p:attrNameLst>
                                      </p:cBhvr>
                                      <p:to>
                                        <p:strVal val="visible"/>
                                      </p:to>
                                    </p:set>
                                    <p:anim calcmode="lin" valueType="num">
                                      <p:cBhvr>
                                        <p:cTn id="105" dur="500" fill="hold"/>
                                        <p:tgtEl>
                                          <p:spTgt spid="587805"/>
                                        </p:tgtEl>
                                        <p:attrNameLst>
                                          <p:attrName>ppt_w</p:attrName>
                                        </p:attrNameLst>
                                      </p:cBhvr>
                                      <p:tavLst>
                                        <p:tav tm="0">
                                          <p:val>
                                            <p:strVal val="4*#ppt_w"/>
                                          </p:val>
                                        </p:tav>
                                        <p:tav tm="100000">
                                          <p:val>
                                            <p:strVal val="#ppt_w"/>
                                          </p:val>
                                        </p:tav>
                                      </p:tavLst>
                                    </p:anim>
                                    <p:anim calcmode="lin" valueType="num">
                                      <p:cBhvr>
                                        <p:cTn id="106" dur="500" fill="hold"/>
                                        <p:tgtEl>
                                          <p:spTgt spid="587805"/>
                                        </p:tgtEl>
                                        <p:attrNameLst>
                                          <p:attrName>ppt_h</p:attrName>
                                        </p:attrNameLst>
                                      </p:cBhvr>
                                      <p:tavLst>
                                        <p:tav tm="0">
                                          <p:val>
                                            <p:strVal val="4*#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23" presetClass="entr" presetSubtype="32" fill="hold" grpId="0" nodeType="clickEffect">
                                  <p:stCondLst>
                                    <p:cond delay="0"/>
                                  </p:stCondLst>
                                  <p:childTnLst>
                                    <p:set>
                                      <p:cBhvr>
                                        <p:cTn id="110" dur="1" fill="hold">
                                          <p:stCondLst>
                                            <p:cond delay="0"/>
                                          </p:stCondLst>
                                        </p:cTn>
                                        <p:tgtEl>
                                          <p:spTgt spid="587936"/>
                                        </p:tgtEl>
                                        <p:attrNameLst>
                                          <p:attrName>style.visibility</p:attrName>
                                        </p:attrNameLst>
                                      </p:cBhvr>
                                      <p:to>
                                        <p:strVal val="visible"/>
                                      </p:to>
                                    </p:set>
                                    <p:anim calcmode="lin" valueType="num">
                                      <p:cBhvr>
                                        <p:cTn id="111" dur="500" fill="hold"/>
                                        <p:tgtEl>
                                          <p:spTgt spid="587936"/>
                                        </p:tgtEl>
                                        <p:attrNameLst>
                                          <p:attrName>ppt_w</p:attrName>
                                        </p:attrNameLst>
                                      </p:cBhvr>
                                      <p:tavLst>
                                        <p:tav tm="0">
                                          <p:val>
                                            <p:strVal val="4*#ppt_w"/>
                                          </p:val>
                                        </p:tav>
                                        <p:tav tm="100000">
                                          <p:val>
                                            <p:strVal val="#ppt_w"/>
                                          </p:val>
                                        </p:tav>
                                      </p:tavLst>
                                    </p:anim>
                                    <p:anim calcmode="lin" valueType="num">
                                      <p:cBhvr>
                                        <p:cTn id="112" dur="500" fill="hold"/>
                                        <p:tgtEl>
                                          <p:spTgt spid="587936"/>
                                        </p:tgtEl>
                                        <p:attrNameLst>
                                          <p:attrName>ppt_h</p:attrName>
                                        </p:attrNameLst>
                                      </p:cBhvr>
                                      <p:tavLst>
                                        <p:tav tm="0">
                                          <p:val>
                                            <p:strVal val="4*#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7" presetClass="entr" presetSubtype="4" fill="hold" nodeType="clickEffect">
                                  <p:stCondLst>
                                    <p:cond delay="0"/>
                                  </p:stCondLst>
                                  <p:childTnLst>
                                    <p:set>
                                      <p:cBhvr>
                                        <p:cTn id="116" dur="1" fill="hold">
                                          <p:stCondLst>
                                            <p:cond delay="0"/>
                                          </p:stCondLst>
                                        </p:cTn>
                                        <p:tgtEl>
                                          <p:spTgt spid="21"/>
                                        </p:tgtEl>
                                        <p:attrNameLst>
                                          <p:attrName>style.visibility</p:attrName>
                                        </p:attrNameLst>
                                      </p:cBhvr>
                                      <p:to>
                                        <p:strVal val="visible"/>
                                      </p:to>
                                    </p:set>
                                    <p:anim calcmode="lin" valueType="num">
                                      <p:cBhvr>
                                        <p:cTn id="117" dur="500" fill="hold"/>
                                        <p:tgtEl>
                                          <p:spTgt spid="21"/>
                                        </p:tgtEl>
                                        <p:attrNameLst>
                                          <p:attrName>ppt_x</p:attrName>
                                        </p:attrNameLst>
                                      </p:cBhvr>
                                      <p:tavLst>
                                        <p:tav tm="0">
                                          <p:val>
                                            <p:strVal val="#ppt_x"/>
                                          </p:val>
                                        </p:tav>
                                        <p:tav tm="100000">
                                          <p:val>
                                            <p:strVal val="#ppt_x"/>
                                          </p:val>
                                        </p:tav>
                                      </p:tavLst>
                                    </p:anim>
                                    <p:anim calcmode="lin" valueType="num">
                                      <p:cBhvr>
                                        <p:cTn id="118" dur="500" fill="hold"/>
                                        <p:tgtEl>
                                          <p:spTgt spid="21"/>
                                        </p:tgtEl>
                                        <p:attrNameLst>
                                          <p:attrName>ppt_y</p:attrName>
                                        </p:attrNameLst>
                                      </p:cBhvr>
                                      <p:tavLst>
                                        <p:tav tm="0">
                                          <p:val>
                                            <p:strVal val="#ppt_y+#ppt_h/2"/>
                                          </p:val>
                                        </p:tav>
                                        <p:tav tm="100000">
                                          <p:val>
                                            <p:strVal val="#ppt_y"/>
                                          </p:val>
                                        </p:tav>
                                      </p:tavLst>
                                    </p:anim>
                                    <p:anim calcmode="lin" valueType="num">
                                      <p:cBhvr>
                                        <p:cTn id="119" dur="500" fill="hold"/>
                                        <p:tgtEl>
                                          <p:spTgt spid="21"/>
                                        </p:tgtEl>
                                        <p:attrNameLst>
                                          <p:attrName>ppt_w</p:attrName>
                                        </p:attrNameLst>
                                      </p:cBhvr>
                                      <p:tavLst>
                                        <p:tav tm="0">
                                          <p:val>
                                            <p:strVal val="#ppt_w"/>
                                          </p:val>
                                        </p:tav>
                                        <p:tav tm="100000">
                                          <p:val>
                                            <p:strVal val="#ppt_w"/>
                                          </p:val>
                                        </p:tav>
                                      </p:tavLst>
                                    </p:anim>
                                    <p:anim calcmode="lin" valueType="num">
                                      <p:cBhvr>
                                        <p:cTn id="120"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10" fill="hold" nodeType="clickEffect">
                                  <p:stCondLst>
                                    <p:cond delay="0"/>
                                  </p:stCondLst>
                                  <p:childTnLst>
                                    <p:set>
                                      <p:cBhvr>
                                        <p:cTn id="124" dur="1" fill="hold">
                                          <p:stCondLst>
                                            <p:cond delay="0"/>
                                          </p:stCondLst>
                                        </p:cTn>
                                        <p:tgtEl>
                                          <p:spTgt spid="22"/>
                                        </p:tgtEl>
                                        <p:attrNameLst>
                                          <p:attrName>style.visibility</p:attrName>
                                        </p:attrNameLst>
                                      </p:cBhvr>
                                      <p:to>
                                        <p:strVal val="visible"/>
                                      </p:to>
                                    </p:set>
                                    <p:anim calcmode="lin" valueType="num">
                                      <p:cBhvr>
                                        <p:cTn id="125" dur="500" fill="hold"/>
                                        <p:tgtEl>
                                          <p:spTgt spid="22"/>
                                        </p:tgtEl>
                                        <p:attrNameLst>
                                          <p:attrName>ppt_w</p:attrName>
                                        </p:attrNameLst>
                                      </p:cBhvr>
                                      <p:tavLst>
                                        <p:tav tm="0">
                                          <p:val>
                                            <p:fltVal val="0"/>
                                          </p:val>
                                        </p:tav>
                                        <p:tav tm="100000">
                                          <p:val>
                                            <p:strVal val="#ppt_w"/>
                                          </p:val>
                                        </p:tav>
                                      </p:tavLst>
                                    </p:anim>
                                    <p:anim calcmode="lin" valueType="num">
                                      <p:cBhvr>
                                        <p:cTn id="126"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17" presetClass="entr" presetSubtype="4" fill="hold" nodeType="clickEffect">
                                  <p:stCondLst>
                                    <p:cond delay="0"/>
                                  </p:stCondLst>
                                  <p:childTnLst>
                                    <p:set>
                                      <p:cBhvr>
                                        <p:cTn id="130" dur="1" fill="hold">
                                          <p:stCondLst>
                                            <p:cond delay="0"/>
                                          </p:stCondLst>
                                        </p:cTn>
                                        <p:tgtEl>
                                          <p:spTgt spid="23"/>
                                        </p:tgtEl>
                                        <p:attrNameLst>
                                          <p:attrName>style.visibility</p:attrName>
                                        </p:attrNameLst>
                                      </p:cBhvr>
                                      <p:to>
                                        <p:strVal val="visible"/>
                                      </p:to>
                                    </p:set>
                                    <p:anim calcmode="lin" valueType="num">
                                      <p:cBhvr>
                                        <p:cTn id="131" dur="500" fill="hold"/>
                                        <p:tgtEl>
                                          <p:spTgt spid="23"/>
                                        </p:tgtEl>
                                        <p:attrNameLst>
                                          <p:attrName>ppt_x</p:attrName>
                                        </p:attrNameLst>
                                      </p:cBhvr>
                                      <p:tavLst>
                                        <p:tav tm="0">
                                          <p:val>
                                            <p:strVal val="#ppt_x"/>
                                          </p:val>
                                        </p:tav>
                                        <p:tav tm="100000">
                                          <p:val>
                                            <p:strVal val="#ppt_x"/>
                                          </p:val>
                                        </p:tav>
                                      </p:tavLst>
                                    </p:anim>
                                    <p:anim calcmode="lin" valueType="num">
                                      <p:cBhvr>
                                        <p:cTn id="132" dur="500" fill="hold"/>
                                        <p:tgtEl>
                                          <p:spTgt spid="23"/>
                                        </p:tgtEl>
                                        <p:attrNameLst>
                                          <p:attrName>ppt_y</p:attrName>
                                        </p:attrNameLst>
                                      </p:cBhvr>
                                      <p:tavLst>
                                        <p:tav tm="0">
                                          <p:val>
                                            <p:strVal val="#ppt_y+#ppt_h/2"/>
                                          </p:val>
                                        </p:tav>
                                        <p:tav tm="100000">
                                          <p:val>
                                            <p:strVal val="#ppt_y"/>
                                          </p:val>
                                        </p:tav>
                                      </p:tavLst>
                                    </p:anim>
                                    <p:anim calcmode="lin" valueType="num">
                                      <p:cBhvr>
                                        <p:cTn id="133" dur="500" fill="hold"/>
                                        <p:tgtEl>
                                          <p:spTgt spid="23"/>
                                        </p:tgtEl>
                                        <p:attrNameLst>
                                          <p:attrName>ppt_w</p:attrName>
                                        </p:attrNameLst>
                                      </p:cBhvr>
                                      <p:tavLst>
                                        <p:tav tm="0">
                                          <p:val>
                                            <p:strVal val="#ppt_w"/>
                                          </p:val>
                                        </p:tav>
                                        <p:tav tm="100000">
                                          <p:val>
                                            <p:strVal val="#ppt_w"/>
                                          </p:val>
                                        </p:tav>
                                      </p:tavLst>
                                    </p:anim>
                                    <p:anim calcmode="lin" valueType="num">
                                      <p:cBhvr>
                                        <p:cTn id="134"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1" fill="hold" nodeType="clickEffect">
                                  <p:stCondLst>
                                    <p:cond delay="0"/>
                                  </p:stCondLst>
                                  <p:childTnLst>
                                    <p:set>
                                      <p:cBhvr>
                                        <p:cTn id="138" dur="1" fill="hold">
                                          <p:stCondLst>
                                            <p:cond delay="0"/>
                                          </p:stCondLst>
                                        </p:cTn>
                                        <p:tgtEl>
                                          <p:spTgt spid="24"/>
                                        </p:tgtEl>
                                        <p:attrNameLst>
                                          <p:attrName>style.visibility</p:attrName>
                                        </p:attrNameLst>
                                      </p:cBhvr>
                                      <p:to>
                                        <p:strVal val="visible"/>
                                      </p:to>
                                    </p:set>
                                    <p:anim calcmode="lin" valueType="num">
                                      <p:cBhvr additive="base">
                                        <p:cTn id="139" dur="500" fill="hold"/>
                                        <p:tgtEl>
                                          <p:spTgt spid="24"/>
                                        </p:tgtEl>
                                        <p:attrNameLst>
                                          <p:attrName>ppt_x</p:attrName>
                                        </p:attrNameLst>
                                      </p:cBhvr>
                                      <p:tavLst>
                                        <p:tav tm="0">
                                          <p:val>
                                            <p:strVal val="#ppt_x"/>
                                          </p:val>
                                        </p:tav>
                                        <p:tav tm="100000">
                                          <p:val>
                                            <p:strVal val="#ppt_x"/>
                                          </p:val>
                                        </p:tav>
                                      </p:tavLst>
                                    </p:anim>
                                    <p:anim calcmode="lin" valueType="num">
                                      <p:cBhvr additive="base">
                                        <p:cTn id="140"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804" grpId="0" autoUpdateAnimBg="0"/>
      <p:bldP spid="587805" grpId="0" autoUpdateAnimBg="0"/>
      <p:bldP spid="587807" grpId="0" animBg="1"/>
      <p:bldP spid="587808" grpId="0" animBg="1"/>
      <p:bldP spid="587809" grpId="0" animBg="1"/>
      <p:bldP spid="58793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5"/>
          <p:cNvGrpSpPr>
            <a:grpSpLocks/>
          </p:cNvGrpSpPr>
          <p:nvPr/>
        </p:nvGrpSpPr>
        <p:grpSpPr bwMode="auto">
          <a:xfrm>
            <a:off x="8016875" y="46038"/>
            <a:ext cx="1096963" cy="182562"/>
            <a:chOff x="5050" y="29"/>
            <a:chExt cx="691" cy="115"/>
          </a:xfrm>
        </p:grpSpPr>
        <p:sp>
          <p:nvSpPr>
            <p:cNvPr id="573489" name="AutoShape 49">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73490" name="AutoShape 50">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73491" name="AutoShape 51">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73492" name="AutoShape 52">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73493" name="AutoShape 53">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p:spPr>
          <p:txBody>
            <a:bodyPr wrap="none" anchor="ctr"/>
            <a:lstStyle/>
            <a:p>
              <a:endParaRPr lang="en-IN">
                <a:solidFill>
                  <a:srgbClr val="000000"/>
                </a:solidFill>
              </a:endParaRPr>
            </a:p>
          </p:txBody>
        </p:sp>
        <p:sp>
          <p:nvSpPr>
            <p:cNvPr id="573494" name="AutoShape 54">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p:spPr>
          <p:txBody>
            <a:bodyPr wrap="none" anchor="ctr"/>
            <a:lstStyle/>
            <a:p>
              <a:endParaRPr lang="en-IN">
                <a:solidFill>
                  <a:srgbClr val="000000"/>
                </a:solidFill>
              </a:endParaRPr>
            </a:p>
          </p:txBody>
        </p:sp>
      </p:grpSp>
      <p:sp>
        <p:nvSpPr>
          <p:cNvPr id="60" name="Text Box 25"/>
          <p:cNvSpPr txBox="1">
            <a:spLocks noChangeArrowheads="1"/>
          </p:cNvSpPr>
          <p:nvPr/>
        </p:nvSpPr>
        <p:spPr bwMode="auto">
          <a:xfrm>
            <a:off x="152400" y="0"/>
            <a:ext cx="8839200" cy="553998"/>
          </a:xfrm>
          <a:prstGeom prst="rect">
            <a:avLst/>
          </a:prstGeom>
          <a:noFill/>
          <a:ln w="9525">
            <a:noFill/>
            <a:miter lim="800000"/>
            <a:headEnd/>
            <a:tailEnd/>
          </a:ln>
          <a:effectLst/>
        </p:spPr>
        <p:txBody>
          <a:bodyPr wrap="square">
            <a:spAutoFit/>
          </a:bodyPr>
          <a:lstStyle/>
          <a:p>
            <a:pPr eaLnBrk="1" hangingPunct="1"/>
            <a:r>
              <a:rPr lang="en-US" sz="3000" u="sng" dirty="0" smtClean="0">
                <a:solidFill>
                  <a:srgbClr val="7030A0"/>
                </a:solidFill>
                <a:latin typeface="Arial" charset="0"/>
              </a:rPr>
              <a:t>RF (Representative Fraction)/ Scale factor </a:t>
            </a:r>
            <a:endParaRPr lang="en-US" sz="3000" u="sng" dirty="0">
              <a:solidFill>
                <a:srgbClr val="7030A0"/>
              </a:solidFill>
              <a:latin typeface="Arial" charset="0"/>
            </a:endParaRPr>
          </a:p>
        </p:txBody>
      </p:sp>
      <p:sp>
        <p:nvSpPr>
          <p:cNvPr id="61" name="Rectangle 60"/>
          <p:cNvSpPr/>
          <p:nvPr/>
        </p:nvSpPr>
        <p:spPr>
          <a:xfrm>
            <a:off x="152400" y="533400"/>
            <a:ext cx="8839200" cy="492443"/>
          </a:xfrm>
          <a:prstGeom prst="rect">
            <a:avLst/>
          </a:prstGeom>
          <a:solidFill>
            <a:schemeClr val="accent5">
              <a:lumMod val="40000"/>
              <a:lumOff val="60000"/>
            </a:schemeClr>
          </a:solidFill>
        </p:spPr>
        <p:txBody>
          <a:bodyPr wrap="square">
            <a:spAutoFit/>
          </a:bodyPr>
          <a:lstStyle/>
          <a:p>
            <a:pPr marL="0" lvl="1" algn="just"/>
            <a:r>
              <a:rPr lang="en-US" sz="2600" b="0" dirty="0" smtClean="0">
                <a:solidFill>
                  <a:srgbClr val="000000"/>
                </a:solidFill>
                <a:latin typeface="Calibri" pitchFamily="34" charset="0"/>
                <a:cs typeface="Calibri" pitchFamily="34" charset="0"/>
              </a:rPr>
              <a:t>Ratio that indicates the scale of a drawing is called RF.</a:t>
            </a:r>
          </a:p>
        </p:txBody>
      </p:sp>
      <p:sp>
        <p:nvSpPr>
          <p:cNvPr id="16" name="Rectangle 4"/>
          <p:cNvSpPr>
            <a:spLocks noChangeArrowheads="1"/>
          </p:cNvSpPr>
          <p:nvPr/>
        </p:nvSpPr>
        <p:spPr bwMode="auto">
          <a:xfrm>
            <a:off x="152400" y="1066800"/>
            <a:ext cx="8839200" cy="2514600"/>
          </a:xfrm>
          <a:prstGeom prst="rect">
            <a:avLst/>
          </a:prstGeom>
          <a:solidFill>
            <a:srgbClr val="FFFFCC"/>
          </a:solidFill>
          <a:ln w="9525">
            <a:solidFill>
              <a:schemeClr val="tx1"/>
            </a:solidFill>
            <a:miter lim="800000"/>
            <a:headEnd/>
            <a:tailEnd/>
          </a:ln>
          <a:effectLst/>
        </p:spPr>
        <p:txBody>
          <a:bodyPr wrap="none" anchor="ctr"/>
          <a:lstStyle/>
          <a:p>
            <a:endParaRPr lang="en-IN">
              <a:solidFill>
                <a:srgbClr val="000000"/>
              </a:solidFill>
            </a:endParaRPr>
          </a:p>
        </p:txBody>
      </p:sp>
      <p:sp>
        <p:nvSpPr>
          <p:cNvPr id="17" name="Text Box 12"/>
          <p:cNvSpPr txBox="1">
            <a:spLocks noChangeArrowheads="1"/>
          </p:cNvSpPr>
          <p:nvPr/>
        </p:nvSpPr>
        <p:spPr bwMode="auto">
          <a:xfrm>
            <a:off x="1104900" y="1257300"/>
            <a:ext cx="3240088" cy="304800"/>
          </a:xfrm>
          <a:prstGeom prst="rect">
            <a:avLst/>
          </a:prstGeom>
          <a:noFill/>
          <a:ln w="9525">
            <a:noFill/>
            <a:miter lim="800000"/>
            <a:headEnd/>
            <a:tailEnd/>
          </a:ln>
          <a:effectLst/>
        </p:spPr>
        <p:txBody>
          <a:bodyPr wrap="none">
            <a:spAutoFit/>
          </a:bodyPr>
          <a:lstStyle/>
          <a:p>
            <a:pPr eaLnBrk="1" hangingPunct="1"/>
            <a:r>
              <a:rPr lang="en-US" sz="1400" dirty="0">
                <a:solidFill>
                  <a:srgbClr val="000000"/>
                </a:solidFill>
                <a:latin typeface="Arial" charset="0"/>
              </a:rPr>
              <a:t>REPRESENTATIVE FACTOR (R.F.)</a:t>
            </a:r>
            <a:r>
              <a:rPr lang="en-US" sz="1400" b="0" dirty="0">
                <a:solidFill>
                  <a:srgbClr val="000000"/>
                </a:solidFill>
                <a:latin typeface="Arial" charset="0"/>
              </a:rPr>
              <a:t> </a:t>
            </a:r>
            <a:r>
              <a:rPr lang="en-US" sz="1400" dirty="0">
                <a:solidFill>
                  <a:srgbClr val="000000"/>
                </a:solidFill>
                <a:latin typeface="Arial" charset="0"/>
              </a:rPr>
              <a:t>=</a:t>
            </a:r>
          </a:p>
        </p:txBody>
      </p:sp>
      <p:sp>
        <p:nvSpPr>
          <p:cNvPr id="18" name="Text Box 13"/>
          <p:cNvSpPr txBox="1">
            <a:spLocks noChangeArrowheads="1"/>
          </p:cNvSpPr>
          <p:nvPr/>
        </p:nvSpPr>
        <p:spPr bwMode="auto">
          <a:xfrm>
            <a:off x="4048125" y="1838325"/>
            <a:ext cx="303213" cy="336550"/>
          </a:xfrm>
          <a:prstGeom prst="rect">
            <a:avLst/>
          </a:prstGeom>
          <a:noFill/>
          <a:ln w="9525">
            <a:noFill/>
            <a:miter lim="800000"/>
            <a:headEnd/>
            <a:tailEnd/>
          </a:ln>
          <a:effectLst/>
        </p:spPr>
        <p:txBody>
          <a:bodyPr wrap="none">
            <a:spAutoFit/>
          </a:bodyPr>
          <a:lstStyle/>
          <a:p>
            <a:pPr eaLnBrk="1" hangingPunct="1"/>
            <a:r>
              <a:rPr lang="en-US" b="0">
                <a:solidFill>
                  <a:srgbClr val="000000"/>
                </a:solidFill>
                <a:latin typeface="Arial" charset="0"/>
              </a:rPr>
              <a:t>=</a:t>
            </a:r>
          </a:p>
        </p:txBody>
      </p:sp>
      <p:sp>
        <p:nvSpPr>
          <p:cNvPr id="19" name="Text Box 14"/>
          <p:cNvSpPr txBox="1">
            <a:spLocks noChangeArrowheads="1"/>
          </p:cNvSpPr>
          <p:nvPr/>
        </p:nvSpPr>
        <p:spPr bwMode="auto">
          <a:xfrm>
            <a:off x="4048125" y="2466975"/>
            <a:ext cx="303213" cy="336550"/>
          </a:xfrm>
          <a:prstGeom prst="rect">
            <a:avLst/>
          </a:prstGeom>
          <a:noFill/>
          <a:ln w="9525">
            <a:noFill/>
            <a:miter lim="800000"/>
            <a:headEnd/>
            <a:tailEnd/>
          </a:ln>
          <a:effectLst/>
        </p:spPr>
        <p:txBody>
          <a:bodyPr wrap="none">
            <a:spAutoFit/>
          </a:bodyPr>
          <a:lstStyle/>
          <a:p>
            <a:pPr eaLnBrk="1" hangingPunct="1"/>
            <a:r>
              <a:rPr lang="en-US" b="0">
                <a:solidFill>
                  <a:srgbClr val="000000"/>
                </a:solidFill>
                <a:latin typeface="Arial" charset="0"/>
              </a:rPr>
              <a:t>=</a:t>
            </a:r>
          </a:p>
        </p:txBody>
      </p:sp>
      <p:sp>
        <p:nvSpPr>
          <p:cNvPr id="20" name="Text Box 15"/>
          <p:cNvSpPr txBox="1">
            <a:spLocks noChangeArrowheads="1"/>
          </p:cNvSpPr>
          <p:nvPr/>
        </p:nvSpPr>
        <p:spPr bwMode="auto">
          <a:xfrm>
            <a:off x="4048125" y="3076575"/>
            <a:ext cx="303213" cy="336550"/>
          </a:xfrm>
          <a:prstGeom prst="rect">
            <a:avLst/>
          </a:prstGeom>
          <a:noFill/>
          <a:ln w="9525">
            <a:noFill/>
            <a:miter lim="800000"/>
            <a:headEnd/>
            <a:tailEnd/>
          </a:ln>
          <a:effectLst/>
        </p:spPr>
        <p:txBody>
          <a:bodyPr wrap="none">
            <a:spAutoFit/>
          </a:bodyPr>
          <a:lstStyle/>
          <a:p>
            <a:pPr eaLnBrk="1" hangingPunct="1"/>
            <a:r>
              <a:rPr lang="en-US" b="0">
                <a:solidFill>
                  <a:srgbClr val="000000"/>
                </a:solidFill>
                <a:latin typeface="Arial" charset="0"/>
              </a:rPr>
              <a:t>=</a:t>
            </a:r>
          </a:p>
        </p:txBody>
      </p:sp>
      <p:grpSp>
        <p:nvGrpSpPr>
          <p:cNvPr id="21" name="Group 16"/>
          <p:cNvGrpSpPr>
            <a:grpSpLocks/>
          </p:cNvGrpSpPr>
          <p:nvPr/>
        </p:nvGrpSpPr>
        <p:grpSpPr bwMode="auto">
          <a:xfrm>
            <a:off x="576263" y="1200150"/>
            <a:ext cx="381000" cy="381000"/>
            <a:chOff x="4500" y="3588"/>
            <a:chExt cx="240" cy="240"/>
          </a:xfrm>
        </p:grpSpPr>
        <p:sp>
          <p:nvSpPr>
            <p:cNvPr id="22" name="Oval 17"/>
            <p:cNvSpPr>
              <a:spLocks noChangeArrowheads="1"/>
            </p:cNvSpPr>
            <p:nvPr/>
          </p:nvSpPr>
          <p:spPr bwMode="auto">
            <a:xfrm>
              <a:off x="4500" y="3588"/>
              <a:ext cx="240" cy="240"/>
            </a:xfrm>
            <a:prstGeom prst="ellipse">
              <a:avLst/>
            </a:prstGeom>
            <a:solidFill>
              <a:schemeClr val="bg1"/>
            </a:solidFill>
            <a:ln w="9525">
              <a:solidFill>
                <a:schemeClr val="tx1"/>
              </a:solidFill>
              <a:round/>
              <a:headEnd/>
              <a:tailEnd/>
            </a:ln>
            <a:effectLst/>
          </p:spPr>
          <p:txBody>
            <a:bodyPr wrap="none" anchor="ctr"/>
            <a:lstStyle/>
            <a:p>
              <a:endParaRPr lang="en-IN">
                <a:solidFill>
                  <a:srgbClr val="000000"/>
                </a:solidFill>
              </a:endParaRPr>
            </a:p>
          </p:txBody>
        </p:sp>
        <p:sp>
          <p:nvSpPr>
            <p:cNvPr id="23" name="Text Box 18"/>
            <p:cNvSpPr txBox="1">
              <a:spLocks noChangeArrowheads="1"/>
            </p:cNvSpPr>
            <p:nvPr/>
          </p:nvSpPr>
          <p:spPr bwMode="auto">
            <a:xfrm>
              <a:off x="4512" y="3605"/>
              <a:ext cx="216" cy="212"/>
            </a:xfrm>
            <a:prstGeom prst="rect">
              <a:avLst/>
            </a:prstGeom>
            <a:noFill/>
            <a:ln w="9525">
              <a:noFill/>
              <a:miter lim="800000"/>
              <a:headEnd/>
              <a:tailEnd/>
            </a:ln>
            <a:effectLst/>
          </p:spPr>
          <p:txBody>
            <a:bodyPr wrap="none">
              <a:spAutoFit/>
            </a:bodyPr>
            <a:lstStyle/>
            <a:p>
              <a:pPr eaLnBrk="1" hangingPunct="1"/>
              <a:r>
                <a:rPr lang="en-US" b="0">
                  <a:solidFill>
                    <a:srgbClr val="000000"/>
                  </a:solidFill>
                  <a:latin typeface="Arial Black" pitchFamily="34" charset="0"/>
                </a:rPr>
                <a:t>A</a:t>
              </a:r>
            </a:p>
          </p:txBody>
        </p:sp>
      </p:grpSp>
      <p:sp>
        <p:nvSpPr>
          <p:cNvPr id="34" name="Text Box 27"/>
          <p:cNvSpPr txBox="1">
            <a:spLocks noChangeArrowheads="1"/>
          </p:cNvSpPr>
          <p:nvPr/>
        </p:nvSpPr>
        <p:spPr bwMode="auto">
          <a:xfrm>
            <a:off x="4271963" y="1104900"/>
            <a:ext cx="2406650"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Arial" charset="0"/>
              </a:rPr>
              <a:t>DIMENSION OF DRAWING</a:t>
            </a:r>
          </a:p>
        </p:txBody>
      </p:sp>
      <p:sp>
        <p:nvSpPr>
          <p:cNvPr id="35" name="Text Box 28"/>
          <p:cNvSpPr txBox="1">
            <a:spLocks noChangeArrowheads="1"/>
          </p:cNvSpPr>
          <p:nvPr/>
        </p:nvSpPr>
        <p:spPr bwMode="auto">
          <a:xfrm>
            <a:off x="4271963" y="1400175"/>
            <a:ext cx="2257425" cy="304800"/>
          </a:xfrm>
          <a:prstGeom prst="rect">
            <a:avLst/>
          </a:prstGeom>
          <a:noFill/>
          <a:ln w="9525">
            <a:noFill/>
            <a:miter lim="800000"/>
            <a:headEnd/>
            <a:tailEnd/>
          </a:ln>
          <a:effectLst/>
        </p:spPr>
        <p:txBody>
          <a:bodyPr wrap="none">
            <a:spAutoFit/>
          </a:bodyPr>
          <a:lstStyle/>
          <a:p>
            <a:pPr eaLnBrk="1" hangingPunct="1"/>
            <a:r>
              <a:rPr lang="en-US" sz="1400" dirty="0">
                <a:solidFill>
                  <a:srgbClr val="000000"/>
                </a:solidFill>
                <a:latin typeface="Arial" charset="0"/>
              </a:rPr>
              <a:t>DIMENSION OF OBJECT</a:t>
            </a:r>
          </a:p>
        </p:txBody>
      </p:sp>
      <p:sp>
        <p:nvSpPr>
          <p:cNvPr id="36" name="Text Box 29"/>
          <p:cNvSpPr txBox="1">
            <a:spLocks noChangeArrowheads="1"/>
          </p:cNvSpPr>
          <p:nvPr/>
        </p:nvSpPr>
        <p:spPr bwMode="auto">
          <a:xfrm>
            <a:off x="4271963" y="1724025"/>
            <a:ext cx="2159309" cy="307777"/>
          </a:xfrm>
          <a:prstGeom prst="rect">
            <a:avLst/>
          </a:prstGeom>
          <a:noFill/>
          <a:ln w="9525">
            <a:noFill/>
            <a:miter lim="800000"/>
            <a:headEnd/>
            <a:tailEnd/>
          </a:ln>
          <a:effectLst/>
        </p:spPr>
        <p:txBody>
          <a:bodyPr wrap="none">
            <a:spAutoFit/>
          </a:bodyPr>
          <a:lstStyle/>
          <a:p>
            <a:pPr eaLnBrk="1" hangingPunct="1"/>
            <a:r>
              <a:rPr lang="en-US" sz="1400" dirty="0">
                <a:solidFill>
                  <a:srgbClr val="000000"/>
                </a:solidFill>
                <a:latin typeface="Arial" charset="0"/>
              </a:rPr>
              <a:t>LENGTH </a:t>
            </a:r>
            <a:r>
              <a:rPr lang="en-US" sz="1400" dirty="0" smtClean="0">
                <a:solidFill>
                  <a:srgbClr val="000000"/>
                </a:solidFill>
                <a:latin typeface="Arial" charset="0"/>
              </a:rPr>
              <a:t>ON </a:t>
            </a:r>
            <a:r>
              <a:rPr lang="en-US" sz="1400" dirty="0">
                <a:solidFill>
                  <a:srgbClr val="000000"/>
                </a:solidFill>
                <a:latin typeface="Arial" charset="0"/>
              </a:rPr>
              <a:t>DRAWING</a:t>
            </a:r>
          </a:p>
        </p:txBody>
      </p:sp>
      <p:sp>
        <p:nvSpPr>
          <p:cNvPr id="37" name="Text Box 30"/>
          <p:cNvSpPr txBox="1">
            <a:spLocks noChangeArrowheads="1"/>
          </p:cNvSpPr>
          <p:nvPr/>
        </p:nvSpPr>
        <p:spPr bwMode="auto">
          <a:xfrm>
            <a:off x="4295775" y="2009775"/>
            <a:ext cx="1693863" cy="304800"/>
          </a:xfrm>
          <a:prstGeom prst="rect">
            <a:avLst/>
          </a:prstGeom>
          <a:noFill/>
          <a:ln w="9525">
            <a:noFill/>
            <a:miter lim="800000"/>
            <a:headEnd/>
            <a:tailEnd/>
          </a:ln>
          <a:effectLst/>
        </p:spPr>
        <p:txBody>
          <a:bodyPr wrap="none">
            <a:spAutoFit/>
          </a:bodyPr>
          <a:lstStyle/>
          <a:p>
            <a:pPr eaLnBrk="1" hangingPunct="1"/>
            <a:r>
              <a:rPr lang="en-US" sz="1400" dirty="0">
                <a:solidFill>
                  <a:srgbClr val="000000"/>
                </a:solidFill>
                <a:latin typeface="Arial" charset="0"/>
              </a:rPr>
              <a:t>ACTUAL LENGTH</a:t>
            </a:r>
          </a:p>
        </p:txBody>
      </p:sp>
      <p:sp>
        <p:nvSpPr>
          <p:cNvPr id="38" name="Text Box 31"/>
          <p:cNvSpPr txBox="1">
            <a:spLocks noChangeArrowheads="1"/>
          </p:cNvSpPr>
          <p:nvPr/>
        </p:nvSpPr>
        <p:spPr bwMode="auto">
          <a:xfrm>
            <a:off x="4419600" y="2352675"/>
            <a:ext cx="1903413"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Arial" charset="0"/>
              </a:rPr>
              <a:t>AREA OF DRAWING</a:t>
            </a:r>
          </a:p>
        </p:txBody>
      </p:sp>
      <p:sp>
        <p:nvSpPr>
          <p:cNvPr id="39" name="Text Box 32"/>
          <p:cNvSpPr txBox="1">
            <a:spLocks noChangeArrowheads="1"/>
          </p:cNvSpPr>
          <p:nvPr/>
        </p:nvSpPr>
        <p:spPr bwMode="auto">
          <a:xfrm>
            <a:off x="4405313" y="2638425"/>
            <a:ext cx="1468437"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Arial" charset="0"/>
              </a:rPr>
              <a:t>ACTUAL AREA</a:t>
            </a:r>
          </a:p>
        </p:txBody>
      </p:sp>
      <p:sp>
        <p:nvSpPr>
          <p:cNvPr id="40" name="Text Box 33"/>
          <p:cNvSpPr txBox="1">
            <a:spLocks noChangeArrowheads="1"/>
          </p:cNvSpPr>
          <p:nvPr/>
        </p:nvSpPr>
        <p:spPr bwMode="auto">
          <a:xfrm>
            <a:off x="4429125" y="2962275"/>
            <a:ext cx="2319338"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Arial" charset="0"/>
              </a:rPr>
              <a:t>VOLUME AS PER DRWG</a:t>
            </a:r>
            <a:r>
              <a:rPr lang="en-US" sz="1400" b="0">
                <a:solidFill>
                  <a:srgbClr val="000000"/>
                </a:solidFill>
                <a:latin typeface="Arial" charset="0"/>
              </a:rPr>
              <a:t>.</a:t>
            </a:r>
          </a:p>
        </p:txBody>
      </p:sp>
      <p:sp>
        <p:nvSpPr>
          <p:cNvPr id="41" name="Text Box 34"/>
          <p:cNvSpPr txBox="1">
            <a:spLocks noChangeArrowheads="1"/>
          </p:cNvSpPr>
          <p:nvPr/>
        </p:nvSpPr>
        <p:spPr bwMode="auto">
          <a:xfrm>
            <a:off x="4424363" y="3248025"/>
            <a:ext cx="1724025" cy="304800"/>
          </a:xfrm>
          <a:prstGeom prst="rect">
            <a:avLst/>
          </a:prstGeom>
          <a:noFill/>
          <a:ln w="9525">
            <a:noFill/>
            <a:miter lim="800000"/>
            <a:headEnd/>
            <a:tailEnd/>
          </a:ln>
          <a:effectLst/>
        </p:spPr>
        <p:txBody>
          <a:bodyPr wrap="none">
            <a:spAutoFit/>
          </a:bodyPr>
          <a:lstStyle/>
          <a:p>
            <a:pPr eaLnBrk="1" hangingPunct="1"/>
            <a:r>
              <a:rPr lang="en-US" sz="1400">
                <a:solidFill>
                  <a:srgbClr val="000000"/>
                </a:solidFill>
                <a:latin typeface="Arial" charset="0"/>
              </a:rPr>
              <a:t>ACTUAL VOLUME</a:t>
            </a:r>
          </a:p>
        </p:txBody>
      </p:sp>
      <p:sp>
        <p:nvSpPr>
          <p:cNvPr id="42" name="Line 35"/>
          <p:cNvSpPr>
            <a:spLocks noChangeShapeType="1"/>
          </p:cNvSpPr>
          <p:nvPr/>
        </p:nvSpPr>
        <p:spPr bwMode="auto">
          <a:xfrm>
            <a:off x="4391025" y="1401763"/>
            <a:ext cx="2209800" cy="0"/>
          </a:xfrm>
          <a:prstGeom prst="line">
            <a:avLst/>
          </a:prstGeom>
          <a:noFill/>
          <a:ln w="28575">
            <a:solidFill>
              <a:schemeClr val="tx1"/>
            </a:solidFill>
            <a:round/>
            <a:headEnd/>
            <a:tailEnd/>
          </a:ln>
          <a:effectLst/>
        </p:spPr>
        <p:txBody>
          <a:bodyPr/>
          <a:lstStyle/>
          <a:p>
            <a:endParaRPr lang="en-IN">
              <a:solidFill>
                <a:srgbClr val="000000"/>
              </a:solidFill>
            </a:endParaRPr>
          </a:p>
        </p:txBody>
      </p:sp>
      <p:sp>
        <p:nvSpPr>
          <p:cNvPr id="43" name="Line 36"/>
          <p:cNvSpPr>
            <a:spLocks noChangeShapeType="1"/>
          </p:cNvSpPr>
          <p:nvPr/>
        </p:nvSpPr>
        <p:spPr bwMode="auto">
          <a:xfrm>
            <a:off x="4381500" y="2020888"/>
            <a:ext cx="1981200" cy="0"/>
          </a:xfrm>
          <a:prstGeom prst="line">
            <a:avLst/>
          </a:prstGeom>
          <a:noFill/>
          <a:ln w="28575">
            <a:solidFill>
              <a:schemeClr val="tx1"/>
            </a:solidFill>
            <a:round/>
            <a:headEnd/>
            <a:tailEnd/>
          </a:ln>
          <a:effectLst/>
        </p:spPr>
        <p:txBody>
          <a:bodyPr/>
          <a:lstStyle/>
          <a:p>
            <a:endParaRPr lang="en-IN">
              <a:solidFill>
                <a:srgbClr val="000000"/>
              </a:solidFill>
            </a:endParaRPr>
          </a:p>
        </p:txBody>
      </p:sp>
      <p:sp>
        <p:nvSpPr>
          <p:cNvPr id="44" name="Line 37"/>
          <p:cNvSpPr>
            <a:spLocks noChangeShapeType="1"/>
          </p:cNvSpPr>
          <p:nvPr/>
        </p:nvSpPr>
        <p:spPr bwMode="auto">
          <a:xfrm>
            <a:off x="4500563" y="2649538"/>
            <a:ext cx="1981200" cy="0"/>
          </a:xfrm>
          <a:prstGeom prst="line">
            <a:avLst/>
          </a:prstGeom>
          <a:noFill/>
          <a:ln w="28575">
            <a:solidFill>
              <a:schemeClr val="tx1"/>
            </a:solidFill>
            <a:round/>
            <a:headEnd/>
            <a:tailEnd/>
          </a:ln>
          <a:effectLst/>
        </p:spPr>
        <p:txBody>
          <a:bodyPr/>
          <a:lstStyle/>
          <a:p>
            <a:endParaRPr lang="en-IN">
              <a:solidFill>
                <a:srgbClr val="000000"/>
              </a:solidFill>
            </a:endParaRPr>
          </a:p>
        </p:txBody>
      </p:sp>
      <p:sp>
        <p:nvSpPr>
          <p:cNvPr id="45" name="Line 38"/>
          <p:cNvSpPr>
            <a:spLocks noChangeShapeType="1"/>
          </p:cNvSpPr>
          <p:nvPr/>
        </p:nvSpPr>
        <p:spPr bwMode="auto">
          <a:xfrm>
            <a:off x="4510088" y="3259138"/>
            <a:ext cx="1981200" cy="0"/>
          </a:xfrm>
          <a:prstGeom prst="line">
            <a:avLst/>
          </a:prstGeom>
          <a:noFill/>
          <a:ln w="28575">
            <a:solidFill>
              <a:schemeClr val="tx1"/>
            </a:solidFill>
            <a:round/>
            <a:headEnd/>
            <a:tailEnd/>
          </a:ln>
          <a:effectLst/>
        </p:spPr>
        <p:txBody>
          <a:bodyPr/>
          <a:lstStyle/>
          <a:p>
            <a:endParaRPr lang="en-IN">
              <a:solidFill>
                <a:srgbClr val="000000"/>
              </a:solidFill>
            </a:endParaRPr>
          </a:p>
        </p:txBody>
      </p:sp>
      <p:grpSp>
        <p:nvGrpSpPr>
          <p:cNvPr id="46" name="Group 39"/>
          <p:cNvGrpSpPr>
            <a:grpSpLocks/>
          </p:cNvGrpSpPr>
          <p:nvPr/>
        </p:nvGrpSpPr>
        <p:grpSpPr bwMode="auto">
          <a:xfrm>
            <a:off x="4186238" y="2381250"/>
            <a:ext cx="2071687" cy="568325"/>
            <a:chOff x="2604" y="3024"/>
            <a:chExt cx="1305" cy="358"/>
          </a:xfrm>
        </p:grpSpPr>
        <p:sp>
          <p:nvSpPr>
            <p:cNvPr id="47" name="Text Box 40"/>
            <p:cNvSpPr txBox="1">
              <a:spLocks noChangeArrowheads="1"/>
            </p:cNvSpPr>
            <p:nvPr/>
          </p:nvSpPr>
          <p:spPr bwMode="auto">
            <a:xfrm>
              <a:off x="2604" y="3190"/>
              <a:ext cx="191" cy="192"/>
            </a:xfrm>
            <a:prstGeom prst="rect">
              <a:avLst/>
            </a:prstGeom>
            <a:noFill/>
            <a:ln w="9525">
              <a:noFill/>
              <a:miter lim="800000"/>
              <a:headEnd/>
              <a:tailEnd/>
            </a:ln>
            <a:effectLst/>
          </p:spPr>
          <p:txBody>
            <a:bodyPr wrap="none">
              <a:spAutoFit/>
            </a:bodyPr>
            <a:lstStyle/>
            <a:p>
              <a:pPr eaLnBrk="1" hangingPunct="1"/>
              <a:r>
                <a:rPr lang="en-US" sz="1400" b="0">
                  <a:solidFill>
                    <a:srgbClr val="000000"/>
                  </a:solidFill>
                  <a:latin typeface="Arial" charset="0"/>
                </a:rPr>
                <a:t>V</a:t>
              </a:r>
            </a:p>
          </p:txBody>
        </p:sp>
        <p:sp>
          <p:nvSpPr>
            <p:cNvPr id="48" name="Line 41"/>
            <p:cNvSpPr>
              <a:spLocks noChangeShapeType="1"/>
            </p:cNvSpPr>
            <p:nvPr/>
          </p:nvSpPr>
          <p:spPr bwMode="auto">
            <a:xfrm flipV="1">
              <a:off x="2701" y="3024"/>
              <a:ext cx="106" cy="303"/>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49" name="Line 42"/>
            <p:cNvSpPr>
              <a:spLocks noChangeShapeType="1"/>
            </p:cNvSpPr>
            <p:nvPr/>
          </p:nvSpPr>
          <p:spPr bwMode="auto">
            <a:xfrm>
              <a:off x="2805" y="3024"/>
              <a:ext cx="1104" cy="0"/>
            </a:xfrm>
            <a:prstGeom prst="line">
              <a:avLst/>
            </a:prstGeom>
            <a:noFill/>
            <a:ln w="9525">
              <a:solidFill>
                <a:schemeClr val="tx1"/>
              </a:solidFill>
              <a:round/>
              <a:headEnd/>
              <a:tailEnd/>
            </a:ln>
            <a:effectLst/>
          </p:spPr>
          <p:txBody>
            <a:bodyPr/>
            <a:lstStyle/>
            <a:p>
              <a:endParaRPr lang="en-IN">
                <a:solidFill>
                  <a:srgbClr val="000000"/>
                </a:solidFill>
              </a:endParaRPr>
            </a:p>
          </p:txBody>
        </p:sp>
      </p:grpSp>
      <p:grpSp>
        <p:nvGrpSpPr>
          <p:cNvPr id="50" name="Group 43"/>
          <p:cNvGrpSpPr>
            <a:grpSpLocks/>
          </p:cNvGrpSpPr>
          <p:nvPr/>
        </p:nvGrpSpPr>
        <p:grpSpPr bwMode="auto">
          <a:xfrm>
            <a:off x="4181475" y="2990850"/>
            <a:ext cx="2071688" cy="568325"/>
            <a:chOff x="2604" y="3024"/>
            <a:chExt cx="1305" cy="358"/>
          </a:xfrm>
        </p:grpSpPr>
        <p:sp>
          <p:nvSpPr>
            <p:cNvPr id="51" name="Text Box 44"/>
            <p:cNvSpPr txBox="1">
              <a:spLocks noChangeArrowheads="1"/>
            </p:cNvSpPr>
            <p:nvPr/>
          </p:nvSpPr>
          <p:spPr bwMode="auto">
            <a:xfrm>
              <a:off x="2604" y="3190"/>
              <a:ext cx="191" cy="192"/>
            </a:xfrm>
            <a:prstGeom prst="rect">
              <a:avLst/>
            </a:prstGeom>
            <a:noFill/>
            <a:ln w="9525">
              <a:noFill/>
              <a:miter lim="800000"/>
              <a:headEnd/>
              <a:tailEnd/>
            </a:ln>
            <a:effectLst/>
          </p:spPr>
          <p:txBody>
            <a:bodyPr wrap="none">
              <a:spAutoFit/>
            </a:bodyPr>
            <a:lstStyle/>
            <a:p>
              <a:pPr eaLnBrk="1" hangingPunct="1"/>
              <a:r>
                <a:rPr lang="en-US" sz="1400" b="0">
                  <a:solidFill>
                    <a:srgbClr val="000000"/>
                  </a:solidFill>
                  <a:latin typeface="Arial" charset="0"/>
                </a:rPr>
                <a:t>V</a:t>
              </a:r>
            </a:p>
          </p:txBody>
        </p:sp>
        <p:sp>
          <p:nvSpPr>
            <p:cNvPr id="52" name="Line 45"/>
            <p:cNvSpPr>
              <a:spLocks noChangeShapeType="1"/>
            </p:cNvSpPr>
            <p:nvPr/>
          </p:nvSpPr>
          <p:spPr bwMode="auto">
            <a:xfrm flipV="1">
              <a:off x="2701" y="3024"/>
              <a:ext cx="106" cy="303"/>
            </a:xfrm>
            <a:prstGeom prst="line">
              <a:avLst/>
            </a:prstGeom>
            <a:noFill/>
            <a:ln w="9525">
              <a:solidFill>
                <a:schemeClr val="tx1"/>
              </a:solidFill>
              <a:round/>
              <a:headEnd/>
              <a:tailEnd/>
            </a:ln>
            <a:effectLst/>
          </p:spPr>
          <p:txBody>
            <a:bodyPr/>
            <a:lstStyle/>
            <a:p>
              <a:endParaRPr lang="en-IN">
                <a:solidFill>
                  <a:srgbClr val="000000"/>
                </a:solidFill>
              </a:endParaRPr>
            </a:p>
          </p:txBody>
        </p:sp>
        <p:sp>
          <p:nvSpPr>
            <p:cNvPr id="53" name="Line 46"/>
            <p:cNvSpPr>
              <a:spLocks noChangeShapeType="1"/>
            </p:cNvSpPr>
            <p:nvPr/>
          </p:nvSpPr>
          <p:spPr bwMode="auto">
            <a:xfrm>
              <a:off x="2805" y="3024"/>
              <a:ext cx="1104" cy="0"/>
            </a:xfrm>
            <a:prstGeom prst="line">
              <a:avLst/>
            </a:prstGeom>
            <a:noFill/>
            <a:ln w="9525">
              <a:solidFill>
                <a:schemeClr val="tx1"/>
              </a:solidFill>
              <a:round/>
              <a:headEnd/>
              <a:tailEnd/>
            </a:ln>
            <a:effectLst/>
          </p:spPr>
          <p:txBody>
            <a:bodyPr/>
            <a:lstStyle/>
            <a:p>
              <a:endParaRPr lang="en-IN">
                <a:solidFill>
                  <a:srgbClr val="000000"/>
                </a:solidFill>
              </a:endParaRPr>
            </a:p>
          </p:txBody>
        </p:sp>
      </p:grpSp>
      <p:sp>
        <p:nvSpPr>
          <p:cNvPr id="54" name="Text Box 47"/>
          <p:cNvSpPr txBox="1">
            <a:spLocks noChangeArrowheads="1"/>
          </p:cNvSpPr>
          <p:nvPr/>
        </p:nvSpPr>
        <p:spPr bwMode="auto">
          <a:xfrm>
            <a:off x="4210050" y="3162300"/>
            <a:ext cx="247650" cy="244475"/>
          </a:xfrm>
          <a:prstGeom prst="rect">
            <a:avLst/>
          </a:prstGeom>
          <a:noFill/>
          <a:ln w="9525">
            <a:noFill/>
            <a:miter lim="800000"/>
            <a:headEnd/>
            <a:tailEnd/>
          </a:ln>
          <a:effectLst/>
        </p:spPr>
        <p:txBody>
          <a:bodyPr wrap="none">
            <a:spAutoFit/>
          </a:bodyPr>
          <a:lstStyle/>
          <a:p>
            <a:pPr eaLnBrk="1" hangingPunct="1"/>
            <a:r>
              <a:rPr lang="en-US" sz="1000" b="0">
                <a:solidFill>
                  <a:srgbClr val="000000"/>
                </a:solidFill>
                <a:latin typeface="Times New Roman" pitchFamily="18" charset="0"/>
              </a:rPr>
              <a:t>3</a:t>
            </a:r>
          </a:p>
        </p:txBody>
      </p:sp>
      <p:sp>
        <p:nvSpPr>
          <p:cNvPr id="55" name="Rectangle 54"/>
          <p:cNvSpPr/>
          <p:nvPr/>
        </p:nvSpPr>
        <p:spPr>
          <a:xfrm>
            <a:off x="152400" y="3581400"/>
            <a:ext cx="8839200" cy="3293209"/>
          </a:xfrm>
          <a:prstGeom prst="rect">
            <a:avLst/>
          </a:prstGeom>
          <a:solidFill>
            <a:srgbClr val="DDF6FF"/>
          </a:solidFill>
        </p:spPr>
        <p:txBody>
          <a:bodyPr wrap="square">
            <a:spAutoFit/>
          </a:bodyPr>
          <a:lstStyle/>
          <a:p>
            <a:pPr marL="11113" indent="-11113" algn="just">
              <a:spcBef>
                <a:spcPct val="50000"/>
              </a:spcBef>
            </a:pPr>
            <a:r>
              <a:rPr lang="en-US" sz="2600" b="0" dirty="0" smtClean="0">
                <a:solidFill>
                  <a:srgbClr val="000000"/>
                </a:solidFill>
                <a:latin typeface="Calibri" pitchFamily="34" charset="0"/>
                <a:cs typeface="Calibri" pitchFamily="34" charset="0"/>
              </a:rPr>
              <a:t>For RF above, both the lengths should have same units. All other dimensions of the object should be drawn to the same RF.</a:t>
            </a:r>
          </a:p>
          <a:p>
            <a:pPr marL="11113" indent="-11113" algn="just">
              <a:spcBef>
                <a:spcPct val="50000"/>
              </a:spcBef>
            </a:pPr>
            <a:r>
              <a:rPr lang="en-US" sz="2600" b="0" dirty="0" smtClean="0">
                <a:solidFill>
                  <a:srgbClr val="000000"/>
                </a:solidFill>
                <a:latin typeface="Calibri" pitchFamily="34" charset="0"/>
                <a:cs typeface="Calibri" pitchFamily="34" charset="0"/>
              </a:rPr>
              <a:t>Scale and RF are synonymous, as scale is formatted as X:Y, while RF as X/Y.</a:t>
            </a:r>
          </a:p>
          <a:p>
            <a:pPr marL="11113" indent="-11113" algn="just">
              <a:spcBef>
                <a:spcPct val="50000"/>
              </a:spcBef>
            </a:pPr>
            <a:r>
              <a:rPr lang="en-US" sz="2600" b="0" dirty="0" smtClean="0">
                <a:solidFill>
                  <a:srgbClr val="000000"/>
                </a:solidFill>
                <a:latin typeface="Calibri" pitchFamily="34" charset="0"/>
                <a:cs typeface="Calibri" pitchFamily="34" charset="0"/>
              </a:rPr>
              <a:t>Format of scale: SCALE X:Y written in the title block. If different objects are drawn to diff. scales on a sheet, respective scale is mentioned below the drawing of that object.</a:t>
            </a:r>
          </a:p>
        </p:txBody>
      </p:sp>
      <p:sp>
        <p:nvSpPr>
          <p:cNvPr id="56" name="Rectangle 55"/>
          <p:cNvSpPr/>
          <p:nvPr/>
        </p:nvSpPr>
        <p:spPr>
          <a:xfrm>
            <a:off x="228600" y="1752600"/>
            <a:ext cx="3352800" cy="1077218"/>
          </a:xfrm>
          <a:prstGeom prst="rect">
            <a:avLst/>
          </a:prstGeom>
          <a:solidFill>
            <a:schemeClr val="bg1"/>
          </a:solidFill>
          <a:ln>
            <a:solidFill>
              <a:schemeClr val="tx1"/>
            </a:solidFill>
          </a:ln>
        </p:spPr>
        <p:txBody>
          <a:bodyPr wrap="square">
            <a:spAutoFit/>
          </a:bodyPr>
          <a:lstStyle/>
          <a:p>
            <a:pPr algn="just"/>
            <a:r>
              <a:rPr lang="en-IN" b="0" dirty="0" smtClean="0">
                <a:solidFill>
                  <a:srgbClr val="000000"/>
                </a:solidFill>
                <a:latin typeface="Calibri" pitchFamily="34" charset="0"/>
                <a:cs typeface="Calibri" pitchFamily="34" charset="0"/>
              </a:rPr>
              <a:t>E.g. When a 1 cm long line in a drawing represents 1 meter length of the object,</a:t>
            </a:r>
          </a:p>
          <a:p>
            <a:pPr algn="just"/>
            <a:endParaRPr lang="en-IN" b="0" dirty="0">
              <a:solidFill>
                <a:srgbClr val="000000"/>
              </a:solidFill>
              <a:latin typeface="Calibri" pitchFamily="34" charset="0"/>
              <a:cs typeface="Calibri" pitchFamily="34" charset="0"/>
            </a:endParaRPr>
          </a:p>
        </p:txBody>
      </p:sp>
      <p:pic>
        <p:nvPicPr>
          <p:cNvPr id="1026" name="Picture 2"/>
          <p:cNvPicPr>
            <a:picLocks noChangeAspect="1" noChangeArrowheads="1"/>
          </p:cNvPicPr>
          <p:nvPr/>
        </p:nvPicPr>
        <p:blipFill>
          <a:blip r:embed="rId3"/>
          <a:srcRect/>
          <a:stretch>
            <a:fillRect/>
          </a:stretch>
        </p:blipFill>
        <p:spPr bwMode="auto">
          <a:xfrm>
            <a:off x="609600" y="2590800"/>
            <a:ext cx="2657475" cy="505673"/>
          </a:xfrm>
          <a:prstGeom prst="rect">
            <a:avLst/>
          </a:prstGeom>
          <a:solidFill>
            <a:srgbClr val="CCFFCC"/>
          </a:solidFill>
          <a:ln w="9525">
            <a:solidFill>
              <a:schemeClr val="tx1"/>
            </a:solidFill>
            <a:miter lim="800000"/>
            <a:headEnd/>
            <a:tailEnd/>
          </a:ln>
          <a:effectLst/>
        </p:spPr>
      </p:pic>
    </p:spTree>
    <p:extLst>
      <p:ext uri="{BB962C8B-B14F-4D97-AF65-F5344CB8AC3E}">
        <p14:creationId xmlns:p14="http://schemas.microsoft.com/office/powerpoint/2010/main" val="793566695"/>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7333546" cy="553998"/>
          </a:xfrm>
          <a:prstGeom prst="rect">
            <a:avLst/>
          </a:prstGeom>
        </p:spPr>
        <p:txBody>
          <a:bodyPr wrap="none">
            <a:spAutoFit/>
          </a:bodyPr>
          <a:lstStyle/>
          <a:p>
            <a:pPr eaLnBrk="1" hangingPunct="1"/>
            <a:r>
              <a:rPr lang="en-US" sz="3000" u="sng" dirty="0" smtClean="0">
                <a:solidFill>
                  <a:srgbClr val="7030A0"/>
                </a:solidFill>
                <a:latin typeface="Arial" charset="0"/>
              </a:rPr>
              <a:t>BIS (SP 46: 2003) recommended scales</a:t>
            </a:r>
            <a:endParaRPr lang="en-US" sz="3000" u="sng" dirty="0">
              <a:solidFill>
                <a:srgbClr val="7030A0"/>
              </a:solidFill>
              <a:latin typeface="Arial" charset="0"/>
            </a:endParaRPr>
          </a:p>
        </p:txBody>
      </p:sp>
      <p:sp>
        <p:nvSpPr>
          <p:cNvPr id="47" name="Rectangle 46"/>
          <p:cNvSpPr/>
          <p:nvPr/>
        </p:nvSpPr>
        <p:spPr>
          <a:xfrm>
            <a:off x="3810000" y="3810000"/>
            <a:ext cx="6553200" cy="426912"/>
          </a:xfrm>
          <a:prstGeom prst="rect">
            <a:avLst/>
          </a:prstGeom>
        </p:spPr>
        <p:txBody>
          <a:bodyPr wrap="square">
            <a:spAutoFit/>
          </a:bodyPr>
          <a:lstStyle/>
          <a:p>
            <a:pPr algn="just">
              <a:lnSpc>
                <a:spcPct val="150000"/>
              </a:lnSpc>
              <a:spcBef>
                <a:spcPct val="50000"/>
              </a:spcBef>
            </a:pPr>
            <a:r>
              <a:rPr lang="en-US" dirty="0" smtClean="0">
                <a:solidFill>
                  <a:srgbClr val="000000"/>
                </a:solidFill>
                <a:latin typeface="Garamond" pitchFamily="18" charset="0"/>
              </a:rPr>
              <a:t>.</a:t>
            </a:r>
            <a:endParaRPr lang="en-US" dirty="0">
              <a:solidFill>
                <a:srgbClr val="000000"/>
              </a:solidFill>
              <a:latin typeface="Garamond" pitchFamily="18" charset="0"/>
            </a:endParaRPr>
          </a:p>
        </p:txBody>
      </p:sp>
      <p:sp>
        <p:nvSpPr>
          <p:cNvPr id="53" name="Rectangle 52"/>
          <p:cNvSpPr/>
          <p:nvPr/>
        </p:nvSpPr>
        <p:spPr>
          <a:xfrm>
            <a:off x="152400" y="3810000"/>
            <a:ext cx="8839200" cy="892552"/>
          </a:xfrm>
          <a:prstGeom prst="rect">
            <a:avLst/>
          </a:prstGeom>
          <a:solidFill>
            <a:srgbClr val="DDF6FF"/>
          </a:solidFill>
        </p:spPr>
        <p:txBody>
          <a:bodyPr wrap="square">
            <a:spAutoFit/>
          </a:bodyPr>
          <a:lstStyle/>
          <a:p>
            <a:pPr algn="just"/>
            <a:r>
              <a:rPr lang="en-IN" sz="2600" b="0" dirty="0" smtClean="0">
                <a:solidFill>
                  <a:srgbClr val="000000"/>
                </a:solidFill>
                <a:latin typeface="Calibri" pitchFamily="34" charset="0"/>
                <a:cs typeface="Calibri" pitchFamily="34" charset="0"/>
              </a:rPr>
              <a:t>Intermediate scales can be used in exceptional cases where recommended scales can not be applied for functional reasons.</a:t>
            </a:r>
            <a:endParaRPr lang="en-US" sz="2600" b="0" dirty="0" smtClean="0">
              <a:solidFill>
                <a:srgbClr val="000000"/>
              </a:solidFill>
              <a:latin typeface="Calibri" pitchFamily="34" charset="0"/>
              <a:cs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304800" y="533400"/>
            <a:ext cx="7160491" cy="3200400"/>
          </a:xfrm>
          <a:prstGeom prst="rect">
            <a:avLst/>
          </a:prstGeom>
          <a:noFill/>
          <a:ln w="9525">
            <a:noFill/>
            <a:miter lim="800000"/>
            <a:headEnd/>
            <a:tailEnd/>
          </a:ln>
          <a:effectLst/>
        </p:spPr>
      </p:pic>
      <p:sp>
        <p:nvSpPr>
          <p:cNvPr id="58" name="Rectangle 57"/>
          <p:cNvSpPr/>
          <p:nvPr/>
        </p:nvSpPr>
        <p:spPr>
          <a:xfrm>
            <a:off x="152400" y="4648200"/>
            <a:ext cx="5253361" cy="553998"/>
          </a:xfrm>
          <a:prstGeom prst="rect">
            <a:avLst/>
          </a:prstGeom>
        </p:spPr>
        <p:txBody>
          <a:bodyPr wrap="none">
            <a:spAutoFit/>
          </a:bodyPr>
          <a:lstStyle/>
          <a:p>
            <a:pPr eaLnBrk="1" hangingPunct="1"/>
            <a:r>
              <a:rPr lang="en-US" sz="3000" u="sng" dirty="0" smtClean="0">
                <a:solidFill>
                  <a:srgbClr val="7030A0"/>
                </a:solidFill>
                <a:latin typeface="Arial" charset="0"/>
              </a:rPr>
              <a:t>LOS (Length of Scale) (mm)</a:t>
            </a:r>
            <a:endParaRPr lang="en-US" sz="3000" u="sng" dirty="0">
              <a:solidFill>
                <a:srgbClr val="7030A0"/>
              </a:solidFill>
              <a:latin typeface="Arial" charset="0"/>
            </a:endParaRPr>
          </a:p>
        </p:txBody>
      </p:sp>
      <p:sp>
        <p:nvSpPr>
          <p:cNvPr id="59" name="Rectangle 58"/>
          <p:cNvSpPr/>
          <p:nvPr/>
        </p:nvSpPr>
        <p:spPr>
          <a:xfrm>
            <a:off x="304800" y="5565338"/>
            <a:ext cx="8839200" cy="1292662"/>
          </a:xfrm>
          <a:prstGeom prst="rect">
            <a:avLst/>
          </a:prstGeom>
          <a:solidFill>
            <a:schemeClr val="accent1">
              <a:lumMod val="20000"/>
              <a:lumOff val="80000"/>
            </a:schemeClr>
          </a:solidFill>
        </p:spPr>
        <p:txBody>
          <a:bodyPr wrap="square">
            <a:spAutoFit/>
          </a:bodyPr>
          <a:lstStyle/>
          <a:p>
            <a:pPr marL="11113" indent="-11113" algn="just">
              <a:spcBef>
                <a:spcPct val="50000"/>
              </a:spcBef>
            </a:pPr>
            <a:r>
              <a:rPr lang="en-US" sz="2600" b="0" dirty="0" smtClean="0">
                <a:solidFill>
                  <a:srgbClr val="000000"/>
                </a:solidFill>
                <a:latin typeface="Calibri" pitchFamily="34" charset="0"/>
                <a:cs typeface="Calibri" pitchFamily="34" charset="0"/>
              </a:rPr>
              <a:t>All the scales (except the scale of chords) are constructed by drawing a line of length equivalent to the actual distance to be represented. This length is called length of scale (LOS).</a:t>
            </a:r>
            <a:endParaRPr lang="en-US" sz="2600" b="0" dirty="0">
              <a:solidFill>
                <a:srgbClr val="000000"/>
              </a:solidFill>
              <a:latin typeface="Calibri" pitchFamily="34" charset="0"/>
              <a:cs typeface="Calibri" pitchFamily="34" charset="0"/>
            </a:endParaRPr>
          </a:p>
        </p:txBody>
      </p:sp>
      <p:sp>
        <p:nvSpPr>
          <p:cNvPr id="61" name="Text Box 25"/>
          <p:cNvSpPr txBox="1">
            <a:spLocks noChangeArrowheads="1"/>
          </p:cNvSpPr>
          <p:nvPr/>
        </p:nvSpPr>
        <p:spPr bwMode="auto">
          <a:xfrm>
            <a:off x="304800" y="5181600"/>
            <a:ext cx="8009629" cy="369332"/>
          </a:xfrm>
          <a:prstGeom prst="rect">
            <a:avLst/>
          </a:prstGeom>
          <a:solidFill>
            <a:schemeClr val="accent5">
              <a:lumMod val="20000"/>
              <a:lumOff val="80000"/>
            </a:schemeClr>
          </a:solidFill>
          <a:ln w="9525">
            <a:noFill/>
            <a:miter lim="800000"/>
            <a:headEnd/>
            <a:tailEnd/>
          </a:ln>
          <a:effectLst/>
        </p:spPr>
        <p:txBody>
          <a:bodyPr wrap="none">
            <a:spAutoFit/>
          </a:bodyPr>
          <a:lstStyle/>
          <a:p>
            <a:pPr eaLnBrk="1" hangingPunct="1"/>
            <a:r>
              <a:rPr lang="en-US" sz="1800" dirty="0">
                <a:solidFill>
                  <a:srgbClr val="000000"/>
                </a:solidFill>
                <a:latin typeface="Arial" charset="0"/>
              </a:rPr>
              <a:t>LENGTH OF SCALE </a:t>
            </a:r>
            <a:r>
              <a:rPr lang="en-US" sz="1800" dirty="0" smtClean="0">
                <a:solidFill>
                  <a:srgbClr val="000000"/>
                </a:solidFill>
                <a:latin typeface="Arial" charset="0"/>
              </a:rPr>
              <a:t>(LOS)=</a:t>
            </a:r>
            <a:r>
              <a:rPr lang="en-US" sz="1800" b="0" dirty="0" smtClean="0">
                <a:solidFill>
                  <a:srgbClr val="000000"/>
                </a:solidFill>
                <a:latin typeface="Arial" charset="0"/>
              </a:rPr>
              <a:t> </a:t>
            </a:r>
            <a:r>
              <a:rPr lang="en-US" sz="1800" dirty="0">
                <a:solidFill>
                  <a:srgbClr val="000000"/>
                </a:solidFill>
                <a:latin typeface="Arial" charset="0"/>
              </a:rPr>
              <a:t>R.F.   </a:t>
            </a:r>
            <a:r>
              <a:rPr lang="en-US" sz="1800" dirty="0" smtClean="0">
                <a:solidFill>
                  <a:srgbClr val="000000"/>
                </a:solidFill>
                <a:latin typeface="Arial" charset="0"/>
              </a:rPr>
              <a:t>X   </a:t>
            </a:r>
            <a:r>
              <a:rPr lang="en-US" sz="1800" dirty="0">
                <a:solidFill>
                  <a:srgbClr val="000000"/>
                </a:solidFill>
                <a:latin typeface="Arial" charset="0"/>
              </a:rPr>
              <a:t>MAX. LENGTH TO BE MEASURED.</a:t>
            </a:r>
          </a:p>
        </p:txBody>
      </p:sp>
    </p:spTree>
    <p:extLst>
      <p:ext uri="{BB962C8B-B14F-4D97-AF65-F5344CB8AC3E}">
        <p14:creationId xmlns:p14="http://schemas.microsoft.com/office/powerpoint/2010/main" val="430470159"/>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2805896" cy="553998"/>
          </a:xfrm>
          <a:prstGeom prst="rect">
            <a:avLst/>
          </a:prstGeom>
        </p:spPr>
        <p:txBody>
          <a:bodyPr wrap="none">
            <a:spAutoFit/>
          </a:bodyPr>
          <a:lstStyle/>
          <a:p>
            <a:pPr eaLnBrk="1" hangingPunct="1"/>
            <a:r>
              <a:rPr lang="en-US" sz="3000" u="sng" dirty="0" smtClean="0">
                <a:solidFill>
                  <a:srgbClr val="E89418"/>
                </a:solidFill>
                <a:latin typeface="Arial" charset="0"/>
              </a:rPr>
              <a:t>Types of scale</a:t>
            </a:r>
            <a:endParaRPr lang="en-US" sz="3000" u="sng" dirty="0">
              <a:solidFill>
                <a:srgbClr val="E89418"/>
              </a:solidFill>
              <a:latin typeface="Arial" charset="0"/>
            </a:endParaRPr>
          </a:p>
        </p:txBody>
      </p:sp>
      <p:sp>
        <p:nvSpPr>
          <p:cNvPr id="47" name="Rectangle 46"/>
          <p:cNvSpPr/>
          <p:nvPr/>
        </p:nvSpPr>
        <p:spPr>
          <a:xfrm>
            <a:off x="3810000" y="3810000"/>
            <a:ext cx="6553200" cy="426912"/>
          </a:xfrm>
          <a:prstGeom prst="rect">
            <a:avLst/>
          </a:prstGeom>
        </p:spPr>
        <p:txBody>
          <a:bodyPr wrap="square">
            <a:spAutoFit/>
          </a:bodyPr>
          <a:lstStyle/>
          <a:p>
            <a:pPr algn="just">
              <a:lnSpc>
                <a:spcPct val="150000"/>
              </a:lnSpc>
              <a:spcBef>
                <a:spcPct val="50000"/>
              </a:spcBef>
            </a:pPr>
            <a:r>
              <a:rPr lang="en-US" dirty="0" smtClean="0">
                <a:solidFill>
                  <a:srgbClr val="000000"/>
                </a:solidFill>
                <a:latin typeface="Garamond" pitchFamily="18" charset="0"/>
              </a:rPr>
              <a:t>.</a:t>
            </a:r>
            <a:endParaRPr lang="en-US" dirty="0">
              <a:solidFill>
                <a:srgbClr val="000000"/>
              </a:solidFill>
              <a:latin typeface="Garamond" pitchFamily="18" charset="0"/>
            </a:endParaRPr>
          </a:p>
        </p:txBody>
      </p:sp>
      <p:sp>
        <p:nvSpPr>
          <p:cNvPr id="51" name="Rectangle 50"/>
          <p:cNvSpPr/>
          <p:nvPr/>
        </p:nvSpPr>
        <p:spPr>
          <a:xfrm>
            <a:off x="152400" y="609600"/>
            <a:ext cx="8839200" cy="3693319"/>
          </a:xfrm>
          <a:prstGeom prst="rect">
            <a:avLst/>
          </a:prstGeom>
          <a:noFill/>
        </p:spPr>
        <p:txBody>
          <a:bodyPr wrap="square">
            <a:spAutoFit/>
          </a:bodyPr>
          <a:lstStyle/>
          <a:p>
            <a:pPr algn="just"/>
            <a:r>
              <a:rPr lang="en-IN" sz="2600" b="0" dirty="0" smtClean="0">
                <a:solidFill>
                  <a:srgbClr val="000000"/>
                </a:solidFill>
                <a:latin typeface="Calibri" pitchFamily="34" charset="0"/>
                <a:cs typeface="Calibri" pitchFamily="34" charset="0"/>
              </a:rPr>
              <a:t>• </a:t>
            </a:r>
            <a:r>
              <a:rPr lang="en-IN" sz="2600" b="0" dirty="0" smtClean="0">
                <a:solidFill>
                  <a:srgbClr val="00B0F0"/>
                </a:solidFill>
                <a:latin typeface="Calibri" pitchFamily="34" charset="0"/>
                <a:cs typeface="Calibri" pitchFamily="34" charset="0"/>
              </a:rPr>
              <a:t>Engineers Scale :</a:t>
            </a:r>
          </a:p>
          <a:p>
            <a:pPr algn="just"/>
            <a:r>
              <a:rPr lang="en-IN" sz="2600" b="0" dirty="0" smtClean="0">
                <a:solidFill>
                  <a:srgbClr val="000000"/>
                </a:solidFill>
                <a:latin typeface="Calibri" pitchFamily="34" charset="0"/>
                <a:cs typeface="Calibri" pitchFamily="34" charset="0"/>
              </a:rPr>
              <a:t>The relation between the dimension on the drawing and the actual dimension of the object is mentioned numerically (like 10mm = 15 m).</a:t>
            </a:r>
          </a:p>
          <a:p>
            <a:pPr algn="just"/>
            <a:endParaRPr lang="en-IN" sz="2600" b="0" dirty="0" smtClean="0">
              <a:solidFill>
                <a:srgbClr val="000000"/>
              </a:solidFill>
              <a:latin typeface="Calibri" pitchFamily="34" charset="0"/>
              <a:cs typeface="Calibri" pitchFamily="34" charset="0"/>
            </a:endParaRPr>
          </a:p>
          <a:p>
            <a:pPr algn="just"/>
            <a:r>
              <a:rPr lang="en-IN" sz="2600" b="0" dirty="0" smtClean="0">
                <a:solidFill>
                  <a:srgbClr val="000000"/>
                </a:solidFill>
                <a:latin typeface="Calibri" pitchFamily="34" charset="0"/>
                <a:cs typeface="Calibri" pitchFamily="34" charset="0"/>
              </a:rPr>
              <a:t>• </a:t>
            </a:r>
            <a:r>
              <a:rPr lang="en-IN" sz="2600" b="0" dirty="0" smtClean="0">
                <a:solidFill>
                  <a:srgbClr val="00B0F0"/>
                </a:solidFill>
                <a:latin typeface="Calibri" pitchFamily="34" charset="0"/>
                <a:cs typeface="Calibri" pitchFamily="34" charset="0"/>
              </a:rPr>
              <a:t>Graphical Scale:</a:t>
            </a:r>
          </a:p>
          <a:p>
            <a:pPr algn="just"/>
            <a:r>
              <a:rPr lang="en-IN" sz="2600" b="0" dirty="0" smtClean="0">
                <a:solidFill>
                  <a:srgbClr val="000000"/>
                </a:solidFill>
                <a:latin typeface="Calibri" pitchFamily="34" charset="0"/>
                <a:cs typeface="Calibri" pitchFamily="34" charset="0"/>
              </a:rPr>
              <a:t>Scale is drawn on the drawing itself. This takes care of the shrinkage of the engineer’s scale when the drawing becomes old.</a:t>
            </a:r>
            <a:endParaRPr lang="en-US" sz="2600" b="0" dirty="0">
              <a:solidFill>
                <a:srgbClr val="000000"/>
              </a:solidFill>
              <a:latin typeface="Calibri" pitchFamily="34" charset="0"/>
              <a:cs typeface="Calibri" pitchFamily="34" charset="0"/>
            </a:endParaRPr>
          </a:p>
        </p:txBody>
      </p:sp>
      <p:grpSp>
        <p:nvGrpSpPr>
          <p:cNvPr id="6" name="Group 2"/>
          <p:cNvGrpSpPr>
            <a:grpSpLocks/>
          </p:cNvGrpSpPr>
          <p:nvPr/>
        </p:nvGrpSpPr>
        <p:grpSpPr bwMode="auto">
          <a:xfrm>
            <a:off x="381000" y="4419601"/>
            <a:ext cx="8537575" cy="2017923"/>
            <a:chOff x="192" y="2496"/>
            <a:chExt cx="5378" cy="1089"/>
          </a:xfrm>
        </p:grpSpPr>
        <p:sp>
          <p:nvSpPr>
            <p:cNvPr id="7" name="Rectangle 3"/>
            <p:cNvSpPr>
              <a:spLocks noChangeArrowheads="1"/>
            </p:cNvSpPr>
            <p:nvPr/>
          </p:nvSpPr>
          <p:spPr bwMode="auto">
            <a:xfrm>
              <a:off x="192" y="2496"/>
              <a:ext cx="5376" cy="1056"/>
            </a:xfrm>
            <a:prstGeom prst="rect">
              <a:avLst/>
            </a:prstGeom>
            <a:solidFill>
              <a:schemeClr val="hlink"/>
            </a:solidFill>
            <a:ln w="9525">
              <a:solidFill>
                <a:schemeClr val="tx1"/>
              </a:solidFill>
              <a:miter lim="800000"/>
              <a:headEnd/>
              <a:tailEnd/>
            </a:ln>
            <a:effectLst/>
          </p:spPr>
          <p:txBody>
            <a:bodyPr wrap="none" anchor="ctr"/>
            <a:lstStyle/>
            <a:p>
              <a:endParaRPr lang="en-IN">
                <a:solidFill>
                  <a:srgbClr val="000000"/>
                </a:solidFill>
              </a:endParaRPr>
            </a:p>
          </p:txBody>
        </p:sp>
        <p:sp>
          <p:nvSpPr>
            <p:cNvPr id="8" name="Text Box 4"/>
            <p:cNvSpPr txBox="1">
              <a:spLocks noChangeArrowheads="1"/>
            </p:cNvSpPr>
            <p:nvPr/>
          </p:nvSpPr>
          <p:spPr bwMode="auto">
            <a:xfrm>
              <a:off x="192" y="2539"/>
              <a:ext cx="5378" cy="1046"/>
            </a:xfrm>
            <a:prstGeom prst="rect">
              <a:avLst/>
            </a:prstGeom>
            <a:noFill/>
            <a:ln w="9525">
              <a:noFill/>
              <a:miter lim="800000"/>
              <a:headEnd/>
              <a:tailEnd/>
            </a:ln>
            <a:effectLst/>
          </p:spPr>
          <p:txBody>
            <a:bodyPr wrap="none">
              <a:spAutoFit/>
            </a:bodyPr>
            <a:lstStyle/>
            <a:p>
              <a:pPr marL="457200" indent="-457200" eaLnBrk="1" hangingPunct="1"/>
              <a:r>
                <a:rPr lang="en-US" sz="2600" b="0" dirty="0" smtClean="0">
                  <a:solidFill>
                    <a:srgbClr val="C00000"/>
                  </a:solidFill>
                  <a:latin typeface="Arial" charset="0"/>
                </a:rPr>
                <a:t>Types of scales</a:t>
              </a:r>
            </a:p>
            <a:p>
              <a:pPr marL="457200" indent="-457200" eaLnBrk="1" hangingPunct="1">
                <a:buFontTx/>
                <a:buAutoNum type="arabicPeriod"/>
              </a:pPr>
              <a:r>
                <a:rPr lang="en-US" sz="1800" dirty="0" smtClean="0">
                  <a:solidFill>
                    <a:srgbClr val="3333CC"/>
                  </a:solidFill>
                  <a:latin typeface="Arial" charset="0"/>
                </a:rPr>
                <a:t>PLAIN </a:t>
              </a:r>
              <a:r>
                <a:rPr lang="en-US" sz="1800" dirty="0">
                  <a:solidFill>
                    <a:srgbClr val="3333CC"/>
                  </a:solidFill>
                  <a:latin typeface="Arial" charset="0"/>
                </a:rPr>
                <a:t>SCALES                 ( FOR DIMENSIONS UP TO SINGLE DECIMAL)</a:t>
              </a:r>
            </a:p>
            <a:p>
              <a:pPr marL="457200" indent="-457200" eaLnBrk="1" hangingPunct="1">
                <a:buFontTx/>
                <a:buAutoNum type="arabicPeriod"/>
              </a:pPr>
              <a:r>
                <a:rPr lang="en-US" sz="1800" dirty="0">
                  <a:solidFill>
                    <a:srgbClr val="3333CC"/>
                  </a:solidFill>
                  <a:latin typeface="Arial" charset="0"/>
                </a:rPr>
                <a:t>DIAGONAL SCALES         ( FOR DIMENSIONS UP TO TWO DECIMALS)</a:t>
              </a:r>
            </a:p>
            <a:p>
              <a:pPr marL="457200" indent="-457200" eaLnBrk="1" hangingPunct="1">
                <a:buFontTx/>
                <a:buAutoNum type="arabicPeriod"/>
              </a:pPr>
              <a:r>
                <a:rPr lang="en-US" sz="1800" dirty="0">
                  <a:solidFill>
                    <a:srgbClr val="3333CC"/>
                  </a:solidFill>
                  <a:latin typeface="Arial" charset="0"/>
                </a:rPr>
                <a:t>VERNIER SCALES            ( FOR DIMENSIONS UP TO TWO DECIMALS)</a:t>
              </a:r>
            </a:p>
            <a:p>
              <a:pPr marL="457200" indent="-457200" eaLnBrk="1" hangingPunct="1">
                <a:buFontTx/>
                <a:buAutoNum type="arabicPeriod"/>
              </a:pPr>
              <a:r>
                <a:rPr lang="en-US" sz="1800" dirty="0">
                  <a:solidFill>
                    <a:srgbClr val="3333CC"/>
                  </a:solidFill>
                  <a:latin typeface="Arial" charset="0"/>
                </a:rPr>
                <a:t>COMPARATIVE SCALES ( FOR COMPARING TWO DIFFERENT UNITS)</a:t>
              </a:r>
            </a:p>
            <a:p>
              <a:pPr marL="457200" indent="-457200" eaLnBrk="1" hangingPunct="1">
                <a:buFontTx/>
                <a:buAutoNum type="arabicPeriod"/>
              </a:pPr>
              <a:r>
                <a:rPr lang="en-US" sz="1800" dirty="0">
                  <a:solidFill>
                    <a:srgbClr val="3333CC"/>
                  </a:solidFill>
                  <a:latin typeface="Arial" charset="0"/>
                </a:rPr>
                <a:t>SCALE OF CORDS           ( FOR MEASURING/CONSTRUCTING ANGLES)</a:t>
              </a:r>
            </a:p>
          </p:txBody>
        </p:sp>
      </p:grpSp>
    </p:spTree>
    <p:extLst>
      <p:ext uri="{BB962C8B-B14F-4D97-AF65-F5344CB8AC3E}">
        <p14:creationId xmlns:p14="http://schemas.microsoft.com/office/powerpoint/2010/main" val="3170890386"/>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5697394" cy="553998"/>
          </a:xfrm>
          <a:prstGeom prst="rect">
            <a:avLst/>
          </a:prstGeom>
        </p:spPr>
        <p:txBody>
          <a:bodyPr wrap="none">
            <a:spAutoFit/>
          </a:bodyPr>
          <a:lstStyle/>
          <a:p>
            <a:pPr eaLnBrk="1" hangingPunct="1"/>
            <a:r>
              <a:rPr lang="en-US" sz="3000" u="sng" dirty="0" smtClean="0">
                <a:solidFill>
                  <a:srgbClr val="7030A0"/>
                </a:solidFill>
                <a:latin typeface="Arial" charset="0"/>
              </a:rPr>
              <a:t>Procedure to construct scales</a:t>
            </a:r>
            <a:endParaRPr lang="en-US" sz="3000" u="sng" dirty="0">
              <a:solidFill>
                <a:srgbClr val="7030A0"/>
              </a:solidFill>
              <a:latin typeface="Arial" charset="0"/>
            </a:endParaRPr>
          </a:p>
        </p:txBody>
      </p:sp>
      <p:sp>
        <p:nvSpPr>
          <p:cNvPr id="47" name="Rectangle 46"/>
          <p:cNvSpPr/>
          <p:nvPr/>
        </p:nvSpPr>
        <p:spPr>
          <a:xfrm>
            <a:off x="3810000" y="3810000"/>
            <a:ext cx="6553200" cy="426912"/>
          </a:xfrm>
          <a:prstGeom prst="rect">
            <a:avLst/>
          </a:prstGeom>
        </p:spPr>
        <p:txBody>
          <a:bodyPr wrap="square">
            <a:spAutoFit/>
          </a:bodyPr>
          <a:lstStyle/>
          <a:p>
            <a:pPr algn="just">
              <a:lnSpc>
                <a:spcPct val="150000"/>
              </a:lnSpc>
              <a:spcBef>
                <a:spcPct val="50000"/>
              </a:spcBef>
            </a:pPr>
            <a:r>
              <a:rPr lang="en-US" dirty="0" smtClean="0">
                <a:solidFill>
                  <a:srgbClr val="000000"/>
                </a:solidFill>
                <a:latin typeface="Garamond" pitchFamily="18" charset="0"/>
              </a:rPr>
              <a:t>.</a:t>
            </a:r>
            <a:endParaRPr lang="en-US" dirty="0">
              <a:solidFill>
                <a:srgbClr val="000000"/>
              </a:solidFill>
              <a:latin typeface="Garamond" pitchFamily="18" charset="0"/>
            </a:endParaRPr>
          </a:p>
        </p:txBody>
      </p:sp>
      <p:sp>
        <p:nvSpPr>
          <p:cNvPr id="51" name="Rectangle 50"/>
          <p:cNvSpPr/>
          <p:nvPr/>
        </p:nvSpPr>
        <p:spPr>
          <a:xfrm>
            <a:off x="152400" y="502414"/>
            <a:ext cx="8839200" cy="6355586"/>
          </a:xfrm>
          <a:prstGeom prst="rect">
            <a:avLst/>
          </a:prstGeom>
          <a:solidFill>
            <a:srgbClr val="FFFF99"/>
          </a:solidFill>
        </p:spPr>
        <p:txBody>
          <a:bodyPr wrap="square">
            <a:spAutoFit/>
          </a:bodyPr>
          <a:lstStyle/>
          <a:p>
            <a:pPr marL="514350" indent="-514350" algn="just">
              <a:spcBef>
                <a:spcPct val="50000"/>
              </a:spcBef>
              <a:buFont typeface="+mj-lt"/>
              <a:buAutoNum type="arabicPeriod"/>
            </a:pPr>
            <a:r>
              <a:rPr lang="en-US" sz="2200" b="0" dirty="0" smtClean="0">
                <a:solidFill>
                  <a:srgbClr val="000000"/>
                </a:solidFill>
                <a:latin typeface="Calibri" pitchFamily="34" charset="0"/>
                <a:cs typeface="Calibri" pitchFamily="34" charset="0"/>
              </a:rPr>
              <a:t>Calculate RF, if not given</a:t>
            </a:r>
          </a:p>
          <a:p>
            <a:pPr marL="514350" indent="-514350" algn="just">
              <a:spcBef>
                <a:spcPct val="50000"/>
              </a:spcBef>
              <a:buFont typeface="+mj-lt"/>
              <a:buAutoNum type="arabicPeriod"/>
            </a:pPr>
            <a:r>
              <a:rPr lang="en-US" sz="2200" b="0" dirty="0" smtClean="0">
                <a:solidFill>
                  <a:srgbClr val="000000"/>
                </a:solidFill>
                <a:latin typeface="Calibri" pitchFamily="34" charset="0"/>
                <a:cs typeface="Calibri" pitchFamily="34" charset="0"/>
              </a:rPr>
              <a:t>Calculate LOS</a:t>
            </a:r>
          </a:p>
          <a:p>
            <a:pPr marL="11113" indent="-11113" algn="just">
              <a:spcBef>
                <a:spcPct val="50000"/>
              </a:spcBef>
            </a:pPr>
            <a:r>
              <a:rPr lang="en-US" sz="2200" b="0" dirty="0" smtClean="0">
                <a:solidFill>
                  <a:srgbClr val="000000"/>
                </a:solidFill>
                <a:latin typeface="Calibri" pitchFamily="34" charset="0"/>
                <a:cs typeface="Calibri" pitchFamily="34" charset="0"/>
              </a:rPr>
              <a:t>If the maximum distance to be represented is not known, it may be taken equal to the maximum measurement (rounded off to the higher whole number) to be made with the help of scale.</a:t>
            </a:r>
          </a:p>
          <a:p>
            <a:pPr marL="514350" indent="-514350" algn="just">
              <a:spcBef>
                <a:spcPct val="50000"/>
              </a:spcBef>
              <a:buFont typeface="+mj-lt"/>
              <a:buAutoNum type="arabicPeriod" startAt="3"/>
            </a:pPr>
            <a:r>
              <a:rPr lang="en-US" sz="2200" b="0" dirty="0" smtClean="0">
                <a:solidFill>
                  <a:srgbClr val="000000"/>
                </a:solidFill>
                <a:latin typeface="Calibri" pitchFamily="34" charset="0"/>
                <a:cs typeface="Calibri" pitchFamily="34" charset="0"/>
              </a:rPr>
              <a:t>Draw a line = LOS. Divide this line into the required number of equal parts. The divisions thus obtained are main divisions. Each main division will indicate the main unit of measurement. In case of speed or rate the same scale can be used for both time and distance.</a:t>
            </a:r>
          </a:p>
          <a:p>
            <a:pPr marL="514350" indent="-514350" algn="just">
              <a:spcBef>
                <a:spcPct val="50000"/>
              </a:spcBef>
              <a:buFont typeface="+mj-lt"/>
              <a:buAutoNum type="arabicPeriod" startAt="3"/>
            </a:pPr>
            <a:r>
              <a:rPr lang="en-US" sz="2200" b="0" dirty="0" smtClean="0">
                <a:solidFill>
                  <a:srgbClr val="000000"/>
                </a:solidFill>
                <a:latin typeface="Calibri" pitchFamily="34" charset="0"/>
                <a:cs typeface="Calibri" pitchFamily="34" charset="0"/>
              </a:rPr>
              <a:t>Mark zero at the end of the first main division. Number the main divisions rightward from zero.</a:t>
            </a:r>
          </a:p>
          <a:p>
            <a:pPr marL="514350" indent="-514350" algn="just">
              <a:spcBef>
                <a:spcPct val="50000"/>
              </a:spcBef>
              <a:buFont typeface="+mj-lt"/>
              <a:buAutoNum type="arabicPeriod" startAt="3"/>
            </a:pPr>
            <a:r>
              <a:rPr lang="en-US" sz="2200" b="0" dirty="0" smtClean="0">
                <a:solidFill>
                  <a:srgbClr val="000000"/>
                </a:solidFill>
                <a:latin typeface="Calibri" pitchFamily="34" charset="0"/>
                <a:cs typeface="Calibri" pitchFamily="34" charset="0"/>
              </a:rPr>
              <a:t>Divide the first main division into the required number of equal parts. The subdivisions obtained indicates subunits of the main unit. Number the subdivisions leftward from zero. Main unit is written below the right end of the scale and the subunit below the first main division. RF should be mentioned below the scale.</a:t>
            </a:r>
            <a:endParaRPr lang="en-US" sz="2600" b="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289508947"/>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4466" name="Group 2"/>
          <p:cNvGrpSpPr>
            <a:grpSpLocks/>
          </p:cNvGrpSpPr>
          <p:nvPr/>
        </p:nvGrpSpPr>
        <p:grpSpPr bwMode="auto">
          <a:xfrm>
            <a:off x="304800" y="3962400"/>
            <a:ext cx="8534400" cy="1676400"/>
            <a:chOff x="192" y="2496"/>
            <a:chExt cx="5376" cy="1056"/>
          </a:xfrm>
        </p:grpSpPr>
        <p:sp>
          <p:nvSpPr>
            <p:cNvPr id="574467" name="Rectangle 3"/>
            <p:cNvSpPr>
              <a:spLocks noChangeArrowheads="1"/>
            </p:cNvSpPr>
            <p:nvPr/>
          </p:nvSpPr>
          <p:spPr bwMode="auto">
            <a:xfrm>
              <a:off x="192" y="2496"/>
              <a:ext cx="5376" cy="105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4468" name="Text Box 4"/>
            <p:cNvSpPr txBox="1">
              <a:spLocks noChangeArrowheads="1"/>
            </p:cNvSpPr>
            <p:nvPr/>
          </p:nvSpPr>
          <p:spPr bwMode="auto">
            <a:xfrm>
              <a:off x="192" y="2539"/>
              <a:ext cx="5332"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defRPr>
              </a:lvl9pPr>
            </a:lstStyle>
            <a:p>
              <a:pPr eaLnBrk="1" hangingPunct="1">
                <a:buFontTx/>
                <a:buAutoNum type="arabicPeriod"/>
              </a:pPr>
              <a:r>
                <a:rPr lang="en-US" altLang="en-US" sz="1800" smtClean="0">
                  <a:solidFill>
                    <a:srgbClr val="3333CC"/>
                  </a:solidFill>
                </a:rPr>
                <a:t>PLAIN SCALES                 ( FOR DIMENSIONS UP TO SINGLE DECIMAL)</a:t>
              </a:r>
            </a:p>
            <a:p>
              <a:pPr eaLnBrk="1" hangingPunct="1">
                <a:buFontTx/>
                <a:buAutoNum type="arabicPeriod"/>
              </a:pPr>
              <a:r>
                <a:rPr lang="en-US" altLang="en-US" sz="1800" smtClean="0">
                  <a:solidFill>
                    <a:srgbClr val="3333CC"/>
                  </a:solidFill>
                </a:rPr>
                <a:t>DIAGONAL SCALES         ( FOR DIMENSIONS UP TO TWO DECIMALS)</a:t>
              </a:r>
            </a:p>
            <a:p>
              <a:pPr eaLnBrk="1" hangingPunct="1">
                <a:buFontTx/>
                <a:buAutoNum type="arabicPeriod"/>
              </a:pPr>
              <a:r>
                <a:rPr lang="en-US" altLang="en-US" sz="1800" smtClean="0">
                  <a:solidFill>
                    <a:srgbClr val="3333CC"/>
                  </a:solidFill>
                </a:rPr>
                <a:t>VERNIER SCALES            ( FOR DIMENSIONS UP TO TWO DECIMALS)</a:t>
              </a:r>
            </a:p>
            <a:p>
              <a:pPr eaLnBrk="1" hangingPunct="1">
                <a:buFontTx/>
                <a:buAutoNum type="arabicPeriod"/>
              </a:pPr>
              <a:r>
                <a:rPr lang="en-US" altLang="en-US" sz="1800" smtClean="0">
                  <a:solidFill>
                    <a:srgbClr val="3333CC"/>
                  </a:solidFill>
                </a:rPr>
                <a:t>COMPARATIVE SCALES ( FOR COMPARING TWO DIFFERENT UNITS)</a:t>
              </a:r>
            </a:p>
            <a:p>
              <a:pPr eaLnBrk="1" hangingPunct="1">
                <a:buFontTx/>
                <a:buAutoNum type="arabicPeriod"/>
              </a:pPr>
              <a:r>
                <a:rPr lang="en-US" altLang="en-US" sz="1800" smtClean="0">
                  <a:solidFill>
                    <a:srgbClr val="3333CC"/>
                  </a:solidFill>
                </a:rPr>
                <a:t>SCALE OF CORDS           ( FOR MEASURING/CONSTRUCTING ANGLES)</a:t>
              </a:r>
            </a:p>
          </p:txBody>
        </p:sp>
      </p:grpSp>
      <p:sp>
        <p:nvSpPr>
          <p:cNvPr id="574469" name="Text Box 5"/>
          <p:cNvSpPr txBox="1">
            <a:spLocks noChangeArrowheads="1"/>
          </p:cNvSpPr>
          <p:nvPr/>
        </p:nvSpPr>
        <p:spPr bwMode="auto">
          <a:xfrm>
            <a:off x="304800" y="3505200"/>
            <a:ext cx="2852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0" smtClean="0">
                <a:solidFill>
                  <a:srgbClr val="FF3300"/>
                </a:solidFill>
                <a:latin typeface="Arial Black" panose="020B0A04020102020204" pitchFamily="34" charset="0"/>
              </a:rPr>
              <a:t>TYPES OF SCALES</a:t>
            </a:r>
            <a:r>
              <a:rPr lang="en-US" altLang="en-US" sz="2000" b="0" smtClean="0">
                <a:solidFill>
                  <a:srgbClr val="000000"/>
                </a:solidFill>
                <a:latin typeface="Arial" panose="020B0604020202020204" pitchFamily="34" charset="0"/>
              </a:rPr>
              <a:t>:</a:t>
            </a:r>
            <a:endParaRPr lang="en-US" altLang="en-US" sz="2000" b="0" smtClean="0">
              <a:solidFill>
                <a:srgbClr val="000000"/>
              </a:solidFill>
              <a:latin typeface="Times New Roman" panose="02020603050405020304" pitchFamily="18" charset="0"/>
            </a:endParaRPr>
          </a:p>
        </p:txBody>
      </p:sp>
      <p:grpSp>
        <p:nvGrpSpPr>
          <p:cNvPr id="574470" name="Group 6"/>
          <p:cNvGrpSpPr>
            <a:grpSpLocks/>
          </p:cNvGrpSpPr>
          <p:nvPr/>
        </p:nvGrpSpPr>
        <p:grpSpPr bwMode="auto">
          <a:xfrm>
            <a:off x="3581400" y="457200"/>
            <a:ext cx="5410200" cy="3048000"/>
            <a:chOff x="2256" y="96"/>
            <a:chExt cx="3408" cy="1920"/>
          </a:xfrm>
        </p:grpSpPr>
        <p:sp>
          <p:nvSpPr>
            <p:cNvPr id="574471" name="AutoShape 7"/>
            <p:cNvSpPr>
              <a:spLocks noChangeArrowheads="1"/>
            </p:cNvSpPr>
            <p:nvPr/>
          </p:nvSpPr>
          <p:spPr bwMode="auto">
            <a:xfrm>
              <a:off x="2688" y="96"/>
              <a:ext cx="2976" cy="1920"/>
            </a:xfrm>
            <a:prstGeom prst="wedgeRoundRectCallout">
              <a:avLst>
                <a:gd name="adj1" fmla="val -8671"/>
                <a:gd name="adj2" fmla="val 37815"/>
                <a:gd name="adj3" fmla="val 166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endParaRPr lang="en-US" altLang="en-US" sz="1000" b="0" smtClean="0">
                <a:solidFill>
                  <a:srgbClr val="000000"/>
                </a:solidFill>
                <a:latin typeface="Times New Roman" panose="02020603050405020304" pitchFamily="18" charset="0"/>
              </a:endParaRPr>
            </a:p>
          </p:txBody>
        </p:sp>
        <p:grpSp>
          <p:nvGrpSpPr>
            <p:cNvPr id="574472" name="Group 8"/>
            <p:cNvGrpSpPr>
              <a:grpSpLocks/>
            </p:cNvGrpSpPr>
            <p:nvPr/>
          </p:nvGrpSpPr>
          <p:grpSpPr bwMode="auto">
            <a:xfrm>
              <a:off x="2928" y="624"/>
              <a:ext cx="2424" cy="982"/>
              <a:chOff x="2736" y="1776"/>
              <a:chExt cx="2424" cy="982"/>
            </a:xfrm>
          </p:grpSpPr>
          <p:sp>
            <p:nvSpPr>
              <p:cNvPr id="574473" name="Text Box 9"/>
              <p:cNvSpPr txBox="1">
                <a:spLocks noChangeArrowheads="1"/>
              </p:cNvSpPr>
              <p:nvPr/>
            </p:nvSpPr>
            <p:spPr bwMode="auto">
              <a:xfrm>
                <a:off x="3776" y="1776"/>
                <a:ext cx="1384"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E7234"/>
                    </a:solidFill>
                    <a:latin typeface="Arial" panose="020B0604020202020204" pitchFamily="34" charset="0"/>
                  </a:rPr>
                  <a:t>= 10 HECTOMETRES</a:t>
                </a:r>
              </a:p>
              <a:p>
                <a:pPr eaLnBrk="1" hangingPunct="1"/>
                <a:r>
                  <a:rPr lang="en-US" altLang="en-US" smtClean="0">
                    <a:solidFill>
                      <a:srgbClr val="0E7234"/>
                    </a:solidFill>
                    <a:latin typeface="Arial" panose="020B0604020202020204" pitchFamily="34" charset="0"/>
                  </a:rPr>
                  <a:t>= 10 DECAMETRES</a:t>
                </a:r>
              </a:p>
              <a:p>
                <a:pPr eaLnBrk="1" hangingPunct="1"/>
                <a:r>
                  <a:rPr lang="en-US" altLang="en-US" smtClean="0">
                    <a:solidFill>
                      <a:srgbClr val="0E7234"/>
                    </a:solidFill>
                    <a:latin typeface="Arial" panose="020B0604020202020204" pitchFamily="34" charset="0"/>
                  </a:rPr>
                  <a:t>= 10 METRES</a:t>
                </a:r>
              </a:p>
              <a:p>
                <a:pPr eaLnBrk="1" hangingPunct="1"/>
                <a:r>
                  <a:rPr lang="en-US" altLang="en-US" smtClean="0">
                    <a:solidFill>
                      <a:srgbClr val="0E7234"/>
                    </a:solidFill>
                    <a:latin typeface="Arial" panose="020B0604020202020204" pitchFamily="34" charset="0"/>
                  </a:rPr>
                  <a:t>= 10 DECIMETRES</a:t>
                </a:r>
              </a:p>
              <a:p>
                <a:pPr eaLnBrk="1" hangingPunct="1"/>
                <a:r>
                  <a:rPr lang="en-US" altLang="en-US" smtClean="0">
                    <a:solidFill>
                      <a:srgbClr val="0E7234"/>
                    </a:solidFill>
                    <a:latin typeface="Arial" panose="020B0604020202020204" pitchFamily="34" charset="0"/>
                  </a:rPr>
                  <a:t>= 10 CENTIMETRES</a:t>
                </a:r>
              </a:p>
              <a:p>
                <a:pPr eaLnBrk="1" hangingPunct="1"/>
                <a:r>
                  <a:rPr lang="en-US" altLang="en-US" smtClean="0">
                    <a:solidFill>
                      <a:srgbClr val="0E7234"/>
                    </a:solidFill>
                    <a:latin typeface="Arial" panose="020B0604020202020204" pitchFamily="34" charset="0"/>
                  </a:rPr>
                  <a:t>= 10 MILIMETRES</a:t>
                </a:r>
              </a:p>
            </p:txBody>
          </p:sp>
          <p:sp>
            <p:nvSpPr>
              <p:cNvPr id="574474" name="Text Box 10"/>
              <p:cNvSpPr txBox="1">
                <a:spLocks noChangeArrowheads="1"/>
              </p:cNvSpPr>
              <p:nvPr/>
            </p:nvSpPr>
            <p:spPr bwMode="auto">
              <a:xfrm>
                <a:off x="2736" y="1776"/>
                <a:ext cx="1117"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E7234"/>
                    </a:solidFill>
                    <a:latin typeface="Arial" panose="020B0604020202020204" pitchFamily="34" charset="0"/>
                  </a:rPr>
                  <a:t>1 KILOMETRE</a:t>
                </a:r>
              </a:p>
              <a:p>
                <a:pPr eaLnBrk="1" hangingPunct="1"/>
                <a:r>
                  <a:rPr lang="en-US" altLang="en-US" smtClean="0">
                    <a:solidFill>
                      <a:srgbClr val="0E7234"/>
                    </a:solidFill>
                    <a:latin typeface="Arial" panose="020B0604020202020204" pitchFamily="34" charset="0"/>
                  </a:rPr>
                  <a:t>1 HECTOMETRE</a:t>
                </a:r>
              </a:p>
              <a:p>
                <a:pPr eaLnBrk="1" hangingPunct="1"/>
                <a:r>
                  <a:rPr lang="en-US" altLang="en-US" smtClean="0">
                    <a:solidFill>
                      <a:srgbClr val="0E7234"/>
                    </a:solidFill>
                    <a:latin typeface="Arial" panose="020B0604020202020204" pitchFamily="34" charset="0"/>
                  </a:rPr>
                  <a:t>1 DECAMETRE</a:t>
                </a:r>
              </a:p>
              <a:p>
                <a:pPr eaLnBrk="1" hangingPunct="1"/>
                <a:r>
                  <a:rPr lang="en-US" altLang="en-US" smtClean="0">
                    <a:solidFill>
                      <a:srgbClr val="0E7234"/>
                    </a:solidFill>
                    <a:latin typeface="Arial" panose="020B0604020202020204" pitchFamily="34" charset="0"/>
                  </a:rPr>
                  <a:t>1 METRE</a:t>
                </a:r>
              </a:p>
              <a:p>
                <a:pPr eaLnBrk="1" hangingPunct="1"/>
                <a:r>
                  <a:rPr lang="en-US" altLang="en-US" smtClean="0">
                    <a:solidFill>
                      <a:srgbClr val="0E7234"/>
                    </a:solidFill>
                    <a:latin typeface="Arial" panose="020B0604020202020204" pitchFamily="34" charset="0"/>
                  </a:rPr>
                  <a:t>1 DECIMETRE</a:t>
                </a:r>
              </a:p>
              <a:p>
                <a:pPr eaLnBrk="1" hangingPunct="1"/>
                <a:r>
                  <a:rPr lang="en-US" altLang="en-US" smtClean="0">
                    <a:solidFill>
                      <a:srgbClr val="0E7234"/>
                    </a:solidFill>
                    <a:latin typeface="Arial" panose="020B0604020202020204" pitchFamily="34" charset="0"/>
                  </a:rPr>
                  <a:t>1 CENTIMETRE</a:t>
                </a:r>
              </a:p>
            </p:txBody>
          </p:sp>
        </p:grpSp>
        <p:sp>
          <p:nvSpPr>
            <p:cNvPr id="574475" name="Text Box 11"/>
            <p:cNvSpPr txBox="1">
              <a:spLocks noChangeArrowheads="1"/>
            </p:cNvSpPr>
            <p:nvPr/>
          </p:nvSpPr>
          <p:spPr bwMode="auto">
            <a:xfrm>
              <a:off x="2928" y="288"/>
              <a:ext cx="25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0" smtClean="0">
                  <a:solidFill>
                    <a:srgbClr val="000000"/>
                  </a:solidFill>
                  <a:latin typeface="Arial Black" panose="020B0A04020102020204" pitchFamily="34" charset="0"/>
                </a:rPr>
                <a:t>BE FRIENDLY WITH THESE UNITS.</a:t>
              </a:r>
            </a:p>
          </p:txBody>
        </p:sp>
        <p:sp>
          <p:nvSpPr>
            <p:cNvPr id="574476" name="AutoShape 12"/>
            <p:cNvSpPr>
              <a:spLocks noChangeArrowheads="1"/>
            </p:cNvSpPr>
            <p:nvPr/>
          </p:nvSpPr>
          <p:spPr bwMode="auto">
            <a:xfrm rot="5379150" flipV="1">
              <a:off x="2257" y="335"/>
              <a:ext cx="672" cy="674"/>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grpSp>
        <p:nvGrpSpPr>
          <p:cNvPr id="574484" name="Group 20"/>
          <p:cNvGrpSpPr>
            <a:grpSpLocks/>
          </p:cNvGrpSpPr>
          <p:nvPr/>
        </p:nvGrpSpPr>
        <p:grpSpPr bwMode="auto">
          <a:xfrm>
            <a:off x="8016875" y="46038"/>
            <a:ext cx="1096963" cy="182562"/>
            <a:chOff x="5050" y="29"/>
            <a:chExt cx="691" cy="115"/>
          </a:xfrm>
        </p:grpSpPr>
        <p:sp>
          <p:nvSpPr>
            <p:cNvPr id="574485" name="AutoShape 21">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4486" name="AutoShape 22">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4487" name="AutoShape 23">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4488" name="AutoShape 24">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4489" name="AutoShape 25">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4490" name="AutoShape 26">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3740866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2364750" cy="553998"/>
          </a:xfrm>
          <a:prstGeom prst="rect">
            <a:avLst/>
          </a:prstGeom>
        </p:spPr>
        <p:txBody>
          <a:bodyPr wrap="none">
            <a:spAutoFit/>
          </a:bodyPr>
          <a:lstStyle/>
          <a:p>
            <a:pPr eaLnBrk="1" hangingPunct="1"/>
            <a:r>
              <a:rPr lang="en-US" sz="3000" u="sng" dirty="0" smtClean="0">
                <a:solidFill>
                  <a:srgbClr val="002060"/>
                </a:solidFill>
                <a:latin typeface="Arial" charset="0"/>
              </a:rPr>
              <a:t>Plain scales</a:t>
            </a:r>
            <a:endParaRPr lang="en-US" sz="3000" u="sng" dirty="0">
              <a:solidFill>
                <a:srgbClr val="002060"/>
              </a:solidFill>
              <a:latin typeface="Arial" charset="0"/>
            </a:endParaRPr>
          </a:p>
        </p:txBody>
      </p:sp>
      <p:sp>
        <p:nvSpPr>
          <p:cNvPr id="47" name="Rectangle 46"/>
          <p:cNvSpPr/>
          <p:nvPr/>
        </p:nvSpPr>
        <p:spPr>
          <a:xfrm>
            <a:off x="3810000" y="3810000"/>
            <a:ext cx="6553200" cy="426912"/>
          </a:xfrm>
          <a:prstGeom prst="rect">
            <a:avLst/>
          </a:prstGeom>
        </p:spPr>
        <p:txBody>
          <a:bodyPr wrap="square">
            <a:spAutoFit/>
          </a:bodyPr>
          <a:lstStyle/>
          <a:p>
            <a:pPr algn="just">
              <a:lnSpc>
                <a:spcPct val="150000"/>
              </a:lnSpc>
              <a:spcBef>
                <a:spcPct val="50000"/>
              </a:spcBef>
            </a:pPr>
            <a:r>
              <a:rPr lang="en-US" dirty="0" smtClean="0">
                <a:solidFill>
                  <a:srgbClr val="000000"/>
                </a:solidFill>
                <a:latin typeface="Garamond" pitchFamily="18" charset="0"/>
              </a:rPr>
              <a:t>.</a:t>
            </a:r>
            <a:endParaRPr lang="en-US" dirty="0">
              <a:solidFill>
                <a:srgbClr val="000000"/>
              </a:solidFill>
              <a:latin typeface="Garamond" pitchFamily="18" charset="0"/>
            </a:endParaRPr>
          </a:p>
        </p:txBody>
      </p:sp>
      <p:sp>
        <p:nvSpPr>
          <p:cNvPr id="51" name="Rectangle 50"/>
          <p:cNvSpPr/>
          <p:nvPr/>
        </p:nvSpPr>
        <p:spPr>
          <a:xfrm>
            <a:off x="152400" y="609600"/>
            <a:ext cx="8839200" cy="5093702"/>
          </a:xfrm>
          <a:prstGeom prst="rect">
            <a:avLst/>
          </a:prstGeom>
          <a:solidFill>
            <a:schemeClr val="bg2">
              <a:lumMod val="20000"/>
              <a:lumOff val="80000"/>
            </a:schemeClr>
          </a:solidFill>
        </p:spPr>
        <p:txBody>
          <a:bodyPr wrap="square">
            <a:spAutoFit/>
          </a:bodyPr>
          <a:lstStyle/>
          <a:p>
            <a:r>
              <a:rPr lang="en-IN" sz="2600" b="0" dirty="0" smtClean="0">
                <a:solidFill>
                  <a:srgbClr val="000000"/>
                </a:solidFill>
                <a:latin typeface="Calibri" pitchFamily="34" charset="0"/>
                <a:cs typeface="Calibri" pitchFamily="34" charset="0"/>
              </a:rPr>
              <a:t>A plain scale consists of a line divided into suitable number of equal units. The first unit is subdivided into smaller parts.</a:t>
            </a:r>
          </a:p>
          <a:p>
            <a:pPr>
              <a:lnSpc>
                <a:spcPct val="150000"/>
              </a:lnSpc>
              <a:buFont typeface="Arial" pitchFamily="34" charset="0"/>
              <a:buChar char="•"/>
            </a:pPr>
            <a:r>
              <a:rPr lang="en-US" sz="2600" b="0" dirty="0" smtClean="0">
                <a:solidFill>
                  <a:srgbClr val="000000"/>
                </a:solidFill>
                <a:latin typeface="Calibri" pitchFamily="34" charset="0"/>
                <a:cs typeface="Calibri" pitchFamily="34" charset="0"/>
              </a:rPr>
              <a:t>The plain scales give only two dimensions, such as a unit and it’s subunit or it’s fraction. </a:t>
            </a:r>
            <a:endParaRPr lang="en-IN" sz="2600" b="0" dirty="0" smtClean="0">
              <a:solidFill>
                <a:srgbClr val="000000"/>
              </a:solidFill>
              <a:latin typeface="Calibri" pitchFamily="34" charset="0"/>
              <a:cs typeface="Calibri" pitchFamily="34" charset="0"/>
            </a:endParaRPr>
          </a:p>
          <a:p>
            <a:pPr>
              <a:lnSpc>
                <a:spcPct val="150000"/>
              </a:lnSpc>
            </a:pPr>
            <a:r>
              <a:rPr lang="en-IN" sz="2600" b="0" dirty="0" smtClean="0">
                <a:solidFill>
                  <a:srgbClr val="000000"/>
                </a:solidFill>
                <a:latin typeface="Calibri" pitchFamily="34" charset="0"/>
                <a:cs typeface="Calibri" pitchFamily="34" charset="0"/>
              </a:rPr>
              <a:t>• The zero should be placed at the end of the 1st main unit.</a:t>
            </a:r>
          </a:p>
          <a:p>
            <a:pPr>
              <a:lnSpc>
                <a:spcPct val="150000"/>
              </a:lnSpc>
            </a:pPr>
            <a:r>
              <a:rPr lang="en-IN" sz="2600" b="0" dirty="0" smtClean="0">
                <a:solidFill>
                  <a:srgbClr val="000000"/>
                </a:solidFill>
                <a:latin typeface="Calibri" pitchFamily="34" charset="0"/>
                <a:cs typeface="Calibri" pitchFamily="34" charset="0"/>
              </a:rPr>
              <a:t>• From the zero mark, the units should be numbered to the right and the sub-divisions to the left.</a:t>
            </a:r>
          </a:p>
          <a:p>
            <a:pPr>
              <a:lnSpc>
                <a:spcPct val="150000"/>
              </a:lnSpc>
            </a:pPr>
            <a:r>
              <a:rPr lang="en-IN" sz="2600" b="0" dirty="0" smtClean="0">
                <a:solidFill>
                  <a:srgbClr val="000000"/>
                </a:solidFill>
                <a:latin typeface="Calibri" pitchFamily="34" charset="0"/>
                <a:cs typeface="Calibri" pitchFamily="34" charset="0"/>
              </a:rPr>
              <a:t>• The units and the subdivisions should be labelled clearly.</a:t>
            </a:r>
          </a:p>
          <a:p>
            <a:pPr>
              <a:lnSpc>
                <a:spcPct val="150000"/>
              </a:lnSpc>
            </a:pPr>
            <a:r>
              <a:rPr lang="en-IN" sz="2600" b="0" dirty="0" smtClean="0">
                <a:solidFill>
                  <a:srgbClr val="000000"/>
                </a:solidFill>
                <a:latin typeface="Calibri" pitchFamily="34" charset="0"/>
                <a:cs typeface="Calibri" pitchFamily="34" charset="0"/>
              </a:rPr>
              <a:t>• The R.F. should be mentioned below the scale.</a:t>
            </a:r>
          </a:p>
        </p:txBody>
      </p:sp>
    </p:spTree>
    <p:extLst>
      <p:ext uri="{BB962C8B-B14F-4D97-AF65-F5344CB8AC3E}">
        <p14:creationId xmlns:p14="http://schemas.microsoft.com/office/powerpoint/2010/main" val="1666116427"/>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ChangeArrowheads="1"/>
          </p:cNvSpPr>
          <p:nvPr/>
        </p:nvSpPr>
        <p:spPr bwMode="auto">
          <a:xfrm>
            <a:off x="114300" y="133350"/>
            <a:ext cx="8915400" cy="6553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5491" name="Rectangle 3"/>
          <p:cNvSpPr>
            <a:spLocks noChangeArrowheads="1"/>
          </p:cNvSpPr>
          <p:nvPr/>
        </p:nvSpPr>
        <p:spPr bwMode="auto">
          <a:xfrm>
            <a:off x="1130300" y="5033963"/>
            <a:ext cx="6711950" cy="536575"/>
          </a:xfrm>
          <a:prstGeom prst="rect">
            <a:avLst/>
          </a:prstGeom>
          <a:gradFill rotWithShape="0">
            <a:gsLst>
              <a:gs pos="0">
                <a:srgbClr val="FFFF99">
                  <a:gamma/>
                  <a:shade val="56078"/>
                  <a:invGamma/>
                </a:srgbClr>
              </a:gs>
              <a:gs pos="50000">
                <a:srgbClr val="FFFF99"/>
              </a:gs>
              <a:gs pos="100000">
                <a:srgbClr val="FFFF99">
                  <a:gamma/>
                  <a:shade val="56078"/>
                  <a:invGamma/>
                </a:srgbClr>
              </a:gs>
            </a:gsLst>
            <a:lin ang="5400000" scaled="1"/>
          </a:gra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5492" name="Line 4"/>
          <p:cNvSpPr>
            <a:spLocks noChangeShapeType="1"/>
          </p:cNvSpPr>
          <p:nvPr/>
        </p:nvSpPr>
        <p:spPr bwMode="auto">
          <a:xfrm>
            <a:off x="1104900" y="5172075"/>
            <a:ext cx="0" cy="40163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493" name="Line 5"/>
          <p:cNvSpPr>
            <a:spLocks noChangeShapeType="1"/>
          </p:cNvSpPr>
          <p:nvPr/>
        </p:nvSpPr>
        <p:spPr bwMode="auto">
          <a:xfrm>
            <a:off x="2228850" y="5181600"/>
            <a:ext cx="0" cy="392113"/>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494" name="Line 6"/>
          <p:cNvSpPr>
            <a:spLocks noChangeShapeType="1"/>
          </p:cNvSpPr>
          <p:nvPr/>
        </p:nvSpPr>
        <p:spPr bwMode="auto">
          <a:xfrm>
            <a:off x="3354388" y="5172075"/>
            <a:ext cx="0" cy="40163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495" name="Line 7"/>
          <p:cNvSpPr>
            <a:spLocks noChangeShapeType="1"/>
          </p:cNvSpPr>
          <p:nvPr/>
        </p:nvSpPr>
        <p:spPr bwMode="auto">
          <a:xfrm>
            <a:off x="5600700" y="5172075"/>
            <a:ext cx="0" cy="40163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496" name="Line 8"/>
          <p:cNvSpPr>
            <a:spLocks noChangeShapeType="1"/>
          </p:cNvSpPr>
          <p:nvPr/>
        </p:nvSpPr>
        <p:spPr bwMode="auto">
          <a:xfrm>
            <a:off x="6719888" y="5172075"/>
            <a:ext cx="0" cy="40163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497" name="Line 9"/>
          <p:cNvSpPr>
            <a:spLocks noChangeShapeType="1"/>
          </p:cNvSpPr>
          <p:nvPr/>
        </p:nvSpPr>
        <p:spPr bwMode="auto">
          <a:xfrm>
            <a:off x="7843838" y="5172075"/>
            <a:ext cx="0" cy="401638"/>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498" name="Text Box 10"/>
          <p:cNvSpPr txBox="1">
            <a:spLocks noChangeArrowheads="1"/>
          </p:cNvSpPr>
          <p:nvPr/>
        </p:nvSpPr>
        <p:spPr bwMode="auto">
          <a:xfrm>
            <a:off x="2117725" y="5519738"/>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0</a:t>
            </a:r>
          </a:p>
        </p:txBody>
      </p:sp>
      <p:sp>
        <p:nvSpPr>
          <p:cNvPr id="575499" name="Text Box 11"/>
          <p:cNvSpPr txBox="1">
            <a:spLocks noChangeArrowheads="1"/>
          </p:cNvSpPr>
          <p:nvPr/>
        </p:nvSpPr>
        <p:spPr bwMode="auto">
          <a:xfrm>
            <a:off x="3221038" y="551815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1</a:t>
            </a:r>
          </a:p>
        </p:txBody>
      </p:sp>
      <p:sp>
        <p:nvSpPr>
          <p:cNvPr id="575500" name="Text Box 12"/>
          <p:cNvSpPr txBox="1">
            <a:spLocks noChangeArrowheads="1"/>
          </p:cNvSpPr>
          <p:nvPr/>
        </p:nvSpPr>
        <p:spPr bwMode="auto">
          <a:xfrm>
            <a:off x="4324350" y="5526088"/>
            <a:ext cx="336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2</a:t>
            </a:r>
          </a:p>
        </p:txBody>
      </p:sp>
      <p:sp>
        <p:nvSpPr>
          <p:cNvPr id="575501" name="Text Box 13"/>
          <p:cNvSpPr txBox="1">
            <a:spLocks noChangeArrowheads="1"/>
          </p:cNvSpPr>
          <p:nvPr/>
        </p:nvSpPr>
        <p:spPr bwMode="auto">
          <a:xfrm>
            <a:off x="5427663" y="5524500"/>
            <a:ext cx="336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3</a:t>
            </a:r>
          </a:p>
        </p:txBody>
      </p:sp>
      <p:sp>
        <p:nvSpPr>
          <p:cNvPr id="575502" name="Text Box 14"/>
          <p:cNvSpPr txBox="1">
            <a:spLocks noChangeArrowheads="1"/>
          </p:cNvSpPr>
          <p:nvPr/>
        </p:nvSpPr>
        <p:spPr bwMode="auto">
          <a:xfrm>
            <a:off x="6532563" y="551973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4</a:t>
            </a:r>
          </a:p>
        </p:txBody>
      </p:sp>
      <p:sp>
        <p:nvSpPr>
          <p:cNvPr id="575503" name="Text Box 15"/>
          <p:cNvSpPr txBox="1">
            <a:spLocks noChangeArrowheads="1"/>
          </p:cNvSpPr>
          <p:nvPr/>
        </p:nvSpPr>
        <p:spPr bwMode="auto">
          <a:xfrm>
            <a:off x="7635875" y="553085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  5</a:t>
            </a:r>
          </a:p>
        </p:txBody>
      </p:sp>
      <p:sp>
        <p:nvSpPr>
          <p:cNvPr id="575504" name="Text Box 16"/>
          <p:cNvSpPr txBox="1">
            <a:spLocks noChangeArrowheads="1"/>
          </p:cNvSpPr>
          <p:nvPr/>
        </p:nvSpPr>
        <p:spPr bwMode="auto">
          <a:xfrm>
            <a:off x="990600" y="551497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mtClean="0">
                <a:solidFill>
                  <a:srgbClr val="000000"/>
                </a:solidFill>
                <a:latin typeface="Times New Roman" panose="02020603050405020304" pitchFamily="18" charset="0"/>
              </a:rPr>
              <a:t>10</a:t>
            </a:r>
          </a:p>
        </p:txBody>
      </p:sp>
      <p:sp>
        <p:nvSpPr>
          <p:cNvPr id="575505" name="Line 17"/>
          <p:cNvSpPr>
            <a:spLocks noChangeShapeType="1"/>
          </p:cNvSpPr>
          <p:nvPr/>
        </p:nvSpPr>
        <p:spPr bwMode="auto">
          <a:xfrm>
            <a:off x="1066800" y="5580063"/>
            <a:ext cx="678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75506" name="Group 18"/>
          <p:cNvGrpSpPr>
            <a:grpSpLocks/>
          </p:cNvGrpSpPr>
          <p:nvPr/>
        </p:nvGrpSpPr>
        <p:grpSpPr bwMode="auto">
          <a:xfrm>
            <a:off x="609600" y="171450"/>
            <a:ext cx="7300913" cy="304800"/>
            <a:chOff x="384" y="108"/>
            <a:chExt cx="4599" cy="192"/>
          </a:xfrm>
        </p:grpSpPr>
        <p:sp>
          <p:nvSpPr>
            <p:cNvPr id="575507" name="Text Box 19"/>
            <p:cNvSpPr txBox="1">
              <a:spLocks noChangeArrowheads="1"/>
            </p:cNvSpPr>
            <p:nvPr/>
          </p:nvSpPr>
          <p:spPr bwMode="auto">
            <a:xfrm>
              <a:off x="384" y="108"/>
              <a:ext cx="9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3333CC"/>
                  </a:solidFill>
                  <a:latin typeface="Arial" panose="020B0604020202020204" pitchFamily="34" charset="0"/>
                </a:rPr>
                <a:t>PLAIN SCALE:- </a:t>
              </a:r>
            </a:p>
          </p:txBody>
        </p:sp>
        <p:sp>
          <p:nvSpPr>
            <p:cNvPr id="575508" name="Text Box 20"/>
            <p:cNvSpPr txBox="1">
              <a:spLocks noChangeArrowheads="1"/>
            </p:cNvSpPr>
            <p:nvPr/>
          </p:nvSpPr>
          <p:spPr bwMode="auto">
            <a:xfrm>
              <a:off x="1200" y="108"/>
              <a:ext cx="37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FF0000"/>
                  </a:solidFill>
                  <a:latin typeface="Arial" panose="020B0604020202020204" pitchFamily="34" charset="0"/>
                </a:rPr>
                <a:t>This type of scale represents two units or a unit and it’s sub-division.</a:t>
              </a:r>
              <a:endParaRPr lang="en-US" altLang="en-US" sz="1000" smtClean="0">
                <a:solidFill>
                  <a:srgbClr val="FF0000"/>
                </a:solidFill>
                <a:latin typeface="Times New Roman" panose="02020603050405020304" pitchFamily="18" charset="0"/>
              </a:endParaRPr>
            </a:p>
          </p:txBody>
        </p:sp>
      </p:grpSp>
      <p:sp>
        <p:nvSpPr>
          <p:cNvPr id="575509" name="Text Box 21"/>
          <p:cNvSpPr txBox="1">
            <a:spLocks noChangeArrowheads="1"/>
          </p:cNvSpPr>
          <p:nvPr/>
        </p:nvSpPr>
        <p:spPr bwMode="auto">
          <a:xfrm>
            <a:off x="8001000" y="5562600"/>
            <a:ext cx="936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METERS</a:t>
            </a:r>
          </a:p>
        </p:txBody>
      </p:sp>
      <p:sp>
        <p:nvSpPr>
          <p:cNvPr id="575510" name="Text Box 22"/>
          <p:cNvSpPr txBox="1">
            <a:spLocks noChangeArrowheads="1"/>
          </p:cNvSpPr>
          <p:nvPr/>
        </p:nvSpPr>
        <p:spPr bwMode="auto">
          <a:xfrm>
            <a:off x="80963" y="5786438"/>
            <a:ext cx="1382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DECIMETERS</a:t>
            </a:r>
          </a:p>
        </p:txBody>
      </p:sp>
      <p:sp>
        <p:nvSpPr>
          <p:cNvPr id="575511" name="Text Box 23"/>
          <p:cNvSpPr txBox="1">
            <a:spLocks noChangeArrowheads="1"/>
          </p:cNvSpPr>
          <p:nvPr/>
        </p:nvSpPr>
        <p:spPr bwMode="auto">
          <a:xfrm>
            <a:off x="3886200" y="5943600"/>
            <a:ext cx="1104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smtClean="0">
                <a:solidFill>
                  <a:srgbClr val="000000"/>
                </a:solidFill>
                <a:latin typeface="Times New Roman" panose="02020603050405020304" pitchFamily="18" charset="0"/>
              </a:rPr>
              <a:t>R.F. = 1/100</a:t>
            </a:r>
          </a:p>
        </p:txBody>
      </p:sp>
      <p:sp>
        <p:nvSpPr>
          <p:cNvPr id="575512" name="Line 24"/>
          <p:cNvSpPr>
            <a:spLocks noChangeShapeType="1"/>
          </p:cNvSpPr>
          <p:nvPr/>
        </p:nvSpPr>
        <p:spPr bwMode="auto">
          <a:xfrm flipV="1">
            <a:off x="6724650" y="44196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513" name="Line 25"/>
          <p:cNvSpPr>
            <a:spLocks noChangeShapeType="1"/>
          </p:cNvSpPr>
          <p:nvPr/>
        </p:nvSpPr>
        <p:spPr bwMode="auto">
          <a:xfrm flipV="1">
            <a:off x="1557338" y="4419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75514" name="Group 26"/>
          <p:cNvGrpSpPr>
            <a:grpSpLocks/>
          </p:cNvGrpSpPr>
          <p:nvPr/>
        </p:nvGrpSpPr>
        <p:grpSpPr bwMode="auto">
          <a:xfrm>
            <a:off x="1524000" y="4506913"/>
            <a:ext cx="5181600" cy="304800"/>
            <a:chOff x="960" y="2839"/>
            <a:chExt cx="3264" cy="192"/>
          </a:xfrm>
        </p:grpSpPr>
        <p:sp>
          <p:nvSpPr>
            <p:cNvPr id="575515" name="Line 27"/>
            <p:cNvSpPr>
              <a:spLocks noChangeShapeType="1"/>
            </p:cNvSpPr>
            <p:nvPr/>
          </p:nvSpPr>
          <p:spPr bwMode="auto">
            <a:xfrm>
              <a:off x="2880" y="2928"/>
              <a:ext cx="13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516" name="Line 28"/>
            <p:cNvSpPr>
              <a:spLocks noChangeShapeType="1"/>
            </p:cNvSpPr>
            <p:nvPr/>
          </p:nvSpPr>
          <p:spPr bwMode="auto">
            <a:xfrm flipH="1">
              <a:off x="960" y="2928"/>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517" name="Text Box 29"/>
            <p:cNvSpPr txBox="1">
              <a:spLocks noChangeArrowheads="1"/>
            </p:cNvSpPr>
            <p:nvPr/>
          </p:nvSpPr>
          <p:spPr bwMode="auto">
            <a:xfrm>
              <a:off x="2246" y="2839"/>
              <a:ext cx="59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Times New Roman" panose="02020603050405020304" pitchFamily="18" charset="0"/>
                </a:rPr>
                <a:t>4 M 6 DM</a:t>
              </a:r>
            </a:p>
          </p:txBody>
        </p:sp>
      </p:grpSp>
      <p:sp>
        <p:nvSpPr>
          <p:cNvPr id="575518" name="Text Box 30"/>
          <p:cNvSpPr txBox="1">
            <a:spLocks noChangeArrowheads="1"/>
          </p:cNvSpPr>
          <p:nvPr/>
        </p:nvSpPr>
        <p:spPr bwMode="auto">
          <a:xfrm>
            <a:off x="2362200" y="6172200"/>
            <a:ext cx="41814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smtClean="0">
                <a:solidFill>
                  <a:srgbClr val="000000"/>
                </a:solidFill>
                <a:latin typeface="Arial" panose="020B0604020202020204" pitchFamily="34" charset="0"/>
              </a:rPr>
              <a:t>PLANE SCALE SHOWING METERS AND DECIMETERS.</a:t>
            </a:r>
          </a:p>
        </p:txBody>
      </p:sp>
      <p:grpSp>
        <p:nvGrpSpPr>
          <p:cNvPr id="575519" name="Group 31"/>
          <p:cNvGrpSpPr>
            <a:grpSpLocks/>
          </p:cNvGrpSpPr>
          <p:nvPr/>
        </p:nvGrpSpPr>
        <p:grpSpPr bwMode="auto">
          <a:xfrm>
            <a:off x="6515100" y="1066800"/>
            <a:ext cx="2209800" cy="1066800"/>
            <a:chOff x="4104" y="672"/>
            <a:chExt cx="1392" cy="672"/>
          </a:xfrm>
        </p:grpSpPr>
        <p:sp>
          <p:nvSpPr>
            <p:cNvPr id="575520" name="Oval 32"/>
            <p:cNvSpPr>
              <a:spLocks noChangeArrowheads="1"/>
            </p:cNvSpPr>
            <p:nvPr/>
          </p:nvSpPr>
          <p:spPr bwMode="auto">
            <a:xfrm>
              <a:off x="4104" y="672"/>
              <a:ext cx="1392" cy="67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5521" name="Text Box 33"/>
            <p:cNvSpPr txBox="1">
              <a:spLocks noChangeArrowheads="1"/>
            </p:cNvSpPr>
            <p:nvPr/>
          </p:nvSpPr>
          <p:spPr bwMode="auto">
            <a:xfrm>
              <a:off x="4128" y="870"/>
              <a:ext cx="13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0" smtClean="0">
                  <a:solidFill>
                    <a:srgbClr val="3333CC"/>
                  </a:solidFill>
                  <a:latin typeface="Arial Black" panose="020B0A04020102020204" pitchFamily="34" charset="0"/>
                </a:rPr>
                <a:t>PLAIN SCALE </a:t>
              </a:r>
            </a:p>
          </p:txBody>
        </p:sp>
      </p:grpSp>
      <p:sp>
        <p:nvSpPr>
          <p:cNvPr id="575522" name="Line 34"/>
          <p:cNvSpPr>
            <a:spLocks noChangeShapeType="1"/>
          </p:cNvSpPr>
          <p:nvPr/>
        </p:nvSpPr>
        <p:spPr bwMode="auto">
          <a:xfrm>
            <a:off x="4475163" y="5173663"/>
            <a:ext cx="0" cy="401637"/>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nvGrpSpPr>
          <p:cNvPr id="575523" name="Group 35"/>
          <p:cNvGrpSpPr>
            <a:grpSpLocks/>
          </p:cNvGrpSpPr>
          <p:nvPr/>
        </p:nvGrpSpPr>
        <p:grpSpPr bwMode="auto">
          <a:xfrm>
            <a:off x="1217613" y="5256213"/>
            <a:ext cx="900112" cy="301625"/>
            <a:chOff x="767" y="3311"/>
            <a:chExt cx="567" cy="190"/>
          </a:xfrm>
        </p:grpSpPr>
        <p:sp>
          <p:nvSpPr>
            <p:cNvPr id="575524" name="Line 36"/>
            <p:cNvSpPr>
              <a:spLocks noChangeShapeType="1"/>
            </p:cNvSpPr>
            <p:nvPr/>
          </p:nvSpPr>
          <p:spPr bwMode="auto">
            <a:xfrm>
              <a:off x="767"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525" name="Line 37"/>
            <p:cNvSpPr>
              <a:spLocks noChangeShapeType="1"/>
            </p:cNvSpPr>
            <p:nvPr/>
          </p:nvSpPr>
          <p:spPr bwMode="auto">
            <a:xfrm>
              <a:off x="838"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526" name="Line 38"/>
            <p:cNvSpPr>
              <a:spLocks noChangeShapeType="1"/>
            </p:cNvSpPr>
            <p:nvPr/>
          </p:nvSpPr>
          <p:spPr bwMode="auto">
            <a:xfrm>
              <a:off x="909"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527" name="Line 39"/>
            <p:cNvSpPr>
              <a:spLocks noChangeShapeType="1"/>
            </p:cNvSpPr>
            <p:nvPr/>
          </p:nvSpPr>
          <p:spPr bwMode="auto">
            <a:xfrm>
              <a:off x="979"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528" name="Line 40"/>
            <p:cNvSpPr>
              <a:spLocks noChangeShapeType="1"/>
            </p:cNvSpPr>
            <p:nvPr/>
          </p:nvSpPr>
          <p:spPr bwMode="auto">
            <a:xfrm>
              <a:off x="1050"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529" name="Line 41"/>
            <p:cNvSpPr>
              <a:spLocks noChangeShapeType="1"/>
            </p:cNvSpPr>
            <p:nvPr/>
          </p:nvSpPr>
          <p:spPr bwMode="auto">
            <a:xfrm>
              <a:off x="1121"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530" name="Line 42"/>
            <p:cNvSpPr>
              <a:spLocks noChangeShapeType="1"/>
            </p:cNvSpPr>
            <p:nvPr/>
          </p:nvSpPr>
          <p:spPr bwMode="auto">
            <a:xfrm>
              <a:off x="1192"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531" name="Line 43"/>
            <p:cNvSpPr>
              <a:spLocks noChangeShapeType="1"/>
            </p:cNvSpPr>
            <p:nvPr/>
          </p:nvSpPr>
          <p:spPr bwMode="auto">
            <a:xfrm>
              <a:off x="1263"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532" name="Line 44"/>
            <p:cNvSpPr>
              <a:spLocks noChangeShapeType="1"/>
            </p:cNvSpPr>
            <p:nvPr/>
          </p:nvSpPr>
          <p:spPr bwMode="auto">
            <a:xfrm>
              <a:off x="1334" y="3375"/>
              <a:ext cx="0" cy="126"/>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sp>
          <p:nvSpPr>
            <p:cNvPr id="575533" name="Line 45"/>
            <p:cNvSpPr>
              <a:spLocks noChangeShapeType="1"/>
            </p:cNvSpPr>
            <p:nvPr/>
          </p:nvSpPr>
          <p:spPr bwMode="auto">
            <a:xfrm>
              <a:off x="1050" y="3311"/>
              <a:ext cx="0" cy="190"/>
            </a:xfrm>
            <a:prstGeom prst="line">
              <a:avLst/>
            </a:prstGeom>
            <a:no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nvGrpSpPr>
          <p:cNvPr id="575534" name="Group 46"/>
          <p:cNvGrpSpPr>
            <a:grpSpLocks/>
          </p:cNvGrpSpPr>
          <p:nvPr/>
        </p:nvGrpSpPr>
        <p:grpSpPr bwMode="auto">
          <a:xfrm>
            <a:off x="533400" y="457200"/>
            <a:ext cx="8199438" cy="3921125"/>
            <a:chOff x="336" y="288"/>
            <a:chExt cx="5165" cy="2470"/>
          </a:xfrm>
        </p:grpSpPr>
        <p:sp>
          <p:nvSpPr>
            <p:cNvPr id="575535" name="Text Box 47"/>
            <p:cNvSpPr txBox="1">
              <a:spLocks noChangeArrowheads="1"/>
            </p:cNvSpPr>
            <p:nvPr/>
          </p:nvSpPr>
          <p:spPr bwMode="auto">
            <a:xfrm>
              <a:off x="336" y="288"/>
              <a:ext cx="5165" cy="2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0" smtClean="0">
                  <a:solidFill>
                    <a:srgbClr val="000000"/>
                  </a:solidFill>
                  <a:latin typeface="Arial" panose="020B0604020202020204" pitchFamily="34" charset="0"/>
                </a:rPr>
                <a:t>PROBLEM NO.1:- Draw a scale 1 cm = 1m to read decimeters, to measure maximum distance of 6 m.</a:t>
              </a:r>
            </a:p>
            <a:p>
              <a:pPr eaLnBrk="1" hangingPunct="1"/>
              <a:r>
                <a:rPr lang="en-US" altLang="en-US" sz="1400" b="0" smtClean="0">
                  <a:solidFill>
                    <a:srgbClr val="000000"/>
                  </a:solidFill>
                  <a:latin typeface="Arial" panose="020B0604020202020204" pitchFamily="34" charset="0"/>
                </a:rPr>
                <a:t>Show on it a distance of 4 m and 6 dm.</a:t>
              </a:r>
            </a:p>
            <a:p>
              <a:pPr eaLnBrk="1" hangingPunct="1"/>
              <a:endParaRPr lang="en-US" altLang="en-US" sz="1400" b="0" smtClean="0">
                <a:solidFill>
                  <a:srgbClr val="000000"/>
                </a:solidFill>
                <a:latin typeface="Arial" panose="020B0604020202020204" pitchFamily="34" charset="0"/>
              </a:endParaRPr>
            </a:p>
            <a:p>
              <a:pPr eaLnBrk="1" hangingPunct="1"/>
              <a:r>
                <a:rPr lang="en-US" altLang="en-US" sz="1400" b="0" smtClean="0">
                  <a:solidFill>
                    <a:srgbClr val="000000"/>
                  </a:solidFill>
                  <a:latin typeface="Arial" panose="020B0604020202020204" pitchFamily="34" charset="0"/>
                </a:rPr>
                <a:t>CONSTRUCTION:-</a:t>
              </a:r>
            </a:p>
            <a:p>
              <a:pPr eaLnBrk="1" hangingPunct="1"/>
              <a:r>
                <a:rPr lang="en-US" altLang="en-US" sz="1400" b="0" smtClean="0">
                  <a:solidFill>
                    <a:srgbClr val="000000"/>
                  </a:solidFill>
                  <a:latin typeface="Arial" panose="020B0604020202020204" pitchFamily="34" charset="0"/>
                </a:rPr>
                <a:t> a) Calculate R.F.=</a:t>
              </a:r>
            </a:p>
            <a:p>
              <a:pPr eaLnBrk="1" hangingPunct="1"/>
              <a:r>
                <a:rPr lang="en-US" altLang="en-US" sz="1400" b="0" smtClean="0">
                  <a:solidFill>
                    <a:srgbClr val="000000"/>
                  </a:solidFill>
                  <a:latin typeface="Arial" panose="020B0604020202020204" pitchFamily="34" charset="0"/>
                </a:rPr>
                <a:t>                                </a:t>
              </a:r>
            </a:p>
            <a:p>
              <a:pPr eaLnBrk="1" hangingPunct="1"/>
              <a:r>
                <a:rPr lang="en-US" altLang="en-US" sz="1400" b="0" smtClean="0">
                  <a:solidFill>
                    <a:srgbClr val="000000"/>
                  </a:solidFill>
                  <a:latin typeface="Arial" panose="020B0604020202020204" pitchFamily="34" charset="0"/>
                </a:rPr>
                <a:t>	             R.F.= 1cm/ 1m = 1/100</a:t>
              </a:r>
            </a:p>
            <a:p>
              <a:pPr eaLnBrk="1" hangingPunct="1"/>
              <a:r>
                <a:rPr lang="en-US" altLang="en-US" sz="1400" b="0" smtClean="0">
                  <a:solidFill>
                    <a:srgbClr val="000000"/>
                  </a:solidFill>
                  <a:latin typeface="Arial" panose="020B0604020202020204" pitchFamily="34" charset="0"/>
                </a:rPr>
                <a:t>             Length of scale = R.F. X max. distance</a:t>
              </a:r>
            </a:p>
            <a:p>
              <a:pPr eaLnBrk="1" hangingPunct="1"/>
              <a:r>
                <a:rPr lang="en-US" altLang="en-US" sz="1400" b="0" smtClean="0">
                  <a:solidFill>
                    <a:srgbClr val="000000"/>
                  </a:solidFill>
                  <a:latin typeface="Arial" panose="020B0604020202020204" pitchFamily="34" charset="0"/>
                </a:rPr>
                <a:t>                                       = 1/100 X 600 cm </a:t>
              </a:r>
            </a:p>
            <a:p>
              <a:pPr eaLnBrk="1" hangingPunct="1"/>
              <a:r>
                <a:rPr lang="en-US" altLang="en-US" sz="1400" b="0" smtClean="0">
                  <a:solidFill>
                    <a:srgbClr val="000000"/>
                  </a:solidFill>
                  <a:latin typeface="Arial" panose="020B0604020202020204" pitchFamily="34" charset="0"/>
                </a:rPr>
                <a:t>		  = 6 cms</a:t>
              </a:r>
            </a:p>
            <a:p>
              <a:pPr eaLnBrk="1" hangingPunct="1"/>
              <a:r>
                <a:rPr lang="en-US" altLang="en-US" sz="1400" b="0" smtClean="0">
                  <a:solidFill>
                    <a:srgbClr val="000000"/>
                  </a:solidFill>
                  <a:latin typeface="Arial" panose="020B0604020202020204" pitchFamily="34" charset="0"/>
                </a:rPr>
                <a:t>b) Draw a line 6 cm long and divide it in 6 equal parts. Each part will represent larger division unit.</a:t>
              </a:r>
            </a:p>
            <a:p>
              <a:pPr eaLnBrk="1" hangingPunct="1"/>
              <a:r>
                <a:rPr lang="en-US" altLang="en-US" sz="1400" b="0" smtClean="0">
                  <a:solidFill>
                    <a:srgbClr val="000000"/>
                  </a:solidFill>
                  <a:latin typeface="Arial" panose="020B0604020202020204" pitchFamily="34" charset="0"/>
                </a:rPr>
                <a:t>c) Sub divide the first part which will represent second unit or fraction of first unit.</a:t>
              </a:r>
            </a:p>
            <a:p>
              <a:pPr eaLnBrk="1" hangingPunct="1"/>
              <a:r>
                <a:rPr lang="en-US" altLang="en-US" sz="1400" b="0" smtClean="0">
                  <a:solidFill>
                    <a:srgbClr val="000000"/>
                  </a:solidFill>
                  <a:latin typeface="Arial" panose="020B0604020202020204" pitchFamily="34" charset="0"/>
                </a:rPr>
                <a:t>d) Place ( 0 ) at the end of first unit. Number the units on right side of Zero and subdivisions </a:t>
              </a:r>
            </a:p>
            <a:p>
              <a:pPr eaLnBrk="1" hangingPunct="1"/>
              <a:r>
                <a:rPr lang="en-US" altLang="en-US" sz="1400" b="0" smtClean="0">
                  <a:solidFill>
                    <a:srgbClr val="000000"/>
                  </a:solidFill>
                  <a:latin typeface="Arial" panose="020B0604020202020204" pitchFamily="34" charset="0"/>
                </a:rPr>
                <a:t>    on left-hand side of Zero. </a:t>
              </a:r>
              <a:r>
                <a:rPr lang="en-US" altLang="en-US" sz="1400" b="0" smtClean="0">
                  <a:solidFill>
                    <a:srgbClr val="FF0000"/>
                  </a:solidFill>
                  <a:latin typeface="Arial" panose="020B0604020202020204" pitchFamily="34" charset="0"/>
                </a:rPr>
                <a:t>Take height of scale 5 to 10 mm for getting a look of scale.</a:t>
              </a:r>
            </a:p>
            <a:p>
              <a:pPr eaLnBrk="1" hangingPunct="1"/>
              <a:r>
                <a:rPr lang="en-US" altLang="en-US" sz="1400" b="0" smtClean="0">
                  <a:solidFill>
                    <a:srgbClr val="000000"/>
                  </a:solidFill>
                  <a:latin typeface="Arial" panose="020B0604020202020204" pitchFamily="34" charset="0"/>
                </a:rPr>
                <a:t>e) After construction of scale mention it’s RF and name of scale as shown.</a:t>
              </a:r>
            </a:p>
            <a:p>
              <a:pPr eaLnBrk="1" hangingPunct="1"/>
              <a:r>
                <a:rPr lang="en-US" altLang="en-US" sz="1400" b="0" smtClean="0">
                  <a:solidFill>
                    <a:srgbClr val="000000"/>
                  </a:solidFill>
                  <a:latin typeface="Arial" panose="020B0604020202020204" pitchFamily="34" charset="0"/>
                </a:rPr>
                <a:t> f) Show the distance 4 m 6 dm on it as shown.</a:t>
              </a:r>
            </a:p>
            <a:p>
              <a:pPr eaLnBrk="1" hangingPunct="1"/>
              <a:endParaRPr lang="en-US" altLang="en-US" sz="1400" b="0" smtClean="0">
                <a:solidFill>
                  <a:srgbClr val="000000"/>
                </a:solidFill>
                <a:latin typeface="Arial" panose="020B0604020202020204" pitchFamily="34" charset="0"/>
              </a:endParaRPr>
            </a:p>
            <a:p>
              <a:pPr eaLnBrk="1" hangingPunct="1"/>
              <a:endParaRPr lang="en-US" altLang="en-US" sz="1400" b="0" smtClean="0">
                <a:solidFill>
                  <a:srgbClr val="000000"/>
                </a:solidFill>
                <a:latin typeface="Arial" panose="020B0604020202020204" pitchFamily="34" charset="0"/>
              </a:endParaRPr>
            </a:p>
          </p:txBody>
        </p:sp>
        <p:grpSp>
          <p:nvGrpSpPr>
            <p:cNvPr id="575536" name="Group 48"/>
            <p:cNvGrpSpPr>
              <a:grpSpLocks/>
            </p:cNvGrpSpPr>
            <p:nvPr/>
          </p:nvGrpSpPr>
          <p:grpSpPr bwMode="auto">
            <a:xfrm>
              <a:off x="1370" y="729"/>
              <a:ext cx="1312" cy="359"/>
              <a:chOff x="2667" y="1838"/>
              <a:chExt cx="1312" cy="359"/>
            </a:xfrm>
          </p:grpSpPr>
          <p:sp>
            <p:nvSpPr>
              <p:cNvPr id="575537" name="Text Box 49"/>
              <p:cNvSpPr txBox="1">
                <a:spLocks noChangeArrowheads="1"/>
              </p:cNvSpPr>
              <p:nvPr/>
            </p:nvSpPr>
            <p:spPr bwMode="auto">
              <a:xfrm>
                <a:off x="2667" y="1838"/>
                <a:ext cx="13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Arial" panose="020B0604020202020204" pitchFamily="34" charset="0"/>
                  </a:rPr>
                  <a:t>DIMENSION OF DRAWING</a:t>
                </a:r>
              </a:p>
            </p:txBody>
          </p:sp>
          <p:sp>
            <p:nvSpPr>
              <p:cNvPr id="575538" name="Text Box 50"/>
              <p:cNvSpPr txBox="1">
                <a:spLocks noChangeArrowheads="1"/>
              </p:cNvSpPr>
              <p:nvPr/>
            </p:nvSpPr>
            <p:spPr bwMode="auto">
              <a:xfrm>
                <a:off x="2667" y="2024"/>
                <a:ext cx="122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200" b="0" smtClean="0">
                    <a:solidFill>
                      <a:srgbClr val="000000"/>
                    </a:solidFill>
                    <a:latin typeface="Arial" panose="020B0604020202020204" pitchFamily="34" charset="0"/>
                  </a:rPr>
                  <a:t>DIMENSION OF OBJECT</a:t>
                </a:r>
              </a:p>
            </p:txBody>
          </p:sp>
          <p:sp>
            <p:nvSpPr>
              <p:cNvPr id="575539" name="Line 51"/>
              <p:cNvSpPr>
                <a:spLocks noChangeShapeType="1"/>
              </p:cNvSpPr>
              <p:nvPr/>
            </p:nvSpPr>
            <p:spPr bwMode="auto">
              <a:xfrm>
                <a:off x="2742" y="2011"/>
                <a:ext cx="11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mtClean="0">
                  <a:solidFill>
                    <a:srgbClr val="000000"/>
                  </a:solidFill>
                </a:endParaRPr>
              </a:p>
            </p:txBody>
          </p:sp>
        </p:grpSp>
      </p:grpSp>
      <p:grpSp>
        <p:nvGrpSpPr>
          <p:cNvPr id="575547" name="Group 59"/>
          <p:cNvGrpSpPr>
            <a:grpSpLocks/>
          </p:cNvGrpSpPr>
          <p:nvPr/>
        </p:nvGrpSpPr>
        <p:grpSpPr bwMode="auto">
          <a:xfrm>
            <a:off x="8016875" y="46038"/>
            <a:ext cx="1096963" cy="182562"/>
            <a:chOff x="5050" y="29"/>
            <a:chExt cx="691" cy="115"/>
          </a:xfrm>
        </p:grpSpPr>
        <p:sp>
          <p:nvSpPr>
            <p:cNvPr id="575548" name="AutoShape 60">
              <a:hlinkClick r:id="rId2"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5549" name="AutoShape 61">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5550" name="AutoShape 62">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5551" name="AutoShape 63">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5552" name="AutoShape 64">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sp>
          <p:nvSpPr>
            <p:cNvPr id="575553" name="AutoShape 65">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mtClean="0">
                <a:solidFill>
                  <a:srgbClr val="000000"/>
                </a:solidFill>
              </a:endParaRPr>
            </a:p>
          </p:txBody>
        </p:sp>
      </p:grpSp>
    </p:spTree>
    <p:extLst>
      <p:ext uri="{BB962C8B-B14F-4D97-AF65-F5344CB8AC3E}">
        <p14:creationId xmlns:p14="http://schemas.microsoft.com/office/powerpoint/2010/main" val="269248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75490"/>
                                        </p:tgtEl>
                                        <p:attrNameLst>
                                          <p:attrName>style.visibility</p:attrName>
                                        </p:attrNameLst>
                                      </p:cBhvr>
                                      <p:to>
                                        <p:strVal val="visible"/>
                                      </p:to>
                                    </p:set>
                                    <p:anim calcmode="lin" valueType="num">
                                      <p:cBhvr>
                                        <p:cTn id="7" dur="500" fill="hold"/>
                                        <p:tgtEl>
                                          <p:spTgt spid="575490"/>
                                        </p:tgtEl>
                                        <p:attrNameLst>
                                          <p:attrName>ppt_w</p:attrName>
                                        </p:attrNameLst>
                                      </p:cBhvr>
                                      <p:tavLst>
                                        <p:tav tm="0">
                                          <p:val>
                                            <p:fltVal val="0"/>
                                          </p:val>
                                        </p:tav>
                                        <p:tav tm="100000">
                                          <p:val>
                                            <p:strVal val="#ppt_w"/>
                                          </p:val>
                                        </p:tav>
                                      </p:tavLst>
                                    </p:anim>
                                    <p:anim calcmode="lin" valueType="num">
                                      <p:cBhvr>
                                        <p:cTn id="8" dur="500" fill="hold"/>
                                        <p:tgtEl>
                                          <p:spTgt spid="57549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2" fill="hold" nodeType="clickEffect">
                                  <p:stCondLst>
                                    <p:cond delay="0"/>
                                  </p:stCondLst>
                                  <p:childTnLst>
                                    <p:set>
                                      <p:cBhvr>
                                        <p:cTn id="12" dur="1" fill="hold">
                                          <p:stCondLst>
                                            <p:cond delay="0"/>
                                          </p:stCondLst>
                                        </p:cTn>
                                        <p:tgtEl>
                                          <p:spTgt spid="575506"/>
                                        </p:tgtEl>
                                        <p:attrNameLst>
                                          <p:attrName>style.visibility</p:attrName>
                                        </p:attrNameLst>
                                      </p:cBhvr>
                                      <p:to>
                                        <p:strVal val="visible"/>
                                      </p:to>
                                    </p:set>
                                    <p:anim calcmode="lin" valueType="num">
                                      <p:cBhvr>
                                        <p:cTn id="13" dur="500" fill="hold"/>
                                        <p:tgtEl>
                                          <p:spTgt spid="575506"/>
                                        </p:tgtEl>
                                        <p:attrNameLst>
                                          <p:attrName>ppt_x</p:attrName>
                                        </p:attrNameLst>
                                      </p:cBhvr>
                                      <p:tavLst>
                                        <p:tav tm="0">
                                          <p:val>
                                            <p:strVal val="#ppt_x+#ppt_w/2"/>
                                          </p:val>
                                        </p:tav>
                                        <p:tav tm="100000">
                                          <p:val>
                                            <p:strVal val="#ppt_x"/>
                                          </p:val>
                                        </p:tav>
                                      </p:tavLst>
                                    </p:anim>
                                    <p:anim calcmode="lin" valueType="num">
                                      <p:cBhvr>
                                        <p:cTn id="14" dur="500" fill="hold"/>
                                        <p:tgtEl>
                                          <p:spTgt spid="575506"/>
                                        </p:tgtEl>
                                        <p:attrNameLst>
                                          <p:attrName>ppt_y</p:attrName>
                                        </p:attrNameLst>
                                      </p:cBhvr>
                                      <p:tavLst>
                                        <p:tav tm="0">
                                          <p:val>
                                            <p:strVal val="#ppt_y"/>
                                          </p:val>
                                        </p:tav>
                                        <p:tav tm="100000">
                                          <p:val>
                                            <p:strVal val="#ppt_y"/>
                                          </p:val>
                                        </p:tav>
                                      </p:tavLst>
                                    </p:anim>
                                    <p:anim calcmode="lin" valueType="num">
                                      <p:cBhvr>
                                        <p:cTn id="15" dur="500" fill="hold"/>
                                        <p:tgtEl>
                                          <p:spTgt spid="575506"/>
                                        </p:tgtEl>
                                        <p:attrNameLst>
                                          <p:attrName>ppt_w</p:attrName>
                                        </p:attrNameLst>
                                      </p:cBhvr>
                                      <p:tavLst>
                                        <p:tav tm="0">
                                          <p:val>
                                            <p:fltVal val="0"/>
                                          </p:val>
                                        </p:tav>
                                        <p:tav tm="100000">
                                          <p:val>
                                            <p:strVal val="#ppt_w"/>
                                          </p:val>
                                        </p:tav>
                                      </p:tavLst>
                                    </p:anim>
                                    <p:anim calcmode="lin" valueType="num">
                                      <p:cBhvr>
                                        <p:cTn id="16" dur="500" fill="hold"/>
                                        <p:tgtEl>
                                          <p:spTgt spid="575506"/>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575534"/>
                                        </p:tgtEl>
                                        <p:attrNameLst>
                                          <p:attrName>style.visibility</p:attrName>
                                        </p:attrNameLst>
                                      </p:cBhvr>
                                      <p:to>
                                        <p:strVal val="visible"/>
                                      </p:to>
                                    </p:set>
                                    <p:anim calcmode="lin" valueType="num">
                                      <p:cBhvr>
                                        <p:cTn id="21" dur="500" fill="hold"/>
                                        <p:tgtEl>
                                          <p:spTgt spid="575534"/>
                                        </p:tgtEl>
                                        <p:attrNameLst>
                                          <p:attrName>ppt_w</p:attrName>
                                        </p:attrNameLst>
                                      </p:cBhvr>
                                      <p:tavLst>
                                        <p:tav tm="0">
                                          <p:val>
                                            <p:fltVal val="0"/>
                                          </p:val>
                                        </p:tav>
                                        <p:tav tm="100000">
                                          <p:val>
                                            <p:strVal val="#ppt_w"/>
                                          </p:val>
                                        </p:tav>
                                      </p:tavLst>
                                    </p:anim>
                                    <p:anim calcmode="lin" valueType="num">
                                      <p:cBhvr>
                                        <p:cTn id="22" dur="500" fill="hold"/>
                                        <p:tgtEl>
                                          <p:spTgt spid="575534"/>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575505"/>
                                        </p:tgtEl>
                                        <p:attrNameLst>
                                          <p:attrName>style.visibility</p:attrName>
                                        </p:attrNameLst>
                                      </p:cBhvr>
                                      <p:to>
                                        <p:strVal val="visible"/>
                                      </p:to>
                                    </p:set>
                                    <p:anim calcmode="lin" valueType="num">
                                      <p:cBhvr>
                                        <p:cTn id="27" dur="500" fill="hold"/>
                                        <p:tgtEl>
                                          <p:spTgt spid="575505"/>
                                        </p:tgtEl>
                                        <p:attrNameLst>
                                          <p:attrName>ppt_x</p:attrName>
                                        </p:attrNameLst>
                                      </p:cBhvr>
                                      <p:tavLst>
                                        <p:tav tm="0">
                                          <p:val>
                                            <p:strVal val="#ppt_x-#ppt_w/2"/>
                                          </p:val>
                                        </p:tav>
                                        <p:tav tm="100000">
                                          <p:val>
                                            <p:strVal val="#ppt_x"/>
                                          </p:val>
                                        </p:tav>
                                      </p:tavLst>
                                    </p:anim>
                                    <p:anim calcmode="lin" valueType="num">
                                      <p:cBhvr>
                                        <p:cTn id="28" dur="500" fill="hold"/>
                                        <p:tgtEl>
                                          <p:spTgt spid="575505"/>
                                        </p:tgtEl>
                                        <p:attrNameLst>
                                          <p:attrName>ppt_y</p:attrName>
                                        </p:attrNameLst>
                                      </p:cBhvr>
                                      <p:tavLst>
                                        <p:tav tm="0">
                                          <p:val>
                                            <p:strVal val="#ppt_y"/>
                                          </p:val>
                                        </p:tav>
                                        <p:tav tm="100000">
                                          <p:val>
                                            <p:strVal val="#ppt_y"/>
                                          </p:val>
                                        </p:tav>
                                      </p:tavLst>
                                    </p:anim>
                                    <p:anim calcmode="lin" valueType="num">
                                      <p:cBhvr>
                                        <p:cTn id="29" dur="500" fill="hold"/>
                                        <p:tgtEl>
                                          <p:spTgt spid="575505"/>
                                        </p:tgtEl>
                                        <p:attrNameLst>
                                          <p:attrName>ppt_w</p:attrName>
                                        </p:attrNameLst>
                                      </p:cBhvr>
                                      <p:tavLst>
                                        <p:tav tm="0">
                                          <p:val>
                                            <p:fltVal val="0"/>
                                          </p:val>
                                        </p:tav>
                                        <p:tav tm="100000">
                                          <p:val>
                                            <p:strVal val="#ppt_w"/>
                                          </p:val>
                                        </p:tav>
                                      </p:tavLst>
                                    </p:anim>
                                    <p:anim calcmode="lin" valueType="num">
                                      <p:cBhvr>
                                        <p:cTn id="30" dur="500" fill="hold"/>
                                        <p:tgtEl>
                                          <p:spTgt spid="575505"/>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575492"/>
                                        </p:tgtEl>
                                        <p:attrNameLst>
                                          <p:attrName>style.visibility</p:attrName>
                                        </p:attrNameLst>
                                      </p:cBhvr>
                                      <p:to>
                                        <p:strVal val="visible"/>
                                      </p:to>
                                    </p:set>
                                    <p:anim calcmode="lin" valueType="num">
                                      <p:cBhvr>
                                        <p:cTn id="35" dur="500" fill="hold"/>
                                        <p:tgtEl>
                                          <p:spTgt spid="575492"/>
                                        </p:tgtEl>
                                        <p:attrNameLst>
                                          <p:attrName>ppt_x</p:attrName>
                                        </p:attrNameLst>
                                      </p:cBhvr>
                                      <p:tavLst>
                                        <p:tav tm="0">
                                          <p:val>
                                            <p:strVal val="#ppt_x"/>
                                          </p:val>
                                        </p:tav>
                                        <p:tav tm="100000">
                                          <p:val>
                                            <p:strVal val="#ppt_x"/>
                                          </p:val>
                                        </p:tav>
                                      </p:tavLst>
                                    </p:anim>
                                    <p:anim calcmode="lin" valueType="num">
                                      <p:cBhvr>
                                        <p:cTn id="36" dur="500" fill="hold"/>
                                        <p:tgtEl>
                                          <p:spTgt spid="575492"/>
                                        </p:tgtEl>
                                        <p:attrNameLst>
                                          <p:attrName>ppt_y</p:attrName>
                                        </p:attrNameLst>
                                      </p:cBhvr>
                                      <p:tavLst>
                                        <p:tav tm="0">
                                          <p:val>
                                            <p:strVal val="#ppt_y-#ppt_h/2"/>
                                          </p:val>
                                        </p:tav>
                                        <p:tav tm="100000">
                                          <p:val>
                                            <p:strVal val="#ppt_y"/>
                                          </p:val>
                                        </p:tav>
                                      </p:tavLst>
                                    </p:anim>
                                    <p:anim calcmode="lin" valueType="num">
                                      <p:cBhvr>
                                        <p:cTn id="37" dur="500" fill="hold"/>
                                        <p:tgtEl>
                                          <p:spTgt spid="575492"/>
                                        </p:tgtEl>
                                        <p:attrNameLst>
                                          <p:attrName>ppt_w</p:attrName>
                                        </p:attrNameLst>
                                      </p:cBhvr>
                                      <p:tavLst>
                                        <p:tav tm="0">
                                          <p:val>
                                            <p:strVal val="#ppt_w"/>
                                          </p:val>
                                        </p:tav>
                                        <p:tav tm="100000">
                                          <p:val>
                                            <p:strVal val="#ppt_w"/>
                                          </p:val>
                                        </p:tav>
                                      </p:tavLst>
                                    </p:anim>
                                    <p:anim calcmode="lin" valueType="num">
                                      <p:cBhvr>
                                        <p:cTn id="38" dur="500" fill="hold"/>
                                        <p:tgtEl>
                                          <p:spTgt spid="575492"/>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 fill="hold" grpId="0" nodeType="clickEffect">
                                  <p:stCondLst>
                                    <p:cond delay="0"/>
                                  </p:stCondLst>
                                  <p:childTnLst>
                                    <p:set>
                                      <p:cBhvr>
                                        <p:cTn id="42" dur="1" fill="hold">
                                          <p:stCondLst>
                                            <p:cond delay="0"/>
                                          </p:stCondLst>
                                        </p:cTn>
                                        <p:tgtEl>
                                          <p:spTgt spid="575493"/>
                                        </p:tgtEl>
                                        <p:attrNameLst>
                                          <p:attrName>style.visibility</p:attrName>
                                        </p:attrNameLst>
                                      </p:cBhvr>
                                      <p:to>
                                        <p:strVal val="visible"/>
                                      </p:to>
                                    </p:set>
                                    <p:anim calcmode="lin" valueType="num">
                                      <p:cBhvr>
                                        <p:cTn id="43" dur="500" fill="hold"/>
                                        <p:tgtEl>
                                          <p:spTgt spid="575493"/>
                                        </p:tgtEl>
                                        <p:attrNameLst>
                                          <p:attrName>ppt_x</p:attrName>
                                        </p:attrNameLst>
                                      </p:cBhvr>
                                      <p:tavLst>
                                        <p:tav tm="0">
                                          <p:val>
                                            <p:strVal val="#ppt_x"/>
                                          </p:val>
                                        </p:tav>
                                        <p:tav tm="100000">
                                          <p:val>
                                            <p:strVal val="#ppt_x"/>
                                          </p:val>
                                        </p:tav>
                                      </p:tavLst>
                                    </p:anim>
                                    <p:anim calcmode="lin" valueType="num">
                                      <p:cBhvr>
                                        <p:cTn id="44" dur="500" fill="hold"/>
                                        <p:tgtEl>
                                          <p:spTgt spid="575493"/>
                                        </p:tgtEl>
                                        <p:attrNameLst>
                                          <p:attrName>ppt_y</p:attrName>
                                        </p:attrNameLst>
                                      </p:cBhvr>
                                      <p:tavLst>
                                        <p:tav tm="0">
                                          <p:val>
                                            <p:strVal val="#ppt_y-#ppt_h/2"/>
                                          </p:val>
                                        </p:tav>
                                        <p:tav tm="100000">
                                          <p:val>
                                            <p:strVal val="#ppt_y"/>
                                          </p:val>
                                        </p:tav>
                                      </p:tavLst>
                                    </p:anim>
                                    <p:anim calcmode="lin" valueType="num">
                                      <p:cBhvr>
                                        <p:cTn id="45" dur="500" fill="hold"/>
                                        <p:tgtEl>
                                          <p:spTgt spid="575493"/>
                                        </p:tgtEl>
                                        <p:attrNameLst>
                                          <p:attrName>ppt_w</p:attrName>
                                        </p:attrNameLst>
                                      </p:cBhvr>
                                      <p:tavLst>
                                        <p:tav tm="0">
                                          <p:val>
                                            <p:strVal val="#ppt_w"/>
                                          </p:val>
                                        </p:tav>
                                        <p:tav tm="100000">
                                          <p:val>
                                            <p:strVal val="#ppt_w"/>
                                          </p:val>
                                        </p:tav>
                                      </p:tavLst>
                                    </p:anim>
                                    <p:anim calcmode="lin" valueType="num">
                                      <p:cBhvr>
                                        <p:cTn id="46" dur="500" fill="hold"/>
                                        <p:tgtEl>
                                          <p:spTgt spid="575493"/>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 fill="hold" grpId="0" nodeType="clickEffect">
                                  <p:stCondLst>
                                    <p:cond delay="0"/>
                                  </p:stCondLst>
                                  <p:childTnLst>
                                    <p:set>
                                      <p:cBhvr>
                                        <p:cTn id="50" dur="1" fill="hold">
                                          <p:stCondLst>
                                            <p:cond delay="0"/>
                                          </p:stCondLst>
                                        </p:cTn>
                                        <p:tgtEl>
                                          <p:spTgt spid="575494"/>
                                        </p:tgtEl>
                                        <p:attrNameLst>
                                          <p:attrName>style.visibility</p:attrName>
                                        </p:attrNameLst>
                                      </p:cBhvr>
                                      <p:to>
                                        <p:strVal val="visible"/>
                                      </p:to>
                                    </p:set>
                                    <p:anim calcmode="lin" valueType="num">
                                      <p:cBhvr>
                                        <p:cTn id="51" dur="500" fill="hold"/>
                                        <p:tgtEl>
                                          <p:spTgt spid="575494"/>
                                        </p:tgtEl>
                                        <p:attrNameLst>
                                          <p:attrName>ppt_x</p:attrName>
                                        </p:attrNameLst>
                                      </p:cBhvr>
                                      <p:tavLst>
                                        <p:tav tm="0">
                                          <p:val>
                                            <p:strVal val="#ppt_x"/>
                                          </p:val>
                                        </p:tav>
                                        <p:tav tm="100000">
                                          <p:val>
                                            <p:strVal val="#ppt_x"/>
                                          </p:val>
                                        </p:tav>
                                      </p:tavLst>
                                    </p:anim>
                                    <p:anim calcmode="lin" valueType="num">
                                      <p:cBhvr>
                                        <p:cTn id="52" dur="500" fill="hold"/>
                                        <p:tgtEl>
                                          <p:spTgt spid="575494"/>
                                        </p:tgtEl>
                                        <p:attrNameLst>
                                          <p:attrName>ppt_y</p:attrName>
                                        </p:attrNameLst>
                                      </p:cBhvr>
                                      <p:tavLst>
                                        <p:tav tm="0">
                                          <p:val>
                                            <p:strVal val="#ppt_y-#ppt_h/2"/>
                                          </p:val>
                                        </p:tav>
                                        <p:tav tm="100000">
                                          <p:val>
                                            <p:strVal val="#ppt_y"/>
                                          </p:val>
                                        </p:tav>
                                      </p:tavLst>
                                    </p:anim>
                                    <p:anim calcmode="lin" valueType="num">
                                      <p:cBhvr>
                                        <p:cTn id="53" dur="500" fill="hold"/>
                                        <p:tgtEl>
                                          <p:spTgt spid="575494"/>
                                        </p:tgtEl>
                                        <p:attrNameLst>
                                          <p:attrName>ppt_w</p:attrName>
                                        </p:attrNameLst>
                                      </p:cBhvr>
                                      <p:tavLst>
                                        <p:tav tm="0">
                                          <p:val>
                                            <p:strVal val="#ppt_w"/>
                                          </p:val>
                                        </p:tav>
                                        <p:tav tm="100000">
                                          <p:val>
                                            <p:strVal val="#ppt_w"/>
                                          </p:val>
                                        </p:tav>
                                      </p:tavLst>
                                    </p:anim>
                                    <p:anim calcmode="lin" valueType="num">
                                      <p:cBhvr>
                                        <p:cTn id="54" dur="500" fill="hold"/>
                                        <p:tgtEl>
                                          <p:spTgt spid="575494"/>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575522"/>
                                        </p:tgtEl>
                                        <p:attrNameLst>
                                          <p:attrName>style.visibility</p:attrName>
                                        </p:attrNameLst>
                                      </p:cBhvr>
                                      <p:to>
                                        <p:strVal val="visible"/>
                                      </p:to>
                                    </p:set>
                                    <p:anim calcmode="lin" valueType="num">
                                      <p:cBhvr>
                                        <p:cTn id="59" dur="500" fill="hold"/>
                                        <p:tgtEl>
                                          <p:spTgt spid="575522"/>
                                        </p:tgtEl>
                                        <p:attrNameLst>
                                          <p:attrName>ppt_x</p:attrName>
                                        </p:attrNameLst>
                                      </p:cBhvr>
                                      <p:tavLst>
                                        <p:tav tm="0">
                                          <p:val>
                                            <p:strVal val="#ppt_x"/>
                                          </p:val>
                                        </p:tav>
                                        <p:tav tm="100000">
                                          <p:val>
                                            <p:strVal val="#ppt_x"/>
                                          </p:val>
                                        </p:tav>
                                      </p:tavLst>
                                    </p:anim>
                                    <p:anim calcmode="lin" valueType="num">
                                      <p:cBhvr>
                                        <p:cTn id="60" dur="500" fill="hold"/>
                                        <p:tgtEl>
                                          <p:spTgt spid="575522"/>
                                        </p:tgtEl>
                                        <p:attrNameLst>
                                          <p:attrName>ppt_y</p:attrName>
                                        </p:attrNameLst>
                                      </p:cBhvr>
                                      <p:tavLst>
                                        <p:tav tm="0">
                                          <p:val>
                                            <p:strVal val="#ppt_y-#ppt_h/2"/>
                                          </p:val>
                                        </p:tav>
                                        <p:tav tm="100000">
                                          <p:val>
                                            <p:strVal val="#ppt_y"/>
                                          </p:val>
                                        </p:tav>
                                      </p:tavLst>
                                    </p:anim>
                                    <p:anim calcmode="lin" valueType="num">
                                      <p:cBhvr>
                                        <p:cTn id="61" dur="500" fill="hold"/>
                                        <p:tgtEl>
                                          <p:spTgt spid="575522"/>
                                        </p:tgtEl>
                                        <p:attrNameLst>
                                          <p:attrName>ppt_w</p:attrName>
                                        </p:attrNameLst>
                                      </p:cBhvr>
                                      <p:tavLst>
                                        <p:tav tm="0">
                                          <p:val>
                                            <p:strVal val="#ppt_w"/>
                                          </p:val>
                                        </p:tav>
                                        <p:tav tm="100000">
                                          <p:val>
                                            <p:strVal val="#ppt_w"/>
                                          </p:val>
                                        </p:tav>
                                      </p:tavLst>
                                    </p:anim>
                                    <p:anim calcmode="lin" valueType="num">
                                      <p:cBhvr>
                                        <p:cTn id="62" dur="500" fill="hold"/>
                                        <p:tgtEl>
                                          <p:spTgt spid="575522"/>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grpId="0" nodeType="clickEffect">
                                  <p:stCondLst>
                                    <p:cond delay="0"/>
                                  </p:stCondLst>
                                  <p:childTnLst>
                                    <p:set>
                                      <p:cBhvr>
                                        <p:cTn id="66" dur="1" fill="hold">
                                          <p:stCondLst>
                                            <p:cond delay="0"/>
                                          </p:stCondLst>
                                        </p:cTn>
                                        <p:tgtEl>
                                          <p:spTgt spid="575495"/>
                                        </p:tgtEl>
                                        <p:attrNameLst>
                                          <p:attrName>style.visibility</p:attrName>
                                        </p:attrNameLst>
                                      </p:cBhvr>
                                      <p:to>
                                        <p:strVal val="visible"/>
                                      </p:to>
                                    </p:set>
                                    <p:anim calcmode="lin" valueType="num">
                                      <p:cBhvr>
                                        <p:cTn id="67" dur="500" fill="hold"/>
                                        <p:tgtEl>
                                          <p:spTgt spid="575495"/>
                                        </p:tgtEl>
                                        <p:attrNameLst>
                                          <p:attrName>ppt_x</p:attrName>
                                        </p:attrNameLst>
                                      </p:cBhvr>
                                      <p:tavLst>
                                        <p:tav tm="0">
                                          <p:val>
                                            <p:strVal val="#ppt_x"/>
                                          </p:val>
                                        </p:tav>
                                        <p:tav tm="100000">
                                          <p:val>
                                            <p:strVal val="#ppt_x"/>
                                          </p:val>
                                        </p:tav>
                                      </p:tavLst>
                                    </p:anim>
                                    <p:anim calcmode="lin" valueType="num">
                                      <p:cBhvr>
                                        <p:cTn id="68" dur="500" fill="hold"/>
                                        <p:tgtEl>
                                          <p:spTgt spid="575495"/>
                                        </p:tgtEl>
                                        <p:attrNameLst>
                                          <p:attrName>ppt_y</p:attrName>
                                        </p:attrNameLst>
                                      </p:cBhvr>
                                      <p:tavLst>
                                        <p:tav tm="0">
                                          <p:val>
                                            <p:strVal val="#ppt_y-#ppt_h/2"/>
                                          </p:val>
                                        </p:tav>
                                        <p:tav tm="100000">
                                          <p:val>
                                            <p:strVal val="#ppt_y"/>
                                          </p:val>
                                        </p:tav>
                                      </p:tavLst>
                                    </p:anim>
                                    <p:anim calcmode="lin" valueType="num">
                                      <p:cBhvr>
                                        <p:cTn id="69" dur="500" fill="hold"/>
                                        <p:tgtEl>
                                          <p:spTgt spid="575495"/>
                                        </p:tgtEl>
                                        <p:attrNameLst>
                                          <p:attrName>ppt_w</p:attrName>
                                        </p:attrNameLst>
                                      </p:cBhvr>
                                      <p:tavLst>
                                        <p:tav tm="0">
                                          <p:val>
                                            <p:strVal val="#ppt_w"/>
                                          </p:val>
                                        </p:tav>
                                        <p:tav tm="100000">
                                          <p:val>
                                            <p:strVal val="#ppt_w"/>
                                          </p:val>
                                        </p:tav>
                                      </p:tavLst>
                                    </p:anim>
                                    <p:anim calcmode="lin" valueType="num">
                                      <p:cBhvr>
                                        <p:cTn id="70" dur="500" fill="hold"/>
                                        <p:tgtEl>
                                          <p:spTgt spid="575495"/>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 fill="hold" grpId="0" nodeType="clickEffect">
                                  <p:stCondLst>
                                    <p:cond delay="0"/>
                                  </p:stCondLst>
                                  <p:childTnLst>
                                    <p:set>
                                      <p:cBhvr>
                                        <p:cTn id="74" dur="1" fill="hold">
                                          <p:stCondLst>
                                            <p:cond delay="0"/>
                                          </p:stCondLst>
                                        </p:cTn>
                                        <p:tgtEl>
                                          <p:spTgt spid="575496"/>
                                        </p:tgtEl>
                                        <p:attrNameLst>
                                          <p:attrName>style.visibility</p:attrName>
                                        </p:attrNameLst>
                                      </p:cBhvr>
                                      <p:to>
                                        <p:strVal val="visible"/>
                                      </p:to>
                                    </p:set>
                                    <p:anim calcmode="lin" valueType="num">
                                      <p:cBhvr>
                                        <p:cTn id="75" dur="500" fill="hold"/>
                                        <p:tgtEl>
                                          <p:spTgt spid="575496"/>
                                        </p:tgtEl>
                                        <p:attrNameLst>
                                          <p:attrName>ppt_x</p:attrName>
                                        </p:attrNameLst>
                                      </p:cBhvr>
                                      <p:tavLst>
                                        <p:tav tm="0">
                                          <p:val>
                                            <p:strVal val="#ppt_x"/>
                                          </p:val>
                                        </p:tav>
                                        <p:tav tm="100000">
                                          <p:val>
                                            <p:strVal val="#ppt_x"/>
                                          </p:val>
                                        </p:tav>
                                      </p:tavLst>
                                    </p:anim>
                                    <p:anim calcmode="lin" valueType="num">
                                      <p:cBhvr>
                                        <p:cTn id="76" dur="500" fill="hold"/>
                                        <p:tgtEl>
                                          <p:spTgt spid="575496"/>
                                        </p:tgtEl>
                                        <p:attrNameLst>
                                          <p:attrName>ppt_y</p:attrName>
                                        </p:attrNameLst>
                                      </p:cBhvr>
                                      <p:tavLst>
                                        <p:tav tm="0">
                                          <p:val>
                                            <p:strVal val="#ppt_y-#ppt_h/2"/>
                                          </p:val>
                                        </p:tav>
                                        <p:tav tm="100000">
                                          <p:val>
                                            <p:strVal val="#ppt_y"/>
                                          </p:val>
                                        </p:tav>
                                      </p:tavLst>
                                    </p:anim>
                                    <p:anim calcmode="lin" valueType="num">
                                      <p:cBhvr>
                                        <p:cTn id="77" dur="500" fill="hold"/>
                                        <p:tgtEl>
                                          <p:spTgt spid="575496"/>
                                        </p:tgtEl>
                                        <p:attrNameLst>
                                          <p:attrName>ppt_w</p:attrName>
                                        </p:attrNameLst>
                                      </p:cBhvr>
                                      <p:tavLst>
                                        <p:tav tm="0">
                                          <p:val>
                                            <p:strVal val="#ppt_w"/>
                                          </p:val>
                                        </p:tav>
                                        <p:tav tm="100000">
                                          <p:val>
                                            <p:strVal val="#ppt_w"/>
                                          </p:val>
                                        </p:tav>
                                      </p:tavLst>
                                    </p:anim>
                                    <p:anim calcmode="lin" valueType="num">
                                      <p:cBhvr>
                                        <p:cTn id="78" dur="500" fill="hold"/>
                                        <p:tgtEl>
                                          <p:spTgt spid="575496"/>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 fill="hold" grpId="0" nodeType="clickEffect">
                                  <p:stCondLst>
                                    <p:cond delay="0"/>
                                  </p:stCondLst>
                                  <p:childTnLst>
                                    <p:set>
                                      <p:cBhvr>
                                        <p:cTn id="82" dur="1" fill="hold">
                                          <p:stCondLst>
                                            <p:cond delay="0"/>
                                          </p:stCondLst>
                                        </p:cTn>
                                        <p:tgtEl>
                                          <p:spTgt spid="575497"/>
                                        </p:tgtEl>
                                        <p:attrNameLst>
                                          <p:attrName>style.visibility</p:attrName>
                                        </p:attrNameLst>
                                      </p:cBhvr>
                                      <p:to>
                                        <p:strVal val="visible"/>
                                      </p:to>
                                    </p:set>
                                    <p:anim calcmode="lin" valueType="num">
                                      <p:cBhvr>
                                        <p:cTn id="83" dur="500" fill="hold"/>
                                        <p:tgtEl>
                                          <p:spTgt spid="575497"/>
                                        </p:tgtEl>
                                        <p:attrNameLst>
                                          <p:attrName>ppt_x</p:attrName>
                                        </p:attrNameLst>
                                      </p:cBhvr>
                                      <p:tavLst>
                                        <p:tav tm="0">
                                          <p:val>
                                            <p:strVal val="#ppt_x"/>
                                          </p:val>
                                        </p:tav>
                                        <p:tav tm="100000">
                                          <p:val>
                                            <p:strVal val="#ppt_x"/>
                                          </p:val>
                                        </p:tav>
                                      </p:tavLst>
                                    </p:anim>
                                    <p:anim calcmode="lin" valueType="num">
                                      <p:cBhvr>
                                        <p:cTn id="84" dur="500" fill="hold"/>
                                        <p:tgtEl>
                                          <p:spTgt spid="575497"/>
                                        </p:tgtEl>
                                        <p:attrNameLst>
                                          <p:attrName>ppt_y</p:attrName>
                                        </p:attrNameLst>
                                      </p:cBhvr>
                                      <p:tavLst>
                                        <p:tav tm="0">
                                          <p:val>
                                            <p:strVal val="#ppt_y-#ppt_h/2"/>
                                          </p:val>
                                        </p:tav>
                                        <p:tav tm="100000">
                                          <p:val>
                                            <p:strVal val="#ppt_y"/>
                                          </p:val>
                                        </p:tav>
                                      </p:tavLst>
                                    </p:anim>
                                    <p:anim calcmode="lin" valueType="num">
                                      <p:cBhvr>
                                        <p:cTn id="85" dur="500" fill="hold"/>
                                        <p:tgtEl>
                                          <p:spTgt spid="575497"/>
                                        </p:tgtEl>
                                        <p:attrNameLst>
                                          <p:attrName>ppt_w</p:attrName>
                                        </p:attrNameLst>
                                      </p:cBhvr>
                                      <p:tavLst>
                                        <p:tav tm="0">
                                          <p:val>
                                            <p:strVal val="#ppt_w"/>
                                          </p:val>
                                        </p:tav>
                                        <p:tav tm="100000">
                                          <p:val>
                                            <p:strVal val="#ppt_w"/>
                                          </p:val>
                                        </p:tav>
                                      </p:tavLst>
                                    </p:anim>
                                    <p:anim calcmode="lin" valueType="num">
                                      <p:cBhvr>
                                        <p:cTn id="86" dur="500" fill="hold"/>
                                        <p:tgtEl>
                                          <p:spTgt spid="575497"/>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75498"/>
                                        </p:tgtEl>
                                        <p:attrNameLst>
                                          <p:attrName>style.visibility</p:attrName>
                                        </p:attrNameLst>
                                      </p:cBhvr>
                                      <p:to>
                                        <p:strVal val="visible"/>
                                      </p:to>
                                    </p:set>
                                    <p:anim calcmode="lin" valueType="num">
                                      <p:cBhvr additive="base">
                                        <p:cTn id="91" dur="500" fill="hold"/>
                                        <p:tgtEl>
                                          <p:spTgt spid="575498"/>
                                        </p:tgtEl>
                                        <p:attrNameLst>
                                          <p:attrName>ppt_x</p:attrName>
                                        </p:attrNameLst>
                                      </p:cBhvr>
                                      <p:tavLst>
                                        <p:tav tm="0">
                                          <p:val>
                                            <p:strVal val="#ppt_x"/>
                                          </p:val>
                                        </p:tav>
                                        <p:tav tm="100000">
                                          <p:val>
                                            <p:strVal val="#ppt_x"/>
                                          </p:val>
                                        </p:tav>
                                      </p:tavLst>
                                    </p:anim>
                                    <p:anim calcmode="lin" valueType="num">
                                      <p:cBhvr additive="base">
                                        <p:cTn id="92" dur="500" fill="hold"/>
                                        <p:tgtEl>
                                          <p:spTgt spid="575498"/>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75499"/>
                                        </p:tgtEl>
                                        <p:attrNameLst>
                                          <p:attrName>style.visibility</p:attrName>
                                        </p:attrNameLst>
                                      </p:cBhvr>
                                      <p:to>
                                        <p:strVal val="visible"/>
                                      </p:to>
                                    </p:set>
                                    <p:anim calcmode="lin" valueType="num">
                                      <p:cBhvr additive="base">
                                        <p:cTn id="97" dur="500" fill="hold"/>
                                        <p:tgtEl>
                                          <p:spTgt spid="575499"/>
                                        </p:tgtEl>
                                        <p:attrNameLst>
                                          <p:attrName>ppt_x</p:attrName>
                                        </p:attrNameLst>
                                      </p:cBhvr>
                                      <p:tavLst>
                                        <p:tav tm="0">
                                          <p:val>
                                            <p:strVal val="#ppt_x"/>
                                          </p:val>
                                        </p:tav>
                                        <p:tav tm="100000">
                                          <p:val>
                                            <p:strVal val="#ppt_x"/>
                                          </p:val>
                                        </p:tav>
                                      </p:tavLst>
                                    </p:anim>
                                    <p:anim calcmode="lin" valueType="num">
                                      <p:cBhvr additive="base">
                                        <p:cTn id="98" dur="500" fill="hold"/>
                                        <p:tgtEl>
                                          <p:spTgt spid="575499"/>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75500"/>
                                        </p:tgtEl>
                                        <p:attrNameLst>
                                          <p:attrName>style.visibility</p:attrName>
                                        </p:attrNameLst>
                                      </p:cBhvr>
                                      <p:to>
                                        <p:strVal val="visible"/>
                                      </p:to>
                                    </p:set>
                                    <p:anim calcmode="lin" valueType="num">
                                      <p:cBhvr additive="base">
                                        <p:cTn id="103" dur="500" fill="hold"/>
                                        <p:tgtEl>
                                          <p:spTgt spid="575500"/>
                                        </p:tgtEl>
                                        <p:attrNameLst>
                                          <p:attrName>ppt_x</p:attrName>
                                        </p:attrNameLst>
                                      </p:cBhvr>
                                      <p:tavLst>
                                        <p:tav tm="0">
                                          <p:val>
                                            <p:strVal val="#ppt_x"/>
                                          </p:val>
                                        </p:tav>
                                        <p:tav tm="100000">
                                          <p:val>
                                            <p:strVal val="#ppt_x"/>
                                          </p:val>
                                        </p:tav>
                                      </p:tavLst>
                                    </p:anim>
                                    <p:anim calcmode="lin" valueType="num">
                                      <p:cBhvr additive="base">
                                        <p:cTn id="104" dur="500" fill="hold"/>
                                        <p:tgtEl>
                                          <p:spTgt spid="575500"/>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575501"/>
                                        </p:tgtEl>
                                        <p:attrNameLst>
                                          <p:attrName>style.visibility</p:attrName>
                                        </p:attrNameLst>
                                      </p:cBhvr>
                                      <p:to>
                                        <p:strVal val="visible"/>
                                      </p:to>
                                    </p:set>
                                    <p:anim calcmode="lin" valueType="num">
                                      <p:cBhvr additive="base">
                                        <p:cTn id="109" dur="500" fill="hold"/>
                                        <p:tgtEl>
                                          <p:spTgt spid="575501"/>
                                        </p:tgtEl>
                                        <p:attrNameLst>
                                          <p:attrName>ppt_x</p:attrName>
                                        </p:attrNameLst>
                                      </p:cBhvr>
                                      <p:tavLst>
                                        <p:tav tm="0">
                                          <p:val>
                                            <p:strVal val="#ppt_x"/>
                                          </p:val>
                                        </p:tav>
                                        <p:tav tm="100000">
                                          <p:val>
                                            <p:strVal val="#ppt_x"/>
                                          </p:val>
                                        </p:tav>
                                      </p:tavLst>
                                    </p:anim>
                                    <p:anim calcmode="lin" valueType="num">
                                      <p:cBhvr additive="base">
                                        <p:cTn id="110" dur="500" fill="hold"/>
                                        <p:tgtEl>
                                          <p:spTgt spid="575501"/>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75502"/>
                                        </p:tgtEl>
                                        <p:attrNameLst>
                                          <p:attrName>style.visibility</p:attrName>
                                        </p:attrNameLst>
                                      </p:cBhvr>
                                      <p:to>
                                        <p:strVal val="visible"/>
                                      </p:to>
                                    </p:set>
                                    <p:anim calcmode="lin" valueType="num">
                                      <p:cBhvr additive="base">
                                        <p:cTn id="115" dur="500" fill="hold"/>
                                        <p:tgtEl>
                                          <p:spTgt spid="575502"/>
                                        </p:tgtEl>
                                        <p:attrNameLst>
                                          <p:attrName>ppt_x</p:attrName>
                                        </p:attrNameLst>
                                      </p:cBhvr>
                                      <p:tavLst>
                                        <p:tav tm="0">
                                          <p:val>
                                            <p:strVal val="#ppt_x"/>
                                          </p:val>
                                        </p:tav>
                                        <p:tav tm="100000">
                                          <p:val>
                                            <p:strVal val="#ppt_x"/>
                                          </p:val>
                                        </p:tav>
                                      </p:tavLst>
                                    </p:anim>
                                    <p:anim calcmode="lin" valueType="num">
                                      <p:cBhvr additive="base">
                                        <p:cTn id="116" dur="500" fill="hold"/>
                                        <p:tgtEl>
                                          <p:spTgt spid="575502"/>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575503"/>
                                        </p:tgtEl>
                                        <p:attrNameLst>
                                          <p:attrName>style.visibility</p:attrName>
                                        </p:attrNameLst>
                                      </p:cBhvr>
                                      <p:to>
                                        <p:strVal val="visible"/>
                                      </p:to>
                                    </p:set>
                                    <p:anim calcmode="lin" valueType="num">
                                      <p:cBhvr additive="base">
                                        <p:cTn id="121" dur="500" fill="hold"/>
                                        <p:tgtEl>
                                          <p:spTgt spid="575503"/>
                                        </p:tgtEl>
                                        <p:attrNameLst>
                                          <p:attrName>ppt_x</p:attrName>
                                        </p:attrNameLst>
                                      </p:cBhvr>
                                      <p:tavLst>
                                        <p:tav tm="0">
                                          <p:val>
                                            <p:strVal val="#ppt_x"/>
                                          </p:val>
                                        </p:tav>
                                        <p:tav tm="100000">
                                          <p:val>
                                            <p:strVal val="#ppt_x"/>
                                          </p:val>
                                        </p:tav>
                                      </p:tavLst>
                                    </p:anim>
                                    <p:anim calcmode="lin" valueType="num">
                                      <p:cBhvr additive="base">
                                        <p:cTn id="122" dur="500" fill="hold"/>
                                        <p:tgtEl>
                                          <p:spTgt spid="575503"/>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575504"/>
                                        </p:tgtEl>
                                        <p:attrNameLst>
                                          <p:attrName>style.visibility</p:attrName>
                                        </p:attrNameLst>
                                      </p:cBhvr>
                                      <p:to>
                                        <p:strVal val="visible"/>
                                      </p:to>
                                    </p:set>
                                    <p:anim calcmode="lin" valueType="num">
                                      <p:cBhvr additive="base">
                                        <p:cTn id="127" dur="500" fill="hold"/>
                                        <p:tgtEl>
                                          <p:spTgt spid="575504"/>
                                        </p:tgtEl>
                                        <p:attrNameLst>
                                          <p:attrName>ppt_x</p:attrName>
                                        </p:attrNameLst>
                                      </p:cBhvr>
                                      <p:tavLst>
                                        <p:tav tm="0">
                                          <p:val>
                                            <p:strVal val="#ppt_x"/>
                                          </p:val>
                                        </p:tav>
                                        <p:tav tm="100000">
                                          <p:val>
                                            <p:strVal val="#ppt_x"/>
                                          </p:val>
                                        </p:tav>
                                      </p:tavLst>
                                    </p:anim>
                                    <p:anim calcmode="lin" valueType="num">
                                      <p:cBhvr additive="base">
                                        <p:cTn id="128" dur="500" fill="hold"/>
                                        <p:tgtEl>
                                          <p:spTgt spid="575504"/>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nodeType="clickEffect">
                                  <p:stCondLst>
                                    <p:cond delay="0"/>
                                  </p:stCondLst>
                                  <p:childTnLst>
                                    <p:set>
                                      <p:cBhvr>
                                        <p:cTn id="132" dur="1" fill="hold">
                                          <p:stCondLst>
                                            <p:cond delay="0"/>
                                          </p:stCondLst>
                                        </p:cTn>
                                        <p:tgtEl>
                                          <p:spTgt spid="575523"/>
                                        </p:tgtEl>
                                        <p:attrNameLst>
                                          <p:attrName>style.visibility</p:attrName>
                                        </p:attrNameLst>
                                      </p:cBhvr>
                                      <p:to>
                                        <p:strVal val="visible"/>
                                      </p:to>
                                    </p:set>
                                    <p:anim calcmode="lin" valueType="num">
                                      <p:cBhvr additive="base">
                                        <p:cTn id="133" dur="500" fill="hold"/>
                                        <p:tgtEl>
                                          <p:spTgt spid="575523"/>
                                        </p:tgtEl>
                                        <p:attrNameLst>
                                          <p:attrName>ppt_x</p:attrName>
                                        </p:attrNameLst>
                                      </p:cBhvr>
                                      <p:tavLst>
                                        <p:tav tm="0">
                                          <p:val>
                                            <p:strVal val="0-#ppt_w/2"/>
                                          </p:val>
                                        </p:tav>
                                        <p:tav tm="100000">
                                          <p:val>
                                            <p:strVal val="#ppt_x"/>
                                          </p:val>
                                        </p:tav>
                                      </p:tavLst>
                                    </p:anim>
                                    <p:anim calcmode="lin" valueType="num">
                                      <p:cBhvr additive="base">
                                        <p:cTn id="134" dur="500" fill="hold"/>
                                        <p:tgtEl>
                                          <p:spTgt spid="575523"/>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7" presetClass="entr" presetSubtype="1" fill="hold" grpId="0" nodeType="clickEffect">
                                  <p:stCondLst>
                                    <p:cond delay="0"/>
                                  </p:stCondLst>
                                  <p:childTnLst>
                                    <p:set>
                                      <p:cBhvr>
                                        <p:cTn id="138" dur="1" fill="hold">
                                          <p:stCondLst>
                                            <p:cond delay="0"/>
                                          </p:stCondLst>
                                        </p:cTn>
                                        <p:tgtEl>
                                          <p:spTgt spid="575491"/>
                                        </p:tgtEl>
                                        <p:attrNameLst>
                                          <p:attrName>style.visibility</p:attrName>
                                        </p:attrNameLst>
                                      </p:cBhvr>
                                      <p:to>
                                        <p:strVal val="visible"/>
                                      </p:to>
                                    </p:set>
                                    <p:anim calcmode="lin" valueType="num">
                                      <p:cBhvr>
                                        <p:cTn id="139" dur="500" fill="hold"/>
                                        <p:tgtEl>
                                          <p:spTgt spid="575491"/>
                                        </p:tgtEl>
                                        <p:attrNameLst>
                                          <p:attrName>ppt_x</p:attrName>
                                        </p:attrNameLst>
                                      </p:cBhvr>
                                      <p:tavLst>
                                        <p:tav tm="0">
                                          <p:val>
                                            <p:strVal val="#ppt_x"/>
                                          </p:val>
                                        </p:tav>
                                        <p:tav tm="100000">
                                          <p:val>
                                            <p:strVal val="#ppt_x"/>
                                          </p:val>
                                        </p:tav>
                                      </p:tavLst>
                                    </p:anim>
                                    <p:anim calcmode="lin" valueType="num">
                                      <p:cBhvr>
                                        <p:cTn id="140" dur="500" fill="hold"/>
                                        <p:tgtEl>
                                          <p:spTgt spid="575491"/>
                                        </p:tgtEl>
                                        <p:attrNameLst>
                                          <p:attrName>ppt_y</p:attrName>
                                        </p:attrNameLst>
                                      </p:cBhvr>
                                      <p:tavLst>
                                        <p:tav tm="0">
                                          <p:val>
                                            <p:strVal val="#ppt_y-#ppt_h/2"/>
                                          </p:val>
                                        </p:tav>
                                        <p:tav tm="100000">
                                          <p:val>
                                            <p:strVal val="#ppt_y"/>
                                          </p:val>
                                        </p:tav>
                                      </p:tavLst>
                                    </p:anim>
                                    <p:anim calcmode="lin" valueType="num">
                                      <p:cBhvr>
                                        <p:cTn id="141" dur="500" fill="hold"/>
                                        <p:tgtEl>
                                          <p:spTgt spid="575491"/>
                                        </p:tgtEl>
                                        <p:attrNameLst>
                                          <p:attrName>ppt_w</p:attrName>
                                        </p:attrNameLst>
                                      </p:cBhvr>
                                      <p:tavLst>
                                        <p:tav tm="0">
                                          <p:val>
                                            <p:strVal val="#ppt_w"/>
                                          </p:val>
                                        </p:tav>
                                        <p:tav tm="100000">
                                          <p:val>
                                            <p:strVal val="#ppt_w"/>
                                          </p:val>
                                        </p:tav>
                                      </p:tavLst>
                                    </p:anim>
                                    <p:anim calcmode="lin" valueType="num">
                                      <p:cBhvr>
                                        <p:cTn id="142" dur="500" fill="hold"/>
                                        <p:tgtEl>
                                          <p:spTgt spid="575491"/>
                                        </p:tgtEl>
                                        <p:attrNameLst>
                                          <p:attrName>ppt_h</p:attrName>
                                        </p:attrNameLst>
                                      </p:cBhvr>
                                      <p:tavLst>
                                        <p:tav tm="0">
                                          <p:val>
                                            <p:fltVal val="0"/>
                                          </p:val>
                                        </p:tav>
                                        <p:tav tm="100000">
                                          <p:val>
                                            <p:strVal val="#ppt_h"/>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575509"/>
                                        </p:tgtEl>
                                        <p:attrNameLst>
                                          <p:attrName>style.visibility</p:attrName>
                                        </p:attrNameLst>
                                      </p:cBhvr>
                                      <p:to>
                                        <p:strVal val="visible"/>
                                      </p:to>
                                    </p:set>
                                    <p:anim calcmode="lin" valueType="num">
                                      <p:cBhvr additive="base">
                                        <p:cTn id="147" dur="500" fill="hold"/>
                                        <p:tgtEl>
                                          <p:spTgt spid="575509"/>
                                        </p:tgtEl>
                                        <p:attrNameLst>
                                          <p:attrName>ppt_x</p:attrName>
                                        </p:attrNameLst>
                                      </p:cBhvr>
                                      <p:tavLst>
                                        <p:tav tm="0">
                                          <p:val>
                                            <p:strVal val="#ppt_x"/>
                                          </p:val>
                                        </p:tav>
                                        <p:tav tm="100000">
                                          <p:val>
                                            <p:strVal val="#ppt_x"/>
                                          </p:val>
                                        </p:tav>
                                      </p:tavLst>
                                    </p:anim>
                                    <p:anim calcmode="lin" valueType="num">
                                      <p:cBhvr additive="base">
                                        <p:cTn id="148" dur="500" fill="hold"/>
                                        <p:tgtEl>
                                          <p:spTgt spid="575509"/>
                                        </p:tgtEl>
                                        <p:attrNameLst>
                                          <p:attrName>ppt_y</p:attrName>
                                        </p:attrNameLst>
                                      </p:cBhvr>
                                      <p:tavLst>
                                        <p:tav tm="0">
                                          <p:val>
                                            <p:strVal val="1+#ppt_h/2"/>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575510"/>
                                        </p:tgtEl>
                                        <p:attrNameLst>
                                          <p:attrName>style.visibility</p:attrName>
                                        </p:attrNameLst>
                                      </p:cBhvr>
                                      <p:to>
                                        <p:strVal val="visible"/>
                                      </p:to>
                                    </p:set>
                                    <p:anim calcmode="lin" valueType="num">
                                      <p:cBhvr additive="base">
                                        <p:cTn id="153" dur="500" fill="hold"/>
                                        <p:tgtEl>
                                          <p:spTgt spid="575510"/>
                                        </p:tgtEl>
                                        <p:attrNameLst>
                                          <p:attrName>ppt_x</p:attrName>
                                        </p:attrNameLst>
                                      </p:cBhvr>
                                      <p:tavLst>
                                        <p:tav tm="0">
                                          <p:val>
                                            <p:strVal val="#ppt_x"/>
                                          </p:val>
                                        </p:tav>
                                        <p:tav tm="100000">
                                          <p:val>
                                            <p:strVal val="#ppt_x"/>
                                          </p:val>
                                        </p:tav>
                                      </p:tavLst>
                                    </p:anim>
                                    <p:anim calcmode="lin" valueType="num">
                                      <p:cBhvr additive="base">
                                        <p:cTn id="154" dur="500" fill="hold"/>
                                        <p:tgtEl>
                                          <p:spTgt spid="575510"/>
                                        </p:tgtEl>
                                        <p:attrNameLst>
                                          <p:attrName>ppt_y</p:attrName>
                                        </p:attrNameLst>
                                      </p:cBhvr>
                                      <p:tavLst>
                                        <p:tav tm="0">
                                          <p:val>
                                            <p:strVal val="1+#ppt_h/2"/>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8" fill="hold" grpId="0" nodeType="clickEffect">
                                  <p:stCondLst>
                                    <p:cond delay="0"/>
                                  </p:stCondLst>
                                  <p:childTnLst>
                                    <p:set>
                                      <p:cBhvr>
                                        <p:cTn id="158" dur="1" fill="hold">
                                          <p:stCondLst>
                                            <p:cond delay="0"/>
                                          </p:stCondLst>
                                        </p:cTn>
                                        <p:tgtEl>
                                          <p:spTgt spid="575511"/>
                                        </p:tgtEl>
                                        <p:attrNameLst>
                                          <p:attrName>style.visibility</p:attrName>
                                        </p:attrNameLst>
                                      </p:cBhvr>
                                      <p:to>
                                        <p:strVal val="visible"/>
                                      </p:to>
                                    </p:set>
                                    <p:anim calcmode="lin" valueType="num">
                                      <p:cBhvr additive="base">
                                        <p:cTn id="159" dur="500" fill="hold"/>
                                        <p:tgtEl>
                                          <p:spTgt spid="575511"/>
                                        </p:tgtEl>
                                        <p:attrNameLst>
                                          <p:attrName>ppt_x</p:attrName>
                                        </p:attrNameLst>
                                      </p:cBhvr>
                                      <p:tavLst>
                                        <p:tav tm="0">
                                          <p:val>
                                            <p:strVal val="0-#ppt_w/2"/>
                                          </p:val>
                                        </p:tav>
                                        <p:tav tm="100000">
                                          <p:val>
                                            <p:strVal val="#ppt_x"/>
                                          </p:val>
                                        </p:tav>
                                      </p:tavLst>
                                    </p:anim>
                                    <p:anim calcmode="lin" valueType="num">
                                      <p:cBhvr additive="base">
                                        <p:cTn id="160" dur="500" fill="hold"/>
                                        <p:tgtEl>
                                          <p:spTgt spid="575511"/>
                                        </p:tgtEl>
                                        <p:attrNameLst>
                                          <p:attrName>ppt_y</p:attrName>
                                        </p:attrNameLst>
                                      </p:cBhvr>
                                      <p:tavLst>
                                        <p:tav tm="0">
                                          <p:val>
                                            <p:strVal val="#ppt_y"/>
                                          </p:val>
                                        </p:tav>
                                        <p:tav tm="100000">
                                          <p:val>
                                            <p:strVal val="#ppt_y"/>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7" presetClass="entr" presetSubtype="8" fill="hold" grpId="0" nodeType="clickEffect">
                                  <p:stCondLst>
                                    <p:cond delay="0"/>
                                  </p:stCondLst>
                                  <p:childTnLst>
                                    <p:set>
                                      <p:cBhvr>
                                        <p:cTn id="164" dur="1" fill="hold">
                                          <p:stCondLst>
                                            <p:cond delay="0"/>
                                          </p:stCondLst>
                                        </p:cTn>
                                        <p:tgtEl>
                                          <p:spTgt spid="575518"/>
                                        </p:tgtEl>
                                        <p:attrNameLst>
                                          <p:attrName>style.visibility</p:attrName>
                                        </p:attrNameLst>
                                      </p:cBhvr>
                                      <p:to>
                                        <p:strVal val="visible"/>
                                      </p:to>
                                    </p:set>
                                    <p:anim calcmode="lin" valueType="num">
                                      <p:cBhvr>
                                        <p:cTn id="165" dur="500" fill="hold"/>
                                        <p:tgtEl>
                                          <p:spTgt spid="575518"/>
                                        </p:tgtEl>
                                        <p:attrNameLst>
                                          <p:attrName>ppt_x</p:attrName>
                                        </p:attrNameLst>
                                      </p:cBhvr>
                                      <p:tavLst>
                                        <p:tav tm="0">
                                          <p:val>
                                            <p:strVal val="#ppt_x-#ppt_w/2"/>
                                          </p:val>
                                        </p:tav>
                                        <p:tav tm="100000">
                                          <p:val>
                                            <p:strVal val="#ppt_x"/>
                                          </p:val>
                                        </p:tav>
                                      </p:tavLst>
                                    </p:anim>
                                    <p:anim calcmode="lin" valueType="num">
                                      <p:cBhvr>
                                        <p:cTn id="166" dur="500" fill="hold"/>
                                        <p:tgtEl>
                                          <p:spTgt spid="575518"/>
                                        </p:tgtEl>
                                        <p:attrNameLst>
                                          <p:attrName>ppt_y</p:attrName>
                                        </p:attrNameLst>
                                      </p:cBhvr>
                                      <p:tavLst>
                                        <p:tav tm="0">
                                          <p:val>
                                            <p:strVal val="#ppt_y"/>
                                          </p:val>
                                        </p:tav>
                                        <p:tav tm="100000">
                                          <p:val>
                                            <p:strVal val="#ppt_y"/>
                                          </p:val>
                                        </p:tav>
                                      </p:tavLst>
                                    </p:anim>
                                    <p:anim calcmode="lin" valueType="num">
                                      <p:cBhvr>
                                        <p:cTn id="167" dur="500" fill="hold"/>
                                        <p:tgtEl>
                                          <p:spTgt spid="575518"/>
                                        </p:tgtEl>
                                        <p:attrNameLst>
                                          <p:attrName>ppt_w</p:attrName>
                                        </p:attrNameLst>
                                      </p:cBhvr>
                                      <p:tavLst>
                                        <p:tav tm="0">
                                          <p:val>
                                            <p:fltVal val="0"/>
                                          </p:val>
                                        </p:tav>
                                        <p:tav tm="100000">
                                          <p:val>
                                            <p:strVal val="#ppt_w"/>
                                          </p:val>
                                        </p:tav>
                                      </p:tavLst>
                                    </p:anim>
                                    <p:anim calcmode="lin" valueType="num">
                                      <p:cBhvr>
                                        <p:cTn id="168" dur="500" fill="hold"/>
                                        <p:tgtEl>
                                          <p:spTgt spid="575518"/>
                                        </p:tgtEl>
                                        <p:attrNameLst>
                                          <p:attrName>ppt_h</p:attrName>
                                        </p:attrNameLst>
                                      </p:cBhvr>
                                      <p:tavLst>
                                        <p:tav tm="0">
                                          <p:val>
                                            <p:strVal val="#ppt_h"/>
                                          </p:val>
                                        </p:tav>
                                        <p:tav tm="100000">
                                          <p:val>
                                            <p:strVal val="#ppt_h"/>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7" presetClass="entr" presetSubtype="4" fill="hold" grpId="0" nodeType="clickEffect">
                                  <p:stCondLst>
                                    <p:cond delay="0"/>
                                  </p:stCondLst>
                                  <p:childTnLst>
                                    <p:set>
                                      <p:cBhvr>
                                        <p:cTn id="172" dur="1" fill="hold">
                                          <p:stCondLst>
                                            <p:cond delay="0"/>
                                          </p:stCondLst>
                                        </p:cTn>
                                        <p:tgtEl>
                                          <p:spTgt spid="575513"/>
                                        </p:tgtEl>
                                        <p:attrNameLst>
                                          <p:attrName>style.visibility</p:attrName>
                                        </p:attrNameLst>
                                      </p:cBhvr>
                                      <p:to>
                                        <p:strVal val="visible"/>
                                      </p:to>
                                    </p:set>
                                    <p:anim calcmode="lin" valueType="num">
                                      <p:cBhvr>
                                        <p:cTn id="173" dur="500" fill="hold"/>
                                        <p:tgtEl>
                                          <p:spTgt spid="575513"/>
                                        </p:tgtEl>
                                        <p:attrNameLst>
                                          <p:attrName>ppt_x</p:attrName>
                                        </p:attrNameLst>
                                      </p:cBhvr>
                                      <p:tavLst>
                                        <p:tav tm="0">
                                          <p:val>
                                            <p:strVal val="#ppt_x"/>
                                          </p:val>
                                        </p:tav>
                                        <p:tav tm="100000">
                                          <p:val>
                                            <p:strVal val="#ppt_x"/>
                                          </p:val>
                                        </p:tav>
                                      </p:tavLst>
                                    </p:anim>
                                    <p:anim calcmode="lin" valueType="num">
                                      <p:cBhvr>
                                        <p:cTn id="174" dur="500" fill="hold"/>
                                        <p:tgtEl>
                                          <p:spTgt spid="575513"/>
                                        </p:tgtEl>
                                        <p:attrNameLst>
                                          <p:attrName>ppt_y</p:attrName>
                                        </p:attrNameLst>
                                      </p:cBhvr>
                                      <p:tavLst>
                                        <p:tav tm="0">
                                          <p:val>
                                            <p:strVal val="#ppt_y+#ppt_h/2"/>
                                          </p:val>
                                        </p:tav>
                                        <p:tav tm="100000">
                                          <p:val>
                                            <p:strVal val="#ppt_y"/>
                                          </p:val>
                                        </p:tav>
                                      </p:tavLst>
                                    </p:anim>
                                    <p:anim calcmode="lin" valueType="num">
                                      <p:cBhvr>
                                        <p:cTn id="175" dur="500" fill="hold"/>
                                        <p:tgtEl>
                                          <p:spTgt spid="575513"/>
                                        </p:tgtEl>
                                        <p:attrNameLst>
                                          <p:attrName>ppt_w</p:attrName>
                                        </p:attrNameLst>
                                      </p:cBhvr>
                                      <p:tavLst>
                                        <p:tav tm="0">
                                          <p:val>
                                            <p:strVal val="#ppt_w"/>
                                          </p:val>
                                        </p:tav>
                                        <p:tav tm="100000">
                                          <p:val>
                                            <p:strVal val="#ppt_w"/>
                                          </p:val>
                                        </p:tav>
                                      </p:tavLst>
                                    </p:anim>
                                    <p:anim calcmode="lin" valueType="num">
                                      <p:cBhvr>
                                        <p:cTn id="176" dur="500" fill="hold"/>
                                        <p:tgtEl>
                                          <p:spTgt spid="575513"/>
                                        </p:tgtEl>
                                        <p:attrNameLst>
                                          <p:attrName>ppt_h</p:attrName>
                                        </p:attrNameLst>
                                      </p:cBhvr>
                                      <p:tavLst>
                                        <p:tav tm="0">
                                          <p:val>
                                            <p:fltVal val="0"/>
                                          </p:val>
                                        </p:tav>
                                        <p:tav tm="100000">
                                          <p:val>
                                            <p:strVal val="#ppt_h"/>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7" presetClass="entr" presetSubtype="4" fill="hold" grpId="0" nodeType="clickEffect">
                                  <p:stCondLst>
                                    <p:cond delay="0"/>
                                  </p:stCondLst>
                                  <p:childTnLst>
                                    <p:set>
                                      <p:cBhvr>
                                        <p:cTn id="180" dur="1" fill="hold">
                                          <p:stCondLst>
                                            <p:cond delay="0"/>
                                          </p:stCondLst>
                                        </p:cTn>
                                        <p:tgtEl>
                                          <p:spTgt spid="575512"/>
                                        </p:tgtEl>
                                        <p:attrNameLst>
                                          <p:attrName>style.visibility</p:attrName>
                                        </p:attrNameLst>
                                      </p:cBhvr>
                                      <p:to>
                                        <p:strVal val="visible"/>
                                      </p:to>
                                    </p:set>
                                    <p:anim calcmode="lin" valueType="num">
                                      <p:cBhvr>
                                        <p:cTn id="181" dur="500" fill="hold"/>
                                        <p:tgtEl>
                                          <p:spTgt spid="575512"/>
                                        </p:tgtEl>
                                        <p:attrNameLst>
                                          <p:attrName>ppt_x</p:attrName>
                                        </p:attrNameLst>
                                      </p:cBhvr>
                                      <p:tavLst>
                                        <p:tav tm="0">
                                          <p:val>
                                            <p:strVal val="#ppt_x"/>
                                          </p:val>
                                        </p:tav>
                                        <p:tav tm="100000">
                                          <p:val>
                                            <p:strVal val="#ppt_x"/>
                                          </p:val>
                                        </p:tav>
                                      </p:tavLst>
                                    </p:anim>
                                    <p:anim calcmode="lin" valueType="num">
                                      <p:cBhvr>
                                        <p:cTn id="182" dur="500" fill="hold"/>
                                        <p:tgtEl>
                                          <p:spTgt spid="575512"/>
                                        </p:tgtEl>
                                        <p:attrNameLst>
                                          <p:attrName>ppt_y</p:attrName>
                                        </p:attrNameLst>
                                      </p:cBhvr>
                                      <p:tavLst>
                                        <p:tav tm="0">
                                          <p:val>
                                            <p:strVal val="#ppt_y+#ppt_h/2"/>
                                          </p:val>
                                        </p:tav>
                                        <p:tav tm="100000">
                                          <p:val>
                                            <p:strVal val="#ppt_y"/>
                                          </p:val>
                                        </p:tav>
                                      </p:tavLst>
                                    </p:anim>
                                    <p:anim calcmode="lin" valueType="num">
                                      <p:cBhvr>
                                        <p:cTn id="183" dur="500" fill="hold"/>
                                        <p:tgtEl>
                                          <p:spTgt spid="575512"/>
                                        </p:tgtEl>
                                        <p:attrNameLst>
                                          <p:attrName>ppt_w</p:attrName>
                                        </p:attrNameLst>
                                      </p:cBhvr>
                                      <p:tavLst>
                                        <p:tav tm="0">
                                          <p:val>
                                            <p:strVal val="#ppt_w"/>
                                          </p:val>
                                        </p:tav>
                                        <p:tav tm="100000">
                                          <p:val>
                                            <p:strVal val="#ppt_w"/>
                                          </p:val>
                                        </p:tav>
                                      </p:tavLst>
                                    </p:anim>
                                    <p:anim calcmode="lin" valueType="num">
                                      <p:cBhvr>
                                        <p:cTn id="184" dur="500" fill="hold"/>
                                        <p:tgtEl>
                                          <p:spTgt spid="575512"/>
                                        </p:tgtEl>
                                        <p:attrNameLst>
                                          <p:attrName>ppt_h</p:attrName>
                                        </p:attrNameLst>
                                      </p:cBhvr>
                                      <p:tavLst>
                                        <p:tav tm="0">
                                          <p:val>
                                            <p:fltVal val="0"/>
                                          </p:val>
                                        </p:tav>
                                        <p:tav tm="100000">
                                          <p:val>
                                            <p:strVal val="#ppt_h"/>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7" presetClass="entr" presetSubtype="10" fill="hold" nodeType="clickEffect">
                                  <p:stCondLst>
                                    <p:cond delay="0"/>
                                  </p:stCondLst>
                                  <p:childTnLst>
                                    <p:set>
                                      <p:cBhvr>
                                        <p:cTn id="188" dur="1" fill="hold">
                                          <p:stCondLst>
                                            <p:cond delay="0"/>
                                          </p:stCondLst>
                                        </p:cTn>
                                        <p:tgtEl>
                                          <p:spTgt spid="575514"/>
                                        </p:tgtEl>
                                        <p:attrNameLst>
                                          <p:attrName>style.visibility</p:attrName>
                                        </p:attrNameLst>
                                      </p:cBhvr>
                                      <p:to>
                                        <p:strVal val="visible"/>
                                      </p:to>
                                    </p:set>
                                    <p:anim calcmode="lin" valueType="num">
                                      <p:cBhvr>
                                        <p:cTn id="189" dur="500" fill="hold"/>
                                        <p:tgtEl>
                                          <p:spTgt spid="575514"/>
                                        </p:tgtEl>
                                        <p:attrNameLst>
                                          <p:attrName>ppt_w</p:attrName>
                                        </p:attrNameLst>
                                      </p:cBhvr>
                                      <p:tavLst>
                                        <p:tav tm="0">
                                          <p:val>
                                            <p:fltVal val="0"/>
                                          </p:val>
                                        </p:tav>
                                        <p:tav tm="100000">
                                          <p:val>
                                            <p:strVal val="#ppt_w"/>
                                          </p:val>
                                        </p:tav>
                                      </p:tavLst>
                                    </p:anim>
                                    <p:anim calcmode="lin" valueType="num">
                                      <p:cBhvr>
                                        <p:cTn id="190" dur="500" fill="hold"/>
                                        <p:tgtEl>
                                          <p:spTgt spid="5755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animBg="1"/>
      <p:bldP spid="575491" grpId="0" animBg="1"/>
      <p:bldP spid="575492" grpId="0" animBg="1"/>
      <p:bldP spid="575493" grpId="0" animBg="1"/>
      <p:bldP spid="575494" grpId="0" animBg="1"/>
      <p:bldP spid="575495" grpId="0" animBg="1"/>
      <p:bldP spid="575496" grpId="0" animBg="1"/>
      <p:bldP spid="575497" grpId="0" animBg="1"/>
      <p:bldP spid="575498" grpId="0" autoUpdateAnimBg="0"/>
      <p:bldP spid="575499" grpId="0" autoUpdateAnimBg="0"/>
      <p:bldP spid="575500" grpId="0" autoUpdateAnimBg="0"/>
      <p:bldP spid="575501" grpId="0" autoUpdateAnimBg="0"/>
      <p:bldP spid="575502" grpId="0" autoUpdateAnimBg="0"/>
      <p:bldP spid="575503" grpId="0" autoUpdateAnimBg="0"/>
      <p:bldP spid="575504" grpId="0" autoUpdateAnimBg="0"/>
      <p:bldP spid="575505" grpId="0" animBg="1"/>
      <p:bldP spid="575509" grpId="0" autoUpdateAnimBg="0"/>
      <p:bldP spid="575510" grpId="0" autoUpdateAnimBg="0"/>
      <p:bldP spid="575511" grpId="0" autoUpdateAnimBg="0"/>
      <p:bldP spid="575512" grpId="0" animBg="1"/>
      <p:bldP spid="575513" grpId="0" animBg="1"/>
      <p:bldP spid="575518" grpId="0" autoUpdateAnimBg="0"/>
      <p:bldP spid="575522" grpId="0" animBg="1"/>
    </p:bldLst>
  </p:timing>
</p:sld>
</file>

<file path=ppt/theme/theme1.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6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themeOverride>
</file>

<file path=docProps/app.xml><?xml version="1.0" encoding="utf-8"?>
<Properties xmlns="http://schemas.openxmlformats.org/officeDocument/2006/extended-properties" xmlns:vt="http://schemas.openxmlformats.org/officeDocument/2006/docPropsVTypes">
  <TotalTime>1951</TotalTime>
  <Words>4817</Words>
  <Application>Microsoft Office PowerPoint</Application>
  <PresentationFormat>On-screen Show (4:3)</PresentationFormat>
  <Paragraphs>966</Paragraphs>
  <Slides>29</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29</vt:i4>
      </vt:variant>
    </vt:vector>
  </HeadingPairs>
  <TitlesOfParts>
    <vt:vector size="39" baseType="lpstr">
      <vt:lpstr>Arial</vt:lpstr>
      <vt:lpstr>Arial Black</vt:lpstr>
      <vt:lpstr>Calibri</vt:lpstr>
      <vt:lpstr>Garamond</vt:lpstr>
      <vt:lpstr>Tahoma</vt:lpstr>
      <vt:lpstr>Times New Roman</vt:lpstr>
      <vt:lpstr>1_Default Design</vt:lpstr>
      <vt:lpstr>2_Default Design</vt:lpstr>
      <vt:lpstr>3_Default Design</vt:lpstr>
      <vt:lpstr>4_Default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Tany</dc:creator>
  <cp:lastModifiedBy>IITG</cp:lastModifiedBy>
  <cp:revision>252</cp:revision>
  <cp:lastPrinted>2016-08-03T10:47:41Z</cp:lastPrinted>
  <dcterms:created xsi:type="dcterms:W3CDTF">2003-11-24T11:22:16Z</dcterms:created>
  <dcterms:modified xsi:type="dcterms:W3CDTF">2016-08-03T10:47:52Z</dcterms:modified>
</cp:coreProperties>
</file>