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63" r:id="rId3"/>
    <p:sldId id="312" r:id="rId4"/>
    <p:sldId id="266" r:id="rId5"/>
    <p:sldId id="267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57" r:id="rId33"/>
    <p:sldId id="296" r:id="rId34"/>
    <p:sldId id="297" r:id="rId35"/>
    <p:sldId id="298" r:id="rId36"/>
    <p:sldId id="299" r:id="rId37"/>
    <p:sldId id="300" r:id="rId38"/>
    <p:sldId id="311" r:id="rId39"/>
    <p:sldId id="303" r:id="rId40"/>
    <p:sldId id="308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Relationship Id="rId6" Type="http://schemas.openxmlformats.org/officeDocument/2006/relationships/image" Target="../media/image43.png"/><Relationship Id="rId5" Type="http://schemas.openxmlformats.org/officeDocument/2006/relationships/image" Target="../media/image38.wmf"/><Relationship Id="rId4" Type="http://schemas.openxmlformats.org/officeDocument/2006/relationships/image" Target="../media/image42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E1C65-C734-4060-92B1-5C2EBAAA5CD0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1F65-9E21-4D8C-ADCB-1B45B6250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53CA5-C5F7-46DC-82D6-2C16127FB11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91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3CA78-BBDC-48D3-942B-43A5C3F3C8B8}" type="slidenum">
              <a:rPr lang="en-US" smtClean="0"/>
              <a:pPr/>
              <a:t>4</a:t>
            </a:fld>
            <a:endParaRPr lang="th-TH" smtClean="0"/>
          </a:p>
        </p:txBody>
      </p:sp>
    </p:spTree>
    <p:extLst>
      <p:ext uri="{BB962C8B-B14F-4D97-AF65-F5344CB8AC3E}">
        <p14:creationId xmlns:p14="http://schemas.microsoft.com/office/powerpoint/2010/main" val="399900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77BFCF-D029-40F6-9A84-4E9076A50EBB}" type="slidenum">
              <a:rPr lang="en-US" smtClean="0"/>
              <a:pPr/>
              <a:t>5</a:t>
            </a:fld>
            <a:endParaRPr lang="th-TH" smtClean="0"/>
          </a:p>
        </p:txBody>
      </p:sp>
    </p:spTree>
    <p:extLst>
      <p:ext uri="{BB962C8B-B14F-4D97-AF65-F5344CB8AC3E}">
        <p14:creationId xmlns:p14="http://schemas.microsoft.com/office/powerpoint/2010/main" val="84403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A2BE1-B4CC-4E8D-A438-55960F5E568F}" type="slidenum">
              <a:rPr lang="en-US" smtClean="0"/>
              <a:pPr/>
              <a:t>13</a:t>
            </a:fld>
            <a:endParaRPr lang="th-TH" smtClean="0"/>
          </a:p>
        </p:txBody>
      </p:sp>
    </p:spTree>
    <p:extLst>
      <p:ext uri="{BB962C8B-B14F-4D97-AF65-F5344CB8AC3E}">
        <p14:creationId xmlns:p14="http://schemas.microsoft.com/office/powerpoint/2010/main" val="487848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442C6-4E69-4D9F-94AB-F8137AD3C792}" type="slidenum">
              <a:rPr lang="en-US" smtClean="0"/>
              <a:pPr/>
              <a:t>14</a:t>
            </a:fld>
            <a:endParaRPr lang="th-TH" smtClean="0"/>
          </a:p>
        </p:txBody>
      </p:sp>
    </p:spTree>
    <p:extLst>
      <p:ext uri="{BB962C8B-B14F-4D97-AF65-F5344CB8AC3E}">
        <p14:creationId xmlns:p14="http://schemas.microsoft.com/office/powerpoint/2010/main" val="223601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20555-0CC5-46FA-84F5-8D1E54B7B163}" type="slidenum">
              <a:rPr lang="en-US" smtClean="0"/>
              <a:pPr/>
              <a:t>16</a:t>
            </a:fld>
            <a:endParaRPr lang="th-TH" smtClean="0"/>
          </a:p>
        </p:txBody>
      </p:sp>
    </p:spTree>
    <p:extLst>
      <p:ext uri="{BB962C8B-B14F-4D97-AF65-F5344CB8AC3E}">
        <p14:creationId xmlns:p14="http://schemas.microsoft.com/office/powerpoint/2010/main" val="154952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294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1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8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7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3289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7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8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286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05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A31578-5F50-4DE1-83F1-0168DBA50EF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829AB7B-6047-4E42-AFC9-AC74B67D99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5.png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5.pn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png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0.png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Orthographic </a:t>
            </a:r>
            <a:r>
              <a:rPr lang="en-IN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VIEWS</a:t>
            </a:r>
            <a:endParaRPr lang="en-IN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59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25863" y="4022726"/>
            <a:ext cx="1612900" cy="2740025"/>
            <a:chOff x="1267" y="2534"/>
            <a:chExt cx="1016" cy="1726"/>
          </a:xfrm>
        </p:grpSpPr>
        <p:sp>
          <p:nvSpPr>
            <p:cNvPr id="28739" name="Freeform 3"/>
            <p:cNvSpPr>
              <a:spLocks/>
            </p:cNvSpPr>
            <p:nvPr/>
          </p:nvSpPr>
          <p:spPr bwMode="auto">
            <a:xfrm>
              <a:off x="1267" y="2534"/>
              <a:ext cx="1016" cy="1726"/>
            </a:xfrm>
            <a:custGeom>
              <a:avLst/>
              <a:gdLst>
                <a:gd name="T0" fmla="*/ 1 w 1354"/>
                <a:gd name="T1" fmla="*/ 0 h 2301"/>
                <a:gd name="T2" fmla="*/ 1015 w 1354"/>
                <a:gd name="T3" fmla="*/ 582 h 2301"/>
                <a:gd name="T4" fmla="*/ 1016 w 1354"/>
                <a:gd name="T5" fmla="*/ 1726 h 2301"/>
                <a:gd name="T6" fmla="*/ 0 w 1354"/>
                <a:gd name="T7" fmla="*/ 1141 h 2301"/>
                <a:gd name="T8" fmla="*/ 1 w 1354"/>
                <a:gd name="T9" fmla="*/ 0 h 2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4"/>
                <a:gd name="T16" fmla="*/ 0 h 2301"/>
                <a:gd name="T17" fmla="*/ 1354 w 1354"/>
                <a:gd name="T18" fmla="*/ 2301 h 2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4" h="2301">
                  <a:moveTo>
                    <a:pt x="1" y="0"/>
                  </a:moveTo>
                  <a:lnTo>
                    <a:pt x="1353" y="776"/>
                  </a:lnTo>
                  <a:lnTo>
                    <a:pt x="1354" y="2301"/>
                  </a:lnTo>
                  <a:lnTo>
                    <a:pt x="0" y="15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88" y="2864"/>
              <a:ext cx="496" cy="1052"/>
              <a:chOff x="1516" y="2964"/>
              <a:chExt cx="496" cy="1052"/>
            </a:xfrm>
          </p:grpSpPr>
          <p:sp>
            <p:nvSpPr>
              <p:cNvPr id="28741" name="Freeform 5"/>
              <p:cNvSpPr>
                <a:spLocks/>
              </p:cNvSpPr>
              <p:nvPr/>
            </p:nvSpPr>
            <p:spPr bwMode="auto">
              <a:xfrm>
                <a:off x="1516" y="2964"/>
                <a:ext cx="496" cy="1052"/>
              </a:xfrm>
              <a:custGeom>
                <a:avLst/>
                <a:gdLst>
                  <a:gd name="T0" fmla="*/ 8 w 496"/>
                  <a:gd name="T1" fmla="*/ 0 h 1052"/>
                  <a:gd name="T2" fmla="*/ 496 w 496"/>
                  <a:gd name="T3" fmla="*/ 282 h 1052"/>
                  <a:gd name="T4" fmla="*/ 496 w 496"/>
                  <a:gd name="T5" fmla="*/ 1052 h 1052"/>
                  <a:gd name="T6" fmla="*/ 198 w 496"/>
                  <a:gd name="T7" fmla="*/ 880 h 1052"/>
                  <a:gd name="T8" fmla="*/ 198 w 496"/>
                  <a:gd name="T9" fmla="*/ 644 h 1052"/>
                  <a:gd name="T10" fmla="*/ 0 w 496"/>
                  <a:gd name="T11" fmla="*/ 528 h 1052"/>
                  <a:gd name="T12" fmla="*/ 8 w 496"/>
                  <a:gd name="T13" fmla="*/ 0 h 10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6"/>
                  <a:gd name="T22" fmla="*/ 0 h 1052"/>
                  <a:gd name="T23" fmla="*/ 496 w 496"/>
                  <a:gd name="T24" fmla="*/ 1052 h 10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6" h="1052">
                    <a:moveTo>
                      <a:pt x="8" y="0"/>
                    </a:moveTo>
                    <a:lnTo>
                      <a:pt x="496" y="282"/>
                    </a:lnTo>
                    <a:lnTo>
                      <a:pt x="496" y="1052"/>
                    </a:lnTo>
                    <a:lnTo>
                      <a:pt x="198" y="880"/>
                    </a:lnTo>
                    <a:lnTo>
                      <a:pt x="198" y="644"/>
                    </a:lnTo>
                    <a:lnTo>
                      <a:pt x="0" y="528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2" name="Line 6"/>
              <p:cNvSpPr>
                <a:spLocks noChangeShapeType="1"/>
              </p:cNvSpPr>
              <p:nvPr/>
            </p:nvSpPr>
            <p:spPr bwMode="auto">
              <a:xfrm flipH="1" flipV="1">
                <a:off x="1520" y="3162"/>
                <a:ext cx="488" cy="281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128838" y="1270000"/>
            <a:ext cx="1604962" cy="2730500"/>
            <a:chOff x="261" y="800"/>
            <a:chExt cx="1011" cy="1720"/>
          </a:xfrm>
        </p:grpSpPr>
        <p:sp>
          <p:nvSpPr>
            <p:cNvPr id="28734" name="Freeform 8"/>
            <p:cNvSpPr>
              <a:spLocks/>
            </p:cNvSpPr>
            <p:nvPr/>
          </p:nvSpPr>
          <p:spPr bwMode="auto">
            <a:xfrm>
              <a:off x="261" y="800"/>
              <a:ext cx="1011" cy="1720"/>
            </a:xfrm>
            <a:custGeom>
              <a:avLst/>
              <a:gdLst>
                <a:gd name="T0" fmla="*/ 1011 w 1011"/>
                <a:gd name="T1" fmla="*/ 1720 h 1720"/>
                <a:gd name="T2" fmla="*/ 0 w 1011"/>
                <a:gd name="T3" fmla="*/ 1136 h 1720"/>
                <a:gd name="T4" fmla="*/ 0 w 1011"/>
                <a:gd name="T5" fmla="*/ 0 h 1720"/>
                <a:gd name="T6" fmla="*/ 1011 w 1011"/>
                <a:gd name="T7" fmla="*/ 584 h 1720"/>
                <a:gd name="T8" fmla="*/ 1011 w 1011"/>
                <a:gd name="T9" fmla="*/ 1720 h 1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1"/>
                <a:gd name="T16" fmla="*/ 0 h 1720"/>
                <a:gd name="T17" fmla="*/ 1011 w 1011"/>
                <a:gd name="T18" fmla="*/ 1720 h 17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1" h="1720">
                  <a:moveTo>
                    <a:pt x="1011" y="1720"/>
                  </a:moveTo>
                  <a:lnTo>
                    <a:pt x="0" y="1136"/>
                  </a:lnTo>
                  <a:lnTo>
                    <a:pt x="0" y="0"/>
                  </a:lnTo>
                  <a:lnTo>
                    <a:pt x="1011" y="584"/>
                  </a:lnTo>
                  <a:lnTo>
                    <a:pt x="1011" y="172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60" y="1476"/>
              <a:ext cx="658" cy="544"/>
              <a:chOff x="460" y="1476"/>
              <a:chExt cx="658" cy="544"/>
            </a:xfrm>
          </p:grpSpPr>
          <p:sp>
            <p:nvSpPr>
              <p:cNvPr id="28736" name="Line 10"/>
              <p:cNvSpPr>
                <a:spLocks noChangeShapeType="1"/>
              </p:cNvSpPr>
              <p:nvPr/>
            </p:nvSpPr>
            <p:spPr bwMode="auto">
              <a:xfrm>
                <a:off x="652" y="1728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7" name="Freeform 11"/>
              <p:cNvSpPr>
                <a:spLocks/>
              </p:cNvSpPr>
              <p:nvPr/>
            </p:nvSpPr>
            <p:spPr bwMode="auto">
              <a:xfrm>
                <a:off x="460" y="1476"/>
                <a:ext cx="658" cy="544"/>
              </a:xfrm>
              <a:custGeom>
                <a:avLst/>
                <a:gdLst>
                  <a:gd name="T0" fmla="*/ 0 w 658"/>
                  <a:gd name="T1" fmla="*/ 0 h 544"/>
                  <a:gd name="T2" fmla="*/ 0 w 658"/>
                  <a:gd name="T3" fmla="*/ 164 h 544"/>
                  <a:gd name="T4" fmla="*/ 658 w 658"/>
                  <a:gd name="T5" fmla="*/ 544 h 544"/>
                  <a:gd name="T6" fmla="*/ 658 w 658"/>
                  <a:gd name="T7" fmla="*/ 172 h 544"/>
                  <a:gd name="T8" fmla="*/ 492 w 658"/>
                  <a:gd name="T9" fmla="*/ 76 h 544"/>
                  <a:gd name="T10" fmla="*/ 492 w 658"/>
                  <a:gd name="T11" fmla="*/ 280 h 544"/>
                  <a:gd name="T12" fmla="*/ 0 w 658"/>
                  <a:gd name="T13" fmla="*/ 0 h 5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8"/>
                  <a:gd name="T22" fmla="*/ 0 h 544"/>
                  <a:gd name="T23" fmla="*/ 658 w 658"/>
                  <a:gd name="T24" fmla="*/ 544 h 5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8" h="544">
                    <a:moveTo>
                      <a:pt x="0" y="0"/>
                    </a:moveTo>
                    <a:lnTo>
                      <a:pt x="0" y="164"/>
                    </a:lnTo>
                    <a:lnTo>
                      <a:pt x="658" y="544"/>
                    </a:lnTo>
                    <a:lnTo>
                      <a:pt x="658" y="172"/>
                    </a:lnTo>
                    <a:lnTo>
                      <a:pt x="492" y="76"/>
                    </a:lnTo>
                    <a:lnTo>
                      <a:pt x="492" y="2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8" name="Line 12"/>
              <p:cNvSpPr>
                <a:spLocks noChangeShapeType="1"/>
              </p:cNvSpPr>
              <p:nvPr/>
            </p:nvSpPr>
            <p:spPr bwMode="auto">
              <a:xfrm>
                <a:off x="652" y="1580"/>
                <a:ext cx="0" cy="116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8080" name="Freeform 16"/>
          <p:cNvSpPr>
            <a:spLocks/>
          </p:cNvSpPr>
          <p:nvPr/>
        </p:nvSpPr>
        <p:spPr bwMode="auto">
          <a:xfrm>
            <a:off x="3738563" y="2195514"/>
            <a:ext cx="1612900" cy="2740025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1353" y="776"/>
              </a:cxn>
              <a:cxn ang="0">
                <a:pos x="1354" y="2301"/>
              </a:cxn>
              <a:cxn ang="0">
                <a:pos x="0" y="1521"/>
              </a:cxn>
              <a:cxn ang="0">
                <a:pos x="1" y="0"/>
              </a:cxn>
            </a:cxnLst>
            <a:rect l="0" t="0" r="r" b="b"/>
            <a:pathLst>
              <a:path w="1354" h="2301">
                <a:moveTo>
                  <a:pt x="1" y="0"/>
                </a:moveTo>
                <a:lnTo>
                  <a:pt x="1353" y="776"/>
                </a:lnTo>
                <a:lnTo>
                  <a:pt x="1354" y="2301"/>
                </a:lnTo>
                <a:lnTo>
                  <a:pt x="0" y="1521"/>
                </a:lnTo>
                <a:lnTo>
                  <a:pt x="1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36078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110039" y="2976564"/>
            <a:ext cx="758825" cy="1050925"/>
            <a:chOff x="1641" y="2015"/>
            <a:chExt cx="383" cy="531"/>
          </a:xfrm>
        </p:grpSpPr>
        <p:sp>
          <p:nvSpPr>
            <p:cNvPr id="28731" name="Freeform 18"/>
            <p:cNvSpPr>
              <a:spLocks/>
            </p:cNvSpPr>
            <p:nvPr/>
          </p:nvSpPr>
          <p:spPr bwMode="auto">
            <a:xfrm>
              <a:off x="1642" y="2015"/>
              <a:ext cx="382" cy="414"/>
            </a:xfrm>
            <a:custGeom>
              <a:avLst/>
              <a:gdLst>
                <a:gd name="T0" fmla="*/ 0 w 510"/>
                <a:gd name="T1" fmla="*/ 0 h 552"/>
                <a:gd name="T2" fmla="*/ 382 w 510"/>
                <a:gd name="T3" fmla="*/ 225 h 552"/>
                <a:gd name="T4" fmla="*/ 382 w 510"/>
                <a:gd name="T5" fmla="*/ 414 h 552"/>
                <a:gd name="T6" fmla="*/ 0 w 510"/>
                <a:gd name="T7" fmla="*/ 191 h 552"/>
                <a:gd name="T8" fmla="*/ 0 w 510"/>
                <a:gd name="T9" fmla="*/ 0 h 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0"/>
                <a:gd name="T16" fmla="*/ 0 h 552"/>
                <a:gd name="T17" fmla="*/ 510 w 510"/>
                <a:gd name="T18" fmla="*/ 552 h 5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0" h="552">
                  <a:moveTo>
                    <a:pt x="0" y="0"/>
                  </a:moveTo>
                  <a:lnTo>
                    <a:pt x="510" y="300"/>
                  </a:lnTo>
                  <a:lnTo>
                    <a:pt x="510" y="552"/>
                  </a:lnTo>
                  <a:lnTo>
                    <a:pt x="0" y="2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Freeform 19"/>
            <p:cNvSpPr>
              <a:spLocks/>
            </p:cNvSpPr>
            <p:nvPr/>
          </p:nvSpPr>
          <p:spPr bwMode="auto">
            <a:xfrm>
              <a:off x="1641" y="2204"/>
              <a:ext cx="140" cy="203"/>
            </a:xfrm>
            <a:custGeom>
              <a:avLst/>
              <a:gdLst>
                <a:gd name="T0" fmla="*/ 140 w 187"/>
                <a:gd name="T1" fmla="*/ 83 h 270"/>
                <a:gd name="T2" fmla="*/ 140 w 187"/>
                <a:gd name="T3" fmla="*/ 203 h 270"/>
                <a:gd name="T4" fmla="*/ 0 w 187"/>
                <a:gd name="T5" fmla="*/ 122 h 270"/>
                <a:gd name="T6" fmla="*/ 0 w 187"/>
                <a:gd name="T7" fmla="*/ 0 h 270"/>
                <a:gd name="T8" fmla="*/ 140 w 187"/>
                <a:gd name="T9" fmla="*/ 83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70"/>
                <a:gd name="T17" fmla="*/ 187 w 187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70">
                  <a:moveTo>
                    <a:pt x="187" y="111"/>
                  </a:moveTo>
                  <a:lnTo>
                    <a:pt x="187" y="270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187" y="111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Freeform 20"/>
            <p:cNvSpPr>
              <a:spLocks/>
            </p:cNvSpPr>
            <p:nvPr/>
          </p:nvSpPr>
          <p:spPr bwMode="auto">
            <a:xfrm>
              <a:off x="1780" y="2285"/>
              <a:ext cx="244" cy="261"/>
            </a:xfrm>
            <a:custGeom>
              <a:avLst/>
              <a:gdLst>
                <a:gd name="T0" fmla="*/ 244 w 325"/>
                <a:gd name="T1" fmla="*/ 144 h 348"/>
                <a:gd name="T2" fmla="*/ 244 w 325"/>
                <a:gd name="T3" fmla="*/ 261 h 348"/>
                <a:gd name="T4" fmla="*/ 0 w 325"/>
                <a:gd name="T5" fmla="*/ 122 h 348"/>
                <a:gd name="T6" fmla="*/ 0 w 325"/>
                <a:gd name="T7" fmla="*/ 0 h 348"/>
                <a:gd name="T8" fmla="*/ 244 w 325"/>
                <a:gd name="T9" fmla="*/ 144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348"/>
                <a:gd name="T17" fmla="*/ 325 w 325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348">
                  <a:moveTo>
                    <a:pt x="325" y="192"/>
                  </a:moveTo>
                  <a:lnTo>
                    <a:pt x="325" y="348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325" y="192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081213" y="2190751"/>
            <a:ext cx="1662112" cy="2792413"/>
            <a:chOff x="231" y="1380"/>
            <a:chExt cx="1047" cy="1759"/>
          </a:xfrm>
        </p:grpSpPr>
        <p:sp>
          <p:nvSpPr>
            <p:cNvPr id="28727" name="Freeform 22"/>
            <p:cNvSpPr>
              <a:spLocks/>
            </p:cNvSpPr>
            <p:nvPr/>
          </p:nvSpPr>
          <p:spPr bwMode="auto">
            <a:xfrm>
              <a:off x="231" y="1380"/>
              <a:ext cx="1047" cy="1759"/>
            </a:xfrm>
            <a:custGeom>
              <a:avLst/>
              <a:gdLst>
                <a:gd name="T0" fmla="*/ 1 w 1396"/>
                <a:gd name="T1" fmla="*/ 609 h 2345"/>
                <a:gd name="T2" fmla="*/ 1045 w 1396"/>
                <a:gd name="T3" fmla="*/ 0 h 2345"/>
                <a:gd name="T4" fmla="*/ 1047 w 1396"/>
                <a:gd name="T5" fmla="*/ 1149 h 2345"/>
                <a:gd name="T6" fmla="*/ 0 w 1396"/>
                <a:gd name="T7" fmla="*/ 1759 h 2345"/>
                <a:gd name="T8" fmla="*/ 1 w 1396"/>
                <a:gd name="T9" fmla="*/ 609 h 23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6"/>
                <a:gd name="T16" fmla="*/ 0 h 2345"/>
                <a:gd name="T17" fmla="*/ 1396 w 1396"/>
                <a:gd name="T18" fmla="*/ 2345 h 23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6" h="2345">
                  <a:moveTo>
                    <a:pt x="1" y="812"/>
                  </a:moveTo>
                  <a:lnTo>
                    <a:pt x="1393" y="0"/>
                  </a:lnTo>
                  <a:lnTo>
                    <a:pt x="1396" y="1532"/>
                  </a:lnTo>
                  <a:lnTo>
                    <a:pt x="0" y="2345"/>
                  </a:lnTo>
                  <a:lnTo>
                    <a:pt x="1" y="812"/>
                  </a:lnTo>
                  <a:close/>
                </a:path>
              </a:pathLst>
            </a:custGeom>
            <a:gradFill rotWithShape="1">
              <a:gsLst>
                <a:gs pos="0">
                  <a:srgbClr val="CC3300"/>
                </a:gs>
                <a:gs pos="100000">
                  <a:srgbClr val="4A1200"/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431" y="1861"/>
              <a:ext cx="662" cy="754"/>
              <a:chOff x="511" y="2133"/>
              <a:chExt cx="531" cy="603"/>
            </a:xfrm>
          </p:grpSpPr>
          <p:sp>
            <p:nvSpPr>
              <p:cNvPr id="28729" name="Freeform 24"/>
              <p:cNvSpPr>
                <a:spLocks/>
              </p:cNvSpPr>
              <p:nvPr/>
            </p:nvSpPr>
            <p:spPr bwMode="auto">
              <a:xfrm>
                <a:off x="511" y="2133"/>
                <a:ext cx="531" cy="603"/>
              </a:xfrm>
              <a:custGeom>
                <a:avLst/>
                <a:gdLst>
                  <a:gd name="T0" fmla="*/ 0 w 655"/>
                  <a:gd name="T1" fmla="*/ 480 h 747"/>
                  <a:gd name="T2" fmla="*/ 392 w 655"/>
                  <a:gd name="T3" fmla="*/ 259 h 747"/>
                  <a:gd name="T4" fmla="*/ 392 w 655"/>
                  <a:gd name="T5" fmla="*/ 80 h 747"/>
                  <a:gd name="T6" fmla="*/ 531 w 655"/>
                  <a:gd name="T7" fmla="*/ 0 h 747"/>
                  <a:gd name="T8" fmla="*/ 531 w 655"/>
                  <a:gd name="T9" fmla="*/ 298 h 747"/>
                  <a:gd name="T10" fmla="*/ 0 w 655"/>
                  <a:gd name="T11" fmla="*/ 603 h 747"/>
                  <a:gd name="T12" fmla="*/ 0 w 655"/>
                  <a:gd name="T13" fmla="*/ 480 h 7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5"/>
                  <a:gd name="T22" fmla="*/ 0 h 747"/>
                  <a:gd name="T23" fmla="*/ 655 w 655"/>
                  <a:gd name="T24" fmla="*/ 747 h 7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5" h="747">
                    <a:moveTo>
                      <a:pt x="0" y="595"/>
                    </a:moveTo>
                    <a:lnTo>
                      <a:pt x="483" y="321"/>
                    </a:lnTo>
                    <a:lnTo>
                      <a:pt x="483" y="99"/>
                    </a:lnTo>
                    <a:lnTo>
                      <a:pt x="655" y="0"/>
                    </a:lnTo>
                    <a:lnTo>
                      <a:pt x="655" y="369"/>
                    </a:lnTo>
                    <a:lnTo>
                      <a:pt x="0" y="747"/>
                    </a:lnTo>
                    <a:lnTo>
                      <a:pt x="0" y="595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0" name="Line 25"/>
              <p:cNvSpPr>
                <a:spLocks noChangeShapeType="1"/>
              </p:cNvSpPr>
              <p:nvPr/>
            </p:nvSpPr>
            <p:spPr bwMode="auto">
              <a:xfrm>
                <a:off x="666" y="2524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081213" y="4008439"/>
            <a:ext cx="3270250" cy="1901825"/>
            <a:chOff x="231" y="2525"/>
            <a:chExt cx="2060" cy="1198"/>
          </a:xfrm>
        </p:grpSpPr>
        <p:sp>
          <p:nvSpPr>
            <p:cNvPr id="88091" name="Freeform 27"/>
            <p:cNvSpPr>
              <a:spLocks/>
            </p:cNvSpPr>
            <p:nvPr/>
          </p:nvSpPr>
          <p:spPr bwMode="auto">
            <a:xfrm>
              <a:off x="231" y="2525"/>
              <a:ext cx="2060" cy="1198"/>
            </a:xfrm>
            <a:custGeom>
              <a:avLst/>
              <a:gdLst/>
              <a:ahLst/>
              <a:cxnLst>
                <a:cxn ang="0">
                  <a:pos x="0" y="649"/>
                </a:cxn>
                <a:cxn ang="0">
                  <a:pos x="1090" y="1272"/>
                </a:cxn>
                <a:cxn ang="0">
                  <a:pos x="2185" y="621"/>
                </a:cxn>
                <a:cxn ang="0">
                  <a:pos x="1111" y="0"/>
                </a:cxn>
                <a:cxn ang="0">
                  <a:pos x="0" y="649"/>
                </a:cxn>
              </a:cxnLst>
              <a:rect l="0" t="0" r="r" b="b"/>
              <a:pathLst>
                <a:path w="2185" h="1272">
                  <a:moveTo>
                    <a:pt x="0" y="649"/>
                  </a:moveTo>
                  <a:lnTo>
                    <a:pt x="1090" y="1272"/>
                  </a:lnTo>
                  <a:lnTo>
                    <a:pt x="2185" y="621"/>
                  </a:lnTo>
                  <a:lnTo>
                    <a:pt x="1111" y="0"/>
                  </a:lnTo>
                  <a:lnTo>
                    <a:pt x="0" y="649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6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812" y="2768"/>
              <a:ext cx="967" cy="662"/>
              <a:chOff x="876" y="2960"/>
              <a:chExt cx="773" cy="531"/>
            </a:xfrm>
          </p:grpSpPr>
          <p:sp>
            <p:nvSpPr>
              <p:cNvPr id="28725" name="Freeform 29"/>
              <p:cNvSpPr>
                <a:spLocks/>
              </p:cNvSpPr>
              <p:nvPr/>
            </p:nvSpPr>
            <p:spPr bwMode="auto">
              <a:xfrm>
                <a:off x="876" y="3041"/>
                <a:ext cx="637" cy="450"/>
              </a:xfrm>
              <a:custGeom>
                <a:avLst/>
                <a:gdLst>
                  <a:gd name="T0" fmla="*/ 0 w 849"/>
                  <a:gd name="T1" fmla="*/ 310 h 600"/>
                  <a:gd name="T2" fmla="*/ 238 w 849"/>
                  <a:gd name="T3" fmla="*/ 450 h 600"/>
                  <a:gd name="T4" fmla="*/ 637 w 849"/>
                  <a:gd name="T5" fmla="*/ 223 h 600"/>
                  <a:gd name="T6" fmla="*/ 245 w 849"/>
                  <a:gd name="T7" fmla="*/ 0 h 600"/>
                  <a:gd name="T8" fmla="*/ 14 w 849"/>
                  <a:gd name="T9" fmla="*/ 130 h 600"/>
                  <a:gd name="T10" fmla="*/ 158 w 849"/>
                  <a:gd name="T11" fmla="*/ 213 h 600"/>
                  <a:gd name="T12" fmla="*/ 0 w 849"/>
                  <a:gd name="T13" fmla="*/ 310 h 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49"/>
                  <a:gd name="T22" fmla="*/ 0 h 600"/>
                  <a:gd name="T23" fmla="*/ 849 w 849"/>
                  <a:gd name="T24" fmla="*/ 600 h 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49" h="600">
                    <a:moveTo>
                      <a:pt x="0" y="414"/>
                    </a:moveTo>
                    <a:lnTo>
                      <a:pt x="317" y="600"/>
                    </a:lnTo>
                    <a:lnTo>
                      <a:pt x="849" y="297"/>
                    </a:lnTo>
                    <a:lnTo>
                      <a:pt x="327" y="0"/>
                    </a:lnTo>
                    <a:lnTo>
                      <a:pt x="19" y="174"/>
                    </a:lnTo>
                    <a:lnTo>
                      <a:pt x="210" y="284"/>
                    </a:lnTo>
                    <a:lnTo>
                      <a:pt x="0" y="414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6" name="Freeform 30"/>
              <p:cNvSpPr>
                <a:spLocks/>
              </p:cNvSpPr>
              <p:nvPr/>
            </p:nvSpPr>
            <p:spPr bwMode="auto">
              <a:xfrm>
                <a:off x="1119" y="2960"/>
                <a:ext cx="530" cy="304"/>
              </a:xfrm>
              <a:custGeom>
                <a:avLst/>
                <a:gdLst>
                  <a:gd name="T0" fmla="*/ 394 w 706"/>
                  <a:gd name="T1" fmla="*/ 304 h 405"/>
                  <a:gd name="T2" fmla="*/ 530 w 706"/>
                  <a:gd name="T3" fmla="*/ 225 h 405"/>
                  <a:gd name="T4" fmla="*/ 140 w 706"/>
                  <a:gd name="T5" fmla="*/ 0 h 405"/>
                  <a:gd name="T6" fmla="*/ 0 w 706"/>
                  <a:gd name="T7" fmla="*/ 80 h 405"/>
                  <a:gd name="T8" fmla="*/ 394 w 706"/>
                  <a:gd name="T9" fmla="*/ 304 h 4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6"/>
                  <a:gd name="T16" fmla="*/ 0 h 405"/>
                  <a:gd name="T17" fmla="*/ 706 w 706"/>
                  <a:gd name="T18" fmla="*/ 405 h 4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6" h="405">
                    <a:moveTo>
                      <a:pt x="525" y="405"/>
                    </a:moveTo>
                    <a:lnTo>
                      <a:pt x="706" y="300"/>
                    </a:lnTo>
                    <a:lnTo>
                      <a:pt x="186" y="0"/>
                    </a:lnTo>
                    <a:lnTo>
                      <a:pt x="0" y="107"/>
                    </a:lnTo>
                    <a:lnTo>
                      <a:pt x="525" y="405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8095" name="Freeform 31"/>
          <p:cNvSpPr>
            <a:spLocks/>
          </p:cNvSpPr>
          <p:nvPr/>
        </p:nvSpPr>
        <p:spPr bwMode="auto">
          <a:xfrm>
            <a:off x="3740150" y="2195514"/>
            <a:ext cx="1600200" cy="2752725"/>
          </a:xfrm>
          <a:custGeom>
            <a:avLst/>
            <a:gdLst>
              <a:gd name="T0" fmla="*/ 0 w 1344"/>
              <a:gd name="T1" fmla="*/ 0 h 2312"/>
              <a:gd name="T2" fmla="*/ 0 w 1344"/>
              <a:gd name="T3" fmla="*/ 1828800 h 2312"/>
              <a:gd name="T4" fmla="*/ 1600200 w 1344"/>
              <a:gd name="T5" fmla="*/ 2752725 h 2312"/>
              <a:gd name="T6" fmla="*/ 0 60000 65536"/>
              <a:gd name="T7" fmla="*/ 0 60000 65536"/>
              <a:gd name="T8" fmla="*/ 0 60000 65536"/>
              <a:gd name="T9" fmla="*/ 0 w 1344"/>
              <a:gd name="T10" fmla="*/ 0 h 2312"/>
              <a:gd name="T11" fmla="*/ 1344 w 1344"/>
              <a:gd name="T12" fmla="*/ 2312 h 2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312">
                <a:moveTo>
                  <a:pt x="0" y="0"/>
                </a:moveTo>
                <a:lnTo>
                  <a:pt x="0" y="1536"/>
                </a:lnTo>
                <a:lnTo>
                  <a:pt x="1344" y="2312"/>
                </a:ln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Freeform 32"/>
          <p:cNvSpPr>
            <a:spLocks/>
          </p:cNvSpPr>
          <p:nvPr/>
        </p:nvSpPr>
        <p:spPr bwMode="auto">
          <a:xfrm>
            <a:off x="6880225" y="3082926"/>
            <a:ext cx="1612900" cy="2797175"/>
          </a:xfrm>
          <a:custGeom>
            <a:avLst/>
            <a:gdLst>
              <a:gd name="T0" fmla="*/ 1191 w 1354"/>
              <a:gd name="T1" fmla="*/ 0 h 2349"/>
              <a:gd name="T2" fmla="*/ 1611709 w 1354"/>
              <a:gd name="T3" fmla="*/ 924056 h 2349"/>
              <a:gd name="T4" fmla="*/ 1612900 w 1354"/>
              <a:gd name="T5" fmla="*/ 2797175 h 2349"/>
              <a:gd name="T6" fmla="*/ 0 w 1354"/>
              <a:gd name="T7" fmla="*/ 1868356 h 2349"/>
              <a:gd name="T8" fmla="*/ 1191 w 1354"/>
              <a:gd name="T9" fmla="*/ 0 h 2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4"/>
              <a:gd name="T16" fmla="*/ 0 h 2349"/>
              <a:gd name="T17" fmla="*/ 1354 w 1354"/>
              <a:gd name="T18" fmla="*/ 2349 h 23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4" h="2349">
                <a:moveTo>
                  <a:pt x="1" y="0"/>
                </a:moveTo>
                <a:lnTo>
                  <a:pt x="1353" y="776"/>
                </a:lnTo>
                <a:lnTo>
                  <a:pt x="1354" y="2349"/>
                </a:lnTo>
                <a:lnTo>
                  <a:pt x="0" y="1569"/>
                </a:lnTo>
                <a:lnTo>
                  <a:pt x="1" y="0"/>
                </a:lnTo>
                <a:close/>
              </a:path>
            </a:pathLst>
          </a:custGeom>
          <a:solidFill>
            <a:schemeClr val="hlink">
              <a:alpha val="39999"/>
            </a:schemeClr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8489950" y="3049589"/>
            <a:ext cx="1663700" cy="2840037"/>
            <a:chOff x="4388" y="1961"/>
            <a:chExt cx="1048" cy="1789"/>
          </a:xfrm>
        </p:grpSpPr>
        <p:sp>
          <p:nvSpPr>
            <p:cNvPr id="28719" name="Freeform 34"/>
            <p:cNvSpPr>
              <a:spLocks/>
            </p:cNvSpPr>
            <p:nvPr/>
          </p:nvSpPr>
          <p:spPr bwMode="auto">
            <a:xfrm>
              <a:off x="4388" y="1961"/>
              <a:ext cx="1048" cy="1789"/>
            </a:xfrm>
            <a:custGeom>
              <a:avLst/>
              <a:gdLst>
                <a:gd name="T0" fmla="*/ 1 w 1397"/>
                <a:gd name="T1" fmla="*/ 606 h 2385"/>
                <a:gd name="T2" fmla="*/ 1048 w 1397"/>
                <a:gd name="T3" fmla="*/ 0 h 2385"/>
                <a:gd name="T4" fmla="*/ 1047 w 1397"/>
                <a:gd name="T5" fmla="*/ 1179 h 2385"/>
                <a:gd name="T6" fmla="*/ 0 w 1397"/>
                <a:gd name="T7" fmla="*/ 1789 h 2385"/>
                <a:gd name="T8" fmla="*/ 1 w 1397"/>
                <a:gd name="T9" fmla="*/ 606 h 2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7"/>
                <a:gd name="T16" fmla="*/ 0 h 2385"/>
                <a:gd name="T17" fmla="*/ 1397 w 1397"/>
                <a:gd name="T18" fmla="*/ 2385 h 23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7" h="2385">
                  <a:moveTo>
                    <a:pt x="1" y="808"/>
                  </a:moveTo>
                  <a:lnTo>
                    <a:pt x="1397" y="0"/>
                  </a:lnTo>
                  <a:lnTo>
                    <a:pt x="1396" y="1572"/>
                  </a:lnTo>
                  <a:lnTo>
                    <a:pt x="0" y="2385"/>
                  </a:lnTo>
                  <a:lnTo>
                    <a:pt x="1" y="808"/>
                  </a:lnTo>
                  <a:close/>
                </a:path>
              </a:pathLst>
            </a:custGeom>
            <a:solidFill>
              <a:srgbClr val="CC6600">
                <a:alpha val="39999"/>
              </a:srgbClr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4587" y="2458"/>
              <a:ext cx="662" cy="754"/>
              <a:chOff x="4591" y="2279"/>
              <a:chExt cx="531" cy="604"/>
            </a:xfrm>
          </p:grpSpPr>
          <p:sp>
            <p:nvSpPr>
              <p:cNvPr id="28721" name="Freeform 36"/>
              <p:cNvSpPr>
                <a:spLocks/>
              </p:cNvSpPr>
              <p:nvPr/>
            </p:nvSpPr>
            <p:spPr bwMode="auto">
              <a:xfrm>
                <a:off x="4591" y="2279"/>
                <a:ext cx="531" cy="604"/>
              </a:xfrm>
              <a:custGeom>
                <a:avLst/>
                <a:gdLst>
                  <a:gd name="T0" fmla="*/ 0 w 655"/>
                  <a:gd name="T1" fmla="*/ 481 h 747"/>
                  <a:gd name="T2" fmla="*/ 392 w 655"/>
                  <a:gd name="T3" fmla="*/ 260 h 747"/>
                  <a:gd name="T4" fmla="*/ 392 w 655"/>
                  <a:gd name="T5" fmla="*/ 80 h 747"/>
                  <a:gd name="T6" fmla="*/ 531 w 655"/>
                  <a:gd name="T7" fmla="*/ 0 h 747"/>
                  <a:gd name="T8" fmla="*/ 531 w 655"/>
                  <a:gd name="T9" fmla="*/ 298 h 747"/>
                  <a:gd name="T10" fmla="*/ 0 w 655"/>
                  <a:gd name="T11" fmla="*/ 604 h 747"/>
                  <a:gd name="T12" fmla="*/ 0 w 655"/>
                  <a:gd name="T13" fmla="*/ 481 h 7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5"/>
                  <a:gd name="T22" fmla="*/ 0 h 747"/>
                  <a:gd name="T23" fmla="*/ 655 w 655"/>
                  <a:gd name="T24" fmla="*/ 747 h 7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5" h="747">
                    <a:moveTo>
                      <a:pt x="0" y="595"/>
                    </a:moveTo>
                    <a:lnTo>
                      <a:pt x="483" y="321"/>
                    </a:lnTo>
                    <a:lnTo>
                      <a:pt x="483" y="99"/>
                    </a:lnTo>
                    <a:lnTo>
                      <a:pt x="655" y="0"/>
                    </a:lnTo>
                    <a:lnTo>
                      <a:pt x="655" y="369"/>
                    </a:lnTo>
                    <a:lnTo>
                      <a:pt x="0" y="747"/>
                    </a:lnTo>
                    <a:lnTo>
                      <a:pt x="0" y="595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2" name="Line 37"/>
              <p:cNvSpPr>
                <a:spLocks noChangeShapeType="1"/>
              </p:cNvSpPr>
              <p:nvPr/>
            </p:nvSpPr>
            <p:spPr bwMode="auto">
              <a:xfrm>
                <a:off x="4746" y="2670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875464" y="2109789"/>
            <a:ext cx="3278187" cy="1901825"/>
            <a:chOff x="3371" y="1369"/>
            <a:chExt cx="2065" cy="1198"/>
          </a:xfrm>
        </p:grpSpPr>
        <p:sp>
          <p:nvSpPr>
            <p:cNvPr id="28715" name="Freeform 39"/>
            <p:cNvSpPr>
              <a:spLocks/>
            </p:cNvSpPr>
            <p:nvPr/>
          </p:nvSpPr>
          <p:spPr bwMode="auto">
            <a:xfrm>
              <a:off x="3371" y="1369"/>
              <a:ext cx="2065" cy="1198"/>
            </a:xfrm>
            <a:custGeom>
              <a:avLst/>
              <a:gdLst>
                <a:gd name="T0" fmla="*/ 0 w 2753"/>
                <a:gd name="T1" fmla="*/ 611 h 1598"/>
                <a:gd name="T2" fmla="*/ 1021 w 2753"/>
                <a:gd name="T3" fmla="*/ 1198 h 1598"/>
                <a:gd name="T4" fmla="*/ 2065 w 2753"/>
                <a:gd name="T5" fmla="*/ 593 h 1598"/>
                <a:gd name="T6" fmla="*/ 1047 w 2753"/>
                <a:gd name="T7" fmla="*/ 0 h 1598"/>
                <a:gd name="T8" fmla="*/ 0 w 2753"/>
                <a:gd name="T9" fmla="*/ 611 h 1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3"/>
                <a:gd name="T16" fmla="*/ 0 h 1598"/>
                <a:gd name="T17" fmla="*/ 2753 w 2753"/>
                <a:gd name="T18" fmla="*/ 1598 h 15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3" h="1598">
                  <a:moveTo>
                    <a:pt x="0" y="815"/>
                  </a:moveTo>
                  <a:lnTo>
                    <a:pt x="1361" y="1598"/>
                  </a:lnTo>
                  <a:lnTo>
                    <a:pt x="2753" y="791"/>
                  </a:lnTo>
                  <a:lnTo>
                    <a:pt x="1396" y="0"/>
                  </a:lnTo>
                  <a:lnTo>
                    <a:pt x="0" y="815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3964" y="1607"/>
              <a:ext cx="967" cy="662"/>
              <a:chOff x="3940" y="1224"/>
              <a:chExt cx="773" cy="531"/>
            </a:xfrm>
          </p:grpSpPr>
          <p:sp>
            <p:nvSpPr>
              <p:cNvPr id="28717" name="Freeform 41"/>
              <p:cNvSpPr>
                <a:spLocks/>
              </p:cNvSpPr>
              <p:nvPr/>
            </p:nvSpPr>
            <p:spPr bwMode="auto">
              <a:xfrm>
                <a:off x="3940" y="1305"/>
                <a:ext cx="637" cy="450"/>
              </a:xfrm>
              <a:custGeom>
                <a:avLst/>
                <a:gdLst>
                  <a:gd name="T0" fmla="*/ 0 w 849"/>
                  <a:gd name="T1" fmla="*/ 310 h 600"/>
                  <a:gd name="T2" fmla="*/ 238 w 849"/>
                  <a:gd name="T3" fmla="*/ 450 h 600"/>
                  <a:gd name="T4" fmla="*/ 637 w 849"/>
                  <a:gd name="T5" fmla="*/ 223 h 600"/>
                  <a:gd name="T6" fmla="*/ 245 w 849"/>
                  <a:gd name="T7" fmla="*/ 0 h 600"/>
                  <a:gd name="T8" fmla="*/ 14 w 849"/>
                  <a:gd name="T9" fmla="*/ 130 h 600"/>
                  <a:gd name="T10" fmla="*/ 158 w 849"/>
                  <a:gd name="T11" fmla="*/ 213 h 600"/>
                  <a:gd name="T12" fmla="*/ 0 w 849"/>
                  <a:gd name="T13" fmla="*/ 310 h 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49"/>
                  <a:gd name="T22" fmla="*/ 0 h 600"/>
                  <a:gd name="T23" fmla="*/ 849 w 849"/>
                  <a:gd name="T24" fmla="*/ 600 h 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49" h="600">
                    <a:moveTo>
                      <a:pt x="0" y="414"/>
                    </a:moveTo>
                    <a:lnTo>
                      <a:pt x="317" y="600"/>
                    </a:lnTo>
                    <a:lnTo>
                      <a:pt x="849" y="297"/>
                    </a:lnTo>
                    <a:lnTo>
                      <a:pt x="327" y="0"/>
                    </a:lnTo>
                    <a:lnTo>
                      <a:pt x="19" y="174"/>
                    </a:lnTo>
                    <a:lnTo>
                      <a:pt x="210" y="284"/>
                    </a:lnTo>
                    <a:lnTo>
                      <a:pt x="0" y="41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8" name="Freeform 42"/>
              <p:cNvSpPr>
                <a:spLocks/>
              </p:cNvSpPr>
              <p:nvPr/>
            </p:nvSpPr>
            <p:spPr bwMode="auto">
              <a:xfrm>
                <a:off x="4183" y="1224"/>
                <a:ext cx="530" cy="304"/>
              </a:xfrm>
              <a:custGeom>
                <a:avLst/>
                <a:gdLst>
                  <a:gd name="T0" fmla="*/ 394 w 706"/>
                  <a:gd name="T1" fmla="*/ 304 h 405"/>
                  <a:gd name="T2" fmla="*/ 530 w 706"/>
                  <a:gd name="T3" fmla="*/ 225 h 405"/>
                  <a:gd name="T4" fmla="*/ 140 w 706"/>
                  <a:gd name="T5" fmla="*/ 0 h 405"/>
                  <a:gd name="T6" fmla="*/ 0 w 706"/>
                  <a:gd name="T7" fmla="*/ 80 h 405"/>
                  <a:gd name="T8" fmla="*/ 394 w 706"/>
                  <a:gd name="T9" fmla="*/ 304 h 4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6"/>
                  <a:gd name="T16" fmla="*/ 0 h 405"/>
                  <a:gd name="T17" fmla="*/ 706 w 706"/>
                  <a:gd name="T18" fmla="*/ 405 h 4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6" h="405">
                    <a:moveTo>
                      <a:pt x="525" y="405"/>
                    </a:moveTo>
                    <a:lnTo>
                      <a:pt x="706" y="300"/>
                    </a:lnTo>
                    <a:lnTo>
                      <a:pt x="186" y="0"/>
                    </a:lnTo>
                    <a:lnTo>
                      <a:pt x="0" y="107"/>
                    </a:lnTo>
                    <a:lnTo>
                      <a:pt x="525" y="405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43"/>
          <p:cNvGrpSpPr>
            <a:grpSpLocks/>
          </p:cNvGrpSpPr>
          <p:nvPr/>
        </p:nvGrpSpPr>
        <p:grpSpPr bwMode="auto">
          <a:xfrm>
            <a:off x="7324726" y="3954464"/>
            <a:ext cx="758825" cy="1050925"/>
            <a:chOff x="3478" y="2316"/>
            <a:chExt cx="383" cy="531"/>
          </a:xfrm>
        </p:grpSpPr>
        <p:sp>
          <p:nvSpPr>
            <p:cNvPr id="28712" name="Freeform 44"/>
            <p:cNvSpPr>
              <a:spLocks/>
            </p:cNvSpPr>
            <p:nvPr/>
          </p:nvSpPr>
          <p:spPr bwMode="auto">
            <a:xfrm>
              <a:off x="3478" y="2316"/>
              <a:ext cx="383" cy="414"/>
            </a:xfrm>
            <a:custGeom>
              <a:avLst/>
              <a:gdLst>
                <a:gd name="T0" fmla="*/ 0 w 510"/>
                <a:gd name="T1" fmla="*/ 0 h 552"/>
                <a:gd name="T2" fmla="*/ 383 w 510"/>
                <a:gd name="T3" fmla="*/ 225 h 552"/>
                <a:gd name="T4" fmla="*/ 383 w 510"/>
                <a:gd name="T5" fmla="*/ 414 h 552"/>
                <a:gd name="T6" fmla="*/ 0 w 510"/>
                <a:gd name="T7" fmla="*/ 191 h 552"/>
                <a:gd name="T8" fmla="*/ 0 w 510"/>
                <a:gd name="T9" fmla="*/ 0 h 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0"/>
                <a:gd name="T16" fmla="*/ 0 h 552"/>
                <a:gd name="T17" fmla="*/ 510 w 510"/>
                <a:gd name="T18" fmla="*/ 552 h 5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0" h="552">
                  <a:moveTo>
                    <a:pt x="0" y="0"/>
                  </a:moveTo>
                  <a:lnTo>
                    <a:pt x="510" y="300"/>
                  </a:lnTo>
                  <a:lnTo>
                    <a:pt x="510" y="552"/>
                  </a:lnTo>
                  <a:lnTo>
                    <a:pt x="0" y="2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Freeform 45"/>
            <p:cNvSpPr>
              <a:spLocks/>
            </p:cNvSpPr>
            <p:nvPr/>
          </p:nvSpPr>
          <p:spPr bwMode="auto">
            <a:xfrm>
              <a:off x="3478" y="2505"/>
              <a:ext cx="140" cy="203"/>
            </a:xfrm>
            <a:custGeom>
              <a:avLst/>
              <a:gdLst>
                <a:gd name="T0" fmla="*/ 140 w 187"/>
                <a:gd name="T1" fmla="*/ 83 h 270"/>
                <a:gd name="T2" fmla="*/ 140 w 187"/>
                <a:gd name="T3" fmla="*/ 203 h 270"/>
                <a:gd name="T4" fmla="*/ 0 w 187"/>
                <a:gd name="T5" fmla="*/ 122 h 270"/>
                <a:gd name="T6" fmla="*/ 0 w 187"/>
                <a:gd name="T7" fmla="*/ 0 h 270"/>
                <a:gd name="T8" fmla="*/ 140 w 187"/>
                <a:gd name="T9" fmla="*/ 83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70"/>
                <a:gd name="T17" fmla="*/ 187 w 187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70">
                  <a:moveTo>
                    <a:pt x="187" y="111"/>
                  </a:moveTo>
                  <a:lnTo>
                    <a:pt x="187" y="270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187" y="11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Freeform 46"/>
            <p:cNvSpPr>
              <a:spLocks/>
            </p:cNvSpPr>
            <p:nvPr/>
          </p:nvSpPr>
          <p:spPr bwMode="auto">
            <a:xfrm>
              <a:off x="3617" y="2586"/>
              <a:ext cx="244" cy="261"/>
            </a:xfrm>
            <a:custGeom>
              <a:avLst/>
              <a:gdLst>
                <a:gd name="T0" fmla="*/ 244 w 325"/>
                <a:gd name="T1" fmla="*/ 144 h 348"/>
                <a:gd name="T2" fmla="*/ 244 w 325"/>
                <a:gd name="T3" fmla="*/ 261 h 348"/>
                <a:gd name="T4" fmla="*/ 0 w 325"/>
                <a:gd name="T5" fmla="*/ 122 h 348"/>
                <a:gd name="T6" fmla="*/ 0 w 325"/>
                <a:gd name="T7" fmla="*/ 0 h 348"/>
                <a:gd name="T8" fmla="*/ 244 w 325"/>
                <a:gd name="T9" fmla="*/ 144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348"/>
                <a:gd name="T17" fmla="*/ 325 w 325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348">
                  <a:moveTo>
                    <a:pt x="325" y="192"/>
                  </a:moveTo>
                  <a:lnTo>
                    <a:pt x="325" y="348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325" y="1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111" name="Freeform 47"/>
          <p:cNvSpPr>
            <a:spLocks/>
          </p:cNvSpPr>
          <p:nvPr/>
        </p:nvSpPr>
        <p:spPr bwMode="auto">
          <a:xfrm>
            <a:off x="6881813" y="3082925"/>
            <a:ext cx="1600200" cy="2781300"/>
          </a:xfrm>
          <a:custGeom>
            <a:avLst/>
            <a:gdLst>
              <a:gd name="T0" fmla="*/ 0 w 1344"/>
              <a:gd name="T1" fmla="*/ 0 h 2336"/>
              <a:gd name="T2" fmla="*/ 1600200 w 1344"/>
              <a:gd name="T3" fmla="*/ 923925 h 2336"/>
              <a:gd name="T4" fmla="*/ 1600200 w 1344"/>
              <a:gd name="T5" fmla="*/ 2781300 h 2336"/>
              <a:gd name="T6" fmla="*/ 0 60000 65536"/>
              <a:gd name="T7" fmla="*/ 0 60000 65536"/>
              <a:gd name="T8" fmla="*/ 0 60000 65536"/>
              <a:gd name="T9" fmla="*/ 0 w 1344"/>
              <a:gd name="T10" fmla="*/ 0 h 2336"/>
              <a:gd name="T11" fmla="*/ 1344 w 1344"/>
              <a:gd name="T12" fmla="*/ 2336 h 2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336">
                <a:moveTo>
                  <a:pt x="0" y="0"/>
                </a:moveTo>
                <a:lnTo>
                  <a:pt x="1344" y="776"/>
                </a:lnTo>
                <a:lnTo>
                  <a:pt x="1344" y="2336"/>
                </a:ln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112" name="Text Box 48"/>
          <p:cNvSpPr txBox="1">
            <a:spLocks noChangeArrowheads="1"/>
          </p:cNvSpPr>
          <p:nvPr/>
        </p:nvSpPr>
        <p:spPr bwMode="auto">
          <a:xfrm>
            <a:off x="5600030" y="4021139"/>
            <a:ext cx="887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Folding</a:t>
            </a:r>
          </a:p>
          <a:p>
            <a:pPr algn="ctr"/>
            <a:r>
              <a:rPr lang="en-US"/>
              <a:t>line</a:t>
            </a:r>
            <a:endParaRPr lang="th-TH"/>
          </a:p>
        </p:txBody>
      </p:sp>
      <p:sp>
        <p:nvSpPr>
          <p:cNvPr id="88113" name="Freeform 49"/>
          <p:cNvSpPr>
            <a:spLocks/>
          </p:cNvSpPr>
          <p:nvPr/>
        </p:nvSpPr>
        <p:spPr bwMode="auto">
          <a:xfrm>
            <a:off x="4940300" y="4279900"/>
            <a:ext cx="622300" cy="406400"/>
          </a:xfrm>
          <a:custGeom>
            <a:avLst/>
            <a:gdLst>
              <a:gd name="T0" fmla="*/ 622300 w 392"/>
              <a:gd name="T1" fmla="*/ 0 h 256"/>
              <a:gd name="T2" fmla="*/ 228600 w 392"/>
              <a:gd name="T3" fmla="*/ 127000 h 256"/>
              <a:gd name="T4" fmla="*/ 0 w 392"/>
              <a:gd name="T5" fmla="*/ 406400 h 256"/>
              <a:gd name="T6" fmla="*/ 0 60000 65536"/>
              <a:gd name="T7" fmla="*/ 0 60000 65536"/>
              <a:gd name="T8" fmla="*/ 0 60000 65536"/>
              <a:gd name="T9" fmla="*/ 0 w 392"/>
              <a:gd name="T10" fmla="*/ 0 h 256"/>
              <a:gd name="T11" fmla="*/ 392 w 39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256">
                <a:moveTo>
                  <a:pt x="392" y="0"/>
                </a:moveTo>
                <a:cubicBezTo>
                  <a:pt x="300" y="18"/>
                  <a:pt x="209" y="37"/>
                  <a:pt x="144" y="80"/>
                </a:cubicBezTo>
                <a:cubicBezTo>
                  <a:pt x="79" y="123"/>
                  <a:pt x="39" y="189"/>
                  <a:pt x="0" y="256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8114" name="Freeform 50"/>
          <p:cNvSpPr>
            <a:spLocks/>
          </p:cNvSpPr>
          <p:nvPr/>
        </p:nvSpPr>
        <p:spPr bwMode="auto">
          <a:xfrm rot="18000000" flipV="1">
            <a:off x="3784600" y="2349500"/>
            <a:ext cx="622300" cy="406400"/>
          </a:xfrm>
          <a:custGeom>
            <a:avLst/>
            <a:gdLst>
              <a:gd name="T0" fmla="*/ 622300 w 392"/>
              <a:gd name="T1" fmla="*/ 0 h 256"/>
              <a:gd name="T2" fmla="*/ 228600 w 392"/>
              <a:gd name="T3" fmla="*/ 127000 h 256"/>
              <a:gd name="T4" fmla="*/ 0 w 392"/>
              <a:gd name="T5" fmla="*/ 406400 h 256"/>
              <a:gd name="T6" fmla="*/ 0 60000 65536"/>
              <a:gd name="T7" fmla="*/ 0 60000 65536"/>
              <a:gd name="T8" fmla="*/ 0 60000 65536"/>
              <a:gd name="T9" fmla="*/ 0 w 392"/>
              <a:gd name="T10" fmla="*/ 0 h 256"/>
              <a:gd name="T11" fmla="*/ 392 w 39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256">
                <a:moveTo>
                  <a:pt x="392" y="0"/>
                </a:moveTo>
                <a:cubicBezTo>
                  <a:pt x="300" y="18"/>
                  <a:pt x="209" y="37"/>
                  <a:pt x="144" y="80"/>
                </a:cubicBezTo>
                <a:cubicBezTo>
                  <a:pt x="79" y="123"/>
                  <a:pt x="39" y="189"/>
                  <a:pt x="0" y="256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8115" name="Text Box 51"/>
          <p:cNvSpPr txBox="1">
            <a:spLocks noChangeArrowheads="1"/>
          </p:cNvSpPr>
          <p:nvPr/>
        </p:nvSpPr>
        <p:spPr bwMode="auto">
          <a:xfrm>
            <a:off x="4380830" y="1874839"/>
            <a:ext cx="887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Folding</a:t>
            </a:r>
          </a:p>
          <a:p>
            <a:pPr algn="ctr"/>
            <a:r>
              <a:rPr lang="en-US"/>
              <a:t>line</a:t>
            </a:r>
            <a:endParaRPr lang="th-TH"/>
          </a:p>
        </p:txBody>
      </p: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6880225" y="1203326"/>
            <a:ext cx="1612900" cy="2797175"/>
            <a:chOff x="3374" y="798"/>
            <a:chExt cx="1016" cy="1762"/>
          </a:xfrm>
        </p:grpSpPr>
        <p:sp>
          <p:nvSpPr>
            <p:cNvPr id="28708" name="Freeform 53"/>
            <p:cNvSpPr>
              <a:spLocks/>
            </p:cNvSpPr>
            <p:nvPr/>
          </p:nvSpPr>
          <p:spPr bwMode="auto">
            <a:xfrm>
              <a:off x="3374" y="798"/>
              <a:ext cx="1016" cy="1762"/>
            </a:xfrm>
            <a:custGeom>
              <a:avLst/>
              <a:gdLst>
                <a:gd name="T0" fmla="*/ 1 w 1354"/>
                <a:gd name="T1" fmla="*/ 0 h 2349"/>
                <a:gd name="T2" fmla="*/ 1015 w 1354"/>
                <a:gd name="T3" fmla="*/ 582 h 2349"/>
                <a:gd name="T4" fmla="*/ 1016 w 1354"/>
                <a:gd name="T5" fmla="*/ 1762 h 2349"/>
                <a:gd name="T6" fmla="*/ 0 w 1354"/>
                <a:gd name="T7" fmla="*/ 1177 h 2349"/>
                <a:gd name="T8" fmla="*/ 1 w 1354"/>
                <a:gd name="T9" fmla="*/ 0 h 23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4"/>
                <a:gd name="T16" fmla="*/ 0 h 2349"/>
                <a:gd name="T17" fmla="*/ 1354 w 1354"/>
                <a:gd name="T18" fmla="*/ 2349 h 23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4" h="2349">
                  <a:moveTo>
                    <a:pt x="1" y="0"/>
                  </a:moveTo>
                  <a:lnTo>
                    <a:pt x="1353" y="776"/>
                  </a:lnTo>
                  <a:lnTo>
                    <a:pt x="1354" y="2349"/>
                  </a:lnTo>
                  <a:lnTo>
                    <a:pt x="0" y="1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399">
                <a:alpha val="39999"/>
              </a:srgbClr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3640" y="1140"/>
              <a:ext cx="496" cy="1052"/>
              <a:chOff x="1516" y="2964"/>
              <a:chExt cx="496" cy="1052"/>
            </a:xfrm>
          </p:grpSpPr>
          <p:sp>
            <p:nvSpPr>
              <p:cNvPr id="28710" name="Freeform 55"/>
              <p:cNvSpPr>
                <a:spLocks/>
              </p:cNvSpPr>
              <p:nvPr/>
            </p:nvSpPr>
            <p:spPr bwMode="auto">
              <a:xfrm>
                <a:off x="1516" y="2964"/>
                <a:ext cx="496" cy="1052"/>
              </a:xfrm>
              <a:custGeom>
                <a:avLst/>
                <a:gdLst>
                  <a:gd name="T0" fmla="*/ 8 w 496"/>
                  <a:gd name="T1" fmla="*/ 0 h 1052"/>
                  <a:gd name="T2" fmla="*/ 496 w 496"/>
                  <a:gd name="T3" fmla="*/ 282 h 1052"/>
                  <a:gd name="T4" fmla="*/ 496 w 496"/>
                  <a:gd name="T5" fmla="*/ 1052 h 1052"/>
                  <a:gd name="T6" fmla="*/ 198 w 496"/>
                  <a:gd name="T7" fmla="*/ 880 h 1052"/>
                  <a:gd name="T8" fmla="*/ 198 w 496"/>
                  <a:gd name="T9" fmla="*/ 644 h 1052"/>
                  <a:gd name="T10" fmla="*/ 0 w 496"/>
                  <a:gd name="T11" fmla="*/ 528 h 1052"/>
                  <a:gd name="T12" fmla="*/ 8 w 496"/>
                  <a:gd name="T13" fmla="*/ 0 h 10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6"/>
                  <a:gd name="T22" fmla="*/ 0 h 1052"/>
                  <a:gd name="T23" fmla="*/ 496 w 496"/>
                  <a:gd name="T24" fmla="*/ 1052 h 10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6" h="1052">
                    <a:moveTo>
                      <a:pt x="8" y="0"/>
                    </a:moveTo>
                    <a:lnTo>
                      <a:pt x="496" y="282"/>
                    </a:lnTo>
                    <a:lnTo>
                      <a:pt x="496" y="1052"/>
                    </a:lnTo>
                    <a:lnTo>
                      <a:pt x="198" y="880"/>
                    </a:lnTo>
                    <a:lnTo>
                      <a:pt x="198" y="644"/>
                    </a:lnTo>
                    <a:lnTo>
                      <a:pt x="0" y="528"/>
                    </a:lnTo>
                    <a:lnTo>
                      <a:pt x="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Line 56"/>
              <p:cNvSpPr>
                <a:spLocks noChangeShapeType="1"/>
              </p:cNvSpPr>
              <p:nvPr/>
            </p:nvSpPr>
            <p:spPr bwMode="auto">
              <a:xfrm flipH="1" flipV="1">
                <a:off x="1520" y="3162"/>
                <a:ext cx="488" cy="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8489950" y="4016376"/>
            <a:ext cx="1612900" cy="2797175"/>
            <a:chOff x="4388" y="2570"/>
            <a:chExt cx="1016" cy="1762"/>
          </a:xfrm>
        </p:grpSpPr>
        <p:sp>
          <p:nvSpPr>
            <p:cNvPr id="28703" name="Freeform 58"/>
            <p:cNvSpPr>
              <a:spLocks/>
            </p:cNvSpPr>
            <p:nvPr/>
          </p:nvSpPr>
          <p:spPr bwMode="auto">
            <a:xfrm>
              <a:off x="4388" y="2570"/>
              <a:ext cx="1016" cy="1762"/>
            </a:xfrm>
            <a:custGeom>
              <a:avLst/>
              <a:gdLst>
                <a:gd name="T0" fmla="*/ 1 w 1354"/>
                <a:gd name="T1" fmla="*/ 0 h 2349"/>
                <a:gd name="T2" fmla="*/ 1015 w 1354"/>
                <a:gd name="T3" fmla="*/ 582 h 2349"/>
                <a:gd name="T4" fmla="*/ 1016 w 1354"/>
                <a:gd name="T5" fmla="*/ 1762 h 2349"/>
                <a:gd name="T6" fmla="*/ 0 w 1354"/>
                <a:gd name="T7" fmla="*/ 1177 h 2349"/>
                <a:gd name="T8" fmla="*/ 1 w 1354"/>
                <a:gd name="T9" fmla="*/ 0 h 23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4"/>
                <a:gd name="T16" fmla="*/ 0 h 2349"/>
                <a:gd name="T17" fmla="*/ 1354 w 1354"/>
                <a:gd name="T18" fmla="*/ 2349 h 23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4" h="2349">
                  <a:moveTo>
                    <a:pt x="1" y="0"/>
                  </a:moveTo>
                  <a:lnTo>
                    <a:pt x="1353" y="776"/>
                  </a:lnTo>
                  <a:lnTo>
                    <a:pt x="1354" y="2349"/>
                  </a:lnTo>
                  <a:lnTo>
                    <a:pt x="0" y="1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6600">
                <a:alpha val="39999"/>
              </a:srgbClr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4576" y="3282"/>
              <a:ext cx="658" cy="544"/>
              <a:chOff x="460" y="1476"/>
              <a:chExt cx="658" cy="544"/>
            </a:xfrm>
          </p:grpSpPr>
          <p:sp>
            <p:nvSpPr>
              <p:cNvPr id="28705" name="Line 60"/>
              <p:cNvSpPr>
                <a:spLocks noChangeShapeType="1"/>
              </p:cNvSpPr>
              <p:nvPr/>
            </p:nvSpPr>
            <p:spPr bwMode="auto">
              <a:xfrm>
                <a:off x="652" y="1728"/>
                <a:ext cx="0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Freeform 61"/>
              <p:cNvSpPr>
                <a:spLocks/>
              </p:cNvSpPr>
              <p:nvPr/>
            </p:nvSpPr>
            <p:spPr bwMode="auto">
              <a:xfrm>
                <a:off x="460" y="1476"/>
                <a:ext cx="658" cy="544"/>
              </a:xfrm>
              <a:custGeom>
                <a:avLst/>
                <a:gdLst>
                  <a:gd name="T0" fmla="*/ 0 w 658"/>
                  <a:gd name="T1" fmla="*/ 0 h 544"/>
                  <a:gd name="T2" fmla="*/ 0 w 658"/>
                  <a:gd name="T3" fmla="*/ 164 h 544"/>
                  <a:gd name="T4" fmla="*/ 658 w 658"/>
                  <a:gd name="T5" fmla="*/ 544 h 544"/>
                  <a:gd name="T6" fmla="*/ 658 w 658"/>
                  <a:gd name="T7" fmla="*/ 172 h 544"/>
                  <a:gd name="T8" fmla="*/ 492 w 658"/>
                  <a:gd name="T9" fmla="*/ 76 h 544"/>
                  <a:gd name="T10" fmla="*/ 492 w 658"/>
                  <a:gd name="T11" fmla="*/ 280 h 544"/>
                  <a:gd name="T12" fmla="*/ 0 w 658"/>
                  <a:gd name="T13" fmla="*/ 0 h 5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8"/>
                  <a:gd name="T22" fmla="*/ 0 h 544"/>
                  <a:gd name="T23" fmla="*/ 658 w 658"/>
                  <a:gd name="T24" fmla="*/ 544 h 5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8" h="544">
                    <a:moveTo>
                      <a:pt x="0" y="0"/>
                    </a:moveTo>
                    <a:lnTo>
                      <a:pt x="0" y="164"/>
                    </a:lnTo>
                    <a:lnTo>
                      <a:pt x="658" y="544"/>
                    </a:lnTo>
                    <a:lnTo>
                      <a:pt x="658" y="172"/>
                    </a:lnTo>
                    <a:lnTo>
                      <a:pt x="492" y="76"/>
                    </a:lnTo>
                    <a:lnTo>
                      <a:pt x="492" y="2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Line 62"/>
              <p:cNvSpPr>
                <a:spLocks noChangeShapeType="1"/>
              </p:cNvSpPr>
              <p:nvPr/>
            </p:nvSpPr>
            <p:spPr bwMode="auto">
              <a:xfrm>
                <a:off x="652" y="1580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5790530" y="3405189"/>
            <a:ext cx="887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</a:rPr>
              <a:t>Folding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line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88128" name="Freeform 64"/>
          <p:cNvSpPr>
            <a:spLocks/>
          </p:cNvSpPr>
          <p:nvPr/>
        </p:nvSpPr>
        <p:spPr bwMode="auto">
          <a:xfrm rot="10494251">
            <a:off x="6645275" y="3340100"/>
            <a:ext cx="622300" cy="406400"/>
          </a:xfrm>
          <a:custGeom>
            <a:avLst/>
            <a:gdLst>
              <a:gd name="T0" fmla="*/ 622300 w 392"/>
              <a:gd name="T1" fmla="*/ 0 h 256"/>
              <a:gd name="T2" fmla="*/ 228600 w 392"/>
              <a:gd name="T3" fmla="*/ 127000 h 256"/>
              <a:gd name="T4" fmla="*/ 0 w 392"/>
              <a:gd name="T5" fmla="*/ 406400 h 256"/>
              <a:gd name="T6" fmla="*/ 0 60000 65536"/>
              <a:gd name="T7" fmla="*/ 0 60000 65536"/>
              <a:gd name="T8" fmla="*/ 0 60000 65536"/>
              <a:gd name="T9" fmla="*/ 0 w 392"/>
              <a:gd name="T10" fmla="*/ 0 h 256"/>
              <a:gd name="T11" fmla="*/ 392 w 39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256">
                <a:moveTo>
                  <a:pt x="392" y="0"/>
                </a:moveTo>
                <a:cubicBezTo>
                  <a:pt x="300" y="18"/>
                  <a:pt x="209" y="37"/>
                  <a:pt x="144" y="80"/>
                </a:cubicBezTo>
                <a:cubicBezTo>
                  <a:pt x="79" y="123"/>
                  <a:pt x="39" y="189"/>
                  <a:pt x="0" y="256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8129" name="Text Box 65"/>
          <p:cNvSpPr txBox="1">
            <a:spLocks noChangeArrowheads="1"/>
          </p:cNvSpPr>
          <p:nvPr/>
        </p:nvSpPr>
        <p:spPr bwMode="auto">
          <a:xfrm>
            <a:off x="7457405" y="5719764"/>
            <a:ext cx="887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</a:rPr>
              <a:t>Folding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line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88130" name="Freeform 66"/>
          <p:cNvSpPr>
            <a:spLocks/>
          </p:cNvSpPr>
          <p:nvPr/>
        </p:nvSpPr>
        <p:spPr bwMode="auto">
          <a:xfrm rot="6011497" flipV="1">
            <a:off x="7893050" y="5283200"/>
            <a:ext cx="622300" cy="406400"/>
          </a:xfrm>
          <a:custGeom>
            <a:avLst/>
            <a:gdLst>
              <a:gd name="T0" fmla="*/ 622300 w 392"/>
              <a:gd name="T1" fmla="*/ 0 h 256"/>
              <a:gd name="T2" fmla="*/ 228600 w 392"/>
              <a:gd name="T3" fmla="*/ 127000 h 256"/>
              <a:gd name="T4" fmla="*/ 0 w 392"/>
              <a:gd name="T5" fmla="*/ 406400 h 256"/>
              <a:gd name="T6" fmla="*/ 0 60000 65536"/>
              <a:gd name="T7" fmla="*/ 0 60000 65536"/>
              <a:gd name="T8" fmla="*/ 0 60000 65536"/>
              <a:gd name="T9" fmla="*/ 0 w 392"/>
              <a:gd name="T10" fmla="*/ 0 h 256"/>
              <a:gd name="T11" fmla="*/ 392 w 39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256">
                <a:moveTo>
                  <a:pt x="392" y="0"/>
                </a:moveTo>
                <a:cubicBezTo>
                  <a:pt x="300" y="18"/>
                  <a:pt x="209" y="37"/>
                  <a:pt x="144" y="80"/>
                </a:cubicBezTo>
                <a:cubicBezTo>
                  <a:pt x="79" y="123"/>
                  <a:pt x="39" y="189"/>
                  <a:pt x="0" y="256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8132" name="Line 68"/>
          <p:cNvSpPr>
            <a:spLocks noChangeShapeType="1"/>
          </p:cNvSpPr>
          <p:nvPr/>
        </p:nvSpPr>
        <p:spPr bwMode="auto">
          <a:xfrm flipH="1">
            <a:off x="2085976" y="4029075"/>
            <a:ext cx="1647825" cy="9525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135" name="Text Box 71"/>
          <p:cNvSpPr txBox="1">
            <a:spLocks noChangeArrowheads="1"/>
          </p:cNvSpPr>
          <p:nvPr/>
        </p:nvSpPr>
        <p:spPr bwMode="auto">
          <a:xfrm rot="-2354017">
            <a:off x="1524001" y="4811713"/>
            <a:ext cx="646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Wingdings" pitchFamily="2" charset="2"/>
              </a:rPr>
              <a:t></a:t>
            </a:r>
          </a:p>
        </p:txBody>
      </p:sp>
      <p:sp>
        <p:nvSpPr>
          <p:cNvPr id="88137" name="Line 73"/>
          <p:cNvSpPr>
            <a:spLocks noChangeShapeType="1"/>
          </p:cNvSpPr>
          <p:nvPr/>
        </p:nvSpPr>
        <p:spPr bwMode="auto">
          <a:xfrm flipV="1">
            <a:off x="8458200" y="3048000"/>
            <a:ext cx="1689100" cy="9525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136" name="Text Box 72"/>
          <p:cNvSpPr txBox="1">
            <a:spLocks noChangeArrowheads="1"/>
          </p:cNvSpPr>
          <p:nvPr/>
        </p:nvSpPr>
        <p:spPr bwMode="auto">
          <a:xfrm rot="7678260" flipH="1">
            <a:off x="10148095" y="2609057"/>
            <a:ext cx="568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ym typeface="Wingdings" pitchFamily="2" charset="2"/>
              </a:rPr>
              <a:t></a:t>
            </a:r>
          </a:p>
        </p:txBody>
      </p:sp>
      <p:sp>
        <p:nvSpPr>
          <p:cNvPr id="28700" name="Rectangle 74"/>
          <p:cNvSpPr>
            <a:spLocks noChangeArrowheads="1"/>
          </p:cNvSpPr>
          <p:nvPr/>
        </p:nvSpPr>
        <p:spPr bwMode="auto">
          <a:xfrm>
            <a:off x="2551113" y="1092201"/>
            <a:ext cx="2301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1</a:t>
            </a:r>
            <a:r>
              <a:rPr lang="en-US" sz="2400" b="1" baseline="30000"/>
              <a:t>st</a:t>
            </a:r>
            <a:r>
              <a:rPr lang="en-US" sz="2400" b="1">
                <a:solidFill>
                  <a:srgbClr val="FF3300"/>
                </a:solidFill>
              </a:rPr>
              <a:t> </a:t>
            </a:r>
            <a:r>
              <a:rPr lang="en-US" sz="2400" b="1"/>
              <a:t>angle system</a:t>
            </a:r>
            <a:endParaRPr lang="th-TH" sz="2400" b="1"/>
          </a:p>
        </p:txBody>
      </p:sp>
      <p:sp>
        <p:nvSpPr>
          <p:cNvPr id="28701" name="Rectangle 75"/>
          <p:cNvSpPr>
            <a:spLocks noChangeArrowheads="1"/>
          </p:cNvSpPr>
          <p:nvPr/>
        </p:nvSpPr>
        <p:spPr bwMode="auto">
          <a:xfrm>
            <a:off x="7135814" y="1079501"/>
            <a:ext cx="2319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3</a:t>
            </a:r>
            <a:r>
              <a:rPr lang="en-US" sz="2400" b="1" baseline="30000"/>
              <a:t>rd</a:t>
            </a:r>
            <a:r>
              <a:rPr lang="en-US" sz="2400" b="1"/>
              <a:t> angle system</a:t>
            </a:r>
            <a:endParaRPr lang="th-TH" sz="2400" b="1"/>
          </a:p>
        </p:txBody>
      </p:sp>
      <p:sp>
        <p:nvSpPr>
          <p:cNvPr id="28702" name="Text Box 76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Orthographic views</a:t>
            </a:r>
          </a:p>
        </p:txBody>
      </p:sp>
    </p:spTree>
    <p:extLst>
      <p:ext uri="{BB962C8B-B14F-4D97-AF65-F5344CB8AC3E}">
        <p14:creationId xmlns:p14="http://schemas.microsoft.com/office/powerpoint/2010/main" val="2620816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8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417 L 0.20521 -0.1527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88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-78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0" fill="hold"/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88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8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88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88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8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1000"/>
                                        <p:tgtEl>
                                          <p:spTgt spid="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6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37 L -0.21285 0.16713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88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0" y="820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1000" fill="hold"/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88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88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5" grpId="0" animBg="1"/>
      <p:bldP spid="88111" grpId="0" animBg="1"/>
      <p:bldP spid="88112" grpId="0"/>
      <p:bldP spid="88112" grpId="1"/>
      <p:bldP spid="88113" grpId="0" animBg="1"/>
      <p:bldP spid="88113" grpId="1" animBg="1"/>
      <p:bldP spid="88114" grpId="0" animBg="1"/>
      <p:bldP spid="88114" grpId="1" animBg="1"/>
      <p:bldP spid="88115" grpId="0"/>
      <p:bldP spid="88115" grpId="1"/>
      <p:bldP spid="88127" grpId="0"/>
      <p:bldP spid="88127" grpId="1"/>
      <p:bldP spid="88128" grpId="0" animBg="1"/>
      <p:bldP spid="88128" grpId="1" animBg="1"/>
      <p:bldP spid="88129" grpId="0"/>
      <p:bldP spid="88129" grpId="1"/>
      <p:bldP spid="88130" grpId="0" animBg="1"/>
      <p:bldP spid="88130" grpId="1" animBg="1"/>
      <p:bldP spid="88132" grpId="0" animBg="1"/>
      <p:bldP spid="88135" grpId="0"/>
      <p:bldP spid="88135" grpId="1"/>
      <p:bldP spid="88135" grpId="2"/>
      <p:bldP spid="88135" grpId="3"/>
      <p:bldP spid="88137" grpId="0" animBg="1"/>
      <p:bldP spid="88136" grpId="0"/>
      <p:bldP spid="88136" grpId="1"/>
      <p:bldP spid="88136" grpId="2"/>
      <p:bldP spid="88136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2805113" y="1066801"/>
            <a:ext cx="2301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1</a:t>
            </a:r>
            <a:r>
              <a:rPr lang="en-US" sz="2400" b="1" baseline="30000"/>
              <a:t>st</a:t>
            </a:r>
            <a:r>
              <a:rPr lang="en-US" sz="2400" b="1">
                <a:solidFill>
                  <a:srgbClr val="FF3300"/>
                </a:solidFill>
              </a:rPr>
              <a:t> </a:t>
            </a:r>
            <a:r>
              <a:rPr lang="en-US" sz="2400" b="1"/>
              <a:t>angle system</a:t>
            </a:r>
            <a:endParaRPr lang="th-TH" sz="2400" b="1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6672264" y="1054101"/>
            <a:ext cx="2319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3</a:t>
            </a:r>
            <a:r>
              <a:rPr lang="en-US" sz="2400" b="1" baseline="30000"/>
              <a:t>rd</a:t>
            </a:r>
            <a:r>
              <a:rPr lang="en-US" sz="2400" b="1"/>
              <a:t> angle system</a:t>
            </a:r>
            <a:endParaRPr lang="th-TH" sz="2400" b="1"/>
          </a:p>
        </p:txBody>
      </p:sp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4127500" y="3200400"/>
            <a:ext cx="1671638" cy="1625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2451100" y="3200401"/>
            <a:ext cx="1676400" cy="1630363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11"/>
          <p:cNvSpPr>
            <a:spLocks noChangeArrowheads="1"/>
          </p:cNvSpPr>
          <p:nvPr/>
        </p:nvSpPr>
        <p:spPr bwMode="auto">
          <a:xfrm>
            <a:off x="4127500" y="4826000"/>
            <a:ext cx="1670050" cy="1625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23"/>
          <p:cNvSpPr>
            <a:spLocks noChangeArrowheads="1"/>
          </p:cNvSpPr>
          <p:nvPr/>
        </p:nvSpPr>
        <p:spPr bwMode="auto">
          <a:xfrm>
            <a:off x="6362701" y="3225800"/>
            <a:ext cx="1624013" cy="1612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24"/>
          <p:cNvSpPr>
            <a:spLocks noChangeArrowheads="1"/>
          </p:cNvSpPr>
          <p:nvPr/>
        </p:nvSpPr>
        <p:spPr bwMode="auto">
          <a:xfrm>
            <a:off x="7988301" y="3225800"/>
            <a:ext cx="1624013" cy="1612900"/>
          </a:xfrm>
          <a:prstGeom prst="rect">
            <a:avLst/>
          </a:prstGeom>
          <a:solidFill>
            <a:srgbClr val="CC66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25"/>
          <p:cNvSpPr>
            <a:spLocks noChangeArrowheads="1"/>
          </p:cNvSpPr>
          <p:nvPr/>
        </p:nvSpPr>
        <p:spPr bwMode="auto">
          <a:xfrm>
            <a:off x="6362701" y="1600200"/>
            <a:ext cx="1636713" cy="1625600"/>
          </a:xfrm>
          <a:prstGeom prst="rect">
            <a:avLst/>
          </a:prstGeom>
          <a:solidFill>
            <a:srgbClr val="333399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4514850" y="3981450"/>
            <a:ext cx="882650" cy="609600"/>
            <a:chOff x="1508" y="1876"/>
            <a:chExt cx="556" cy="384"/>
          </a:xfrm>
        </p:grpSpPr>
        <p:sp>
          <p:nvSpPr>
            <p:cNvPr id="29749" name="Freeform 55"/>
            <p:cNvSpPr>
              <a:spLocks/>
            </p:cNvSpPr>
            <p:nvPr/>
          </p:nvSpPr>
          <p:spPr bwMode="auto">
            <a:xfrm>
              <a:off x="1508" y="1876"/>
              <a:ext cx="556" cy="384"/>
            </a:xfrm>
            <a:custGeom>
              <a:avLst/>
              <a:gdLst>
                <a:gd name="T0" fmla="*/ 0 w 556"/>
                <a:gd name="T1" fmla="*/ 0 h 384"/>
                <a:gd name="T2" fmla="*/ 0 w 556"/>
                <a:gd name="T3" fmla="*/ 384 h 384"/>
                <a:gd name="T4" fmla="*/ 556 w 556"/>
                <a:gd name="T5" fmla="*/ 384 h 384"/>
                <a:gd name="T6" fmla="*/ 556 w 556"/>
                <a:gd name="T7" fmla="*/ 0 h 384"/>
                <a:gd name="T8" fmla="*/ 0 w 55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6"/>
                <a:gd name="T16" fmla="*/ 0 h 384"/>
                <a:gd name="T17" fmla="*/ 556 w 55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6" h="384">
                  <a:moveTo>
                    <a:pt x="0" y="0"/>
                  </a:moveTo>
                  <a:lnTo>
                    <a:pt x="0" y="384"/>
                  </a:lnTo>
                  <a:lnTo>
                    <a:pt x="556" y="384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Line 56"/>
            <p:cNvSpPr>
              <a:spLocks noChangeShapeType="1"/>
            </p:cNvSpPr>
            <p:nvPr/>
          </p:nvSpPr>
          <p:spPr bwMode="auto">
            <a:xfrm>
              <a:off x="1508" y="2112"/>
              <a:ext cx="55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58"/>
            <p:cNvSpPr>
              <a:spLocks noChangeShapeType="1"/>
            </p:cNvSpPr>
            <p:nvPr/>
          </p:nvSpPr>
          <p:spPr bwMode="auto">
            <a:xfrm flipV="1">
              <a:off x="1704" y="2108"/>
              <a:ext cx="0" cy="15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7" name="Line 66"/>
          <p:cNvSpPr>
            <a:spLocks noChangeShapeType="1"/>
          </p:cNvSpPr>
          <p:nvPr/>
        </p:nvSpPr>
        <p:spPr bwMode="auto">
          <a:xfrm rot="-1800000" flipH="1" flipV="1">
            <a:off x="2757488" y="4281488"/>
            <a:ext cx="1052512" cy="60801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Freeform 70"/>
          <p:cNvSpPr>
            <a:spLocks/>
          </p:cNvSpPr>
          <p:nvPr/>
        </p:nvSpPr>
        <p:spPr bwMode="auto">
          <a:xfrm>
            <a:off x="2679700" y="3987800"/>
            <a:ext cx="1200150" cy="603250"/>
          </a:xfrm>
          <a:custGeom>
            <a:avLst/>
            <a:gdLst>
              <a:gd name="T0" fmla="*/ 939800 w 756"/>
              <a:gd name="T1" fmla="*/ 0 h 380"/>
              <a:gd name="T2" fmla="*/ 1200150 w 756"/>
              <a:gd name="T3" fmla="*/ 0 h 380"/>
              <a:gd name="T4" fmla="*/ 1200150 w 756"/>
              <a:gd name="T5" fmla="*/ 603250 h 380"/>
              <a:gd name="T6" fmla="*/ 0 w 756"/>
              <a:gd name="T7" fmla="*/ 603250 h 380"/>
              <a:gd name="T8" fmla="*/ 0 w 756"/>
              <a:gd name="T9" fmla="*/ 361950 h 380"/>
              <a:gd name="T10" fmla="*/ 939800 w 756"/>
              <a:gd name="T11" fmla="*/ 361950 h 380"/>
              <a:gd name="T12" fmla="*/ 939800 w 756"/>
              <a:gd name="T13" fmla="*/ 0 h 3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56"/>
              <a:gd name="T22" fmla="*/ 0 h 380"/>
              <a:gd name="T23" fmla="*/ 756 w 756"/>
              <a:gd name="T24" fmla="*/ 380 h 3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56" h="380">
                <a:moveTo>
                  <a:pt x="592" y="0"/>
                </a:moveTo>
                <a:lnTo>
                  <a:pt x="756" y="0"/>
                </a:lnTo>
                <a:lnTo>
                  <a:pt x="756" y="380"/>
                </a:lnTo>
                <a:lnTo>
                  <a:pt x="0" y="380"/>
                </a:lnTo>
                <a:lnTo>
                  <a:pt x="0" y="228"/>
                </a:lnTo>
                <a:lnTo>
                  <a:pt x="592" y="228"/>
                </a:lnTo>
                <a:lnTo>
                  <a:pt x="592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Freeform 81"/>
          <p:cNvSpPr>
            <a:spLocks/>
          </p:cNvSpPr>
          <p:nvPr/>
        </p:nvSpPr>
        <p:spPr bwMode="auto">
          <a:xfrm>
            <a:off x="4514850" y="5168900"/>
            <a:ext cx="908050" cy="1219200"/>
          </a:xfrm>
          <a:custGeom>
            <a:avLst/>
            <a:gdLst>
              <a:gd name="T0" fmla="*/ 908050 w 572"/>
              <a:gd name="T1" fmla="*/ 1219200 h 768"/>
              <a:gd name="T2" fmla="*/ 361950 w 572"/>
              <a:gd name="T3" fmla="*/ 1219200 h 768"/>
              <a:gd name="T4" fmla="*/ 361950 w 572"/>
              <a:gd name="T5" fmla="*/ 838200 h 768"/>
              <a:gd name="T6" fmla="*/ 0 w 572"/>
              <a:gd name="T7" fmla="*/ 838200 h 768"/>
              <a:gd name="T8" fmla="*/ 0 w 572"/>
              <a:gd name="T9" fmla="*/ 0 h 768"/>
              <a:gd name="T10" fmla="*/ 908050 w 572"/>
              <a:gd name="T11" fmla="*/ 0 h 768"/>
              <a:gd name="T12" fmla="*/ 908050 w 572"/>
              <a:gd name="T13" fmla="*/ 121920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2"/>
              <a:gd name="T22" fmla="*/ 0 h 768"/>
              <a:gd name="T23" fmla="*/ 572 w 572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2" h="768">
                <a:moveTo>
                  <a:pt x="572" y="768"/>
                </a:moveTo>
                <a:lnTo>
                  <a:pt x="228" y="768"/>
                </a:lnTo>
                <a:lnTo>
                  <a:pt x="228" y="528"/>
                </a:lnTo>
                <a:lnTo>
                  <a:pt x="0" y="528"/>
                </a:lnTo>
                <a:lnTo>
                  <a:pt x="0" y="0"/>
                </a:lnTo>
                <a:lnTo>
                  <a:pt x="572" y="0"/>
                </a:lnTo>
                <a:lnTo>
                  <a:pt x="572" y="768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82"/>
          <p:cNvSpPr>
            <a:spLocks noChangeShapeType="1"/>
          </p:cNvSpPr>
          <p:nvPr/>
        </p:nvSpPr>
        <p:spPr bwMode="auto">
          <a:xfrm>
            <a:off x="4508500" y="5492750"/>
            <a:ext cx="914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807200" y="3968750"/>
            <a:ext cx="882650" cy="609600"/>
            <a:chOff x="1508" y="1876"/>
            <a:chExt cx="556" cy="384"/>
          </a:xfrm>
        </p:grpSpPr>
        <p:sp>
          <p:nvSpPr>
            <p:cNvPr id="29746" name="Freeform 90"/>
            <p:cNvSpPr>
              <a:spLocks/>
            </p:cNvSpPr>
            <p:nvPr/>
          </p:nvSpPr>
          <p:spPr bwMode="auto">
            <a:xfrm>
              <a:off x="1508" y="1876"/>
              <a:ext cx="556" cy="384"/>
            </a:xfrm>
            <a:custGeom>
              <a:avLst/>
              <a:gdLst>
                <a:gd name="T0" fmla="*/ 0 w 556"/>
                <a:gd name="T1" fmla="*/ 0 h 384"/>
                <a:gd name="T2" fmla="*/ 0 w 556"/>
                <a:gd name="T3" fmla="*/ 384 h 384"/>
                <a:gd name="T4" fmla="*/ 556 w 556"/>
                <a:gd name="T5" fmla="*/ 384 h 384"/>
                <a:gd name="T6" fmla="*/ 556 w 556"/>
                <a:gd name="T7" fmla="*/ 0 h 384"/>
                <a:gd name="T8" fmla="*/ 0 w 55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6"/>
                <a:gd name="T16" fmla="*/ 0 h 384"/>
                <a:gd name="T17" fmla="*/ 556 w 55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6" h="384">
                  <a:moveTo>
                    <a:pt x="0" y="0"/>
                  </a:moveTo>
                  <a:lnTo>
                    <a:pt x="0" y="384"/>
                  </a:lnTo>
                  <a:lnTo>
                    <a:pt x="556" y="384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Line 91"/>
            <p:cNvSpPr>
              <a:spLocks noChangeShapeType="1"/>
            </p:cNvSpPr>
            <p:nvPr/>
          </p:nvSpPr>
          <p:spPr bwMode="auto">
            <a:xfrm>
              <a:off x="1508" y="2112"/>
              <a:ext cx="5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Line 92"/>
            <p:cNvSpPr>
              <a:spLocks noChangeShapeType="1"/>
            </p:cNvSpPr>
            <p:nvPr/>
          </p:nvSpPr>
          <p:spPr bwMode="auto">
            <a:xfrm flipV="1">
              <a:off x="1704" y="2108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2" name="Freeform 93"/>
          <p:cNvSpPr>
            <a:spLocks/>
          </p:cNvSpPr>
          <p:nvPr/>
        </p:nvSpPr>
        <p:spPr bwMode="auto">
          <a:xfrm>
            <a:off x="6781800" y="1936750"/>
            <a:ext cx="908050" cy="1219200"/>
          </a:xfrm>
          <a:custGeom>
            <a:avLst/>
            <a:gdLst>
              <a:gd name="T0" fmla="*/ 908050 w 572"/>
              <a:gd name="T1" fmla="*/ 1219200 h 768"/>
              <a:gd name="T2" fmla="*/ 361950 w 572"/>
              <a:gd name="T3" fmla="*/ 1219200 h 768"/>
              <a:gd name="T4" fmla="*/ 361950 w 572"/>
              <a:gd name="T5" fmla="*/ 838200 h 768"/>
              <a:gd name="T6" fmla="*/ 0 w 572"/>
              <a:gd name="T7" fmla="*/ 838200 h 768"/>
              <a:gd name="T8" fmla="*/ 0 w 572"/>
              <a:gd name="T9" fmla="*/ 0 h 768"/>
              <a:gd name="T10" fmla="*/ 908050 w 572"/>
              <a:gd name="T11" fmla="*/ 0 h 768"/>
              <a:gd name="T12" fmla="*/ 908050 w 572"/>
              <a:gd name="T13" fmla="*/ 121920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2"/>
              <a:gd name="T22" fmla="*/ 0 h 768"/>
              <a:gd name="T23" fmla="*/ 572 w 572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2" h="768">
                <a:moveTo>
                  <a:pt x="572" y="768"/>
                </a:moveTo>
                <a:lnTo>
                  <a:pt x="228" y="768"/>
                </a:lnTo>
                <a:lnTo>
                  <a:pt x="228" y="528"/>
                </a:lnTo>
                <a:lnTo>
                  <a:pt x="0" y="528"/>
                </a:lnTo>
                <a:lnTo>
                  <a:pt x="0" y="0"/>
                </a:lnTo>
                <a:lnTo>
                  <a:pt x="572" y="0"/>
                </a:lnTo>
                <a:lnTo>
                  <a:pt x="572" y="76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94"/>
          <p:cNvSpPr>
            <a:spLocks noChangeShapeType="1"/>
          </p:cNvSpPr>
          <p:nvPr/>
        </p:nvSpPr>
        <p:spPr bwMode="auto">
          <a:xfrm>
            <a:off x="6775450" y="2260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Freeform 113"/>
          <p:cNvSpPr>
            <a:spLocks/>
          </p:cNvSpPr>
          <p:nvPr/>
        </p:nvSpPr>
        <p:spPr bwMode="auto">
          <a:xfrm>
            <a:off x="8197850" y="3975100"/>
            <a:ext cx="1200150" cy="603250"/>
          </a:xfrm>
          <a:custGeom>
            <a:avLst/>
            <a:gdLst>
              <a:gd name="T0" fmla="*/ 939800 w 756"/>
              <a:gd name="T1" fmla="*/ 0 h 380"/>
              <a:gd name="T2" fmla="*/ 1200150 w 756"/>
              <a:gd name="T3" fmla="*/ 0 h 380"/>
              <a:gd name="T4" fmla="*/ 1200150 w 756"/>
              <a:gd name="T5" fmla="*/ 603250 h 380"/>
              <a:gd name="T6" fmla="*/ 0 w 756"/>
              <a:gd name="T7" fmla="*/ 603250 h 380"/>
              <a:gd name="T8" fmla="*/ 0 w 756"/>
              <a:gd name="T9" fmla="*/ 361950 h 380"/>
              <a:gd name="T10" fmla="*/ 939800 w 756"/>
              <a:gd name="T11" fmla="*/ 361950 h 380"/>
              <a:gd name="T12" fmla="*/ 939800 w 756"/>
              <a:gd name="T13" fmla="*/ 0 h 3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56"/>
              <a:gd name="T22" fmla="*/ 0 h 380"/>
              <a:gd name="T23" fmla="*/ 756 w 756"/>
              <a:gd name="T24" fmla="*/ 380 h 3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56" h="380">
                <a:moveTo>
                  <a:pt x="592" y="0"/>
                </a:moveTo>
                <a:lnTo>
                  <a:pt x="756" y="0"/>
                </a:lnTo>
                <a:lnTo>
                  <a:pt x="756" y="380"/>
                </a:lnTo>
                <a:lnTo>
                  <a:pt x="0" y="380"/>
                </a:lnTo>
                <a:lnTo>
                  <a:pt x="0" y="228"/>
                </a:lnTo>
                <a:lnTo>
                  <a:pt x="592" y="228"/>
                </a:lnTo>
                <a:lnTo>
                  <a:pt x="592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24151" y="4941888"/>
            <a:ext cx="1344613" cy="1439862"/>
            <a:chOff x="1917" y="136"/>
            <a:chExt cx="957" cy="1026"/>
          </a:xfrm>
        </p:grpSpPr>
        <p:sp>
          <p:nvSpPr>
            <p:cNvPr id="29740" name="Freeform 13"/>
            <p:cNvSpPr>
              <a:spLocks/>
            </p:cNvSpPr>
            <p:nvPr/>
          </p:nvSpPr>
          <p:spPr bwMode="auto">
            <a:xfrm>
              <a:off x="1917" y="837"/>
              <a:ext cx="299" cy="325"/>
            </a:xfrm>
            <a:custGeom>
              <a:avLst/>
              <a:gdLst>
                <a:gd name="T0" fmla="*/ 0 w 299"/>
                <a:gd name="T1" fmla="*/ 0 h 325"/>
                <a:gd name="T2" fmla="*/ 0 w 299"/>
                <a:gd name="T3" fmla="*/ 153 h 325"/>
                <a:gd name="T4" fmla="*/ 299 w 299"/>
                <a:gd name="T5" fmla="*/ 325 h 325"/>
                <a:gd name="T6" fmla="*/ 299 w 299"/>
                <a:gd name="T7" fmla="*/ 175 h 325"/>
                <a:gd name="T8" fmla="*/ 0 w 299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325"/>
                <a:gd name="T17" fmla="*/ 299 w 299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325">
                  <a:moveTo>
                    <a:pt x="0" y="0"/>
                  </a:moveTo>
                  <a:lnTo>
                    <a:pt x="0" y="153"/>
                  </a:lnTo>
                  <a:lnTo>
                    <a:pt x="299" y="325"/>
                  </a:lnTo>
                  <a:lnTo>
                    <a:pt x="299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Freeform 14"/>
            <p:cNvSpPr>
              <a:spLocks/>
            </p:cNvSpPr>
            <p:nvPr/>
          </p:nvSpPr>
          <p:spPr bwMode="auto">
            <a:xfrm>
              <a:off x="2216" y="415"/>
              <a:ext cx="655" cy="747"/>
            </a:xfrm>
            <a:custGeom>
              <a:avLst/>
              <a:gdLst>
                <a:gd name="T0" fmla="*/ 0 w 655"/>
                <a:gd name="T1" fmla="*/ 595 h 747"/>
                <a:gd name="T2" fmla="*/ 483 w 655"/>
                <a:gd name="T3" fmla="*/ 321 h 747"/>
                <a:gd name="T4" fmla="*/ 483 w 655"/>
                <a:gd name="T5" fmla="*/ 99 h 747"/>
                <a:gd name="T6" fmla="*/ 655 w 655"/>
                <a:gd name="T7" fmla="*/ 0 h 747"/>
                <a:gd name="T8" fmla="*/ 655 w 655"/>
                <a:gd name="T9" fmla="*/ 369 h 747"/>
                <a:gd name="T10" fmla="*/ 0 w 655"/>
                <a:gd name="T11" fmla="*/ 747 h 747"/>
                <a:gd name="T12" fmla="*/ 0 w 655"/>
                <a:gd name="T13" fmla="*/ 595 h 7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5"/>
                <a:gd name="T22" fmla="*/ 0 h 747"/>
                <a:gd name="T23" fmla="*/ 655 w 655"/>
                <a:gd name="T24" fmla="*/ 747 h 7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5" h="747">
                  <a:moveTo>
                    <a:pt x="0" y="595"/>
                  </a:moveTo>
                  <a:lnTo>
                    <a:pt x="483" y="321"/>
                  </a:lnTo>
                  <a:lnTo>
                    <a:pt x="483" y="99"/>
                  </a:lnTo>
                  <a:lnTo>
                    <a:pt x="655" y="0"/>
                  </a:lnTo>
                  <a:lnTo>
                    <a:pt x="655" y="369"/>
                  </a:lnTo>
                  <a:lnTo>
                    <a:pt x="0" y="747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Freeform 15"/>
            <p:cNvSpPr>
              <a:spLocks/>
            </p:cNvSpPr>
            <p:nvPr/>
          </p:nvSpPr>
          <p:spPr bwMode="auto">
            <a:xfrm>
              <a:off x="2222" y="136"/>
              <a:ext cx="652" cy="378"/>
            </a:xfrm>
            <a:custGeom>
              <a:avLst/>
              <a:gdLst>
                <a:gd name="T0" fmla="*/ 478 w 652"/>
                <a:gd name="T1" fmla="*/ 378 h 378"/>
                <a:gd name="T2" fmla="*/ 0 w 652"/>
                <a:gd name="T3" fmla="*/ 96 h 378"/>
                <a:gd name="T4" fmla="*/ 170 w 652"/>
                <a:gd name="T5" fmla="*/ 0 h 378"/>
                <a:gd name="T6" fmla="*/ 652 w 652"/>
                <a:gd name="T7" fmla="*/ 278 h 378"/>
                <a:gd name="T8" fmla="*/ 478 w 652"/>
                <a:gd name="T9" fmla="*/ 378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2"/>
                <a:gd name="T16" fmla="*/ 0 h 378"/>
                <a:gd name="T17" fmla="*/ 652 w 652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2" h="378">
                  <a:moveTo>
                    <a:pt x="478" y="378"/>
                  </a:moveTo>
                  <a:lnTo>
                    <a:pt x="0" y="96"/>
                  </a:lnTo>
                  <a:lnTo>
                    <a:pt x="170" y="0"/>
                  </a:lnTo>
                  <a:lnTo>
                    <a:pt x="652" y="278"/>
                  </a:lnTo>
                  <a:lnTo>
                    <a:pt x="478" y="378"/>
                  </a:lnTo>
                  <a:close/>
                </a:path>
              </a:pathLst>
            </a:custGeom>
            <a:solidFill>
              <a:srgbClr val="00CC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Freeform 16"/>
            <p:cNvSpPr>
              <a:spLocks/>
            </p:cNvSpPr>
            <p:nvPr/>
          </p:nvSpPr>
          <p:spPr bwMode="auto">
            <a:xfrm>
              <a:off x="2222" y="232"/>
              <a:ext cx="478" cy="502"/>
            </a:xfrm>
            <a:custGeom>
              <a:avLst/>
              <a:gdLst>
                <a:gd name="T0" fmla="*/ 0 w 478"/>
                <a:gd name="T1" fmla="*/ 0 h 502"/>
                <a:gd name="T2" fmla="*/ 0 w 478"/>
                <a:gd name="T3" fmla="*/ 226 h 502"/>
                <a:gd name="T4" fmla="*/ 478 w 478"/>
                <a:gd name="T5" fmla="*/ 502 h 502"/>
                <a:gd name="T6" fmla="*/ 478 w 478"/>
                <a:gd name="T7" fmla="*/ 280 h 502"/>
                <a:gd name="T8" fmla="*/ 0 w 478"/>
                <a:gd name="T9" fmla="*/ 0 h 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502"/>
                <a:gd name="T17" fmla="*/ 478 w 478"/>
                <a:gd name="T18" fmla="*/ 502 h 5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502">
                  <a:moveTo>
                    <a:pt x="0" y="0"/>
                  </a:moveTo>
                  <a:lnTo>
                    <a:pt x="0" y="226"/>
                  </a:lnTo>
                  <a:lnTo>
                    <a:pt x="478" y="502"/>
                  </a:lnTo>
                  <a:lnTo>
                    <a:pt x="478" y="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Freeform 17"/>
            <p:cNvSpPr>
              <a:spLocks/>
            </p:cNvSpPr>
            <p:nvPr/>
          </p:nvSpPr>
          <p:spPr bwMode="auto">
            <a:xfrm>
              <a:off x="1920" y="458"/>
              <a:ext cx="782" cy="552"/>
            </a:xfrm>
            <a:custGeom>
              <a:avLst/>
              <a:gdLst>
                <a:gd name="T0" fmla="*/ 0 w 782"/>
                <a:gd name="T1" fmla="*/ 379 h 552"/>
                <a:gd name="T2" fmla="*/ 294 w 782"/>
                <a:gd name="T3" fmla="*/ 552 h 552"/>
                <a:gd name="T4" fmla="*/ 782 w 782"/>
                <a:gd name="T5" fmla="*/ 276 h 552"/>
                <a:gd name="T6" fmla="*/ 303 w 782"/>
                <a:gd name="T7" fmla="*/ 0 h 552"/>
                <a:gd name="T8" fmla="*/ 18 w 782"/>
                <a:gd name="T9" fmla="*/ 157 h 552"/>
                <a:gd name="T10" fmla="*/ 195 w 782"/>
                <a:gd name="T11" fmla="*/ 259 h 552"/>
                <a:gd name="T12" fmla="*/ 0 w 782"/>
                <a:gd name="T13" fmla="*/ 379 h 5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2"/>
                <a:gd name="T22" fmla="*/ 0 h 552"/>
                <a:gd name="T23" fmla="*/ 782 w 782"/>
                <a:gd name="T24" fmla="*/ 552 h 5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2" h="552">
                  <a:moveTo>
                    <a:pt x="0" y="379"/>
                  </a:moveTo>
                  <a:lnTo>
                    <a:pt x="294" y="552"/>
                  </a:lnTo>
                  <a:lnTo>
                    <a:pt x="782" y="276"/>
                  </a:lnTo>
                  <a:lnTo>
                    <a:pt x="303" y="0"/>
                  </a:lnTo>
                  <a:lnTo>
                    <a:pt x="18" y="157"/>
                  </a:lnTo>
                  <a:lnTo>
                    <a:pt x="195" y="259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0CC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Freeform 18"/>
            <p:cNvSpPr>
              <a:spLocks/>
            </p:cNvSpPr>
            <p:nvPr/>
          </p:nvSpPr>
          <p:spPr bwMode="auto">
            <a:xfrm>
              <a:off x="1938" y="615"/>
              <a:ext cx="177" cy="180"/>
            </a:xfrm>
            <a:custGeom>
              <a:avLst/>
              <a:gdLst>
                <a:gd name="T0" fmla="*/ 0 w 177"/>
                <a:gd name="T1" fmla="*/ 0 h 180"/>
                <a:gd name="T2" fmla="*/ 0 w 177"/>
                <a:gd name="T3" fmla="*/ 153 h 180"/>
                <a:gd name="T4" fmla="*/ 48 w 177"/>
                <a:gd name="T5" fmla="*/ 180 h 180"/>
                <a:gd name="T6" fmla="*/ 177 w 177"/>
                <a:gd name="T7" fmla="*/ 105 h 180"/>
                <a:gd name="T8" fmla="*/ 0 w 177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80"/>
                <a:gd name="T17" fmla="*/ 177 w 177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80">
                  <a:moveTo>
                    <a:pt x="0" y="0"/>
                  </a:moveTo>
                  <a:lnTo>
                    <a:pt x="0" y="153"/>
                  </a:lnTo>
                  <a:lnTo>
                    <a:pt x="48" y="180"/>
                  </a:lnTo>
                  <a:lnTo>
                    <a:pt x="177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7"/>
          <p:cNvGrpSpPr>
            <a:grpSpLocks/>
          </p:cNvGrpSpPr>
          <p:nvPr/>
        </p:nvGrpSpPr>
        <p:grpSpPr bwMode="auto">
          <a:xfrm>
            <a:off x="2438401" y="5418138"/>
            <a:ext cx="506413" cy="715962"/>
            <a:chOff x="96" y="2989"/>
            <a:chExt cx="319" cy="451"/>
          </a:xfrm>
        </p:grpSpPr>
        <p:pic>
          <p:nvPicPr>
            <p:cNvPr id="29738" name="Picture 114" descr="ob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" y="3072"/>
              <a:ext cx="13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39" name="Line 115"/>
            <p:cNvSpPr>
              <a:spLocks noChangeShapeType="1"/>
            </p:cNvSpPr>
            <p:nvPr/>
          </p:nvSpPr>
          <p:spPr bwMode="auto">
            <a:xfrm flipV="1">
              <a:off x="240" y="2989"/>
              <a:ext cx="175" cy="10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8401051" y="1677988"/>
            <a:ext cx="1344613" cy="1439862"/>
            <a:chOff x="1917" y="136"/>
            <a:chExt cx="957" cy="1026"/>
          </a:xfrm>
        </p:grpSpPr>
        <p:sp>
          <p:nvSpPr>
            <p:cNvPr id="29732" name="Freeform 27"/>
            <p:cNvSpPr>
              <a:spLocks/>
            </p:cNvSpPr>
            <p:nvPr/>
          </p:nvSpPr>
          <p:spPr bwMode="auto">
            <a:xfrm>
              <a:off x="1917" y="837"/>
              <a:ext cx="299" cy="325"/>
            </a:xfrm>
            <a:custGeom>
              <a:avLst/>
              <a:gdLst>
                <a:gd name="T0" fmla="*/ 0 w 299"/>
                <a:gd name="T1" fmla="*/ 0 h 325"/>
                <a:gd name="T2" fmla="*/ 0 w 299"/>
                <a:gd name="T3" fmla="*/ 153 h 325"/>
                <a:gd name="T4" fmla="*/ 299 w 299"/>
                <a:gd name="T5" fmla="*/ 325 h 325"/>
                <a:gd name="T6" fmla="*/ 299 w 299"/>
                <a:gd name="T7" fmla="*/ 175 h 325"/>
                <a:gd name="T8" fmla="*/ 0 w 299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325"/>
                <a:gd name="T17" fmla="*/ 299 w 299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325">
                  <a:moveTo>
                    <a:pt x="0" y="0"/>
                  </a:moveTo>
                  <a:lnTo>
                    <a:pt x="0" y="153"/>
                  </a:lnTo>
                  <a:lnTo>
                    <a:pt x="299" y="325"/>
                  </a:lnTo>
                  <a:lnTo>
                    <a:pt x="299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Freeform 28"/>
            <p:cNvSpPr>
              <a:spLocks/>
            </p:cNvSpPr>
            <p:nvPr/>
          </p:nvSpPr>
          <p:spPr bwMode="auto">
            <a:xfrm>
              <a:off x="2216" y="415"/>
              <a:ext cx="655" cy="747"/>
            </a:xfrm>
            <a:custGeom>
              <a:avLst/>
              <a:gdLst>
                <a:gd name="T0" fmla="*/ 0 w 655"/>
                <a:gd name="T1" fmla="*/ 595 h 747"/>
                <a:gd name="T2" fmla="*/ 483 w 655"/>
                <a:gd name="T3" fmla="*/ 321 h 747"/>
                <a:gd name="T4" fmla="*/ 483 w 655"/>
                <a:gd name="T5" fmla="*/ 99 h 747"/>
                <a:gd name="T6" fmla="*/ 655 w 655"/>
                <a:gd name="T7" fmla="*/ 0 h 747"/>
                <a:gd name="T8" fmla="*/ 655 w 655"/>
                <a:gd name="T9" fmla="*/ 369 h 747"/>
                <a:gd name="T10" fmla="*/ 0 w 655"/>
                <a:gd name="T11" fmla="*/ 747 h 747"/>
                <a:gd name="T12" fmla="*/ 0 w 655"/>
                <a:gd name="T13" fmla="*/ 595 h 7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5"/>
                <a:gd name="T22" fmla="*/ 0 h 747"/>
                <a:gd name="T23" fmla="*/ 655 w 655"/>
                <a:gd name="T24" fmla="*/ 747 h 7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5" h="747">
                  <a:moveTo>
                    <a:pt x="0" y="595"/>
                  </a:moveTo>
                  <a:lnTo>
                    <a:pt x="483" y="321"/>
                  </a:lnTo>
                  <a:lnTo>
                    <a:pt x="483" y="99"/>
                  </a:lnTo>
                  <a:lnTo>
                    <a:pt x="655" y="0"/>
                  </a:lnTo>
                  <a:lnTo>
                    <a:pt x="655" y="369"/>
                  </a:lnTo>
                  <a:lnTo>
                    <a:pt x="0" y="747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Freeform 29"/>
            <p:cNvSpPr>
              <a:spLocks/>
            </p:cNvSpPr>
            <p:nvPr/>
          </p:nvSpPr>
          <p:spPr bwMode="auto">
            <a:xfrm>
              <a:off x="2222" y="136"/>
              <a:ext cx="652" cy="378"/>
            </a:xfrm>
            <a:custGeom>
              <a:avLst/>
              <a:gdLst>
                <a:gd name="T0" fmla="*/ 478 w 652"/>
                <a:gd name="T1" fmla="*/ 378 h 378"/>
                <a:gd name="T2" fmla="*/ 0 w 652"/>
                <a:gd name="T3" fmla="*/ 96 h 378"/>
                <a:gd name="T4" fmla="*/ 170 w 652"/>
                <a:gd name="T5" fmla="*/ 0 h 378"/>
                <a:gd name="T6" fmla="*/ 652 w 652"/>
                <a:gd name="T7" fmla="*/ 278 h 378"/>
                <a:gd name="T8" fmla="*/ 478 w 652"/>
                <a:gd name="T9" fmla="*/ 378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2"/>
                <a:gd name="T16" fmla="*/ 0 h 378"/>
                <a:gd name="T17" fmla="*/ 652 w 652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2" h="378">
                  <a:moveTo>
                    <a:pt x="478" y="378"/>
                  </a:moveTo>
                  <a:lnTo>
                    <a:pt x="0" y="96"/>
                  </a:lnTo>
                  <a:lnTo>
                    <a:pt x="170" y="0"/>
                  </a:lnTo>
                  <a:lnTo>
                    <a:pt x="652" y="278"/>
                  </a:lnTo>
                  <a:lnTo>
                    <a:pt x="478" y="378"/>
                  </a:lnTo>
                  <a:close/>
                </a:path>
              </a:pathLst>
            </a:custGeom>
            <a:solidFill>
              <a:srgbClr val="00CC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Freeform 30"/>
            <p:cNvSpPr>
              <a:spLocks/>
            </p:cNvSpPr>
            <p:nvPr/>
          </p:nvSpPr>
          <p:spPr bwMode="auto">
            <a:xfrm>
              <a:off x="2222" y="232"/>
              <a:ext cx="478" cy="502"/>
            </a:xfrm>
            <a:custGeom>
              <a:avLst/>
              <a:gdLst>
                <a:gd name="T0" fmla="*/ 0 w 478"/>
                <a:gd name="T1" fmla="*/ 0 h 502"/>
                <a:gd name="T2" fmla="*/ 0 w 478"/>
                <a:gd name="T3" fmla="*/ 226 h 502"/>
                <a:gd name="T4" fmla="*/ 478 w 478"/>
                <a:gd name="T5" fmla="*/ 502 h 502"/>
                <a:gd name="T6" fmla="*/ 478 w 478"/>
                <a:gd name="T7" fmla="*/ 280 h 502"/>
                <a:gd name="T8" fmla="*/ 0 w 478"/>
                <a:gd name="T9" fmla="*/ 0 h 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502"/>
                <a:gd name="T17" fmla="*/ 478 w 478"/>
                <a:gd name="T18" fmla="*/ 502 h 5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502">
                  <a:moveTo>
                    <a:pt x="0" y="0"/>
                  </a:moveTo>
                  <a:lnTo>
                    <a:pt x="0" y="226"/>
                  </a:lnTo>
                  <a:lnTo>
                    <a:pt x="478" y="502"/>
                  </a:lnTo>
                  <a:lnTo>
                    <a:pt x="478" y="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Freeform 31"/>
            <p:cNvSpPr>
              <a:spLocks/>
            </p:cNvSpPr>
            <p:nvPr/>
          </p:nvSpPr>
          <p:spPr bwMode="auto">
            <a:xfrm>
              <a:off x="1920" y="458"/>
              <a:ext cx="782" cy="552"/>
            </a:xfrm>
            <a:custGeom>
              <a:avLst/>
              <a:gdLst>
                <a:gd name="T0" fmla="*/ 0 w 782"/>
                <a:gd name="T1" fmla="*/ 379 h 552"/>
                <a:gd name="T2" fmla="*/ 294 w 782"/>
                <a:gd name="T3" fmla="*/ 552 h 552"/>
                <a:gd name="T4" fmla="*/ 782 w 782"/>
                <a:gd name="T5" fmla="*/ 276 h 552"/>
                <a:gd name="T6" fmla="*/ 303 w 782"/>
                <a:gd name="T7" fmla="*/ 0 h 552"/>
                <a:gd name="T8" fmla="*/ 18 w 782"/>
                <a:gd name="T9" fmla="*/ 157 h 552"/>
                <a:gd name="T10" fmla="*/ 195 w 782"/>
                <a:gd name="T11" fmla="*/ 259 h 552"/>
                <a:gd name="T12" fmla="*/ 0 w 782"/>
                <a:gd name="T13" fmla="*/ 379 h 5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2"/>
                <a:gd name="T22" fmla="*/ 0 h 552"/>
                <a:gd name="T23" fmla="*/ 782 w 782"/>
                <a:gd name="T24" fmla="*/ 552 h 5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2" h="552">
                  <a:moveTo>
                    <a:pt x="0" y="379"/>
                  </a:moveTo>
                  <a:lnTo>
                    <a:pt x="294" y="552"/>
                  </a:lnTo>
                  <a:lnTo>
                    <a:pt x="782" y="276"/>
                  </a:lnTo>
                  <a:lnTo>
                    <a:pt x="303" y="0"/>
                  </a:lnTo>
                  <a:lnTo>
                    <a:pt x="18" y="157"/>
                  </a:lnTo>
                  <a:lnTo>
                    <a:pt x="195" y="259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0CC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Freeform 32"/>
            <p:cNvSpPr>
              <a:spLocks/>
            </p:cNvSpPr>
            <p:nvPr/>
          </p:nvSpPr>
          <p:spPr bwMode="auto">
            <a:xfrm>
              <a:off x="1938" y="615"/>
              <a:ext cx="177" cy="180"/>
            </a:xfrm>
            <a:custGeom>
              <a:avLst/>
              <a:gdLst>
                <a:gd name="T0" fmla="*/ 0 w 177"/>
                <a:gd name="T1" fmla="*/ 0 h 180"/>
                <a:gd name="T2" fmla="*/ 0 w 177"/>
                <a:gd name="T3" fmla="*/ 153 h 180"/>
                <a:gd name="T4" fmla="*/ 48 w 177"/>
                <a:gd name="T5" fmla="*/ 180 h 180"/>
                <a:gd name="T6" fmla="*/ 177 w 177"/>
                <a:gd name="T7" fmla="*/ 105 h 180"/>
                <a:gd name="T8" fmla="*/ 0 w 177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80"/>
                <a:gd name="T17" fmla="*/ 177 w 177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80">
                  <a:moveTo>
                    <a:pt x="0" y="0"/>
                  </a:moveTo>
                  <a:lnTo>
                    <a:pt x="0" y="153"/>
                  </a:lnTo>
                  <a:lnTo>
                    <a:pt x="48" y="180"/>
                  </a:lnTo>
                  <a:lnTo>
                    <a:pt x="177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28"/>
          <p:cNvGrpSpPr>
            <a:grpSpLocks/>
          </p:cNvGrpSpPr>
          <p:nvPr/>
        </p:nvGrpSpPr>
        <p:grpSpPr bwMode="auto">
          <a:xfrm>
            <a:off x="8115301" y="2128838"/>
            <a:ext cx="506413" cy="715962"/>
            <a:chOff x="4528" y="1725"/>
            <a:chExt cx="319" cy="451"/>
          </a:xfrm>
        </p:grpSpPr>
        <p:pic>
          <p:nvPicPr>
            <p:cNvPr id="29730" name="Picture 116" descr="ob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28" y="1808"/>
              <a:ext cx="13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31" name="Line 117"/>
            <p:cNvSpPr>
              <a:spLocks noChangeShapeType="1"/>
            </p:cNvSpPr>
            <p:nvPr/>
          </p:nvSpPr>
          <p:spPr bwMode="auto">
            <a:xfrm flipV="1">
              <a:off x="4672" y="1725"/>
              <a:ext cx="175" cy="10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62" name="Text Box 118"/>
          <p:cNvSpPr txBox="1">
            <a:spLocks noChangeArrowheads="1"/>
          </p:cNvSpPr>
          <p:nvPr/>
        </p:nvSpPr>
        <p:spPr bwMode="auto">
          <a:xfrm>
            <a:off x="4403726" y="3241675"/>
            <a:ext cx="1074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Front View</a:t>
            </a:r>
            <a:endParaRPr lang="th-TH" sz="1600" b="1">
              <a:solidFill>
                <a:schemeClr val="bg1"/>
              </a:solidFill>
            </a:endParaRPr>
          </a:p>
        </p:txBody>
      </p:sp>
      <p:sp>
        <p:nvSpPr>
          <p:cNvPr id="57463" name="Text Box 119"/>
          <p:cNvSpPr txBox="1">
            <a:spLocks noChangeArrowheads="1"/>
          </p:cNvSpPr>
          <p:nvPr/>
        </p:nvSpPr>
        <p:spPr bwMode="auto">
          <a:xfrm>
            <a:off x="6727826" y="3216275"/>
            <a:ext cx="1074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Front View</a:t>
            </a:r>
            <a:endParaRPr lang="th-TH" sz="1600" b="1"/>
          </a:p>
        </p:txBody>
      </p:sp>
      <p:sp>
        <p:nvSpPr>
          <p:cNvPr id="57464" name="Text Box 120"/>
          <p:cNvSpPr txBox="1">
            <a:spLocks noChangeArrowheads="1"/>
          </p:cNvSpPr>
          <p:nvPr/>
        </p:nvSpPr>
        <p:spPr bwMode="auto">
          <a:xfrm>
            <a:off x="2400301" y="3241675"/>
            <a:ext cx="1513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Right Side View</a:t>
            </a:r>
            <a:endParaRPr lang="th-TH" sz="1600" b="1">
              <a:solidFill>
                <a:schemeClr val="bg1"/>
              </a:solidFill>
            </a:endParaRPr>
          </a:p>
        </p:txBody>
      </p:sp>
      <p:sp>
        <p:nvSpPr>
          <p:cNvPr id="57466" name="Text Box 122"/>
          <p:cNvSpPr txBox="1">
            <a:spLocks noChangeArrowheads="1"/>
          </p:cNvSpPr>
          <p:nvPr/>
        </p:nvSpPr>
        <p:spPr bwMode="auto">
          <a:xfrm>
            <a:off x="7937501" y="3216275"/>
            <a:ext cx="1513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Right Side View</a:t>
            </a:r>
            <a:endParaRPr lang="th-TH" sz="1600" b="1"/>
          </a:p>
        </p:txBody>
      </p:sp>
      <p:sp>
        <p:nvSpPr>
          <p:cNvPr id="57467" name="Text Box 123"/>
          <p:cNvSpPr txBox="1">
            <a:spLocks noChangeArrowheads="1"/>
          </p:cNvSpPr>
          <p:nvPr/>
        </p:nvSpPr>
        <p:spPr bwMode="auto">
          <a:xfrm>
            <a:off x="6677025" y="1603375"/>
            <a:ext cx="9358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Top View</a:t>
            </a:r>
            <a:endParaRPr lang="th-TH" sz="1600" b="1"/>
          </a:p>
        </p:txBody>
      </p:sp>
      <p:sp>
        <p:nvSpPr>
          <p:cNvPr id="57468" name="Text Box 124"/>
          <p:cNvSpPr txBox="1">
            <a:spLocks noChangeArrowheads="1"/>
          </p:cNvSpPr>
          <p:nvPr/>
        </p:nvSpPr>
        <p:spPr bwMode="auto">
          <a:xfrm>
            <a:off x="4492625" y="4814888"/>
            <a:ext cx="9358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Top View</a:t>
            </a:r>
            <a:endParaRPr lang="th-TH" sz="1600" b="1">
              <a:solidFill>
                <a:schemeClr val="bg1"/>
              </a:solidFill>
            </a:endParaRPr>
          </a:p>
        </p:txBody>
      </p:sp>
      <p:sp>
        <p:nvSpPr>
          <p:cNvPr id="29725" name="Text Box 137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Views arrangement</a:t>
            </a:r>
          </a:p>
        </p:txBody>
      </p:sp>
      <p:sp>
        <p:nvSpPr>
          <p:cNvPr id="29726" name="Line 139"/>
          <p:cNvSpPr>
            <a:spLocks noChangeShapeType="1"/>
          </p:cNvSpPr>
          <p:nvPr/>
        </p:nvSpPr>
        <p:spPr bwMode="auto">
          <a:xfrm flipV="1">
            <a:off x="3035300" y="4489450"/>
            <a:ext cx="0" cy="9525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7" name="Line 140"/>
          <p:cNvSpPr>
            <a:spLocks noChangeShapeType="1"/>
          </p:cNvSpPr>
          <p:nvPr/>
        </p:nvSpPr>
        <p:spPr bwMode="auto">
          <a:xfrm flipV="1">
            <a:off x="3035300" y="4346575"/>
            <a:ext cx="0" cy="9525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Line 141"/>
          <p:cNvSpPr>
            <a:spLocks noChangeShapeType="1"/>
          </p:cNvSpPr>
          <p:nvPr/>
        </p:nvSpPr>
        <p:spPr bwMode="auto">
          <a:xfrm flipV="1">
            <a:off x="8556625" y="4479925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9" name="Line 142"/>
          <p:cNvSpPr>
            <a:spLocks noChangeShapeType="1"/>
          </p:cNvSpPr>
          <p:nvPr/>
        </p:nvSpPr>
        <p:spPr bwMode="auto">
          <a:xfrm flipV="1">
            <a:off x="8556625" y="4337050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7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62" grpId="0"/>
      <p:bldP spid="57463" grpId="0"/>
      <p:bldP spid="57464" grpId="0"/>
      <p:bldP spid="57466" grpId="0"/>
      <p:bldP spid="57467" grpId="0"/>
      <p:bldP spid="574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0" name="Freeform 98"/>
          <p:cNvSpPr>
            <a:spLocks/>
          </p:cNvSpPr>
          <p:nvPr/>
        </p:nvSpPr>
        <p:spPr bwMode="auto">
          <a:xfrm>
            <a:off x="3714750" y="1455738"/>
            <a:ext cx="1460500" cy="2520950"/>
          </a:xfrm>
          <a:custGeom>
            <a:avLst/>
            <a:gdLst>
              <a:gd name="T0" fmla="*/ 0 w 681"/>
              <a:gd name="T1" fmla="*/ 833902 h 1179"/>
              <a:gd name="T2" fmla="*/ 0 w 681"/>
              <a:gd name="T3" fmla="*/ 2520950 h 1179"/>
              <a:gd name="T4" fmla="*/ 1460500 w 681"/>
              <a:gd name="T5" fmla="*/ 1680633 h 1179"/>
              <a:gd name="T6" fmla="*/ 1460500 w 681"/>
              <a:gd name="T7" fmla="*/ 0 h 1179"/>
              <a:gd name="T8" fmla="*/ 0 w 681"/>
              <a:gd name="T9" fmla="*/ 833902 h 1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"/>
              <a:gd name="T16" fmla="*/ 0 h 1179"/>
              <a:gd name="T17" fmla="*/ 681 w 681"/>
              <a:gd name="T18" fmla="*/ 1179 h 1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" h="1179">
                <a:moveTo>
                  <a:pt x="0" y="390"/>
                </a:moveTo>
                <a:lnTo>
                  <a:pt x="0" y="1179"/>
                </a:lnTo>
                <a:lnTo>
                  <a:pt x="681" y="786"/>
                </a:lnTo>
                <a:lnTo>
                  <a:pt x="681" y="0"/>
                </a:lnTo>
                <a:lnTo>
                  <a:pt x="0" y="39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 flipH="1">
            <a:off x="4356100" y="2243138"/>
            <a:ext cx="431800" cy="760412"/>
            <a:chOff x="2888" y="1213"/>
            <a:chExt cx="272" cy="479"/>
          </a:xfrm>
        </p:grpSpPr>
        <p:sp>
          <p:nvSpPr>
            <p:cNvPr id="30786" name="Oval 100"/>
            <p:cNvSpPr>
              <a:spLocks noChangeArrowheads="1"/>
            </p:cNvSpPr>
            <p:nvPr/>
          </p:nvSpPr>
          <p:spPr bwMode="auto">
            <a:xfrm rot="3600000">
              <a:off x="2892" y="1378"/>
              <a:ext cx="281" cy="16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7" name="Oval 101"/>
            <p:cNvSpPr>
              <a:spLocks noChangeArrowheads="1"/>
            </p:cNvSpPr>
            <p:nvPr/>
          </p:nvSpPr>
          <p:spPr bwMode="auto">
            <a:xfrm rot="3600000">
              <a:off x="2784" y="1317"/>
              <a:ext cx="479" cy="27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76" name="Freeform 64"/>
          <p:cNvSpPr>
            <a:spLocks/>
          </p:cNvSpPr>
          <p:nvPr/>
        </p:nvSpPr>
        <p:spPr bwMode="auto">
          <a:xfrm>
            <a:off x="3700463" y="2284413"/>
            <a:ext cx="1460500" cy="2532062"/>
          </a:xfrm>
          <a:custGeom>
            <a:avLst/>
            <a:gdLst>
              <a:gd name="T0" fmla="*/ 6434 w 681"/>
              <a:gd name="T1" fmla="*/ 0 h 1182"/>
              <a:gd name="T2" fmla="*/ 1460500 w 681"/>
              <a:gd name="T3" fmla="*/ 837594 h 1182"/>
              <a:gd name="T4" fmla="*/ 1460500 w 681"/>
              <a:gd name="T5" fmla="*/ 2532062 h 1182"/>
              <a:gd name="T6" fmla="*/ 0 w 681"/>
              <a:gd name="T7" fmla="*/ 1690183 h 1182"/>
              <a:gd name="T8" fmla="*/ 6434 w 681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"/>
              <a:gd name="T16" fmla="*/ 0 h 1182"/>
              <a:gd name="T17" fmla="*/ 681 w 681"/>
              <a:gd name="T18" fmla="*/ 1182 h 1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" h="1182">
                <a:moveTo>
                  <a:pt x="3" y="0"/>
                </a:moveTo>
                <a:lnTo>
                  <a:pt x="681" y="391"/>
                </a:lnTo>
                <a:lnTo>
                  <a:pt x="681" y="1182"/>
                </a:lnTo>
                <a:lnTo>
                  <a:pt x="0" y="789"/>
                </a:lnTo>
                <a:lnTo>
                  <a:pt x="3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7" name="Freeform 65"/>
          <p:cNvSpPr>
            <a:spLocks/>
          </p:cNvSpPr>
          <p:nvPr/>
        </p:nvSpPr>
        <p:spPr bwMode="auto">
          <a:xfrm>
            <a:off x="2254250" y="2293938"/>
            <a:ext cx="1460500" cy="2520950"/>
          </a:xfrm>
          <a:custGeom>
            <a:avLst/>
            <a:gdLst>
              <a:gd name="T0" fmla="*/ 0 w 681"/>
              <a:gd name="T1" fmla="*/ 833902 h 1179"/>
              <a:gd name="T2" fmla="*/ 0 w 681"/>
              <a:gd name="T3" fmla="*/ 2520950 h 1179"/>
              <a:gd name="T4" fmla="*/ 1460500 w 681"/>
              <a:gd name="T5" fmla="*/ 1680633 h 1179"/>
              <a:gd name="T6" fmla="*/ 1460500 w 681"/>
              <a:gd name="T7" fmla="*/ 0 h 1179"/>
              <a:gd name="T8" fmla="*/ 0 w 681"/>
              <a:gd name="T9" fmla="*/ 833902 h 1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"/>
              <a:gd name="T16" fmla="*/ 0 h 1179"/>
              <a:gd name="T17" fmla="*/ 681 w 681"/>
              <a:gd name="T18" fmla="*/ 1179 h 1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" h="1179">
                <a:moveTo>
                  <a:pt x="0" y="390"/>
                </a:moveTo>
                <a:lnTo>
                  <a:pt x="0" y="1179"/>
                </a:lnTo>
                <a:lnTo>
                  <a:pt x="681" y="786"/>
                </a:lnTo>
                <a:lnTo>
                  <a:pt x="681" y="0"/>
                </a:lnTo>
                <a:lnTo>
                  <a:pt x="0" y="39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7794626" y="1835151"/>
            <a:ext cx="1063625" cy="949325"/>
            <a:chOff x="206" y="1933"/>
            <a:chExt cx="298" cy="266"/>
          </a:xfrm>
        </p:grpSpPr>
        <p:sp>
          <p:nvSpPr>
            <p:cNvPr id="30784" name="Freeform 46"/>
            <p:cNvSpPr>
              <a:spLocks/>
            </p:cNvSpPr>
            <p:nvPr/>
          </p:nvSpPr>
          <p:spPr bwMode="auto">
            <a:xfrm>
              <a:off x="210" y="1933"/>
              <a:ext cx="294" cy="261"/>
            </a:xfrm>
            <a:custGeom>
              <a:avLst/>
              <a:gdLst>
                <a:gd name="T0" fmla="*/ 0 w 294"/>
                <a:gd name="T1" fmla="*/ 148 h 261"/>
                <a:gd name="T2" fmla="*/ 15 w 294"/>
                <a:gd name="T3" fmla="*/ 150 h 261"/>
                <a:gd name="T4" fmla="*/ 33 w 294"/>
                <a:gd name="T5" fmla="*/ 159 h 261"/>
                <a:gd name="T6" fmla="*/ 50 w 294"/>
                <a:gd name="T7" fmla="*/ 175 h 261"/>
                <a:gd name="T8" fmla="*/ 65 w 294"/>
                <a:gd name="T9" fmla="*/ 195 h 261"/>
                <a:gd name="T10" fmla="*/ 69 w 294"/>
                <a:gd name="T11" fmla="*/ 216 h 261"/>
                <a:gd name="T12" fmla="*/ 72 w 294"/>
                <a:gd name="T13" fmla="*/ 235 h 261"/>
                <a:gd name="T14" fmla="*/ 69 w 294"/>
                <a:gd name="T15" fmla="*/ 252 h 261"/>
                <a:gd name="T16" fmla="*/ 59 w 294"/>
                <a:gd name="T17" fmla="*/ 261 h 261"/>
                <a:gd name="T18" fmla="*/ 270 w 294"/>
                <a:gd name="T19" fmla="*/ 186 h 261"/>
                <a:gd name="T20" fmla="*/ 282 w 294"/>
                <a:gd name="T21" fmla="*/ 177 h 261"/>
                <a:gd name="T22" fmla="*/ 290 w 294"/>
                <a:gd name="T23" fmla="*/ 163 h 261"/>
                <a:gd name="T24" fmla="*/ 294 w 294"/>
                <a:gd name="T25" fmla="*/ 138 h 261"/>
                <a:gd name="T26" fmla="*/ 288 w 294"/>
                <a:gd name="T27" fmla="*/ 109 h 261"/>
                <a:gd name="T28" fmla="*/ 281 w 294"/>
                <a:gd name="T29" fmla="*/ 87 h 261"/>
                <a:gd name="T30" fmla="*/ 270 w 294"/>
                <a:gd name="T31" fmla="*/ 64 h 261"/>
                <a:gd name="T32" fmla="*/ 257 w 294"/>
                <a:gd name="T33" fmla="*/ 43 h 261"/>
                <a:gd name="T34" fmla="*/ 233 w 294"/>
                <a:gd name="T35" fmla="*/ 19 h 261"/>
                <a:gd name="T36" fmla="*/ 210 w 294"/>
                <a:gd name="T37" fmla="*/ 4 h 261"/>
                <a:gd name="T38" fmla="*/ 188 w 294"/>
                <a:gd name="T39" fmla="*/ 0 h 261"/>
                <a:gd name="T40" fmla="*/ 173 w 294"/>
                <a:gd name="T41" fmla="*/ 1 h 261"/>
                <a:gd name="T42" fmla="*/ 159 w 294"/>
                <a:gd name="T43" fmla="*/ 6 h 261"/>
                <a:gd name="T44" fmla="*/ 0 w 294"/>
                <a:gd name="T45" fmla="*/ 148 h 2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4"/>
                <a:gd name="T70" fmla="*/ 0 h 261"/>
                <a:gd name="T71" fmla="*/ 294 w 294"/>
                <a:gd name="T72" fmla="*/ 261 h 26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4" h="261">
                  <a:moveTo>
                    <a:pt x="0" y="148"/>
                  </a:moveTo>
                  <a:lnTo>
                    <a:pt x="15" y="150"/>
                  </a:lnTo>
                  <a:lnTo>
                    <a:pt x="33" y="159"/>
                  </a:lnTo>
                  <a:lnTo>
                    <a:pt x="50" y="175"/>
                  </a:lnTo>
                  <a:lnTo>
                    <a:pt x="65" y="195"/>
                  </a:lnTo>
                  <a:lnTo>
                    <a:pt x="69" y="216"/>
                  </a:lnTo>
                  <a:lnTo>
                    <a:pt x="72" y="235"/>
                  </a:lnTo>
                  <a:lnTo>
                    <a:pt x="69" y="252"/>
                  </a:lnTo>
                  <a:lnTo>
                    <a:pt x="59" y="261"/>
                  </a:lnTo>
                  <a:lnTo>
                    <a:pt x="270" y="186"/>
                  </a:lnTo>
                  <a:lnTo>
                    <a:pt x="282" y="177"/>
                  </a:lnTo>
                  <a:lnTo>
                    <a:pt x="290" y="163"/>
                  </a:lnTo>
                  <a:lnTo>
                    <a:pt x="294" y="138"/>
                  </a:lnTo>
                  <a:lnTo>
                    <a:pt x="288" y="109"/>
                  </a:lnTo>
                  <a:lnTo>
                    <a:pt x="281" y="87"/>
                  </a:lnTo>
                  <a:lnTo>
                    <a:pt x="270" y="64"/>
                  </a:lnTo>
                  <a:lnTo>
                    <a:pt x="257" y="43"/>
                  </a:lnTo>
                  <a:lnTo>
                    <a:pt x="233" y="19"/>
                  </a:lnTo>
                  <a:lnTo>
                    <a:pt x="210" y="4"/>
                  </a:lnTo>
                  <a:lnTo>
                    <a:pt x="188" y="0"/>
                  </a:lnTo>
                  <a:lnTo>
                    <a:pt x="173" y="1"/>
                  </a:lnTo>
                  <a:lnTo>
                    <a:pt x="159" y="6"/>
                  </a:lnTo>
                  <a:lnTo>
                    <a:pt x="0" y="148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33CC33"/>
                </a:gs>
                <a:gs pos="100000">
                  <a:srgbClr val="000000"/>
                </a:gs>
              </a:gsLst>
              <a:lin ang="2700000" scaled="1"/>
            </a:gradFill>
            <a:ln w="317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Oval 43"/>
            <p:cNvSpPr>
              <a:spLocks noChangeArrowheads="1"/>
            </p:cNvSpPr>
            <p:nvPr/>
          </p:nvSpPr>
          <p:spPr bwMode="auto">
            <a:xfrm rot="3600000">
              <a:off x="179" y="2101"/>
              <a:ext cx="125" cy="71"/>
            </a:xfrm>
            <a:prstGeom prst="ellipse">
              <a:avLst/>
            </a:prstGeom>
            <a:solidFill>
              <a:srgbClr val="009900"/>
            </a:solidFill>
            <a:ln w="317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1" name="Freeform 39"/>
          <p:cNvSpPr>
            <a:spLocks/>
          </p:cNvSpPr>
          <p:nvPr/>
        </p:nvSpPr>
        <p:spPr bwMode="auto">
          <a:xfrm>
            <a:off x="6684963" y="1471613"/>
            <a:ext cx="1460500" cy="2532062"/>
          </a:xfrm>
          <a:custGeom>
            <a:avLst/>
            <a:gdLst>
              <a:gd name="T0" fmla="*/ 6434 w 681"/>
              <a:gd name="T1" fmla="*/ 0 h 1182"/>
              <a:gd name="T2" fmla="*/ 1460500 w 681"/>
              <a:gd name="T3" fmla="*/ 837594 h 1182"/>
              <a:gd name="T4" fmla="*/ 1460500 w 681"/>
              <a:gd name="T5" fmla="*/ 2532062 h 1182"/>
              <a:gd name="T6" fmla="*/ 0 w 681"/>
              <a:gd name="T7" fmla="*/ 1690183 h 1182"/>
              <a:gd name="T8" fmla="*/ 6434 w 681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"/>
              <a:gd name="T16" fmla="*/ 0 h 1182"/>
              <a:gd name="T17" fmla="*/ 681 w 681"/>
              <a:gd name="T18" fmla="*/ 1182 h 1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" h="1182">
                <a:moveTo>
                  <a:pt x="3" y="0"/>
                </a:moveTo>
                <a:lnTo>
                  <a:pt x="681" y="391"/>
                </a:lnTo>
                <a:lnTo>
                  <a:pt x="681" y="1182"/>
                </a:lnTo>
                <a:lnTo>
                  <a:pt x="0" y="789"/>
                </a:lnTo>
                <a:lnTo>
                  <a:pt x="3" y="0"/>
                </a:lnTo>
                <a:close/>
              </a:path>
            </a:pathLst>
          </a:custGeom>
          <a:solidFill>
            <a:schemeClr val="hlink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2" name="Freeform 40"/>
          <p:cNvSpPr>
            <a:spLocks/>
          </p:cNvSpPr>
          <p:nvPr/>
        </p:nvSpPr>
        <p:spPr bwMode="auto">
          <a:xfrm>
            <a:off x="8140700" y="1471613"/>
            <a:ext cx="1460500" cy="2520950"/>
          </a:xfrm>
          <a:custGeom>
            <a:avLst/>
            <a:gdLst>
              <a:gd name="T0" fmla="*/ 0 w 681"/>
              <a:gd name="T1" fmla="*/ 833902 h 1179"/>
              <a:gd name="T2" fmla="*/ 0 w 681"/>
              <a:gd name="T3" fmla="*/ 2520950 h 1179"/>
              <a:gd name="T4" fmla="*/ 1460500 w 681"/>
              <a:gd name="T5" fmla="*/ 1680633 h 1179"/>
              <a:gd name="T6" fmla="*/ 1460500 w 681"/>
              <a:gd name="T7" fmla="*/ 0 h 1179"/>
              <a:gd name="T8" fmla="*/ 0 w 681"/>
              <a:gd name="T9" fmla="*/ 833902 h 1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"/>
              <a:gd name="T16" fmla="*/ 0 h 1179"/>
              <a:gd name="T17" fmla="*/ 681 w 681"/>
              <a:gd name="T18" fmla="*/ 1179 h 1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" h="1179">
                <a:moveTo>
                  <a:pt x="0" y="390"/>
                </a:moveTo>
                <a:lnTo>
                  <a:pt x="0" y="1179"/>
                </a:lnTo>
                <a:lnTo>
                  <a:pt x="681" y="786"/>
                </a:lnTo>
                <a:lnTo>
                  <a:pt x="681" y="0"/>
                </a:lnTo>
                <a:lnTo>
                  <a:pt x="0" y="390"/>
                </a:lnTo>
                <a:close/>
              </a:path>
            </a:pathLst>
          </a:custGeom>
          <a:solidFill>
            <a:srgbClr val="CC6600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7327900" y="2344738"/>
            <a:ext cx="431800" cy="760412"/>
            <a:chOff x="3656" y="1637"/>
            <a:chExt cx="272" cy="479"/>
          </a:xfrm>
        </p:grpSpPr>
        <p:sp>
          <p:nvSpPr>
            <p:cNvPr id="30782" name="Oval 41"/>
            <p:cNvSpPr>
              <a:spLocks noChangeArrowheads="1"/>
            </p:cNvSpPr>
            <p:nvPr/>
          </p:nvSpPr>
          <p:spPr bwMode="auto">
            <a:xfrm rot="3600000">
              <a:off x="3660" y="1802"/>
              <a:ext cx="281" cy="16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3" name="Oval 48"/>
            <p:cNvSpPr>
              <a:spLocks noChangeArrowheads="1"/>
            </p:cNvSpPr>
            <p:nvPr/>
          </p:nvSpPr>
          <p:spPr bwMode="auto">
            <a:xfrm rot="3600000">
              <a:off x="3552" y="1741"/>
              <a:ext cx="479" cy="27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61" name="Freeform 49"/>
          <p:cNvSpPr>
            <a:spLocks/>
          </p:cNvSpPr>
          <p:nvPr/>
        </p:nvSpPr>
        <p:spPr bwMode="auto">
          <a:xfrm>
            <a:off x="8515351" y="2189164"/>
            <a:ext cx="696913" cy="865187"/>
          </a:xfrm>
          <a:custGeom>
            <a:avLst/>
            <a:gdLst>
              <a:gd name="T0" fmla="*/ 0 w 195"/>
              <a:gd name="T1" fmla="*/ 865187 h 243"/>
              <a:gd name="T2" fmla="*/ 0 w 195"/>
              <a:gd name="T3" fmla="*/ 512703 h 243"/>
              <a:gd name="T4" fmla="*/ 696913 w 195"/>
              <a:gd name="T5" fmla="*/ 0 h 243"/>
              <a:gd name="T6" fmla="*/ 696913 w 195"/>
              <a:gd name="T7" fmla="*/ 619517 h 243"/>
              <a:gd name="T8" fmla="*/ 0 w 195"/>
              <a:gd name="T9" fmla="*/ 865187 h 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"/>
              <a:gd name="T16" fmla="*/ 0 h 243"/>
              <a:gd name="T17" fmla="*/ 195 w 195"/>
              <a:gd name="T18" fmla="*/ 243 h 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" h="243">
                <a:moveTo>
                  <a:pt x="0" y="243"/>
                </a:moveTo>
                <a:lnTo>
                  <a:pt x="0" y="144"/>
                </a:lnTo>
                <a:lnTo>
                  <a:pt x="195" y="0"/>
                </a:lnTo>
                <a:lnTo>
                  <a:pt x="195" y="174"/>
                </a:lnTo>
                <a:lnTo>
                  <a:pt x="0" y="243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4343400" y="3157538"/>
            <a:ext cx="431800" cy="760412"/>
            <a:chOff x="2888" y="1213"/>
            <a:chExt cx="272" cy="479"/>
          </a:xfrm>
        </p:grpSpPr>
        <p:sp>
          <p:nvSpPr>
            <p:cNvPr id="30780" name="Oval 66"/>
            <p:cNvSpPr>
              <a:spLocks noChangeArrowheads="1"/>
            </p:cNvSpPr>
            <p:nvPr/>
          </p:nvSpPr>
          <p:spPr bwMode="auto">
            <a:xfrm rot="3600000">
              <a:off x="2892" y="1378"/>
              <a:ext cx="281" cy="16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Oval 67"/>
            <p:cNvSpPr>
              <a:spLocks noChangeArrowheads="1"/>
            </p:cNvSpPr>
            <p:nvPr/>
          </p:nvSpPr>
          <p:spPr bwMode="auto">
            <a:xfrm rot="3600000">
              <a:off x="2784" y="1317"/>
              <a:ext cx="479" cy="27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80" name="Freeform 68"/>
          <p:cNvSpPr>
            <a:spLocks/>
          </p:cNvSpPr>
          <p:nvPr/>
        </p:nvSpPr>
        <p:spPr bwMode="auto">
          <a:xfrm>
            <a:off x="2628901" y="3011489"/>
            <a:ext cx="696913" cy="865187"/>
          </a:xfrm>
          <a:custGeom>
            <a:avLst/>
            <a:gdLst>
              <a:gd name="T0" fmla="*/ 0 w 195"/>
              <a:gd name="T1" fmla="*/ 865187 h 243"/>
              <a:gd name="T2" fmla="*/ 0 w 195"/>
              <a:gd name="T3" fmla="*/ 512703 h 243"/>
              <a:gd name="T4" fmla="*/ 696913 w 195"/>
              <a:gd name="T5" fmla="*/ 0 h 243"/>
              <a:gd name="T6" fmla="*/ 696913 w 195"/>
              <a:gd name="T7" fmla="*/ 619517 h 243"/>
              <a:gd name="T8" fmla="*/ 0 w 195"/>
              <a:gd name="T9" fmla="*/ 865187 h 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"/>
              <a:gd name="T16" fmla="*/ 0 h 243"/>
              <a:gd name="T17" fmla="*/ 195 w 195"/>
              <a:gd name="T18" fmla="*/ 243 h 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" h="243">
                <a:moveTo>
                  <a:pt x="0" y="243"/>
                </a:moveTo>
                <a:lnTo>
                  <a:pt x="0" y="144"/>
                </a:lnTo>
                <a:lnTo>
                  <a:pt x="195" y="0"/>
                </a:lnTo>
                <a:lnTo>
                  <a:pt x="195" y="174"/>
                </a:lnTo>
                <a:lnTo>
                  <a:pt x="0" y="243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3352801" y="3476626"/>
            <a:ext cx="1063625" cy="949325"/>
            <a:chOff x="206" y="1933"/>
            <a:chExt cx="298" cy="266"/>
          </a:xfrm>
        </p:grpSpPr>
        <p:sp>
          <p:nvSpPr>
            <p:cNvPr id="30778" name="Freeform 62"/>
            <p:cNvSpPr>
              <a:spLocks/>
            </p:cNvSpPr>
            <p:nvPr/>
          </p:nvSpPr>
          <p:spPr bwMode="auto">
            <a:xfrm>
              <a:off x="210" y="1933"/>
              <a:ext cx="294" cy="261"/>
            </a:xfrm>
            <a:custGeom>
              <a:avLst/>
              <a:gdLst>
                <a:gd name="T0" fmla="*/ 0 w 294"/>
                <a:gd name="T1" fmla="*/ 148 h 261"/>
                <a:gd name="T2" fmla="*/ 15 w 294"/>
                <a:gd name="T3" fmla="*/ 150 h 261"/>
                <a:gd name="T4" fmla="*/ 33 w 294"/>
                <a:gd name="T5" fmla="*/ 159 h 261"/>
                <a:gd name="T6" fmla="*/ 50 w 294"/>
                <a:gd name="T7" fmla="*/ 175 h 261"/>
                <a:gd name="T8" fmla="*/ 65 w 294"/>
                <a:gd name="T9" fmla="*/ 195 h 261"/>
                <a:gd name="T10" fmla="*/ 69 w 294"/>
                <a:gd name="T11" fmla="*/ 216 h 261"/>
                <a:gd name="T12" fmla="*/ 72 w 294"/>
                <a:gd name="T13" fmla="*/ 235 h 261"/>
                <a:gd name="T14" fmla="*/ 69 w 294"/>
                <a:gd name="T15" fmla="*/ 252 h 261"/>
                <a:gd name="T16" fmla="*/ 59 w 294"/>
                <a:gd name="T17" fmla="*/ 261 h 261"/>
                <a:gd name="T18" fmla="*/ 270 w 294"/>
                <a:gd name="T19" fmla="*/ 186 h 261"/>
                <a:gd name="T20" fmla="*/ 282 w 294"/>
                <a:gd name="T21" fmla="*/ 177 h 261"/>
                <a:gd name="T22" fmla="*/ 290 w 294"/>
                <a:gd name="T23" fmla="*/ 163 h 261"/>
                <a:gd name="T24" fmla="*/ 294 w 294"/>
                <a:gd name="T25" fmla="*/ 138 h 261"/>
                <a:gd name="T26" fmla="*/ 288 w 294"/>
                <a:gd name="T27" fmla="*/ 109 h 261"/>
                <a:gd name="T28" fmla="*/ 281 w 294"/>
                <a:gd name="T29" fmla="*/ 87 h 261"/>
                <a:gd name="T30" fmla="*/ 270 w 294"/>
                <a:gd name="T31" fmla="*/ 64 h 261"/>
                <a:gd name="T32" fmla="*/ 257 w 294"/>
                <a:gd name="T33" fmla="*/ 43 h 261"/>
                <a:gd name="T34" fmla="*/ 233 w 294"/>
                <a:gd name="T35" fmla="*/ 19 h 261"/>
                <a:gd name="T36" fmla="*/ 210 w 294"/>
                <a:gd name="T37" fmla="*/ 4 h 261"/>
                <a:gd name="T38" fmla="*/ 188 w 294"/>
                <a:gd name="T39" fmla="*/ 0 h 261"/>
                <a:gd name="T40" fmla="*/ 173 w 294"/>
                <a:gd name="T41" fmla="*/ 1 h 261"/>
                <a:gd name="T42" fmla="*/ 159 w 294"/>
                <a:gd name="T43" fmla="*/ 6 h 261"/>
                <a:gd name="T44" fmla="*/ 0 w 294"/>
                <a:gd name="T45" fmla="*/ 148 h 2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4"/>
                <a:gd name="T70" fmla="*/ 0 h 261"/>
                <a:gd name="T71" fmla="*/ 294 w 294"/>
                <a:gd name="T72" fmla="*/ 261 h 26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4" h="261">
                  <a:moveTo>
                    <a:pt x="0" y="148"/>
                  </a:moveTo>
                  <a:lnTo>
                    <a:pt x="15" y="150"/>
                  </a:lnTo>
                  <a:lnTo>
                    <a:pt x="33" y="159"/>
                  </a:lnTo>
                  <a:lnTo>
                    <a:pt x="50" y="175"/>
                  </a:lnTo>
                  <a:lnTo>
                    <a:pt x="65" y="195"/>
                  </a:lnTo>
                  <a:lnTo>
                    <a:pt x="69" y="216"/>
                  </a:lnTo>
                  <a:lnTo>
                    <a:pt x="72" y="235"/>
                  </a:lnTo>
                  <a:lnTo>
                    <a:pt x="69" y="252"/>
                  </a:lnTo>
                  <a:lnTo>
                    <a:pt x="59" y="261"/>
                  </a:lnTo>
                  <a:lnTo>
                    <a:pt x="270" y="186"/>
                  </a:lnTo>
                  <a:lnTo>
                    <a:pt x="282" y="177"/>
                  </a:lnTo>
                  <a:lnTo>
                    <a:pt x="290" y="163"/>
                  </a:lnTo>
                  <a:lnTo>
                    <a:pt x="294" y="138"/>
                  </a:lnTo>
                  <a:lnTo>
                    <a:pt x="288" y="109"/>
                  </a:lnTo>
                  <a:lnTo>
                    <a:pt x="281" y="87"/>
                  </a:lnTo>
                  <a:lnTo>
                    <a:pt x="270" y="64"/>
                  </a:lnTo>
                  <a:lnTo>
                    <a:pt x="257" y="43"/>
                  </a:lnTo>
                  <a:lnTo>
                    <a:pt x="233" y="19"/>
                  </a:lnTo>
                  <a:lnTo>
                    <a:pt x="210" y="4"/>
                  </a:lnTo>
                  <a:lnTo>
                    <a:pt x="188" y="0"/>
                  </a:lnTo>
                  <a:lnTo>
                    <a:pt x="173" y="1"/>
                  </a:lnTo>
                  <a:lnTo>
                    <a:pt x="159" y="6"/>
                  </a:lnTo>
                  <a:lnTo>
                    <a:pt x="0" y="148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33CC33"/>
                </a:gs>
                <a:gs pos="100000">
                  <a:srgbClr val="000000"/>
                </a:gs>
              </a:gsLst>
              <a:lin ang="2700000" scaled="1"/>
            </a:gradFill>
            <a:ln w="317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Oval 63"/>
            <p:cNvSpPr>
              <a:spLocks noChangeArrowheads="1"/>
            </p:cNvSpPr>
            <p:nvPr/>
          </p:nvSpPr>
          <p:spPr bwMode="auto">
            <a:xfrm rot="3600000">
              <a:off x="179" y="2101"/>
              <a:ext cx="125" cy="71"/>
            </a:xfrm>
            <a:prstGeom prst="ellipse">
              <a:avLst/>
            </a:prstGeom>
            <a:solidFill>
              <a:srgbClr val="009900"/>
            </a:solidFill>
            <a:ln w="317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2193926" y="4887913"/>
            <a:ext cx="2955925" cy="1301750"/>
            <a:chOff x="358" y="3295"/>
            <a:chExt cx="1862" cy="820"/>
          </a:xfrm>
        </p:grpSpPr>
        <p:sp>
          <p:nvSpPr>
            <p:cNvPr id="30767" name="AutoShape 4"/>
            <p:cNvSpPr>
              <a:spLocks noChangeArrowheads="1"/>
            </p:cNvSpPr>
            <p:nvPr/>
          </p:nvSpPr>
          <p:spPr bwMode="auto">
            <a:xfrm>
              <a:off x="1487" y="3400"/>
              <a:ext cx="591" cy="590"/>
            </a:xfrm>
            <a:custGeom>
              <a:avLst/>
              <a:gdLst>
                <a:gd name="T0" fmla="*/ 8 w 21600"/>
                <a:gd name="T1" fmla="*/ 0 h 21600"/>
                <a:gd name="T2" fmla="*/ 2 w 21600"/>
                <a:gd name="T3" fmla="*/ 2 h 21600"/>
                <a:gd name="T4" fmla="*/ 0 w 21600"/>
                <a:gd name="T5" fmla="*/ 8 h 21600"/>
                <a:gd name="T6" fmla="*/ 2 w 21600"/>
                <a:gd name="T7" fmla="*/ 14 h 21600"/>
                <a:gd name="T8" fmla="*/ 8 w 21600"/>
                <a:gd name="T9" fmla="*/ 16 h 21600"/>
                <a:gd name="T10" fmla="*/ 14 w 21600"/>
                <a:gd name="T11" fmla="*/ 14 h 21600"/>
                <a:gd name="T12" fmla="*/ 16 w 21600"/>
                <a:gd name="T13" fmla="*/ 8 h 21600"/>
                <a:gd name="T14" fmla="*/ 14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80 w 21600"/>
                <a:gd name="T25" fmla="*/ 3148 h 21600"/>
                <a:gd name="T26" fmla="*/ 18420 w 21600"/>
                <a:gd name="T27" fmla="*/ 184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AutoShape 5"/>
            <p:cNvSpPr>
              <a:spLocks noChangeArrowheads="1"/>
            </p:cNvSpPr>
            <p:nvPr/>
          </p:nvSpPr>
          <p:spPr bwMode="auto">
            <a:xfrm rot="5400000">
              <a:off x="501" y="3375"/>
              <a:ext cx="590" cy="639"/>
            </a:xfrm>
            <a:custGeom>
              <a:avLst/>
              <a:gdLst>
                <a:gd name="T0" fmla="*/ 14 w 21600"/>
                <a:gd name="T1" fmla="*/ 9 h 21600"/>
                <a:gd name="T2" fmla="*/ 8 w 21600"/>
                <a:gd name="T3" fmla="*/ 19 h 21600"/>
                <a:gd name="T4" fmla="*/ 2 w 21600"/>
                <a:gd name="T5" fmla="*/ 9 h 21600"/>
                <a:gd name="T6" fmla="*/ 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496 h 21600"/>
                <a:gd name="T14" fmla="*/ 17097 w 21600"/>
                <a:gd name="T15" fmla="*/ 1710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Line 74"/>
            <p:cNvSpPr>
              <a:spLocks noChangeShapeType="1"/>
            </p:cNvSpPr>
            <p:nvPr/>
          </p:nvSpPr>
          <p:spPr bwMode="auto">
            <a:xfrm rot="-5400000">
              <a:off x="1784" y="3667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Line 75"/>
            <p:cNvSpPr>
              <a:spLocks noChangeShapeType="1"/>
            </p:cNvSpPr>
            <p:nvPr/>
          </p:nvSpPr>
          <p:spPr bwMode="auto">
            <a:xfrm rot="-5400000">
              <a:off x="2042" y="3524"/>
              <a:ext cx="0" cy="3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Line 76"/>
            <p:cNvSpPr>
              <a:spLocks noChangeShapeType="1"/>
            </p:cNvSpPr>
            <p:nvPr/>
          </p:nvSpPr>
          <p:spPr bwMode="auto">
            <a:xfrm rot="5400000" flipH="1">
              <a:off x="1512" y="3516"/>
              <a:ext cx="0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Line 77"/>
            <p:cNvSpPr>
              <a:spLocks noChangeShapeType="1"/>
            </p:cNvSpPr>
            <p:nvPr/>
          </p:nvSpPr>
          <p:spPr bwMode="auto">
            <a:xfrm rot="10800000">
              <a:off x="1787" y="3664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Line 78"/>
            <p:cNvSpPr>
              <a:spLocks noChangeShapeType="1"/>
            </p:cNvSpPr>
            <p:nvPr/>
          </p:nvSpPr>
          <p:spPr bwMode="auto">
            <a:xfrm rot="10800000">
              <a:off x="1787" y="3295"/>
              <a:ext cx="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Line 80"/>
            <p:cNvSpPr>
              <a:spLocks noChangeShapeType="1"/>
            </p:cNvSpPr>
            <p:nvPr/>
          </p:nvSpPr>
          <p:spPr bwMode="auto">
            <a:xfrm rot="10800000">
              <a:off x="1787" y="3783"/>
              <a:ext cx="0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5" name="Line 81"/>
            <p:cNvSpPr>
              <a:spLocks noChangeShapeType="1"/>
            </p:cNvSpPr>
            <p:nvPr/>
          </p:nvSpPr>
          <p:spPr bwMode="auto">
            <a:xfrm rot="-5400000">
              <a:off x="800" y="3667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Line 82"/>
            <p:cNvSpPr>
              <a:spLocks noChangeShapeType="1"/>
            </p:cNvSpPr>
            <p:nvPr/>
          </p:nvSpPr>
          <p:spPr bwMode="auto">
            <a:xfrm rot="-5400000">
              <a:off x="1054" y="3528"/>
              <a:ext cx="0" cy="3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Line 83"/>
            <p:cNvSpPr>
              <a:spLocks noChangeShapeType="1"/>
            </p:cNvSpPr>
            <p:nvPr/>
          </p:nvSpPr>
          <p:spPr bwMode="auto">
            <a:xfrm rot="5400000" flipH="1">
              <a:off x="536" y="3524"/>
              <a:ext cx="0" cy="3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6600826" y="4887913"/>
            <a:ext cx="3082925" cy="1301750"/>
            <a:chOff x="3358" y="3295"/>
            <a:chExt cx="1942" cy="820"/>
          </a:xfrm>
        </p:grpSpPr>
        <p:sp>
          <p:nvSpPr>
            <p:cNvPr id="30756" name="AutoShape 9"/>
            <p:cNvSpPr>
              <a:spLocks noChangeArrowheads="1"/>
            </p:cNvSpPr>
            <p:nvPr/>
          </p:nvSpPr>
          <p:spPr bwMode="auto">
            <a:xfrm>
              <a:off x="3518" y="3402"/>
              <a:ext cx="591" cy="590"/>
            </a:xfrm>
            <a:custGeom>
              <a:avLst/>
              <a:gdLst>
                <a:gd name="T0" fmla="*/ 8 w 21600"/>
                <a:gd name="T1" fmla="*/ 0 h 21600"/>
                <a:gd name="T2" fmla="*/ 2 w 21600"/>
                <a:gd name="T3" fmla="*/ 2 h 21600"/>
                <a:gd name="T4" fmla="*/ 0 w 21600"/>
                <a:gd name="T5" fmla="*/ 8 h 21600"/>
                <a:gd name="T6" fmla="*/ 2 w 21600"/>
                <a:gd name="T7" fmla="*/ 14 h 21600"/>
                <a:gd name="T8" fmla="*/ 8 w 21600"/>
                <a:gd name="T9" fmla="*/ 16 h 21600"/>
                <a:gd name="T10" fmla="*/ 14 w 21600"/>
                <a:gd name="T11" fmla="*/ 14 h 21600"/>
                <a:gd name="T12" fmla="*/ 16 w 21600"/>
                <a:gd name="T13" fmla="*/ 8 h 21600"/>
                <a:gd name="T14" fmla="*/ 14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80 w 21600"/>
                <a:gd name="T25" fmla="*/ 3148 h 21600"/>
                <a:gd name="T26" fmla="*/ 18420 w 21600"/>
                <a:gd name="T27" fmla="*/ 184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AutoShape 10"/>
            <p:cNvSpPr>
              <a:spLocks noChangeArrowheads="1"/>
            </p:cNvSpPr>
            <p:nvPr/>
          </p:nvSpPr>
          <p:spPr bwMode="auto">
            <a:xfrm rot="5400000">
              <a:off x="4566" y="3377"/>
              <a:ext cx="590" cy="639"/>
            </a:xfrm>
            <a:custGeom>
              <a:avLst/>
              <a:gdLst>
                <a:gd name="T0" fmla="*/ 14 w 21600"/>
                <a:gd name="T1" fmla="*/ 9 h 21600"/>
                <a:gd name="T2" fmla="*/ 8 w 21600"/>
                <a:gd name="T3" fmla="*/ 19 h 21600"/>
                <a:gd name="T4" fmla="*/ 2 w 21600"/>
                <a:gd name="T5" fmla="*/ 9 h 21600"/>
                <a:gd name="T6" fmla="*/ 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496 h 21600"/>
                <a:gd name="T14" fmla="*/ 17097 w 21600"/>
                <a:gd name="T15" fmla="*/ 1710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84"/>
            <p:cNvSpPr>
              <a:spLocks noChangeShapeType="1"/>
            </p:cNvSpPr>
            <p:nvPr/>
          </p:nvSpPr>
          <p:spPr bwMode="auto">
            <a:xfrm rot="-5400000">
              <a:off x="3816" y="3667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85"/>
            <p:cNvSpPr>
              <a:spLocks noChangeShapeType="1"/>
            </p:cNvSpPr>
            <p:nvPr/>
          </p:nvSpPr>
          <p:spPr bwMode="auto">
            <a:xfrm rot="-5400000">
              <a:off x="4074" y="3524"/>
              <a:ext cx="0" cy="3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86"/>
            <p:cNvSpPr>
              <a:spLocks noChangeShapeType="1"/>
            </p:cNvSpPr>
            <p:nvPr/>
          </p:nvSpPr>
          <p:spPr bwMode="auto">
            <a:xfrm rot="5400000" flipH="1">
              <a:off x="3544" y="3516"/>
              <a:ext cx="0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87"/>
            <p:cNvSpPr>
              <a:spLocks noChangeShapeType="1"/>
            </p:cNvSpPr>
            <p:nvPr/>
          </p:nvSpPr>
          <p:spPr bwMode="auto">
            <a:xfrm rot="10800000">
              <a:off x="3819" y="3664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88"/>
            <p:cNvSpPr>
              <a:spLocks noChangeShapeType="1"/>
            </p:cNvSpPr>
            <p:nvPr/>
          </p:nvSpPr>
          <p:spPr bwMode="auto">
            <a:xfrm rot="10800000">
              <a:off x="3819" y="3295"/>
              <a:ext cx="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Line 89"/>
            <p:cNvSpPr>
              <a:spLocks noChangeShapeType="1"/>
            </p:cNvSpPr>
            <p:nvPr/>
          </p:nvSpPr>
          <p:spPr bwMode="auto">
            <a:xfrm rot="10800000">
              <a:off x="3819" y="3783"/>
              <a:ext cx="0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Line 90"/>
            <p:cNvSpPr>
              <a:spLocks noChangeShapeType="1"/>
            </p:cNvSpPr>
            <p:nvPr/>
          </p:nvSpPr>
          <p:spPr bwMode="auto">
            <a:xfrm rot="-5400000">
              <a:off x="4872" y="3667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Line 91"/>
            <p:cNvSpPr>
              <a:spLocks noChangeShapeType="1"/>
            </p:cNvSpPr>
            <p:nvPr/>
          </p:nvSpPr>
          <p:spPr bwMode="auto">
            <a:xfrm rot="-5400000">
              <a:off x="5126" y="3528"/>
              <a:ext cx="0" cy="3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Line 92"/>
            <p:cNvSpPr>
              <a:spLocks noChangeShapeType="1"/>
            </p:cNvSpPr>
            <p:nvPr/>
          </p:nvSpPr>
          <p:spPr bwMode="auto">
            <a:xfrm rot="5400000" flipH="1">
              <a:off x="4608" y="3524"/>
              <a:ext cx="0" cy="3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21" name="Freeform 109"/>
          <p:cNvSpPr>
            <a:spLocks/>
          </p:cNvSpPr>
          <p:nvPr/>
        </p:nvSpPr>
        <p:spPr bwMode="auto">
          <a:xfrm>
            <a:off x="6680200" y="2309813"/>
            <a:ext cx="1460500" cy="2520950"/>
          </a:xfrm>
          <a:custGeom>
            <a:avLst/>
            <a:gdLst>
              <a:gd name="T0" fmla="*/ 0 w 681"/>
              <a:gd name="T1" fmla="*/ 833902 h 1179"/>
              <a:gd name="T2" fmla="*/ 0 w 681"/>
              <a:gd name="T3" fmla="*/ 2520950 h 1179"/>
              <a:gd name="T4" fmla="*/ 1460500 w 681"/>
              <a:gd name="T5" fmla="*/ 1680633 h 1179"/>
              <a:gd name="T6" fmla="*/ 1460500 w 681"/>
              <a:gd name="T7" fmla="*/ 0 h 1179"/>
              <a:gd name="T8" fmla="*/ 0 w 681"/>
              <a:gd name="T9" fmla="*/ 833902 h 1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"/>
              <a:gd name="T16" fmla="*/ 0 h 1179"/>
              <a:gd name="T17" fmla="*/ 681 w 681"/>
              <a:gd name="T18" fmla="*/ 1179 h 1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" h="1179">
                <a:moveTo>
                  <a:pt x="0" y="390"/>
                </a:moveTo>
                <a:lnTo>
                  <a:pt x="0" y="1179"/>
                </a:lnTo>
                <a:lnTo>
                  <a:pt x="681" y="786"/>
                </a:lnTo>
                <a:lnTo>
                  <a:pt x="681" y="0"/>
                </a:lnTo>
                <a:lnTo>
                  <a:pt x="0" y="390"/>
                </a:lnTo>
                <a:close/>
              </a:path>
            </a:pathLst>
          </a:custGeom>
          <a:solidFill>
            <a:schemeClr val="hlink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10"/>
          <p:cNvGrpSpPr>
            <a:grpSpLocks/>
          </p:cNvGrpSpPr>
          <p:nvPr/>
        </p:nvGrpSpPr>
        <p:grpSpPr bwMode="auto">
          <a:xfrm flipH="1">
            <a:off x="7327900" y="3017838"/>
            <a:ext cx="431800" cy="760412"/>
            <a:chOff x="3656" y="1637"/>
            <a:chExt cx="272" cy="479"/>
          </a:xfrm>
        </p:grpSpPr>
        <p:sp>
          <p:nvSpPr>
            <p:cNvPr id="30754" name="Oval 111"/>
            <p:cNvSpPr>
              <a:spLocks noChangeArrowheads="1"/>
            </p:cNvSpPr>
            <p:nvPr/>
          </p:nvSpPr>
          <p:spPr bwMode="auto">
            <a:xfrm rot="3600000">
              <a:off x="3660" y="1802"/>
              <a:ext cx="281" cy="16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Oval 112"/>
            <p:cNvSpPr>
              <a:spLocks noChangeArrowheads="1"/>
            </p:cNvSpPr>
            <p:nvPr/>
          </p:nvSpPr>
          <p:spPr bwMode="auto">
            <a:xfrm rot="3600000">
              <a:off x="3552" y="1741"/>
              <a:ext cx="479" cy="27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8" name="Text Box 114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>
                <a:latin typeface="Andalus" panose="02020603050405020304" pitchFamily="18" charset="-78"/>
                <a:cs typeface="Andalus" panose="02020603050405020304" pitchFamily="18" charset="-78"/>
              </a:rPr>
              <a:t>Projection symbols</a:t>
            </a:r>
          </a:p>
        </p:txBody>
      </p:sp>
      <p:sp>
        <p:nvSpPr>
          <p:cNvPr id="30739" name="Rectangle 115"/>
          <p:cNvSpPr>
            <a:spLocks noChangeArrowheads="1"/>
          </p:cNvSpPr>
          <p:nvPr/>
        </p:nvSpPr>
        <p:spPr bwMode="auto">
          <a:xfrm>
            <a:off x="2373313" y="1016001"/>
            <a:ext cx="2301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1</a:t>
            </a:r>
            <a:r>
              <a:rPr lang="en-US" sz="2400" b="1" baseline="30000"/>
              <a:t>st</a:t>
            </a:r>
            <a:r>
              <a:rPr lang="en-US" sz="2400" b="1">
                <a:solidFill>
                  <a:srgbClr val="FF3300"/>
                </a:solidFill>
              </a:rPr>
              <a:t> </a:t>
            </a:r>
            <a:r>
              <a:rPr lang="en-US" sz="2400" b="1"/>
              <a:t>angle system</a:t>
            </a:r>
            <a:endParaRPr lang="th-TH" sz="2400" b="1"/>
          </a:p>
        </p:txBody>
      </p:sp>
      <p:sp>
        <p:nvSpPr>
          <p:cNvPr id="30740" name="Rectangle 116"/>
          <p:cNvSpPr>
            <a:spLocks noChangeArrowheads="1"/>
          </p:cNvSpPr>
          <p:nvPr/>
        </p:nvSpPr>
        <p:spPr bwMode="auto">
          <a:xfrm>
            <a:off x="6938964" y="1003301"/>
            <a:ext cx="2319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3</a:t>
            </a:r>
            <a:r>
              <a:rPr lang="en-US" sz="2400" b="1" baseline="30000"/>
              <a:t>rd</a:t>
            </a:r>
            <a:r>
              <a:rPr lang="en-US" sz="2400" b="1"/>
              <a:t> angle system</a:t>
            </a:r>
            <a:endParaRPr lang="th-TH" sz="2400" b="1"/>
          </a:p>
        </p:txBody>
      </p:sp>
      <p:grpSp>
        <p:nvGrpSpPr>
          <p:cNvPr id="10" name="Group 129"/>
          <p:cNvGrpSpPr>
            <a:grpSpLocks/>
          </p:cNvGrpSpPr>
          <p:nvPr/>
        </p:nvGrpSpPr>
        <p:grpSpPr bwMode="auto">
          <a:xfrm>
            <a:off x="7931151" y="5048251"/>
            <a:ext cx="2554288" cy="1425575"/>
            <a:chOff x="4036" y="3180"/>
            <a:chExt cx="1609" cy="898"/>
          </a:xfrm>
        </p:grpSpPr>
        <p:sp>
          <p:nvSpPr>
            <p:cNvPr id="30742" name="Line 117"/>
            <p:cNvSpPr>
              <a:spLocks noChangeShapeType="1"/>
            </p:cNvSpPr>
            <p:nvPr/>
          </p:nvSpPr>
          <p:spPr bwMode="auto">
            <a:xfrm flipH="1">
              <a:off x="4107" y="3333"/>
              <a:ext cx="23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118"/>
            <p:cNvSpPr>
              <a:spLocks noChangeShapeType="1"/>
            </p:cNvSpPr>
            <p:nvPr/>
          </p:nvSpPr>
          <p:spPr bwMode="auto">
            <a:xfrm flipH="1">
              <a:off x="4102" y="3627"/>
              <a:ext cx="253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119"/>
            <p:cNvSpPr>
              <a:spLocks noChangeShapeType="1"/>
            </p:cNvSpPr>
            <p:nvPr/>
          </p:nvSpPr>
          <p:spPr bwMode="auto">
            <a:xfrm>
              <a:off x="4244" y="3333"/>
              <a:ext cx="0" cy="29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Text Box 120"/>
            <p:cNvSpPr txBox="1">
              <a:spLocks noChangeArrowheads="1"/>
            </p:cNvSpPr>
            <p:nvPr/>
          </p:nvSpPr>
          <p:spPr bwMode="auto">
            <a:xfrm>
              <a:off x="4036" y="3389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FF3300"/>
                  </a:solidFill>
                </a:rPr>
                <a:t>d</a:t>
              </a:r>
            </a:p>
          </p:txBody>
        </p:sp>
        <p:sp>
          <p:nvSpPr>
            <p:cNvPr id="30746" name="Line 121"/>
            <p:cNvSpPr>
              <a:spLocks noChangeShapeType="1"/>
            </p:cNvSpPr>
            <p:nvPr/>
          </p:nvSpPr>
          <p:spPr bwMode="auto">
            <a:xfrm flipH="1">
              <a:off x="5041" y="3181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122"/>
            <p:cNvSpPr>
              <a:spLocks noChangeShapeType="1"/>
            </p:cNvSpPr>
            <p:nvPr/>
          </p:nvSpPr>
          <p:spPr bwMode="auto">
            <a:xfrm flipH="1">
              <a:off x="5047" y="3776"/>
              <a:ext cx="253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123"/>
            <p:cNvSpPr>
              <a:spLocks noChangeShapeType="1"/>
            </p:cNvSpPr>
            <p:nvPr/>
          </p:nvSpPr>
          <p:spPr bwMode="auto">
            <a:xfrm>
              <a:off x="5242" y="3180"/>
              <a:ext cx="0" cy="5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Text Box 124"/>
            <p:cNvSpPr txBox="1">
              <a:spLocks noChangeArrowheads="1"/>
            </p:cNvSpPr>
            <p:nvPr/>
          </p:nvSpPr>
          <p:spPr bwMode="auto">
            <a:xfrm>
              <a:off x="5213" y="3372"/>
              <a:ext cx="4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1.7</a:t>
              </a:r>
              <a:r>
                <a:rPr lang="en-US" sz="2000" i="1">
                  <a:solidFill>
                    <a:srgbClr val="FF3300"/>
                  </a:solidFill>
                </a:rPr>
                <a:t>d</a:t>
              </a:r>
            </a:p>
          </p:txBody>
        </p:sp>
        <p:sp>
          <p:nvSpPr>
            <p:cNvPr id="30750" name="Text Box 125"/>
            <p:cNvSpPr txBox="1">
              <a:spLocks noChangeArrowheads="1"/>
            </p:cNvSpPr>
            <p:nvPr/>
          </p:nvSpPr>
          <p:spPr bwMode="auto">
            <a:xfrm>
              <a:off x="4476" y="3826"/>
              <a:ext cx="4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2.2</a:t>
              </a:r>
              <a:r>
                <a:rPr lang="en-US" sz="2000" i="1">
                  <a:solidFill>
                    <a:srgbClr val="FF3300"/>
                  </a:solidFill>
                </a:rPr>
                <a:t>d</a:t>
              </a:r>
            </a:p>
          </p:txBody>
        </p:sp>
        <p:sp>
          <p:nvSpPr>
            <p:cNvPr id="30751" name="Line 126"/>
            <p:cNvSpPr>
              <a:spLocks noChangeShapeType="1"/>
            </p:cNvSpPr>
            <p:nvPr/>
          </p:nvSpPr>
          <p:spPr bwMode="auto">
            <a:xfrm>
              <a:off x="4379" y="3685"/>
              <a:ext cx="0" cy="37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127"/>
            <p:cNvSpPr>
              <a:spLocks noChangeShapeType="1"/>
            </p:cNvSpPr>
            <p:nvPr/>
          </p:nvSpPr>
          <p:spPr bwMode="auto">
            <a:xfrm>
              <a:off x="4379" y="4018"/>
              <a:ext cx="643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128"/>
            <p:cNvSpPr>
              <a:spLocks noChangeShapeType="1"/>
            </p:cNvSpPr>
            <p:nvPr/>
          </p:nvSpPr>
          <p:spPr bwMode="auto">
            <a:xfrm>
              <a:off x="5018" y="3811"/>
              <a:ext cx="0" cy="25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882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0" grpId="0" animBg="1"/>
      <p:bldP spid="13376" grpId="0" animBg="1"/>
      <p:bldP spid="13376" grpId="1" animBg="1"/>
      <p:bldP spid="13377" grpId="0" animBg="1"/>
      <p:bldP spid="13351" grpId="0" animBg="1"/>
      <p:bldP spid="13351" grpId="1" animBg="1"/>
      <p:bldP spid="13352" grpId="0" animBg="1"/>
      <p:bldP spid="13361" grpId="0" animBg="1"/>
      <p:bldP spid="13380" grpId="0" animBg="1"/>
      <p:bldP spid="134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03" name="AutoShape 155"/>
          <p:cNvSpPr>
            <a:spLocks noChangeArrowheads="1"/>
          </p:cNvSpPr>
          <p:nvPr/>
        </p:nvSpPr>
        <p:spPr bwMode="auto">
          <a:xfrm>
            <a:off x="6286500" y="2120900"/>
            <a:ext cx="4292600" cy="4572000"/>
          </a:xfrm>
          <a:prstGeom prst="roundRect">
            <a:avLst>
              <a:gd name="adj" fmla="val 6694"/>
            </a:avLst>
          </a:prstGeom>
          <a:noFill/>
          <a:ln w="38100" algn="ctr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0201" name="AutoShape 153"/>
          <p:cNvSpPr>
            <a:spLocks noChangeArrowheads="1"/>
          </p:cNvSpPr>
          <p:nvPr/>
        </p:nvSpPr>
        <p:spPr bwMode="auto">
          <a:xfrm>
            <a:off x="1638300" y="2133600"/>
            <a:ext cx="4584700" cy="4572000"/>
          </a:xfrm>
          <a:prstGeom prst="roundRect">
            <a:avLst>
              <a:gd name="adj" fmla="val 6694"/>
            </a:avLst>
          </a:prstGeom>
          <a:noFill/>
          <a:ln w="38100" algn="ctr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2057401" y="844551"/>
            <a:ext cx="78835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1.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Natural Method: Revolve the object with respect to observer</a:t>
            </a:r>
            <a:endParaRPr lang="th-TH" sz="20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1524000" y="152401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Methods of Orthogonal Projection</a:t>
            </a:r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2073276" y="1397000"/>
            <a:ext cx="687387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2.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Glass box method: The observer moves around the object.</a:t>
            </a:r>
            <a:endParaRPr lang="th-TH" sz="24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30115" name="Freeform 67"/>
          <p:cNvSpPr>
            <a:spLocks/>
          </p:cNvSpPr>
          <p:nvPr/>
        </p:nvSpPr>
        <p:spPr bwMode="auto">
          <a:xfrm>
            <a:off x="4352925" y="4840288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21299996" lon="20099996" rev="0"/>
            </a:camera>
            <a:lightRig rig="legacyFlat2" dir="b"/>
          </a:scene3d>
          <a:sp3d extrusionH="1801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30116" name="Freeform 68"/>
          <p:cNvSpPr>
            <a:spLocks/>
          </p:cNvSpPr>
          <p:nvPr/>
        </p:nvSpPr>
        <p:spPr bwMode="auto">
          <a:xfrm>
            <a:off x="4448175" y="4865688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300000" lon="19199996" rev="0"/>
            </a:camera>
            <a:lightRig rig="legacyFlat2" dir="b"/>
          </a:scene3d>
          <a:sp3d extrusionH="1243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30117" name="Freeform 69"/>
          <p:cNvSpPr>
            <a:spLocks/>
          </p:cNvSpPr>
          <p:nvPr/>
        </p:nvSpPr>
        <p:spPr bwMode="auto">
          <a:xfrm>
            <a:off x="4600575" y="5030788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1500000" lon="19199996" rev="0"/>
            </a:camera>
            <a:lightRig rig="legacyFlat2" dir="b"/>
          </a:scene3d>
          <a:sp3d extrusionH="1243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30118" name="Freeform 70"/>
          <p:cNvSpPr>
            <a:spLocks/>
          </p:cNvSpPr>
          <p:nvPr/>
        </p:nvSpPr>
        <p:spPr bwMode="auto">
          <a:xfrm>
            <a:off x="4524375" y="4833938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21299996" lon="19199996" rev="0"/>
            </a:camera>
            <a:lightRig rig="legacyFlat2" dir="b"/>
          </a:scene3d>
          <a:sp3d extrusionH="1243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30119" name="Freeform 71"/>
          <p:cNvSpPr>
            <a:spLocks/>
          </p:cNvSpPr>
          <p:nvPr/>
        </p:nvSpPr>
        <p:spPr bwMode="auto">
          <a:xfrm>
            <a:off x="4054475" y="4840288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21299996" lon="20999996" rev="0"/>
            </a:camera>
            <a:lightRig rig="legacyFlat2" dir="b"/>
          </a:scene3d>
          <a:sp3d extrusionH="1801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30120" name="Freeform 72"/>
          <p:cNvSpPr>
            <a:spLocks/>
          </p:cNvSpPr>
          <p:nvPr/>
        </p:nvSpPr>
        <p:spPr bwMode="auto">
          <a:xfrm>
            <a:off x="4000501" y="4911725"/>
            <a:ext cx="1217613" cy="1265238"/>
          </a:xfrm>
          <a:custGeom>
            <a:avLst/>
            <a:gdLst>
              <a:gd name="T0" fmla="*/ 0 w 996"/>
              <a:gd name="T1" fmla="*/ 1265238 h 1035"/>
              <a:gd name="T2" fmla="*/ 1212723 w 996"/>
              <a:gd name="T3" fmla="*/ 1265238 h 1035"/>
              <a:gd name="T4" fmla="*/ 1217613 w 996"/>
              <a:gd name="T5" fmla="*/ 0 h 1035"/>
              <a:gd name="T6" fmla="*/ 858197 w 996"/>
              <a:gd name="T7" fmla="*/ 0 h 1035"/>
              <a:gd name="T8" fmla="*/ 858197 w 996"/>
              <a:gd name="T9" fmla="*/ 924174 h 1035"/>
              <a:gd name="T10" fmla="*/ 0 w 996"/>
              <a:gd name="T11" fmla="*/ 924174 h 1035"/>
              <a:gd name="T12" fmla="*/ 0 w 996"/>
              <a:gd name="T13" fmla="*/ 1265238 h 10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6"/>
              <a:gd name="T22" fmla="*/ 0 h 1035"/>
              <a:gd name="T23" fmla="*/ 996 w 996"/>
              <a:gd name="T24" fmla="*/ 1035 h 10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6" h="1035">
                <a:moveTo>
                  <a:pt x="0" y="1035"/>
                </a:moveTo>
                <a:lnTo>
                  <a:pt x="992" y="1035"/>
                </a:lnTo>
                <a:lnTo>
                  <a:pt x="996" y="0"/>
                </a:lnTo>
                <a:lnTo>
                  <a:pt x="702" y="0"/>
                </a:lnTo>
                <a:lnTo>
                  <a:pt x="702" y="756"/>
                </a:lnTo>
                <a:lnTo>
                  <a:pt x="0" y="756"/>
                </a:lnTo>
                <a:lnTo>
                  <a:pt x="0" y="1035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miter lim="800000"/>
            <a:headEnd/>
            <a:tailEnd/>
          </a:ln>
          <a:scene3d>
            <a:camera prst="legacyPerspectiveFront">
              <a:rot lat="21299996" lon="300000" rev="0"/>
            </a:camera>
            <a:lightRig rig="legacyFlat2" dir="b"/>
          </a:scene3d>
          <a:sp3d extrusionH="1801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30121" name="Freeform 73"/>
          <p:cNvSpPr>
            <a:spLocks/>
          </p:cNvSpPr>
          <p:nvPr/>
        </p:nvSpPr>
        <p:spPr bwMode="auto">
          <a:xfrm>
            <a:off x="2308225" y="4859338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1500000" lon="19199996" rev="0"/>
            </a:camera>
            <a:lightRig rig="legacyFlat2" dir="b"/>
          </a:scene3d>
          <a:sp3d extrusionH="1243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30122" name="Freeform 74"/>
          <p:cNvSpPr>
            <a:spLocks/>
          </p:cNvSpPr>
          <p:nvPr/>
        </p:nvSpPr>
        <p:spPr bwMode="auto">
          <a:xfrm>
            <a:off x="2422525" y="4818063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899998" lon="18300000" rev="0"/>
            </a:camera>
            <a:lightRig rig="legacyFlat2" dir="b"/>
          </a:scene3d>
          <a:sp3d extrusionH="1243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30123" name="Freeform 75"/>
          <p:cNvSpPr>
            <a:spLocks/>
          </p:cNvSpPr>
          <p:nvPr/>
        </p:nvSpPr>
        <p:spPr bwMode="auto">
          <a:xfrm>
            <a:off x="2889250" y="4757738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300000" lon="16499995" rev="0"/>
            </a:camera>
            <a:lightRig rig="legacyFlat2" dir="b"/>
          </a:scene3d>
          <a:sp3d extrusionH="1243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111376" y="4910138"/>
            <a:ext cx="1350963" cy="1270000"/>
            <a:chOff x="798" y="3012"/>
            <a:chExt cx="1104" cy="1038"/>
          </a:xfrm>
        </p:grpSpPr>
        <p:sp>
          <p:nvSpPr>
            <p:cNvPr id="130125" name="Rectangle 77"/>
            <p:cNvSpPr>
              <a:spLocks noChangeArrowheads="1"/>
            </p:cNvSpPr>
            <p:nvPr/>
          </p:nvSpPr>
          <p:spPr bwMode="auto">
            <a:xfrm>
              <a:off x="798" y="3012"/>
              <a:ext cx="1104" cy="1038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27" name="Line 78"/>
            <p:cNvSpPr>
              <a:spLocks noChangeShapeType="1"/>
            </p:cNvSpPr>
            <p:nvPr/>
          </p:nvSpPr>
          <p:spPr bwMode="auto">
            <a:xfrm>
              <a:off x="798" y="3762"/>
              <a:ext cx="109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2108201" y="4906964"/>
            <a:ext cx="1349375" cy="1271587"/>
            <a:chOff x="512" y="3000"/>
            <a:chExt cx="1104" cy="1040"/>
          </a:xfrm>
        </p:grpSpPr>
        <p:sp>
          <p:nvSpPr>
            <p:cNvPr id="14424" name="Rectangle 80"/>
            <p:cNvSpPr>
              <a:spLocks noChangeArrowheads="1"/>
            </p:cNvSpPr>
            <p:nvPr/>
          </p:nvSpPr>
          <p:spPr bwMode="auto">
            <a:xfrm>
              <a:off x="516" y="3000"/>
              <a:ext cx="1100" cy="10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5" name="Line 81"/>
            <p:cNvSpPr>
              <a:spLocks noChangeShapeType="1"/>
            </p:cNvSpPr>
            <p:nvPr/>
          </p:nvSpPr>
          <p:spPr bwMode="auto">
            <a:xfrm>
              <a:off x="512" y="3748"/>
              <a:ext cx="1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130" name="Freeform 82"/>
          <p:cNvSpPr>
            <a:spLocks/>
          </p:cNvSpPr>
          <p:nvPr/>
        </p:nvSpPr>
        <p:spPr bwMode="auto">
          <a:xfrm>
            <a:off x="4000501" y="4911726"/>
            <a:ext cx="1217613" cy="1268413"/>
          </a:xfrm>
          <a:custGeom>
            <a:avLst/>
            <a:gdLst>
              <a:gd name="T0" fmla="*/ 1212723 w 996"/>
              <a:gd name="T1" fmla="*/ 1268413 h 1037"/>
              <a:gd name="T2" fmla="*/ 0 w 996"/>
              <a:gd name="T3" fmla="*/ 1268413 h 1037"/>
              <a:gd name="T4" fmla="*/ 0 w 996"/>
              <a:gd name="T5" fmla="*/ 924706 h 1037"/>
              <a:gd name="T6" fmla="*/ 865532 w 996"/>
              <a:gd name="T7" fmla="*/ 924706 h 1037"/>
              <a:gd name="T8" fmla="*/ 865532 w 996"/>
              <a:gd name="T9" fmla="*/ 0 h 1037"/>
              <a:gd name="T10" fmla="*/ 1217613 w 996"/>
              <a:gd name="T11" fmla="*/ 0 h 1037"/>
              <a:gd name="T12" fmla="*/ 1212723 w 996"/>
              <a:gd name="T13" fmla="*/ 1268413 h 10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6"/>
              <a:gd name="T22" fmla="*/ 0 h 1037"/>
              <a:gd name="T23" fmla="*/ 996 w 996"/>
              <a:gd name="T24" fmla="*/ 1037 h 10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6" h="1037">
                <a:moveTo>
                  <a:pt x="992" y="1037"/>
                </a:moveTo>
                <a:lnTo>
                  <a:pt x="0" y="1037"/>
                </a:lnTo>
                <a:lnTo>
                  <a:pt x="0" y="756"/>
                </a:lnTo>
                <a:lnTo>
                  <a:pt x="708" y="756"/>
                </a:lnTo>
                <a:lnTo>
                  <a:pt x="708" y="0"/>
                </a:lnTo>
                <a:lnTo>
                  <a:pt x="996" y="0"/>
                </a:lnTo>
                <a:lnTo>
                  <a:pt x="992" y="103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31" name="Text Box 83"/>
          <p:cNvSpPr txBox="1">
            <a:spLocks noChangeArrowheads="1"/>
          </p:cNvSpPr>
          <p:nvPr/>
        </p:nvSpPr>
        <p:spPr bwMode="auto">
          <a:xfrm>
            <a:off x="2251076" y="6232525"/>
            <a:ext cx="1190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  <a:latin typeface="Arial" charset="0"/>
              </a:rPr>
              <a:t>Front view</a:t>
            </a:r>
            <a:endParaRPr lang="th-TH" sz="16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0132" name="Text Box 84"/>
          <p:cNvSpPr txBox="1">
            <a:spLocks noChangeArrowheads="1"/>
          </p:cNvSpPr>
          <p:nvPr/>
        </p:nvSpPr>
        <p:spPr bwMode="auto">
          <a:xfrm>
            <a:off x="3838576" y="6226175"/>
            <a:ext cx="161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  <a:latin typeface="Arial" charset="0"/>
              </a:rPr>
              <a:t>Right side view</a:t>
            </a:r>
            <a:endParaRPr lang="th-TH" sz="16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0133" name="Freeform 85"/>
          <p:cNvSpPr>
            <a:spLocks/>
          </p:cNvSpPr>
          <p:nvPr/>
        </p:nvSpPr>
        <p:spPr bwMode="auto">
          <a:xfrm>
            <a:off x="2571750" y="2901950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1500000" lon="19199996" rev="0"/>
            </a:camera>
            <a:lightRig rig="legacyFlat2" dir="b"/>
          </a:scene3d>
          <a:sp3d extrusionH="1801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30134" name="Freeform 86"/>
          <p:cNvSpPr>
            <a:spLocks/>
          </p:cNvSpPr>
          <p:nvPr/>
        </p:nvSpPr>
        <p:spPr bwMode="auto">
          <a:xfrm>
            <a:off x="2800350" y="2854325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2400000" lon="18000000" rev="0"/>
            </a:camera>
            <a:lightRig rig="legacyFlat2" dir="b"/>
          </a:scene3d>
          <a:sp3d extrusionH="1243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30135" name="Freeform 87"/>
          <p:cNvSpPr>
            <a:spLocks/>
          </p:cNvSpPr>
          <p:nvPr/>
        </p:nvSpPr>
        <p:spPr bwMode="auto">
          <a:xfrm>
            <a:off x="2765425" y="2740025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3900000" lon="16499995" rev="0"/>
            </a:camera>
            <a:lightRig rig="legacyFlat2" dir="b"/>
          </a:scene3d>
          <a:sp3d extrusionH="1243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30136" name="Text Box 88"/>
          <p:cNvSpPr txBox="1">
            <a:spLocks noChangeArrowheads="1"/>
          </p:cNvSpPr>
          <p:nvPr/>
        </p:nvSpPr>
        <p:spPr bwMode="auto">
          <a:xfrm>
            <a:off x="2197101" y="3943350"/>
            <a:ext cx="1096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  <a:latin typeface="Arial" charset="0"/>
              </a:rPr>
              <a:t>Top view</a:t>
            </a:r>
            <a:endParaRPr lang="th-TH" sz="16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0137" name="Freeform 89"/>
          <p:cNvSpPr>
            <a:spLocks/>
          </p:cNvSpPr>
          <p:nvPr/>
        </p:nvSpPr>
        <p:spPr bwMode="auto">
          <a:xfrm>
            <a:off x="3095625" y="2676525"/>
            <a:ext cx="1212850" cy="1320800"/>
          </a:xfrm>
          <a:custGeom>
            <a:avLst/>
            <a:gdLst>
              <a:gd name="T0" fmla="*/ 0 w 992"/>
              <a:gd name="T1" fmla="*/ 1320800 h 1080"/>
              <a:gd name="T2" fmla="*/ 1212850 w 992"/>
              <a:gd name="T3" fmla="*/ 1320800 h 1080"/>
              <a:gd name="T4" fmla="*/ 1212850 w 992"/>
              <a:gd name="T5" fmla="*/ 0 h 1080"/>
              <a:gd name="T6" fmla="*/ 860732 w 992"/>
              <a:gd name="T7" fmla="*/ 0 h 1080"/>
              <a:gd name="T8" fmla="*/ 860732 w 992"/>
              <a:gd name="T9" fmla="*/ 997938 h 1080"/>
              <a:gd name="T10" fmla="*/ 0 w 992"/>
              <a:gd name="T11" fmla="*/ 997938 h 1080"/>
              <a:gd name="T12" fmla="*/ 0 w 992"/>
              <a:gd name="T13" fmla="*/ 1320800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2"/>
              <a:gd name="T22" fmla="*/ 0 h 1080"/>
              <a:gd name="T23" fmla="*/ 992 w 992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2" h="1080">
                <a:moveTo>
                  <a:pt x="0" y="1080"/>
                </a:moveTo>
                <a:lnTo>
                  <a:pt x="992" y="1080"/>
                </a:lnTo>
                <a:lnTo>
                  <a:pt x="992" y="0"/>
                </a:lnTo>
                <a:lnTo>
                  <a:pt x="704" y="0"/>
                </a:lnTo>
                <a:lnTo>
                  <a:pt x="704" y="816"/>
                </a:lnTo>
                <a:lnTo>
                  <a:pt x="0" y="816"/>
                </a:lnTo>
                <a:lnTo>
                  <a:pt x="0" y="1080"/>
                </a:lnTo>
                <a:close/>
              </a:path>
            </a:pathLst>
          </a:cu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Front">
              <a:rot lat="5100000" lon="16199995" rev="0"/>
            </a:camera>
            <a:lightRig rig="legacyFlat2" dir="b"/>
          </a:scene3d>
          <a:sp3d extrusionH="1243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2105025" y="2673351"/>
            <a:ext cx="1341438" cy="1222375"/>
            <a:chOff x="420" y="1404"/>
            <a:chExt cx="1098" cy="1000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420" y="1688"/>
              <a:ext cx="1098" cy="716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40" name="Rectangle 92"/>
            <p:cNvSpPr>
              <a:spLocks noChangeArrowheads="1"/>
            </p:cNvSpPr>
            <p:nvPr/>
          </p:nvSpPr>
          <p:spPr bwMode="auto">
            <a:xfrm>
              <a:off x="420" y="1404"/>
              <a:ext cx="1098" cy="288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2095501" y="2673350"/>
            <a:ext cx="1343025" cy="1225550"/>
            <a:chOff x="408" y="1404"/>
            <a:chExt cx="1098" cy="1002"/>
          </a:xfrm>
        </p:grpSpPr>
        <p:sp>
          <p:nvSpPr>
            <p:cNvPr id="14420" name="Rectangle 94"/>
            <p:cNvSpPr>
              <a:spLocks noChangeArrowheads="1"/>
            </p:cNvSpPr>
            <p:nvPr/>
          </p:nvSpPr>
          <p:spPr bwMode="auto">
            <a:xfrm>
              <a:off x="414" y="1404"/>
              <a:ext cx="1092" cy="10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1" name="Line 95"/>
            <p:cNvSpPr>
              <a:spLocks noChangeShapeType="1"/>
            </p:cNvSpPr>
            <p:nvPr/>
          </p:nvSpPr>
          <p:spPr bwMode="auto">
            <a:xfrm>
              <a:off x="408" y="1692"/>
              <a:ext cx="10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3937000" y="2322514"/>
            <a:ext cx="1676400" cy="2136775"/>
            <a:chOff x="2848" y="607"/>
            <a:chExt cx="1370" cy="1747"/>
          </a:xfrm>
        </p:grpSpPr>
        <p:sp>
          <p:nvSpPr>
            <p:cNvPr id="14415" name="Freeform 97"/>
            <p:cNvSpPr>
              <a:spLocks/>
            </p:cNvSpPr>
            <p:nvPr/>
          </p:nvSpPr>
          <p:spPr bwMode="auto">
            <a:xfrm>
              <a:off x="3472" y="974"/>
              <a:ext cx="744" cy="1380"/>
            </a:xfrm>
            <a:custGeom>
              <a:avLst/>
              <a:gdLst>
                <a:gd name="T0" fmla="*/ 0 w 744"/>
                <a:gd name="T1" fmla="*/ 1128 h 1380"/>
                <a:gd name="T2" fmla="*/ 0 w 744"/>
                <a:gd name="T3" fmla="*/ 1380 h 1380"/>
                <a:gd name="T4" fmla="*/ 744 w 744"/>
                <a:gd name="T5" fmla="*/ 950 h 1380"/>
                <a:gd name="T6" fmla="*/ 744 w 744"/>
                <a:gd name="T7" fmla="*/ 0 h 1380"/>
                <a:gd name="T8" fmla="*/ 552 w 744"/>
                <a:gd name="T9" fmla="*/ 111 h 1380"/>
                <a:gd name="T10" fmla="*/ 552 w 744"/>
                <a:gd name="T11" fmla="*/ 816 h 1380"/>
                <a:gd name="T12" fmla="*/ 0 w 744"/>
                <a:gd name="T13" fmla="*/ 1128 h 13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4"/>
                <a:gd name="T22" fmla="*/ 0 h 1380"/>
                <a:gd name="T23" fmla="*/ 744 w 744"/>
                <a:gd name="T24" fmla="*/ 1380 h 13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4" h="1380">
                  <a:moveTo>
                    <a:pt x="0" y="1128"/>
                  </a:moveTo>
                  <a:lnTo>
                    <a:pt x="0" y="1380"/>
                  </a:lnTo>
                  <a:lnTo>
                    <a:pt x="744" y="950"/>
                  </a:lnTo>
                  <a:lnTo>
                    <a:pt x="744" y="0"/>
                  </a:lnTo>
                  <a:lnTo>
                    <a:pt x="552" y="111"/>
                  </a:lnTo>
                  <a:lnTo>
                    <a:pt x="552" y="816"/>
                  </a:lnTo>
                  <a:lnTo>
                    <a:pt x="0" y="1128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Freeform 98"/>
            <p:cNvSpPr>
              <a:spLocks/>
            </p:cNvSpPr>
            <p:nvPr/>
          </p:nvSpPr>
          <p:spPr bwMode="auto">
            <a:xfrm>
              <a:off x="2848" y="1738"/>
              <a:ext cx="624" cy="616"/>
            </a:xfrm>
            <a:custGeom>
              <a:avLst/>
              <a:gdLst>
                <a:gd name="T0" fmla="*/ 624 w 624"/>
                <a:gd name="T1" fmla="*/ 360 h 616"/>
                <a:gd name="T2" fmla="*/ 0 w 624"/>
                <a:gd name="T3" fmla="*/ 0 h 616"/>
                <a:gd name="T4" fmla="*/ 0 w 624"/>
                <a:gd name="T5" fmla="*/ 256 h 616"/>
                <a:gd name="T6" fmla="*/ 624 w 624"/>
                <a:gd name="T7" fmla="*/ 616 h 616"/>
                <a:gd name="T8" fmla="*/ 624 w 624"/>
                <a:gd name="T9" fmla="*/ 360 h 6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616"/>
                <a:gd name="T17" fmla="*/ 624 w 624"/>
                <a:gd name="T18" fmla="*/ 616 h 6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616">
                  <a:moveTo>
                    <a:pt x="624" y="360"/>
                  </a:moveTo>
                  <a:lnTo>
                    <a:pt x="0" y="0"/>
                  </a:lnTo>
                  <a:lnTo>
                    <a:pt x="0" y="256"/>
                  </a:lnTo>
                  <a:lnTo>
                    <a:pt x="624" y="616"/>
                  </a:lnTo>
                  <a:lnTo>
                    <a:pt x="624" y="360"/>
                  </a:lnTo>
                  <a:close/>
                </a:path>
              </a:pathLst>
            </a:cu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Freeform 99"/>
            <p:cNvSpPr>
              <a:spLocks/>
            </p:cNvSpPr>
            <p:nvPr/>
          </p:nvSpPr>
          <p:spPr bwMode="auto">
            <a:xfrm>
              <a:off x="2850" y="1434"/>
              <a:ext cx="1170" cy="672"/>
            </a:xfrm>
            <a:custGeom>
              <a:avLst/>
              <a:gdLst>
                <a:gd name="T0" fmla="*/ 624 w 1170"/>
                <a:gd name="T1" fmla="*/ 672 h 672"/>
                <a:gd name="T2" fmla="*/ 0 w 1170"/>
                <a:gd name="T3" fmla="*/ 312 h 672"/>
                <a:gd name="T4" fmla="*/ 540 w 1170"/>
                <a:gd name="T5" fmla="*/ 0 h 672"/>
                <a:gd name="T6" fmla="*/ 1170 w 1170"/>
                <a:gd name="T7" fmla="*/ 364 h 672"/>
                <a:gd name="T8" fmla="*/ 624 w 1170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0"/>
                <a:gd name="T16" fmla="*/ 0 h 672"/>
                <a:gd name="T17" fmla="*/ 1170 w 117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0" h="672">
                  <a:moveTo>
                    <a:pt x="624" y="672"/>
                  </a:moveTo>
                  <a:lnTo>
                    <a:pt x="0" y="312"/>
                  </a:lnTo>
                  <a:lnTo>
                    <a:pt x="540" y="0"/>
                  </a:lnTo>
                  <a:lnTo>
                    <a:pt x="1170" y="364"/>
                  </a:lnTo>
                  <a:lnTo>
                    <a:pt x="624" y="672"/>
                  </a:lnTo>
                  <a:close/>
                </a:path>
              </a:pathLst>
            </a:custGeom>
            <a:solidFill>
              <a:srgbClr val="00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Freeform 100"/>
            <p:cNvSpPr>
              <a:spLocks/>
            </p:cNvSpPr>
            <p:nvPr/>
          </p:nvSpPr>
          <p:spPr bwMode="auto">
            <a:xfrm>
              <a:off x="3381" y="720"/>
              <a:ext cx="645" cy="1086"/>
            </a:xfrm>
            <a:custGeom>
              <a:avLst/>
              <a:gdLst>
                <a:gd name="T0" fmla="*/ 645 w 645"/>
                <a:gd name="T1" fmla="*/ 1086 h 1086"/>
                <a:gd name="T2" fmla="*/ 0 w 645"/>
                <a:gd name="T3" fmla="*/ 714 h 1086"/>
                <a:gd name="T4" fmla="*/ 0 w 645"/>
                <a:gd name="T5" fmla="*/ 0 h 1086"/>
                <a:gd name="T6" fmla="*/ 645 w 645"/>
                <a:gd name="T7" fmla="*/ 372 h 1086"/>
                <a:gd name="T8" fmla="*/ 645 w 645"/>
                <a:gd name="T9" fmla="*/ 1086 h 10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5"/>
                <a:gd name="T16" fmla="*/ 0 h 1086"/>
                <a:gd name="T17" fmla="*/ 645 w 645"/>
                <a:gd name="T18" fmla="*/ 1086 h 10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5" h="1086">
                  <a:moveTo>
                    <a:pt x="645" y="1086"/>
                  </a:moveTo>
                  <a:lnTo>
                    <a:pt x="0" y="714"/>
                  </a:lnTo>
                  <a:lnTo>
                    <a:pt x="0" y="0"/>
                  </a:lnTo>
                  <a:lnTo>
                    <a:pt x="645" y="372"/>
                  </a:lnTo>
                  <a:lnTo>
                    <a:pt x="645" y="1086"/>
                  </a:lnTo>
                  <a:close/>
                </a:path>
              </a:pathLst>
            </a:cu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101"/>
            <p:cNvSpPr>
              <a:spLocks/>
            </p:cNvSpPr>
            <p:nvPr/>
          </p:nvSpPr>
          <p:spPr bwMode="auto">
            <a:xfrm>
              <a:off x="3380" y="607"/>
              <a:ext cx="838" cy="485"/>
            </a:xfrm>
            <a:custGeom>
              <a:avLst/>
              <a:gdLst>
                <a:gd name="T0" fmla="*/ 838 w 838"/>
                <a:gd name="T1" fmla="*/ 365 h 485"/>
                <a:gd name="T2" fmla="*/ 640 w 838"/>
                <a:gd name="T3" fmla="*/ 485 h 485"/>
                <a:gd name="T4" fmla="*/ 0 w 838"/>
                <a:gd name="T5" fmla="*/ 113 h 485"/>
                <a:gd name="T6" fmla="*/ 196 w 838"/>
                <a:gd name="T7" fmla="*/ 0 h 485"/>
                <a:gd name="T8" fmla="*/ 838 w 838"/>
                <a:gd name="T9" fmla="*/ 365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8"/>
                <a:gd name="T16" fmla="*/ 0 h 485"/>
                <a:gd name="T17" fmla="*/ 838 w 838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8" h="485">
                  <a:moveTo>
                    <a:pt x="838" y="365"/>
                  </a:moveTo>
                  <a:lnTo>
                    <a:pt x="640" y="485"/>
                  </a:lnTo>
                  <a:lnTo>
                    <a:pt x="0" y="113"/>
                  </a:lnTo>
                  <a:lnTo>
                    <a:pt x="196" y="0"/>
                  </a:lnTo>
                  <a:lnTo>
                    <a:pt x="838" y="365"/>
                  </a:lnTo>
                  <a:close/>
                </a:path>
              </a:pathLst>
            </a:custGeom>
            <a:solidFill>
              <a:srgbClr val="00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7896225" y="3490913"/>
            <a:ext cx="1428750" cy="1822450"/>
            <a:chOff x="2848" y="607"/>
            <a:chExt cx="1370" cy="1747"/>
          </a:xfrm>
        </p:grpSpPr>
        <p:sp>
          <p:nvSpPr>
            <p:cNvPr id="14410" name="Freeform 103"/>
            <p:cNvSpPr>
              <a:spLocks/>
            </p:cNvSpPr>
            <p:nvPr/>
          </p:nvSpPr>
          <p:spPr bwMode="auto">
            <a:xfrm>
              <a:off x="3472" y="974"/>
              <a:ext cx="744" cy="1380"/>
            </a:xfrm>
            <a:custGeom>
              <a:avLst/>
              <a:gdLst>
                <a:gd name="T0" fmla="*/ 0 w 744"/>
                <a:gd name="T1" fmla="*/ 1128 h 1380"/>
                <a:gd name="T2" fmla="*/ 0 w 744"/>
                <a:gd name="T3" fmla="*/ 1380 h 1380"/>
                <a:gd name="T4" fmla="*/ 744 w 744"/>
                <a:gd name="T5" fmla="*/ 950 h 1380"/>
                <a:gd name="T6" fmla="*/ 744 w 744"/>
                <a:gd name="T7" fmla="*/ 0 h 1380"/>
                <a:gd name="T8" fmla="*/ 552 w 744"/>
                <a:gd name="T9" fmla="*/ 111 h 1380"/>
                <a:gd name="T10" fmla="*/ 552 w 744"/>
                <a:gd name="T11" fmla="*/ 816 h 1380"/>
                <a:gd name="T12" fmla="*/ 0 w 744"/>
                <a:gd name="T13" fmla="*/ 1128 h 13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4"/>
                <a:gd name="T22" fmla="*/ 0 h 1380"/>
                <a:gd name="T23" fmla="*/ 744 w 744"/>
                <a:gd name="T24" fmla="*/ 1380 h 13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4" h="1380">
                  <a:moveTo>
                    <a:pt x="0" y="1128"/>
                  </a:moveTo>
                  <a:lnTo>
                    <a:pt x="0" y="1380"/>
                  </a:lnTo>
                  <a:lnTo>
                    <a:pt x="744" y="950"/>
                  </a:lnTo>
                  <a:lnTo>
                    <a:pt x="744" y="0"/>
                  </a:lnTo>
                  <a:lnTo>
                    <a:pt x="552" y="111"/>
                  </a:lnTo>
                  <a:lnTo>
                    <a:pt x="552" y="816"/>
                  </a:lnTo>
                  <a:lnTo>
                    <a:pt x="0" y="1128"/>
                  </a:lnTo>
                  <a:close/>
                </a:path>
              </a:pathLst>
            </a:custGeom>
            <a:solidFill>
              <a:srgbClr val="00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Freeform 104"/>
            <p:cNvSpPr>
              <a:spLocks/>
            </p:cNvSpPr>
            <p:nvPr/>
          </p:nvSpPr>
          <p:spPr bwMode="auto">
            <a:xfrm>
              <a:off x="2848" y="1738"/>
              <a:ext cx="624" cy="616"/>
            </a:xfrm>
            <a:custGeom>
              <a:avLst/>
              <a:gdLst>
                <a:gd name="T0" fmla="*/ 624 w 624"/>
                <a:gd name="T1" fmla="*/ 360 h 616"/>
                <a:gd name="T2" fmla="*/ 0 w 624"/>
                <a:gd name="T3" fmla="*/ 0 h 616"/>
                <a:gd name="T4" fmla="*/ 0 w 624"/>
                <a:gd name="T5" fmla="*/ 256 h 616"/>
                <a:gd name="T6" fmla="*/ 624 w 624"/>
                <a:gd name="T7" fmla="*/ 616 h 616"/>
                <a:gd name="T8" fmla="*/ 624 w 624"/>
                <a:gd name="T9" fmla="*/ 360 h 6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616"/>
                <a:gd name="T17" fmla="*/ 624 w 624"/>
                <a:gd name="T18" fmla="*/ 616 h 6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616">
                  <a:moveTo>
                    <a:pt x="624" y="360"/>
                  </a:moveTo>
                  <a:lnTo>
                    <a:pt x="0" y="0"/>
                  </a:lnTo>
                  <a:lnTo>
                    <a:pt x="0" y="256"/>
                  </a:lnTo>
                  <a:lnTo>
                    <a:pt x="624" y="616"/>
                  </a:lnTo>
                  <a:lnTo>
                    <a:pt x="624" y="36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D721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Freeform 105"/>
            <p:cNvSpPr>
              <a:spLocks/>
            </p:cNvSpPr>
            <p:nvPr/>
          </p:nvSpPr>
          <p:spPr bwMode="auto">
            <a:xfrm>
              <a:off x="2850" y="1434"/>
              <a:ext cx="1170" cy="672"/>
            </a:xfrm>
            <a:custGeom>
              <a:avLst/>
              <a:gdLst>
                <a:gd name="T0" fmla="*/ 624 w 1170"/>
                <a:gd name="T1" fmla="*/ 672 h 672"/>
                <a:gd name="T2" fmla="*/ 0 w 1170"/>
                <a:gd name="T3" fmla="*/ 312 h 672"/>
                <a:gd name="T4" fmla="*/ 540 w 1170"/>
                <a:gd name="T5" fmla="*/ 0 h 672"/>
                <a:gd name="T6" fmla="*/ 1170 w 1170"/>
                <a:gd name="T7" fmla="*/ 364 h 672"/>
                <a:gd name="T8" fmla="*/ 624 w 1170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0"/>
                <a:gd name="T16" fmla="*/ 0 h 672"/>
                <a:gd name="T17" fmla="*/ 1170 w 117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0" h="672">
                  <a:moveTo>
                    <a:pt x="624" y="672"/>
                  </a:moveTo>
                  <a:lnTo>
                    <a:pt x="0" y="312"/>
                  </a:lnTo>
                  <a:lnTo>
                    <a:pt x="540" y="0"/>
                  </a:lnTo>
                  <a:lnTo>
                    <a:pt x="1170" y="364"/>
                  </a:lnTo>
                  <a:lnTo>
                    <a:pt x="624" y="672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106"/>
            <p:cNvSpPr>
              <a:spLocks/>
            </p:cNvSpPr>
            <p:nvPr/>
          </p:nvSpPr>
          <p:spPr bwMode="auto">
            <a:xfrm>
              <a:off x="3381" y="720"/>
              <a:ext cx="645" cy="1086"/>
            </a:xfrm>
            <a:custGeom>
              <a:avLst/>
              <a:gdLst>
                <a:gd name="T0" fmla="*/ 645 w 645"/>
                <a:gd name="T1" fmla="*/ 1086 h 1086"/>
                <a:gd name="T2" fmla="*/ 0 w 645"/>
                <a:gd name="T3" fmla="*/ 714 h 1086"/>
                <a:gd name="T4" fmla="*/ 0 w 645"/>
                <a:gd name="T5" fmla="*/ 0 h 1086"/>
                <a:gd name="T6" fmla="*/ 645 w 645"/>
                <a:gd name="T7" fmla="*/ 372 h 1086"/>
                <a:gd name="T8" fmla="*/ 645 w 645"/>
                <a:gd name="T9" fmla="*/ 1086 h 10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5"/>
                <a:gd name="T16" fmla="*/ 0 h 1086"/>
                <a:gd name="T17" fmla="*/ 645 w 645"/>
                <a:gd name="T18" fmla="*/ 1086 h 10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5" h="1086">
                  <a:moveTo>
                    <a:pt x="645" y="1086"/>
                  </a:moveTo>
                  <a:lnTo>
                    <a:pt x="0" y="714"/>
                  </a:lnTo>
                  <a:lnTo>
                    <a:pt x="0" y="0"/>
                  </a:lnTo>
                  <a:lnTo>
                    <a:pt x="645" y="372"/>
                  </a:lnTo>
                  <a:lnTo>
                    <a:pt x="645" y="1086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Freeform 107"/>
            <p:cNvSpPr>
              <a:spLocks/>
            </p:cNvSpPr>
            <p:nvPr/>
          </p:nvSpPr>
          <p:spPr bwMode="auto">
            <a:xfrm>
              <a:off x="3380" y="607"/>
              <a:ext cx="838" cy="485"/>
            </a:xfrm>
            <a:custGeom>
              <a:avLst/>
              <a:gdLst>
                <a:gd name="T0" fmla="*/ 838 w 838"/>
                <a:gd name="T1" fmla="*/ 365 h 485"/>
                <a:gd name="T2" fmla="*/ 640 w 838"/>
                <a:gd name="T3" fmla="*/ 485 h 485"/>
                <a:gd name="T4" fmla="*/ 0 w 838"/>
                <a:gd name="T5" fmla="*/ 113 h 485"/>
                <a:gd name="T6" fmla="*/ 196 w 838"/>
                <a:gd name="T7" fmla="*/ 0 h 485"/>
                <a:gd name="T8" fmla="*/ 838 w 838"/>
                <a:gd name="T9" fmla="*/ 365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8"/>
                <a:gd name="T16" fmla="*/ 0 h 485"/>
                <a:gd name="T17" fmla="*/ 838 w 838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8" h="485">
                  <a:moveTo>
                    <a:pt x="838" y="365"/>
                  </a:moveTo>
                  <a:lnTo>
                    <a:pt x="640" y="485"/>
                  </a:lnTo>
                  <a:lnTo>
                    <a:pt x="0" y="113"/>
                  </a:lnTo>
                  <a:lnTo>
                    <a:pt x="196" y="0"/>
                  </a:lnTo>
                  <a:lnTo>
                    <a:pt x="838" y="365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0156" name="Picture 10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24000"/>
          </a:blip>
          <a:srcRect/>
          <a:stretch>
            <a:fillRect/>
          </a:stretch>
        </p:blipFill>
        <p:spPr bwMode="auto">
          <a:xfrm>
            <a:off x="6569075" y="5359400"/>
            <a:ext cx="7048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159" name="Freeform 111"/>
          <p:cNvSpPr>
            <a:spLocks/>
          </p:cNvSpPr>
          <p:nvPr/>
        </p:nvSpPr>
        <p:spPr bwMode="auto">
          <a:xfrm>
            <a:off x="8453438" y="3613150"/>
            <a:ext cx="666750" cy="1131888"/>
          </a:xfrm>
          <a:custGeom>
            <a:avLst/>
            <a:gdLst>
              <a:gd name="T0" fmla="*/ 0 w 639"/>
              <a:gd name="T1" fmla="*/ 0 h 1085"/>
              <a:gd name="T2" fmla="*/ 0 w 639"/>
              <a:gd name="T3" fmla="*/ 751115 h 1085"/>
              <a:gd name="T4" fmla="*/ 666750 w 639"/>
              <a:gd name="T5" fmla="*/ 1131888 h 1085"/>
              <a:gd name="T6" fmla="*/ 660489 w 639"/>
              <a:gd name="T7" fmla="*/ 380773 h 1085"/>
              <a:gd name="T8" fmla="*/ 0 w 639"/>
              <a:gd name="T9" fmla="*/ 0 h 1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9"/>
              <a:gd name="T16" fmla="*/ 0 h 1085"/>
              <a:gd name="T17" fmla="*/ 639 w 639"/>
              <a:gd name="T18" fmla="*/ 1085 h 1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9" h="1085">
                <a:moveTo>
                  <a:pt x="0" y="0"/>
                </a:moveTo>
                <a:lnTo>
                  <a:pt x="0" y="720"/>
                </a:lnTo>
                <a:lnTo>
                  <a:pt x="639" y="1085"/>
                </a:lnTo>
                <a:lnTo>
                  <a:pt x="633" y="365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61" name="Line 113"/>
          <p:cNvSpPr>
            <a:spLocks noChangeShapeType="1"/>
          </p:cNvSpPr>
          <p:nvPr/>
        </p:nvSpPr>
        <p:spPr bwMode="auto">
          <a:xfrm flipH="1">
            <a:off x="7423151" y="3616325"/>
            <a:ext cx="1025525" cy="592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67" name="Line 119"/>
          <p:cNvSpPr>
            <a:spLocks noChangeShapeType="1"/>
          </p:cNvSpPr>
          <p:nvPr/>
        </p:nvSpPr>
        <p:spPr bwMode="auto">
          <a:xfrm flipH="1">
            <a:off x="7424738" y="4945063"/>
            <a:ext cx="461962" cy="266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68" name="Line 120"/>
          <p:cNvSpPr>
            <a:spLocks noChangeShapeType="1"/>
          </p:cNvSpPr>
          <p:nvPr/>
        </p:nvSpPr>
        <p:spPr bwMode="auto">
          <a:xfrm flipH="1">
            <a:off x="7424738" y="4687888"/>
            <a:ext cx="461962" cy="266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70" name="Freeform 122"/>
          <p:cNvSpPr>
            <a:spLocks/>
          </p:cNvSpPr>
          <p:nvPr/>
        </p:nvSpPr>
        <p:spPr bwMode="auto">
          <a:xfrm>
            <a:off x="8535989" y="3873501"/>
            <a:ext cx="788987" cy="1446213"/>
          </a:xfrm>
          <a:custGeom>
            <a:avLst/>
            <a:gdLst>
              <a:gd name="T0" fmla="*/ 0 w 497"/>
              <a:gd name="T1" fmla="*/ 1446213 h 911"/>
              <a:gd name="T2" fmla="*/ 1587 w 497"/>
              <a:gd name="T3" fmla="*/ 1193800 h 911"/>
              <a:gd name="T4" fmla="*/ 576262 w 497"/>
              <a:gd name="T5" fmla="*/ 863600 h 911"/>
              <a:gd name="T6" fmla="*/ 582612 w 497"/>
              <a:gd name="T7" fmla="*/ 119063 h 911"/>
              <a:gd name="T8" fmla="*/ 788987 w 497"/>
              <a:gd name="T9" fmla="*/ 0 h 911"/>
              <a:gd name="T10" fmla="*/ 788987 w 497"/>
              <a:gd name="T11" fmla="*/ 992188 h 911"/>
              <a:gd name="T12" fmla="*/ 0 w 497"/>
              <a:gd name="T13" fmla="*/ 1446213 h 9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7"/>
              <a:gd name="T22" fmla="*/ 0 h 911"/>
              <a:gd name="T23" fmla="*/ 497 w 497"/>
              <a:gd name="T24" fmla="*/ 911 h 9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7" h="911">
                <a:moveTo>
                  <a:pt x="0" y="911"/>
                </a:moveTo>
                <a:lnTo>
                  <a:pt x="1" y="752"/>
                </a:lnTo>
                <a:lnTo>
                  <a:pt x="363" y="544"/>
                </a:lnTo>
                <a:lnTo>
                  <a:pt x="367" y="75"/>
                </a:lnTo>
                <a:lnTo>
                  <a:pt x="497" y="0"/>
                </a:lnTo>
                <a:lnTo>
                  <a:pt x="497" y="625"/>
                </a:lnTo>
                <a:lnTo>
                  <a:pt x="0" y="911"/>
                </a:lnTo>
                <a:close/>
              </a:path>
            </a:pathLst>
          </a:custGeom>
          <a:solidFill>
            <a:srgbClr val="CC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73" name="Text Box 125"/>
          <p:cNvSpPr txBox="1">
            <a:spLocks noChangeArrowheads="1"/>
          </p:cNvSpPr>
          <p:nvPr/>
        </p:nvSpPr>
        <p:spPr bwMode="auto">
          <a:xfrm>
            <a:off x="8916989" y="5937251"/>
            <a:ext cx="1108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Right side</a:t>
            </a:r>
          </a:p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view</a:t>
            </a:r>
            <a:endParaRPr lang="th-TH" sz="16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0174" name="Freeform 126"/>
          <p:cNvSpPr>
            <a:spLocks/>
          </p:cNvSpPr>
          <p:nvPr/>
        </p:nvSpPr>
        <p:spPr bwMode="auto">
          <a:xfrm>
            <a:off x="7891464" y="4368801"/>
            <a:ext cx="1216025" cy="696913"/>
          </a:xfrm>
          <a:custGeom>
            <a:avLst/>
            <a:gdLst>
              <a:gd name="T0" fmla="*/ 0 w 766"/>
              <a:gd name="T1" fmla="*/ 320675 h 439"/>
              <a:gd name="T2" fmla="*/ 650875 w 766"/>
              <a:gd name="T3" fmla="*/ 696913 h 439"/>
              <a:gd name="T4" fmla="*/ 1216025 w 766"/>
              <a:gd name="T5" fmla="*/ 371475 h 439"/>
              <a:gd name="T6" fmla="*/ 563563 w 766"/>
              <a:gd name="T7" fmla="*/ 0 h 439"/>
              <a:gd name="T8" fmla="*/ 0 w 766"/>
              <a:gd name="T9" fmla="*/ 320675 h 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6"/>
              <a:gd name="T16" fmla="*/ 0 h 439"/>
              <a:gd name="T17" fmla="*/ 766 w 766"/>
              <a:gd name="T18" fmla="*/ 439 h 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6" h="439">
                <a:moveTo>
                  <a:pt x="0" y="202"/>
                </a:moveTo>
                <a:lnTo>
                  <a:pt x="410" y="439"/>
                </a:lnTo>
                <a:lnTo>
                  <a:pt x="766" y="234"/>
                </a:lnTo>
                <a:lnTo>
                  <a:pt x="355" y="0"/>
                </a:lnTo>
                <a:lnTo>
                  <a:pt x="0" y="20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75" name="Line 127"/>
          <p:cNvSpPr>
            <a:spLocks noChangeShapeType="1"/>
          </p:cNvSpPr>
          <p:nvPr/>
        </p:nvSpPr>
        <p:spPr bwMode="auto">
          <a:xfrm flipV="1">
            <a:off x="7896225" y="3597275"/>
            <a:ext cx="0" cy="1100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76" name="Line 128"/>
          <p:cNvSpPr>
            <a:spLocks noChangeShapeType="1"/>
          </p:cNvSpPr>
          <p:nvPr/>
        </p:nvSpPr>
        <p:spPr bwMode="auto">
          <a:xfrm flipV="1">
            <a:off x="9110663" y="3640139"/>
            <a:ext cx="0" cy="1095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77" name="Line 129"/>
          <p:cNvSpPr>
            <a:spLocks noChangeShapeType="1"/>
          </p:cNvSpPr>
          <p:nvPr/>
        </p:nvSpPr>
        <p:spPr bwMode="auto">
          <a:xfrm flipV="1">
            <a:off x="8462963" y="3287713"/>
            <a:ext cx="0" cy="1085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78" name="Line 130"/>
          <p:cNvSpPr>
            <a:spLocks noChangeShapeType="1"/>
          </p:cNvSpPr>
          <p:nvPr/>
        </p:nvSpPr>
        <p:spPr bwMode="auto">
          <a:xfrm flipV="1">
            <a:off x="8462963" y="3273426"/>
            <a:ext cx="0" cy="333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79" name="Line 131"/>
          <p:cNvSpPr>
            <a:spLocks noChangeShapeType="1"/>
          </p:cNvSpPr>
          <p:nvPr/>
        </p:nvSpPr>
        <p:spPr bwMode="auto">
          <a:xfrm flipV="1">
            <a:off x="8653463" y="3163889"/>
            <a:ext cx="0" cy="333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80" name="Line 132"/>
          <p:cNvSpPr>
            <a:spLocks noChangeShapeType="1"/>
          </p:cNvSpPr>
          <p:nvPr/>
        </p:nvSpPr>
        <p:spPr bwMode="auto">
          <a:xfrm flipV="1">
            <a:off x="9315450" y="3544889"/>
            <a:ext cx="0" cy="333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81" name="Text Box 133"/>
          <p:cNvSpPr txBox="1">
            <a:spLocks noChangeArrowheads="1"/>
          </p:cNvSpPr>
          <p:nvPr/>
        </p:nvSpPr>
        <p:spPr bwMode="auto">
          <a:xfrm>
            <a:off x="7885113" y="2524125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Top view</a:t>
            </a:r>
            <a:endParaRPr lang="th-TH" sz="16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0183" name="Line 135"/>
          <p:cNvSpPr>
            <a:spLocks noChangeShapeType="1"/>
          </p:cNvSpPr>
          <p:nvPr/>
        </p:nvSpPr>
        <p:spPr bwMode="auto">
          <a:xfrm>
            <a:off x="9323388" y="4864100"/>
            <a:ext cx="544512" cy="323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84" name="Line 136"/>
          <p:cNvSpPr>
            <a:spLocks noChangeShapeType="1"/>
          </p:cNvSpPr>
          <p:nvPr/>
        </p:nvSpPr>
        <p:spPr bwMode="auto">
          <a:xfrm>
            <a:off x="9113838" y="4735514"/>
            <a:ext cx="544512" cy="31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85" name="Line 137"/>
          <p:cNvSpPr>
            <a:spLocks noChangeShapeType="1"/>
          </p:cNvSpPr>
          <p:nvPr/>
        </p:nvSpPr>
        <p:spPr bwMode="auto">
          <a:xfrm>
            <a:off x="9118601" y="3997326"/>
            <a:ext cx="544513" cy="31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86" name="Line 138"/>
          <p:cNvSpPr>
            <a:spLocks noChangeShapeType="1"/>
          </p:cNvSpPr>
          <p:nvPr/>
        </p:nvSpPr>
        <p:spPr bwMode="auto">
          <a:xfrm flipV="1">
            <a:off x="8537575" y="3968751"/>
            <a:ext cx="0" cy="1095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87" name="Line 139"/>
          <p:cNvSpPr>
            <a:spLocks noChangeShapeType="1"/>
          </p:cNvSpPr>
          <p:nvPr/>
        </p:nvSpPr>
        <p:spPr bwMode="auto">
          <a:xfrm>
            <a:off x="9313863" y="3878264"/>
            <a:ext cx="544512" cy="31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89" name="Freeform 141"/>
          <p:cNvSpPr>
            <a:spLocks/>
          </p:cNvSpPr>
          <p:nvPr/>
        </p:nvSpPr>
        <p:spPr bwMode="auto">
          <a:xfrm>
            <a:off x="8448675" y="3492501"/>
            <a:ext cx="876300" cy="506413"/>
          </a:xfrm>
          <a:custGeom>
            <a:avLst/>
            <a:gdLst>
              <a:gd name="T0" fmla="*/ 0 w 840"/>
              <a:gd name="T1" fmla="*/ 119033 h 485"/>
              <a:gd name="T2" fmla="*/ 669744 w 840"/>
              <a:gd name="T3" fmla="*/ 506413 h 485"/>
              <a:gd name="T4" fmla="*/ 876300 w 840"/>
              <a:gd name="T5" fmla="*/ 382159 h 485"/>
              <a:gd name="T6" fmla="*/ 206556 w 840"/>
              <a:gd name="T7" fmla="*/ 0 h 485"/>
              <a:gd name="T8" fmla="*/ 0 w 840"/>
              <a:gd name="T9" fmla="*/ 119033 h 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0"/>
              <a:gd name="T16" fmla="*/ 0 h 485"/>
              <a:gd name="T17" fmla="*/ 840 w 840"/>
              <a:gd name="T18" fmla="*/ 485 h 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0" h="485">
                <a:moveTo>
                  <a:pt x="0" y="114"/>
                </a:moveTo>
                <a:lnTo>
                  <a:pt x="642" y="485"/>
                </a:lnTo>
                <a:lnTo>
                  <a:pt x="840" y="366"/>
                </a:lnTo>
                <a:lnTo>
                  <a:pt x="198" y="0"/>
                </a:lnTo>
                <a:lnTo>
                  <a:pt x="0" y="11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62" name="Line 114"/>
          <p:cNvSpPr>
            <a:spLocks noChangeShapeType="1"/>
          </p:cNvSpPr>
          <p:nvPr/>
        </p:nvSpPr>
        <p:spPr bwMode="auto">
          <a:xfrm flipH="1">
            <a:off x="8070850" y="3997325"/>
            <a:ext cx="1036638" cy="598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90" name="Line 142"/>
          <p:cNvSpPr>
            <a:spLocks noChangeShapeType="1"/>
          </p:cNvSpPr>
          <p:nvPr/>
        </p:nvSpPr>
        <p:spPr bwMode="auto">
          <a:xfrm flipV="1">
            <a:off x="9115425" y="3668714"/>
            <a:ext cx="0" cy="333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60" name="Freeform 112"/>
          <p:cNvSpPr>
            <a:spLocks/>
          </p:cNvSpPr>
          <p:nvPr/>
        </p:nvSpPr>
        <p:spPr bwMode="auto">
          <a:xfrm>
            <a:off x="7894639" y="4692650"/>
            <a:ext cx="644525" cy="628650"/>
          </a:xfrm>
          <a:custGeom>
            <a:avLst/>
            <a:gdLst>
              <a:gd name="T0" fmla="*/ 0 w 618"/>
              <a:gd name="T1" fmla="*/ 0 h 603"/>
              <a:gd name="T2" fmla="*/ 0 w 618"/>
              <a:gd name="T3" fmla="*/ 256464 h 603"/>
              <a:gd name="T4" fmla="*/ 644525 w 618"/>
              <a:gd name="T5" fmla="*/ 628650 h 603"/>
              <a:gd name="T6" fmla="*/ 644525 w 618"/>
              <a:gd name="T7" fmla="*/ 375313 h 603"/>
              <a:gd name="T8" fmla="*/ 0 w 618"/>
              <a:gd name="T9" fmla="*/ 0 h 6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603"/>
              <a:gd name="T17" fmla="*/ 618 w 618"/>
              <a:gd name="T18" fmla="*/ 603 h 6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603">
                <a:moveTo>
                  <a:pt x="0" y="0"/>
                </a:moveTo>
                <a:lnTo>
                  <a:pt x="0" y="246"/>
                </a:lnTo>
                <a:lnTo>
                  <a:pt x="618" y="603"/>
                </a:lnTo>
                <a:lnTo>
                  <a:pt x="618" y="36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64" name="Line 116"/>
          <p:cNvSpPr>
            <a:spLocks noChangeShapeType="1"/>
          </p:cNvSpPr>
          <p:nvPr/>
        </p:nvSpPr>
        <p:spPr bwMode="auto">
          <a:xfrm flipH="1">
            <a:off x="8067676" y="4737100"/>
            <a:ext cx="1033463" cy="596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65" name="Line 117"/>
          <p:cNvSpPr>
            <a:spLocks noChangeShapeType="1"/>
          </p:cNvSpPr>
          <p:nvPr/>
        </p:nvSpPr>
        <p:spPr bwMode="auto">
          <a:xfrm flipH="1">
            <a:off x="8072438" y="5064125"/>
            <a:ext cx="461962" cy="266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66" name="Line 118"/>
          <p:cNvSpPr>
            <a:spLocks noChangeShapeType="1"/>
          </p:cNvSpPr>
          <p:nvPr/>
        </p:nvSpPr>
        <p:spPr bwMode="auto">
          <a:xfrm flipH="1">
            <a:off x="8072438" y="5316538"/>
            <a:ext cx="461962" cy="266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71" name="Line 123"/>
          <p:cNvSpPr>
            <a:spLocks noChangeShapeType="1"/>
          </p:cNvSpPr>
          <p:nvPr/>
        </p:nvSpPr>
        <p:spPr bwMode="auto">
          <a:xfrm>
            <a:off x="8542338" y="5073650"/>
            <a:ext cx="552450" cy="3190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72" name="Line 124"/>
          <p:cNvSpPr>
            <a:spLocks noChangeShapeType="1"/>
          </p:cNvSpPr>
          <p:nvPr/>
        </p:nvSpPr>
        <p:spPr bwMode="auto">
          <a:xfrm>
            <a:off x="8537576" y="5318125"/>
            <a:ext cx="5492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63" name="Freeform 115"/>
          <p:cNvSpPr>
            <a:spLocks/>
          </p:cNvSpPr>
          <p:nvPr/>
        </p:nvSpPr>
        <p:spPr bwMode="auto">
          <a:xfrm>
            <a:off x="7442201" y="4365625"/>
            <a:ext cx="1012825" cy="579438"/>
          </a:xfrm>
          <a:custGeom>
            <a:avLst/>
            <a:gdLst>
              <a:gd name="T0" fmla="*/ 1012825 w 638"/>
              <a:gd name="T1" fmla="*/ 0 h 365"/>
              <a:gd name="T2" fmla="*/ 0 w 638"/>
              <a:gd name="T3" fmla="*/ 579438 h 365"/>
              <a:gd name="T4" fmla="*/ 0 60000 65536"/>
              <a:gd name="T5" fmla="*/ 0 60000 65536"/>
              <a:gd name="T6" fmla="*/ 0 w 638"/>
              <a:gd name="T7" fmla="*/ 0 h 365"/>
              <a:gd name="T8" fmla="*/ 638 w 638"/>
              <a:gd name="T9" fmla="*/ 365 h 3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8" h="365">
                <a:moveTo>
                  <a:pt x="638" y="0"/>
                </a:moveTo>
                <a:lnTo>
                  <a:pt x="0" y="365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0198" name="Picture 15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24000"/>
          </a:blip>
          <a:srcRect/>
          <a:stretch>
            <a:fillRect/>
          </a:stretch>
        </p:blipFill>
        <p:spPr bwMode="auto">
          <a:xfrm>
            <a:off x="9909175" y="5365750"/>
            <a:ext cx="7048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191" name="Freeform 143"/>
          <p:cNvSpPr>
            <a:spLocks/>
          </p:cNvSpPr>
          <p:nvPr/>
        </p:nvSpPr>
        <p:spPr bwMode="auto">
          <a:xfrm>
            <a:off x="7123114" y="2786064"/>
            <a:ext cx="3005137" cy="1736725"/>
          </a:xfrm>
          <a:custGeom>
            <a:avLst/>
            <a:gdLst>
              <a:gd name="T0" fmla="*/ 3005137 w 2880"/>
              <a:gd name="T1" fmla="*/ 918460 h 1664"/>
              <a:gd name="T2" fmla="*/ 1588131 w 2880"/>
              <a:gd name="T3" fmla="*/ 1736725 h 1664"/>
              <a:gd name="T4" fmla="*/ 0 w 2880"/>
              <a:gd name="T5" fmla="*/ 819308 h 1664"/>
              <a:gd name="T6" fmla="*/ 1419093 w 2880"/>
              <a:gd name="T7" fmla="*/ 0 h 1664"/>
              <a:gd name="T8" fmla="*/ 3005137 w 2880"/>
              <a:gd name="T9" fmla="*/ 918460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0"/>
              <a:gd name="T16" fmla="*/ 0 h 1664"/>
              <a:gd name="T17" fmla="*/ 2880 w 2880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0" h="1664">
                <a:moveTo>
                  <a:pt x="2880" y="880"/>
                </a:moveTo>
                <a:lnTo>
                  <a:pt x="1522" y="1664"/>
                </a:lnTo>
                <a:lnTo>
                  <a:pt x="0" y="785"/>
                </a:lnTo>
                <a:lnTo>
                  <a:pt x="1360" y="0"/>
                </a:lnTo>
                <a:lnTo>
                  <a:pt x="2880" y="880"/>
                </a:lnTo>
                <a:close/>
              </a:path>
            </a:pathLst>
          </a:custGeom>
          <a:solidFill>
            <a:schemeClr val="accent2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92" name="Freeform 144"/>
          <p:cNvSpPr>
            <a:spLocks/>
          </p:cNvSpPr>
          <p:nvPr/>
        </p:nvSpPr>
        <p:spPr bwMode="auto">
          <a:xfrm>
            <a:off x="7904163" y="3282950"/>
            <a:ext cx="1204912" cy="692150"/>
          </a:xfrm>
          <a:custGeom>
            <a:avLst/>
            <a:gdLst>
              <a:gd name="T0" fmla="*/ 0 w 759"/>
              <a:gd name="T1" fmla="*/ 319088 h 436"/>
              <a:gd name="T2" fmla="*/ 636587 w 759"/>
              <a:gd name="T3" fmla="*/ 692150 h 436"/>
              <a:gd name="T4" fmla="*/ 1204912 w 759"/>
              <a:gd name="T5" fmla="*/ 369887 h 436"/>
              <a:gd name="T6" fmla="*/ 563562 w 759"/>
              <a:gd name="T7" fmla="*/ 0 h 436"/>
              <a:gd name="T8" fmla="*/ 0 w 759"/>
              <a:gd name="T9" fmla="*/ 319088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9"/>
              <a:gd name="T16" fmla="*/ 0 h 436"/>
              <a:gd name="T17" fmla="*/ 759 w 759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9" h="436">
                <a:moveTo>
                  <a:pt x="0" y="201"/>
                </a:moveTo>
                <a:lnTo>
                  <a:pt x="401" y="436"/>
                </a:lnTo>
                <a:lnTo>
                  <a:pt x="759" y="233"/>
                </a:lnTo>
                <a:lnTo>
                  <a:pt x="355" y="0"/>
                </a:lnTo>
                <a:lnTo>
                  <a:pt x="0" y="201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93" name="Freeform 145"/>
          <p:cNvSpPr>
            <a:spLocks/>
          </p:cNvSpPr>
          <p:nvPr/>
        </p:nvSpPr>
        <p:spPr bwMode="auto">
          <a:xfrm>
            <a:off x="8466139" y="3168650"/>
            <a:ext cx="846137" cy="482600"/>
          </a:xfrm>
          <a:custGeom>
            <a:avLst/>
            <a:gdLst>
              <a:gd name="T0" fmla="*/ 641393 w 810"/>
              <a:gd name="T1" fmla="*/ 482600 h 462"/>
              <a:gd name="T2" fmla="*/ 0 w 810"/>
              <a:gd name="T3" fmla="*/ 112816 h 462"/>
              <a:gd name="T4" fmla="*/ 194298 w 810"/>
              <a:gd name="T5" fmla="*/ 0 h 462"/>
              <a:gd name="T6" fmla="*/ 846137 w 810"/>
              <a:gd name="T7" fmla="*/ 376052 h 462"/>
              <a:gd name="T8" fmla="*/ 641393 w 810"/>
              <a:gd name="T9" fmla="*/ 482600 h 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0"/>
              <a:gd name="T16" fmla="*/ 0 h 462"/>
              <a:gd name="T17" fmla="*/ 810 w 810"/>
              <a:gd name="T18" fmla="*/ 462 h 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0" h="462">
                <a:moveTo>
                  <a:pt x="614" y="462"/>
                </a:moveTo>
                <a:lnTo>
                  <a:pt x="0" y="108"/>
                </a:lnTo>
                <a:lnTo>
                  <a:pt x="186" y="0"/>
                </a:lnTo>
                <a:lnTo>
                  <a:pt x="810" y="360"/>
                </a:lnTo>
                <a:lnTo>
                  <a:pt x="614" y="462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82" name="Freeform 134"/>
          <p:cNvSpPr>
            <a:spLocks/>
          </p:cNvSpPr>
          <p:nvPr/>
        </p:nvSpPr>
        <p:spPr bwMode="auto">
          <a:xfrm>
            <a:off x="7119939" y="3606801"/>
            <a:ext cx="1590675" cy="2620963"/>
          </a:xfrm>
          <a:custGeom>
            <a:avLst/>
            <a:gdLst>
              <a:gd name="T0" fmla="*/ 0 w 1525"/>
              <a:gd name="T1" fmla="*/ 0 h 2512"/>
              <a:gd name="T2" fmla="*/ 0 w 1525"/>
              <a:gd name="T3" fmla="*/ 1702791 h 2512"/>
              <a:gd name="T4" fmla="*/ 1590675 w 1525"/>
              <a:gd name="T5" fmla="*/ 2620963 h 2512"/>
              <a:gd name="T6" fmla="*/ 1590675 w 1525"/>
              <a:gd name="T7" fmla="*/ 918172 h 2512"/>
              <a:gd name="T8" fmla="*/ 0 w 1525"/>
              <a:gd name="T9" fmla="*/ 0 h 2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"/>
              <a:gd name="T16" fmla="*/ 0 h 2512"/>
              <a:gd name="T17" fmla="*/ 1525 w 1525"/>
              <a:gd name="T18" fmla="*/ 2512 h 2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" h="2512">
                <a:moveTo>
                  <a:pt x="0" y="0"/>
                </a:moveTo>
                <a:lnTo>
                  <a:pt x="0" y="1632"/>
                </a:lnTo>
                <a:lnTo>
                  <a:pt x="1525" y="2512"/>
                </a:lnTo>
                <a:lnTo>
                  <a:pt x="1525" y="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95" name="Freeform 147"/>
          <p:cNvSpPr>
            <a:spLocks/>
          </p:cNvSpPr>
          <p:nvPr/>
        </p:nvSpPr>
        <p:spPr bwMode="auto">
          <a:xfrm>
            <a:off x="7424739" y="4208464"/>
            <a:ext cx="642937" cy="1114425"/>
          </a:xfrm>
          <a:custGeom>
            <a:avLst/>
            <a:gdLst>
              <a:gd name="T0" fmla="*/ 0 w 616"/>
              <a:gd name="T1" fmla="*/ 0 h 1068"/>
              <a:gd name="T2" fmla="*/ 0 w 616"/>
              <a:gd name="T3" fmla="*/ 742950 h 1068"/>
              <a:gd name="T4" fmla="*/ 642937 w 616"/>
              <a:gd name="T5" fmla="*/ 1114425 h 1068"/>
              <a:gd name="T6" fmla="*/ 642937 w 616"/>
              <a:gd name="T7" fmla="*/ 375649 h 1068"/>
              <a:gd name="T8" fmla="*/ 0 w 616"/>
              <a:gd name="T9" fmla="*/ 0 h 10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1068"/>
              <a:gd name="T17" fmla="*/ 616 w 616"/>
              <a:gd name="T18" fmla="*/ 1068 h 10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1068">
                <a:moveTo>
                  <a:pt x="0" y="0"/>
                </a:moveTo>
                <a:lnTo>
                  <a:pt x="0" y="712"/>
                </a:lnTo>
                <a:lnTo>
                  <a:pt x="616" y="1068"/>
                </a:lnTo>
                <a:lnTo>
                  <a:pt x="616" y="36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96" name="Freeform 148"/>
          <p:cNvSpPr>
            <a:spLocks/>
          </p:cNvSpPr>
          <p:nvPr/>
        </p:nvSpPr>
        <p:spPr bwMode="auto">
          <a:xfrm>
            <a:off x="7421563" y="4949825"/>
            <a:ext cx="646112" cy="628650"/>
          </a:xfrm>
          <a:custGeom>
            <a:avLst/>
            <a:gdLst>
              <a:gd name="T0" fmla="*/ 0 w 618"/>
              <a:gd name="T1" fmla="*/ 0 h 602"/>
              <a:gd name="T2" fmla="*/ 0 w 618"/>
              <a:gd name="T3" fmla="*/ 256890 h 602"/>
              <a:gd name="T4" fmla="*/ 646112 w 618"/>
              <a:gd name="T5" fmla="*/ 628650 h 602"/>
              <a:gd name="T6" fmla="*/ 646112 w 618"/>
              <a:gd name="T7" fmla="*/ 369671 h 602"/>
              <a:gd name="T8" fmla="*/ 0 w 618"/>
              <a:gd name="T9" fmla="*/ 0 h 6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602"/>
              <a:gd name="T17" fmla="*/ 618 w 618"/>
              <a:gd name="T18" fmla="*/ 602 h 6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602">
                <a:moveTo>
                  <a:pt x="0" y="0"/>
                </a:moveTo>
                <a:lnTo>
                  <a:pt x="0" y="246"/>
                </a:lnTo>
                <a:lnTo>
                  <a:pt x="618" y="602"/>
                </a:lnTo>
                <a:lnTo>
                  <a:pt x="618" y="354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88" name="Freeform 140"/>
          <p:cNvSpPr>
            <a:spLocks/>
          </p:cNvSpPr>
          <p:nvPr/>
        </p:nvSpPr>
        <p:spPr bwMode="auto">
          <a:xfrm>
            <a:off x="8704264" y="3702050"/>
            <a:ext cx="1419225" cy="2520950"/>
          </a:xfrm>
          <a:custGeom>
            <a:avLst/>
            <a:gdLst>
              <a:gd name="T0" fmla="*/ 0 w 1360"/>
              <a:gd name="T1" fmla="*/ 826404 h 2416"/>
              <a:gd name="T2" fmla="*/ 0 w 1360"/>
              <a:gd name="T3" fmla="*/ 2520950 h 2416"/>
              <a:gd name="T4" fmla="*/ 1419225 w 1360"/>
              <a:gd name="T5" fmla="*/ 1694546 h 2416"/>
              <a:gd name="T6" fmla="*/ 1419225 w 1360"/>
              <a:gd name="T7" fmla="*/ 0 h 2416"/>
              <a:gd name="T8" fmla="*/ 0 w 1360"/>
              <a:gd name="T9" fmla="*/ 826404 h 2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0"/>
              <a:gd name="T16" fmla="*/ 0 h 2416"/>
              <a:gd name="T17" fmla="*/ 1360 w 1360"/>
              <a:gd name="T18" fmla="*/ 2416 h 24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0" h="2416">
                <a:moveTo>
                  <a:pt x="0" y="792"/>
                </a:moveTo>
                <a:lnTo>
                  <a:pt x="0" y="2416"/>
                </a:lnTo>
                <a:lnTo>
                  <a:pt x="1360" y="1624"/>
                </a:lnTo>
                <a:lnTo>
                  <a:pt x="1360" y="0"/>
                </a:lnTo>
                <a:lnTo>
                  <a:pt x="0" y="792"/>
                </a:lnTo>
                <a:close/>
              </a:path>
            </a:pathLst>
          </a:custGeom>
          <a:solidFill>
            <a:srgbClr val="993300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94" name="Freeform 146"/>
          <p:cNvSpPr>
            <a:spLocks/>
          </p:cNvSpPr>
          <p:nvPr/>
        </p:nvSpPr>
        <p:spPr bwMode="auto">
          <a:xfrm>
            <a:off x="9102725" y="4202113"/>
            <a:ext cx="769938" cy="1439862"/>
          </a:xfrm>
          <a:custGeom>
            <a:avLst/>
            <a:gdLst>
              <a:gd name="T0" fmla="*/ 0 w 738"/>
              <a:gd name="T1" fmla="*/ 1439862 h 1380"/>
              <a:gd name="T2" fmla="*/ 0 w 738"/>
              <a:gd name="T3" fmla="*/ 1183191 h 1380"/>
              <a:gd name="T4" fmla="*/ 573802 w 738"/>
              <a:gd name="T5" fmla="*/ 851397 h 1380"/>
              <a:gd name="T6" fmla="*/ 573802 w 738"/>
              <a:gd name="T7" fmla="*/ 112685 h 1380"/>
              <a:gd name="T8" fmla="*/ 769938 w 738"/>
              <a:gd name="T9" fmla="*/ 0 h 1380"/>
              <a:gd name="T10" fmla="*/ 769938 w 738"/>
              <a:gd name="T11" fmla="*/ 995383 h 1380"/>
              <a:gd name="T12" fmla="*/ 0 w 738"/>
              <a:gd name="T13" fmla="*/ 1439862 h 13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8"/>
              <a:gd name="T22" fmla="*/ 0 h 1380"/>
              <a:gd name="T23" fmla="*/ 738 w 738"/>
              <a:gd name="T24" fmla="*/ 1380 h 13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8" h="1380">
                <a:moveTo>
                  <a:pt x="0" y="1380"/>
                </a:moveTo>
                <a:lnTo>
                  <a:pt x="0" y="1134"/>
                </a:lnTo>
                <a:lnTo>
                  <a:pt x="550" y="816"/>
                </a:lnTo>
                <a:lnTo>
                  <a:pt x="550" y="108"/>
                </a:lnTo>
                <a:lnTo>
                  <a:pt x="738" y="0"/>
                </a:lnTo>
                <a:lnTo>
                  <a:pt x="738" y="954"/>
                </a:lnTo>
                <a:lnTo>
                  <a:pt x="0" y="138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200" name="Freeform 152"/>
          <p:cNvSpPr>
            <a:spLocks/>
          </p:cNvSpPr>
          <p:nvPr/>
        </p:nvSpPr>
        <p:spPr bwMode="auto">
          <a:xfrm>
            <a:off x="3833813" y="2544763"/>
            <a:ext cx="1638300" cy="2057400"/>
          </a:xfrm>
          <a:custGeom>
            <a:avLst/>
            <a:gdLst>
              <a:gd name="T0" fmla="*/ 0 w 1032"/>
              <a:gd name="T1" fmla="*/ 0 h 1296"/>
              <a:gd name="T2" fmla="*/ 0 w 1032"/>
              <a:gd name="T3" fmla="*/ 1857375 h 1296"/>
              <a:gd name="T4" fmla="*/ 1638300 w 1032"/>
              <a:gd name="T5" fmla="*/ 2057400 h 1296"/>
              <a:gd name="T6" fmla="*/ 1638300 w 1032"/>
              <a:gd name="T7" fmla="*/ 200025 h 1296"/>
              <a:gd name="T8" fmla="*/ 0 w 1032"/>
              <a:gd name="T9" fmla="*/ 0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2"/>
              <a:gd name="T16" fmla="*/ 0 h 1296"/>
              <a:gd name="T17" fmla="*/ 1032 w 1032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2" h="1296">
                <a:moveTo>
                  <a:pt x="0" y="0"/>
                </a:moveTo>
                <a:lnTo>
                  <a:pt x="0" y="1170"/>
                </a:lnTo>
                <a:lnTo>
                  <a:pt x="1032" y="1296"/>
                </a:lnTo>
                <a:lnTo>
                  <a:pt x="1032" y="126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202" name="AutoShape 15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43526" y="6287085"/>
            <a:ext cx="695325" cy="338554"/>
          </a:xfrm>
          <a:prstGeom prst="actionButtonBlank">
            <a:avLst/>
          </a:prstGeom>
          <a:solidFill>
            <a:srgbClr val="339933"/>
          </a:solidFill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play</a:t>
            </a:r>
            <a:endParaRPr lang="th-TH" sz="1600" dirty="0">
              <a:latin typeface="Bookman Old Style" pitchFamily="18" charset="0"/>
            </a:endParaRPr>
          </a:p>
        </p:txBody>
      </p:sp>
      <p:sp>
        <p:nvSpPr>
          <p:cNvPr id="130208" name="AutoShape 16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737726" y="6287085"/>
            <a:ext cx="695325" cy="338554"/>
          </a:xfrm>
          <a:prstGeom prst="actionButtonBlank">
            <a:avLst/>
          </a:prstGeom>
          <a:solidFill>
            <a:srgbClr val="339933"/>
          </a:solidFill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Bookman Old Style" pitchFamily="18" charset="0"/>
              </a:rPr>
              <a:t>play</a:t>
            </a:r>
            <a:endParaRPr lang="th-TH" sz="1600">
              <a:latin typeface="Bookman Old Style" pitchFamily="18" charset="0"/>
            </a:endParaRPr>
          </a:p>
        </p:txBody>
      </p:sp>
      <p:sp>
        <p:nvSpPr>
          <p:cNvPr id="130169" name="Text Box 121"/>
          <p:cNvSpPr txBox="1">
            <a:spLocks noChangeArrowheads="1"/>
          </p:cNvSpPr>
          <p:nvPr/>
        </p:nvSpPr>
        <p:spPr bwMode="auto">
          <a:xfrm>
            <a:off x="7456489" y="5822951"/>
            <a:ext cx="720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Front</a:t>
            </a:r>
          </a:p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view</a:t>
            </a:r>
            <a:endParaRPr lang="th-TH" sz="16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6611939" y="2151063"/>
            <a:ext cx="28924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charset="0"/>
              </a:rPr>
              <a:t>Glass box concept</a:t>
            </a:r>
            <a:endParaRPr lang="th-TH" sz="2400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02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30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30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30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0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0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0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30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30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30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30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130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30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30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13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3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3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3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130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0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130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0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202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1302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6" dur="1000"/>
                                        <p:tgtEl>
                                          <p:spTgt spid="13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1000"/>
                                        <p:tgtEl>
                                          <p:spTgt spid="13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13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1000"/>
                                        <p:tgtEl>
                                          <p:spTgt spid="13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1000"/>
                                        <p:tgtEl>
                                          <p:spTgt spid="13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3" dur="1000"/>
                                        <p:tgtEl>
                                          <p:spTgt spid="130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6" dur="1000"/>
                                        <p:tgtEl>
                                          <p:spTgt spid="130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9" dur="1000"/>
                                        <p:tgtEl>
                                          <p:spTgt spid="130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2" dur="1000"/>
                                        <p:tgtEl>
                                          <p:spTgt spid="130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30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1000"/>
                                        <p:tgtEl>
                                          <p:spTgt spid="1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7" dur="1000"/>
                                        <p:tgtEl>
                                          <p:spTgt spid="1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1000"/>
                                        <p:tgtEl>
                                          <p:spTgt spid="13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1000"/>
                                        <p:tgtEl>
                                          <p:spTgt spid="13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9" dur="1000"/>
                                        <p:tgtEl>
                                          <p:spTgt spid="130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1000"/>
                                        <p:tgtEl>
                                          <p:spTgt spid="130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5" dur="1000"/>
                                        <p:tgtEl>
                                          <p:spTgt spid="130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8" dur="1000"/>
                                        <p:tgtEl>
                                          <p:spTgt spid="130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1000"/>
                                        <p:tgtEl>
                                          <p:spTgt spid="130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5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93 L 0.19583 0.10463 L 0.35 0.025 " pathEditMode="relative" ptsTypes="AAA">
                                      <p:cBhvr>
                                        <p:cTn id="260" dur="2000" fill="hold"/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3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30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5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0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3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1000"/>
                                        <p:tgtEl>
                                          <p:spTgt spid="13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1000"/>
                                        <p:tgtEl>
                                          <p:spTgt spid="13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000"/>
                                        <p:tgtEl>
                                          <p:spTgt spid="13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13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1000"/>
                                        <p:tgtEl>
                                          <p:spTgt spid="13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3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1" dur="1000"/>
                                        <p:tgtEl>
                                          <p:spTgt spid="130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4" dur="1000"/>
                                        <p:tgtEl>
                                          <p:spTgt spid="130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7" dur="1000"/>
                                        <p:tgtEl>
                                          <p:spTgt spid="130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0" dur="1000"/>
                                        <p:tgtEl>
                                          <p:spTgt spid="130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3" dur="1000"/>
                                        <p:tgtEl>
                                          <p:spTgt spid="130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6" dur="1000"/>
                                        <p:tgtEl>
                                          <p:spTgt spid="130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30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30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3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3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30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3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61 0.025 L 0.00139 0.00463 L -0.02084 -0.39074 L 0.02777 -0.42037 " pathEditMode="relative" rAng="0" ptsTypes="AAAA">
                                      <p:cBhvr>
                                        <p:cTn id="337" dur="3000" fill="hold"/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500000">
                                      <p:cBhvr>
                                        <p:cTn id="340" dur="1000" fill="hold"/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4000"/>
                            </p:stCondLst>
                            <p:childTnLst>
                              <p:par>
                                <p:cTn id="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5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3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0"/>
                            </p:stCondLst>
                            <p:childTnLst>
                              <p:par>
                                <p:cTn id="3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1000"/>
                                        <p:tgtEl>
                                          <p:spTgt spid="13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1000"/>
                                        <p:tgtEl>
                                          <p:spTgt spid="13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1000"/>
                                        <p:tgtEl>
                                          <p:spTgt spid="13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1000"/>
                                        <p:tgtEl>
                                          <p:spTgt spid="13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60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6500"/>
                            </p:stCondLst>
                            <p:childTnLst>
                              <p:par>
                                <p:cTn id="36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8" dur="1000"/>
                                        <p:tgtEl>
                                          <p:spTgt spid="130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1" dur="1000"/>
                                        <p:tgtEl>
                                          <p:spTgt spid="130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4" dur="1000"/>
                                        <p:tgtEl>
                                          <p:spTgt spid="130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7" dur="1000"/>
                                        <p:tgtEl>
                                          <p:spTgt spid="13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7500"/>
                            </p:stCondLst>
                            <p:childTnLst>
                              <p:par>
                                <p:cTn id="3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30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8000"/>
                            </p:stCondLst>
                            <p:childTnLst>
                              <p:par>
                                <p:cTn id="3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1000"/>
                                        <p:tgtEl>
                                          <p:spTgt spid="1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1000"/>
                                        <p:tgtEl>
                                          <p:spTgt spid="13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1000"/>
                                        <p:tgtEl>
                                          <p:spTgt spid="1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9" dur="1000"/>
                                        <p:tgtEl>
                                          <p:spTgt spid="13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9500"/>
                            </p:stCondLst>
                            <p:childTnLst>
                              <p:par>
                                <p:cTn id="4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6" dur="1000"/>
                                        <p:tgtEl>
                                          <p:spTgt spid="130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9" dur="1000"/>
                                        <p:tgtEl>
                                          <p:spTgt spid="130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2" dur="1000"/>
                                        <p:tgtEl>
                                          <p:spTgt spid="13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5" dur="1000"/>
                                        <p:tgtEl>
                                          <p:spTgt spid="130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30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4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30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3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3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3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43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3" dur="1000" fill="hold"/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208"/>
                  </p:tgtEl>
                </p:cond>
              </p:nextCondLst>
            </p:seq>
          </p:childTnLst>
        </p:cTn>
      </p:par>
    </p:tnLst>
    <p:bldLst>
      <p:bldP spid="130203" grpId="0" animBg="1"/>
      <p:bldP spid="130201" grpId="0" animBg="1"/>
      <p:bldP spid="130059" grpId="0"/>
      <p:bldP spid="130082" grpId="0"/>
      <p:bldP spid="130115" grpId="0" animBg="1"/>
      <p:bldP spid="130115" grpId="1" animBg="1"/>
      <p:bldP spid="130116" grpId="0" animBg="1"/>
      <p:bldP spid="130116" grpId="1" animBg="1"/>
      <p:bldP spid="130117" grpId="0" animBg="1"/>
      <p:bldP spid="130117" grpId="1" animBg="1"/>
      <p:bldP spid="130118" grpId="0" animBg="1"/>
      <p:bldP spid="130118" grpId="1" animBg="1"/>
      <p:bldP spid="130119" grpId="0" animBg="1"/>
      <p:bldP spid="130119" grpId="1" animBg="1"/>
      <p:bldP spid="130120" grpId="0" animBg="1"/>
      <p:bldP spid="130120" grpId="1" animBg="1"/>
      <p:bldP spid="130121" grpId="0" animBg="1"/>
      <p:bldP spid="130121" grpId="1" animBg="1"/>
      <p:bldP spid="130122" grpId="0" animBg="1"/>
      <p:bldP spid="130122" grpId="1" animBg="1"/>
      <p:bldP spid="130123" grpId="0" animBg="1"/>
      <p:bldP spid="130123" grpId="1" animBg="1"/>
      <p:bldP spid="130130" grpId="0" animBg="1"/>
      <p:bldP spid="130131" grpId="0"/>
      <p:bldP spid="130132" grpId="0"/>
      <p:bldP spid="130133" grpId="0" animBg="1"/>
      <p:bldP spid="130133" grpId="1" animBg="1"/>
      <p:bldP spid="130134" grpId="0" animBg="1"/>
      <p:bldP spid="130134" grpId="1" animBg="1"/>
      <p:bldP spid="130135" grpId="0" animBg="1"/>
      <p:bldP spid="130135" grpId="1" animBg="1"/>
      <p:bldP spid="130136" grpId="0"/>
      <p:bldP spid="130137" grpId="0" animBg="1"/>
      <p:bldP spid="130137" grpId="1" animBg="1"/>
      <p:bldP spid="130159" grpId="0" animBg="1"/>
      <p:bldP spid="130159" grpId="1" animBg="1"/>
      <p:bldP spid="130161" grpId="0" animBg="1"/>
      <p:bldP spid="130161" grpId="1" animBg="1"/>
      <p:bldP spid="130167" grpId="0" animBg="1"/>
      <p:bldP spid="130167" grpId="1" animBg="1"/>
      <p:bldP spid="130168" grpId="0" animBg="1"/>
      <p:bldP spid="130168" grpId="1" animBg="1"/>
      <p:bldP spid="130170" grpId="0" animBg="1"/>
      <p:bldP spid="130170" grpId="1" animBg="1"/>
      <p:bldP spid="130173" grpId="0"/>
      <p:bldP spid="130174" grpId="0" animBg="1"/>
      <p:bldP spid="130174" grpId="1" animBg="1"/>
      <p:bldP spid="130175" grpId="0" animBg="1"/>
      <p:bldP spid="130175" grpId="1" animBg="1"/>
      <p:bldP spid="130176" grpId="0" animBg="1"/>
      <p:bldP spid="130176" grpId="1" animBg="1"/>
      <p:bldP spid="130177" grpId="0" animBg="1"/>
      <p:bldP spid="130177" grpId="1" animBg="1"/>
      <p:bldP spid="130178" grpId="0" animBg="1"/>
      <p:bldP spid="130178" grpId="1" animBg="1"/>
      <p:bldP spid="130179" grpId="0" animBg="1"/>
      <p:bldP spid="130179" grpId="1" animBg="1"/>
      <p:bldP spid="130180" grpId="0" animBg="1"/>
      <p:bldP spid="130180" grpId="1" animBg="1"/>
      <p:bldP spid="130181" grpId="0"/>
      <p:bldP spid="130183" grpId="0" animBg="1"/>
      <p:bldP spid="130183" grpId="1" animBg="1"/>
      <p:bldP spid="130184" grpId="0" animBg="1"/>
      <p:bldP spid="130184" grpId="1" animBg="1"/>
      <p:bldP spid="130185" grpId="0" animBg="1"/>
      <p:bldP spid="130185" grpId="1" animBg="1"/>
      <p:bldP spid="130186" grpId="0" animBg="1"/>
      <p:bldP spid="130186" grpId="1" animBg="1"/>
      <p:bldP spid="130187" grpId="0" animBg="1"/>
      <p:bldP spid="130187" grpId="1" animBg="1"/>
      <p:bldP spid="130189" grpId="0" animBg="1"/>
      <p:bldP spid="130189" grpId="1" animBg="1"/>
      <p:bldP spid="130162" grpId="0" animBg="1"/>
      <p:bldP spid="130162" grpId="1" animBg="1"/>
      <p:bldP spid="130190" grpId="0" animBg="1"/>
      <p:bldP spid="130190" grpId="1" animBg="1"/>
      <p:bldP spid="130160" grpId="0" animBg="1"/>
      <p:bldP spid="130160" grpId="1" animBg="1"/>
      <p:bldP spid="130164" grpId="0" animBg="1"/>
      <p:bldP spid="130164" grpId="1" animBg="1"/>
      <p:bldP spid="130165" grpId="0" animBg="1"/>
      <p:bldP spid="130165" grpId="1" animBg="1"/>
      <p:bldP spid="130166" grpId="0" animBg="1"/>
      <p:bldP spid="130166" grpId="1" animBg="1"/>
      <p:bldP spid="130171" grpId="0" animBg="1"/>
      <p:bldP spid="130171" grpId="1" animBg="1"/>
      <p:bldP spid="130172" grpId="0" animBg="1"/>
      <p:bldP spid="130172" grpId="1" animBg="1"/>
      <p:bldP spid="130163" grpId="0" animBg="1"/>
      <p:bldP spid="130163" grpId="1" animBg="1"/>
      <p:bldP spid="130191" grpId="0" animBg="1"/>
      <p:bldP spid="130192" grpId="0" animBg="1"/>
      <p:bldP spid="130193" grpId="0" animBg="1"/>
      <p:bldP spid="130182" grpId="0" animBg="1"/>
      <p:bldP spid="130195" grpId="0" animBg="1"/>
      <p:bldP spid="130196" grpId="0" animBg="1"/>
      <p:bldP spid="130188" grpId="0" animBg="1"/>
      <p:bldP spid="130194" grpId="0" animBg="1"/>
      <p:bldP spid="130200" grpId="0" animBg="1"/>
      <p:bldP spid="130202" grpId="0" animBg="1"/>
      <p:bldP spid="130208" grpId="0" animBg="1"/>
      <p:bldP spid="130169" grpId="0"/>
      <p:bldP spid="130210" grpId="0"/>
      <p:bldP spid="1302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5"/>
          <p:cNvGrpSpPr>
            <a:grpSpLocks/>
          </p:cNvGrpSpPr>
          <p:nvPr/>
        </p:nvGrpSpPr>
        <p:grpSpPr bwMode="auto">
          <a:xfrm>
            <a:off x="5857876" y="1666875"/>
            <a:ext cx="3222625" cy="2806700"/>
            <a:chOff x="1290" y="930"/>
            <a:chExt cx="2030" cy="1768"/>
          </a:xfrm>
        </p:grpSpPr>
        <p:sp>
          <p:nvSpPr>
            <p:cNvPr id="15522" name="Freeform 326"/>
            <p:cNvSpPr>
              <a:spLocks/>
            </p:cNvSpPr>
            <p:nvPr/>
          </p:nvSpPr>
          <p:spPr bwMode="auto">
            <a:xfrm>
              <a:off x="1290" y="931"/>
              <a:ext cx="957" cy="1701"/>
            </a:xfrm>
            <a:custGeom>
              <a:avLst/>
              <a:gdLst>
                <a:gd name="T0" fmla="*/ 0 w 1360"/>
                <a:gd name="T1" fmla="*/ 558 h 2416"/>
                <a:gd name="T2" fmla="*/ 0 w 1360"/>
                <a:gd name="T3" fmla="*/ 1701 h 2416"/>
                <a:gd name="T4" fmla="*/ 957 w 1360"/>
                <a:gd name="T5" fmla="*/ 1143 h 2416"/>
                <a:gd name="T6" fmla="*/ 957 w 1360"/>
                <a:gd name="T7" fmla="*/ 0 h 2416"/>
                <a:gd name="T8" fmla="*/ 0 w 1360"/>
                <a:gd name="T9" fmla="*/ 558 h 2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0"/>
                <a:gd name="T16" fmla="*/ 0 h 2416"/>
                <a:gd name="T17" fmla="*/ 1360 w 1360"/>
                <a:gd name="T18" fmla="*/ 2416 h 2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0" h="2416">
                  <a:moveTo>
                    <a:pt x="0" y="792"/>
                  </a:moveTo>
                  <a:lnTo>
                    <a:pt x="0" y="2416"/>
                  </a:lnTo>
                  <a:lnTo>
                    <a:pt x="1360" y="1624"/>
                  </a:lnTo>
                  <a:lnTo>
                    <a:pt x="1360" y="0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CC0099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23" name="Freeform 327"/>
            <p:cNvSpPr>
              <a:spLocks/>
            </p:cNvSpPr>
            <p:nvPr/>
          </p:nvSpPr>
          <p:spPr bwMode="auto">
            <a:xfrm>
              <a:off x="2247" y="930"/>
              <a:ext cx="1073" cy="1768"/>
            </a:xfrm>
            <a:custGeom>
              <a:avLst/>
              <a:gdLst>
                <a:gd name="T0" fmla="*/ 0 w 1525"/>
                <a:gd name="T1" fmla="*/ 0 h 2512"/>
                <a:gd name="T2" fmla="*/ 0 w 1525"/>
                <a:gd name="T3" fmla="*/ 1149 h 2512"/>
                <a:gd name="T4" fmla="*/ 1073 w 1525"/>
                <a:gd name="T5" fmla="*/ 1768 h 2512"/>
                <a:gd name="T6" fmla="*/ 1073 w 1525"/>
                <a:gd name="T7" fmla="*/ 619 h 2512"/>
                <a:gd name="T8" fmla="*/ 0 w 1525"/>
                <a:gd name="T9" fmla="*/ 0 h 2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5"/>
                <a:gd name="T16" fmla="*/ 0 h 2512"/>
                <a:gd name="T17" fmla="*/ 1525 w 1525"/>
                <a:gd name="T18" fmla="*/ 2512 h 25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5" h="2512">
                  <a:moveTo>
                    <a:pt x="0" y="0"/>
                  </a:moveTo>
                  <a:lnTo>
                    <a:pt x="0" y="1632"/>
                  </a:lnTo>
                  <a:lnTo>
                    <a:pt x="1525" y="2512"/>
                  </a:lnTo>
                  <a:lnTo>
                    <a:pt x="1525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320" name="Freeform 320"/>
          <p:cNvSpPr>
            <a:spLocks/>
          </p:cNvSpPr>
          <p:nvPr/>
        </p:nvSpPr>
        <p:spPr bwMode="auto">
          <a:xfrm>
            <a:off x="4362451" y="825500"/>
            <a:ext cx="1165225" cy="2713038"/>
          </a:xfrm>
          <a:custGeom>
            <a:avLst/>
            <a:gdLst>
              <a:gd name="T0" fmla="*/ 0 w 1360"/>
              <a:gd name="T1" fmla="*/ 889373 h 2416"/>
              <a:gd name="T2" fmla="*/ 0 w 1360"/>
              <a:gd name="T3" fmla="*/ 2713038 h 2416"/>
              <a:gd name="T4" fmla="*/ 1165225 w 1360"/>
              <a:gd name="T5" fmla="*/ 1823664 h 2416"/>
              <a:gd name="T6" fmla="*/ 1165225 w 1360"/>
              <a:gd name="T7" fmla="*/ 0 h 2416"/>
              <a:gd name="T8" fmla="*/ 0 w 1360"/>
              <a:gd name="T9" fmla="*/ 889373 h 2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0"/>
              <a:gd name="T16" fmla="*/ 0 h 2416"/>
              <a:gd name="T17" fmla="*/ 1360 w 1360"/>
              <a:gd name="T18" fmla="*/ 2416 h 24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0" h="2416">
                <a:moveTo>
                  <a:pt x="0" y="792"/>
                </a:moveTo>
                <a:lnTo>
                  <a:pt x="0" y="2416"/>
                </a:lnTo>
                <a:lnTo>
                  <a:pt x="1360" y="1624"/>
                </a:lnTo>
                <a:lnTo>
                  <a:pt x="1360" y="0"/>
                </a:lnTo>
                <a:lnTo>
                  <a:pt x="0" y="792"/>
                </a:lnTo>
                <a:close/>
              </a:path>
            </a:pathLst>
          </a:custGeom>
          <a:solidFill>
            <a:srgbClr val="66FFCC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89"/>
          <p:cNvGrpSpPr>
            <a:grpSpLocks/>
          </p:cNvGrpSpPr>
          <p:nvPr/>
        </p:nvGrpSpPr>
        <p:grpSpPr bwMode="auto">
          <a:xfrm>
            <a:off x="7553325" y="2659064"/>
            <a:ext cx="1519238" cy="2700337"/>
            <a:chOff x="3798" y="1675"/>
            <a:chExt cx="957" cy="1701"/>
          </a:xfrm>
        </p:grpSpPr>
        <p:sp>
          <p:nvSpPr>
            <p:cNvPr id="15520" name="Freeform 58"/>
            <p:cNvSpPr>
              <a:spLocks/>
            </p:cNvSpPr>
            <p:nvPr/>
          </p:nvSpPr>
          <p:spPr bwMode="auto">
            <a:xfrm>
              <a:off x="3798" y="1675"/>
              <a:ext cx="957" cy="1701"/>
            </a:xfrm>
            <a:custGeom>
              <a:avLst/>
              <a:gdLst>
                <a:gd name="T0" fmla="*/ 0 w 1360"/>
                <a:gd name="T1" fmla="*/ 558 h 2416"/>
                <a:gd name="T2" fmla="*/ 0 w 1360"/>
                <a:gd name="T3" fmla="*/ 1701 h 2416"/>
                <a:gd name="T4" fmla="*/ 957 w 1360"/>
                <a:gd name="T5" fmla="*/ 1143 h 2416"/>
                <a:gd name="T6" fmla="*/ 957 w 1360"/>
                <a:gd name="T7" fmla="*/ 0 h 2416"/>
                <a:gd name="T8" fmla="*/ 0 w 1360"/>
                <a:gd name="T9" fmla="*/ 558 h 2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0"/>
                <a:gd name="T16" fmla="*/ 0 h 2416"/>
                <a:gd name="T17" fmla="*/ 1360 w 1360"/>
                <a:gd name="T18" fmla="*/ 2416 h 2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0" h="2416">
                  <a:moveTo>
                    <a:pt x="0" y="792"/>
                  </a:moveTo>
                  <a:lnTo>
                    <a:pt x="0" y="2416"/>
                  </a:lnTo>
                  <a:lnTo>
                    <a:pt x="1360" y="1624"/>
                  </a:lnTo>
                  <a:lnTo>
                    <a:pt x="1360" y="0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993300">
                <a:alpha val="5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21" name="Freeform 64"/>
            <p:cNvSpPr>
              <a:spLocks/>
            </p:cNvSpPr>
            <p:nvPr/>
          </p:nvSpPr>
          <p:spPr bwMode="auto">
            <a:xfrm>
              <a:off x="4036" y="1903"/>
              <a:ext cx="519" cy="972"/>
            </a:xfrm>
            <a:custGeom>
              <a:avLst/>
              <a:gdLst>
                <a:gd name="T0" fmla="*/ 0 w 738"/>
                <a:gd name="T1" fmla="*/ 972 h 1380"/>
                <a:gd name="T2" fmla="*/ 0 w 738"/>
                <a:gd name="T3" fmla="*/ 799 h 1380"/>
                <a:gd name="T4" fmla="*/ 387 w 738"/>
                <a:gd name="T5" fmla="*/ 575 h 1380"/>
                <a:gd name="T6" fmla="*/ 387 w 738"/>
                <a:gd name="T7" fmla="*/ 76 h 1380"/>
                <a:gd name="T8" fmla="*/ 519 w 738"/>
                <a:gd name="T9" fmla="*/ 0 h 1380"/>
                <a:gd name="T10" fmla="*/ 519 w 738"/>
                <a:gd name="T11" fmla="*/ 672 h 1380"/>
                <a:gd name="T12" fmla="*/ 0 w 738"/>
                <a:gd name="T13" fmla="*/ 972 h 13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8"/>
                <a:gd name="T22" fmla="*/ 0 h 1380"/>
                <a:gd name="T23" fmla="*/ 738 w 738"/>
                <a:gd name="T24" fmla="*/ 1380 h 13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8" h="1380">
                  <a:moveTo>
                    <a:pt x="0" y="1380"/>
                  </a:moveTo>
                  <a:lnTo>
                    <a:pt x="0" y="1134"/>
                  </a:lnTo>
                  <a:lnTo>
                    <a:pt x="550" y="816"/>
                  </a:lnTo>
                  <a:lnTo>
                    <a:pt x="550" y="108"/>
                  </a:lnTo>
                  <a:lnTo>
                    <a:pt x="738" y="0"/>
                  </a:lnTo>
                  <a:lnTo>
                    <a:pt x="738" y="954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9933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90"/>
          <p:cNvGrpSpPr>
            <a:grpSpLocks/>
          </p:cNvGrpSpPr>
          <p:nvPr/>
        </p:nvGrpSpPr>
        <p:grpSpPr bwMode="auto">
          <a:xfrm>
            <a:off x="5854700" y="2552700"/>
            <a:ext cx="1703388" cy="2806700"/>
            <a:chOff x="2728" y="1608"/>
            <a:chExt cx="1073" cy="1768"/>
          </a:xfrm>
        </p:grpSpPr>
        <p:sp>
          <p:nvSpPr>
            <p:cNvPr id="15517" name="Freeform 52"/>
            <p:cNvSpPr>
              <a:spLocks/>
            </p:cNvSpPr>
            <p:nvPr/>
          </p:nvSpPr>
          <p:spPr bwMode="auto">
            <a:xfrm>
              <a:off x="2728" y="1608"/>
              <a:ext cx="1073" cy="1768"/>
            </a:xfrm>
            <a:custGeom>
              <a:avLst/>
              <a:gdLst>
                <a:gd name="T0" fmla="*/ 0 w 1525"/>
                <a:gd name="T1" fmla="*/ 0 h 2512"/>
                <a:gd name="T2" fmla="*/ 0 w 1525"/>
                <a:gd name="T3" fmla="*/ 1149 h 2512"/>
                <a:gd name="T4" fmla="*/ 1073 w 1525"/>
                <a:gd name="T5" fmla="*/ 1768 h 2512"/>
                <a:gd name="T6" fmla="*/ 1073 w 1525"/>
                <a:gd name="T7" fmla="*/ 619 h 2512"/>
                <a:gd name="T8" fmla="*/ 0 w 1525"/>
                <a:gd name="T9" fmla="*/ 0 h 2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5"/>
                <a:gd name="T16" fmla="*/ 0 h 2512"/>
                <a:gd name="T17" fmla="*/ 1525 w 1525"/>
                <a:gd name="T18" fmla="*/ 2512 h 25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5" h="2512">
                  <a:moveTo>
                    <a:pt x="0" y="0"/>
                  </a:moveTo>
                  <a:lnTo>
                    <a:pt x="0" y="1632"/>
                  </a:lnTo>
                  <a:lnTo>
                    <a:pt x="1525" y="2512"/>
                  </a:lnTo>
                  <a:lnTo>
                    <a:pt x="1525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>
                <a:alpha val="5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Freeform 65"/>
            <p:cNvSpPr>
              <a:spLocks/>
            </p:cNvSpPr>
            <p:nvPr/>
          </p:nvSpPr>
          <p:spPr bwMode="auto">
            <a:xfrm>
              <a:off x="2931" y="1923"/>
              <a:ext cx="433" cy="752"/>
            </a:xfrm>
            <a:custGeom>
              <a:avLst/>
              <a:gdLst>
                <a:gd name="T0" fmla="*/ 0 w 616"/>
                <a:gd name="T1" fmla="*/ 0 h 1068"/>
                <a:gd name="T2" fmla="*/ 0 w 616"/>
                <a:gd name="T3" fmla="*/ 501 h 1068"/>
                <a:gd name="T4" fmla="*/ 433 w 616"/>
                <a:gd name="T5" fmla="*/ 752 h 1068"/>
                <a:gd name="T6" fmla="*/ 433 w 616"/>
                <a:gd name="T7" fmla="*/ 253 h 1068"/>
                <a:gd name="T8" fmla="*/ 0 w 616"/>
                <a:gd name="T9" fmla="*/ 0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6"/>
                <a:gd name="T16" fmla="*/ 0 h 1068"/>
                <a:gd name="T17" fmla="*/ 616 w 616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6" h="1068">
                  <a:moveTo>
                    <a:pt x="0" y="0"/>
                  </a:moveTo>
                  <a:lnTo>
                    <a:pt x="0" y="712"/>
                  </a:lnTo>
                  <a:lnTo>
                    <a:pt x="616" y="1068"/>
                  </a:lnTo>
                  <a:lnTo>
                    <a:pt x="616" y="3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Freeform 66"/>
            <p:cNvSpPr>
              <a:spLocks/>
            </p:cNvSpPr>
            <p:nvPr/>
          </p:nvSpPr>
          <p:spPr bwMode="auto">
            <a:xfrm>
              <a:off x="2929" y="2423"/>
              <a:ext cx="435" cy="424"/>
            </a:xfrm>
            <a:custGeom>
              <a:avLst/>
              <a:gdLst>
                <a:gd name="T0" fmla="*/ 0 w 618"/>
                <a:gd name="T1" fmla="*/ 0 h 602"/>
                <a:gd name="T2" fmla="*/ 0 w 618"/>
                <a:gd name="T3" fmla="*/ 173 h 602"/>
                <a:gd name="T4" fmla="*/ 435 w 618"/>
                <a:gd name="T5" fmla="*/ 424 h 602"/>
                <a:gd name="T6" fmla="*/ 435 w 618"/>
                <a:gd name="T7" fmla="*/ 249 h 602"/>
                <a:gd name="T8" fmla="*/ 0 w 618"/>
                <a:gd name="T9" fmla="*/ 0 h 6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8"/>
                <a:gd name="T16" fmla="*/ 0 h 602"/>
                <a:gd name="T17" fmla="*/ 618 w 618"/>
                <a:gd name="T18" fmla="*/ 602 h 6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8" h="602">
                  <a:moveTo>
                    <a:pt x="0" y="0"/>
                  </a:moveTo>
                  <a:lnTo>
                    <a:pt x="0" y="246"/>
                  </a:lnTo>
                  <a:lnTo>
                    <a:pt x="618" y="602"/>
                  </a:lnTo>
                  <a:lnTo>
                    <a:pt x="618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91"/>
          <p:cNvGrpSpPr>
            <a:grpSpLocks/>
          </p:cNvGrpSpPr>
          <p:nvPr/>
        </p:nvGrpSpPr>
        <p:grpSpPr bwMode="auto">
          <a:xfrm>
            <a:off x="5864226" y="1676401"/>
            <a:ext cx="3217863" cy="1858963"/>
            <a:chOff x="2734" y="1056"/>
            <a:chExt cx="2027" cy="1171"/>
          </a:xfrm>
        </p:grpSpPr>
        <p:sp>
          <p:nvSpPr>
            <p:cNvPr id="15514" name="Freeform 61"/>
            <p:cNvSpPr>
              <a:spLocks/>
            </p:cNvSpPr>
            <p:nvPr/>
          </p:nvSpPr>
          <p:spPr bwMode="auto">
            <a:xfrm>
              <a:off x="2734" y="1056"/>
              <a:ext cx="2027" cy="1171"/>
            </a:xfrm>
            <a:custGeom>
              <a:avLst/>
              <a:gdLst>
                <a:gd name="T0" fmla="*/ 2027 w 2880"/>
                <a:gd name="T1" fmla="*/ 619 h 1664"/>
                <a:gd name="T2" fmla="*/ 1071 w 2880"/>
                <a:gd name="T3" fmla="*/ 1171 h 1664"/>
                <a:gd name="T4" fmla="*/ 0 w 2880"/>
                <a:gd name="T5" fmla="*/ 552 h 1664"/>
                <a:gd name="T6" fmla="*/ 957 w 2880"/>
                <a:gd name="T7" fmla="*/ 0 h 1664"/>
                <a:gd name="T8" fmla="*/ 2027 w 2880"/>
                <a:gd name="T9" fmla="*/ 619 h 16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0"/>
                <a:gd name="T16" fmla="*/ 0 h 1664"/>
                <a:gd name="T17" fmla="*/ 2880 w 2880"/>
                <a:gd name="T18" fmla="*/ 1664 h 16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0" h="1664">
                  <a:moveTo>
                    <a:pt x="2880" y="880"/>
                  </a:moveTo>
                  <a:lnTo>
                    <a:pt x="1522" y="1664"/>
                  </a:lnTo>
                  <a:lnTo>
                    <a:pt x="0" y="785"/>
                  </a:lnTo>
                  <a:lnTo>
                    <a:pt x="1360" y="0"/>
                  </a:lnTo>
                  <a:lnTo>
                    <a:pt x="2880" y="880"/>
                  </a:lnTo>
                  <a:close/>
                </a:path>
              </a:pathLst>
            </a:custGeom>
            <a:solidFill>
              <a:srgbClr val="3333CC">
                <a:alpha val="5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5" name="Freeform 62"/>
            <p:cNvSpPr>
              <a:spLocks/>
            </p:cNvSpPr>
            <p:nvPr/>
          </p:nvSpPr>
          <p:spPr bwMode="auto">
            <a:xfrm>
              <a:off x="3242" y="1371"/>
              <a:ext cx="812" cy="467"/>
            </a:xfrm>
            <a:custGeom>
              <a:avLst/>
              <a:gdLst>
                <a:gd name="T0" fmla="*/ 0 w 1154"/>
                <a:gd name="T1" fmla="*/ 216 h 663"/>
                <a:gd name="T2" fmla="*/ 435 w 1154"/>
                <a:gd name="T3" fmla="*/ 467 h 663"/>
                <a:gd name="T4" fmla="*/ 812 w 1154"/>
                <a:gd name="T5" fmla="*/ 249 h 663"/>
                <a:gd name="T6" fmla="*/ 380 w 1154"/>
                <a:gd name="T7" fmla="*/ 0 h 663"/>
                <a:gd name="T8" fmla="*/ 0 w 1154"/>
                <a:gd name="T9" fmla="*/ 216 h 6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4"/>
                <a:gd name="T16" fmla="*/ 0 h 663"/>
                <a:gd name="T17" fmla="*/ 1154 w 1154"/>
                <a:gd name="T18" fmla="*/ 663 h 6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4" h="663">
                  <a:moveTo>
                    <a:pt x="0" y="306"/>
                  </a:moveTo>
                  <a:lnTo>
                    <a:pt x="618" y="663"/>
                  </a:lnTo>
                  <a:lnTo>
                    <a:pt x="1154" y="354"/>
                  </a:lnTo>
                  <a:lnTo>
                    <a:pt x="540" y="0"/>
                  </a:lnTo>
                  <a:lnTo>
                    <a:pt x="0" y="306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6" name="Freeform 63"/>
            <p:cNvSpPr>
              <a:spLocks/>
            </p:cNvSpPr>
            <p:nvPr/>
          </p:nvSpPr>
          <p:spPr bwMode="auto">
            <a:xfrm>
              <a:off x="3620" y="1295"/>
              <a:ext cx="571" cy="326"/>
            </a:xfrm>
            <a:custGeom>
              <a:avLst/>
              <a:gdLst>
                <a:gd name="T0" fmla="*/ 433 w 810"/>
                <a:gd name="T1" fmla="*/ 326 h 462"/>
                <a:gd name="T2" fmla="*/ 0 w 810"/>
                <a:gd name="T3" fmla="*/ 76 h 462"/>
                <a:gd name="T4" fmla="*/ 131 w 810"/>
                <a:gd name="T5" fmla="*/ 0 h 462"/>
                <a:gd name="T6" fmla="*/ 571 w 810"/>
                <a:gd name="T7" fmla="*/ 254 h 462"/>
                <a:gd name="T8" fmla="*/ 433 w 810"/>
                <a:gd name="T9" fmla="*/ 326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0"/>
                <a:gd name="T16" fmla="*/ 0 h 462"/>
                <a:gd name="T17" fmla="*/ 810 w 810"/>
                <a:gd name="T18" fmla="*/ 462 h 4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0" h="462">
                  <a:moveTo>
                    <a:pt x="614" y="462"/>
                  </a:moveTo>
                  <a:lnTo>
                    <a:pt x="0" y="108"/>
                  </a:lnTo>
                  <a:lnTo>
                    <a:pt x="186" y="0"/>
                  </a:lnTo>
                  <a:lnTo>
                    <a:pt x="810" y="360"/>
                  </a:lnTo>
                  <a:lnTo>
                    <a:pt x="614" y="462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7" name="Text Box 69"/>
          <p:cNvSpPr txBox="1">
            <a:spLocks noChangeArrowheads="1"/>
          </p:cNvSpPr>
          <p:nvPr/>
        </p:nvSpPr>
        <p:spPr bwMode="auto">
          <a:xfrm>
            <a:off x="1968500" y="63501"/>
            <a:ext cx="820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Glass box : </a:t>
            </a:r>
            <a:r>
              <a:rPr lang="en-US" sz="2400" dirty="0">
                <a:solidFill>
                  <a:srgbClr val="CC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Revolution of the planes of projection</a:t>
            </a:r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7418389" y="3708400"/>
            <a:ext cx="269875" cy="1379538"/>
            <a:chOff x="3713" y="2336"/>
            <a:chExt cx="170" cy="869"/>
          </a:xfrm>
        </p:grpSpPr>
        <p:grpSp>
          <p:nvGrpSpPr>
            <p:cNvPr id="7" name="Group 86"/>
            <p:cNvGrpSpPr>
              <a:grpSpLocks/>
            </p:cNvGrpSpPr>
            <p:nvPr/>
          </p:nvGrpSpPr>
          <p:grpSpPr bwMode="auto">
            <a:xfrm>
              <a:off x="3713" y="2336"/>
              <a:ext cx="170" cy="190"/>
              <a:chOff x="3015" y="2610"/>
              <a:chExt cx="242" cy="270"/>
            </a:xfrm>
          </p:grpSpPr>
          <p:sp>
            <p:nvSpPr>
              <p:cNvPr id="15507" name="Freeform 80"/>
              <p:cNvSpPr>
                <a:spLocks/>
              </p:cNvSpPr>
              <p:nvPr/>
            </p:nvSpPr>
            <p:spPr bwMode="auto">
              <a:xfrm flipH="1">
                <a:off x="3138" y="2616"/>
                <a:ext cx="119" cy="262"/>
              </a:xfrm>
              <a:custGeom>
                <a:avLst/>
                <a:gdLst>
                  <a:gd name="T0" fmla="*/ 0 w 119"/>
                  <a:gd name="T1" fmla="*/ 0 h 262"/>
                  <a:gd name="T2" fmla="*/ 119 w 119"/>
                  <a:gd name="T3" fmla="*/ 70 h 262"/>
                  <a:gd name="T4" fmla="*/ 119 w 119"/>
                  <a:gd name="T5" fmla="*/ 262 h 262"/>
                  <a:gd name="T6" fmla="*/ 1 w 119"/>
                  <a:gd name="T7" fmla="*/ 194 h 262"/>
                  <a:gd name="T8" fmla="*/ 0 w 119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62"/>
                  <a:gd name="T17" fmla="*/ 119 w 119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62">
                    <a:moveTo>
                      <a:pt x="0" y="0"/>
                    </a:moveTo>
                    <a:lnTo>
                      <a:pt x="119" y="70"/>
                    </a:lnTo>
                    <a:lnTo>
                      <a:pt x="119" y="262"/>
                    </a:lnTo>
                    <a:lnTo>
                      <a:pt x="1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858585"/>
                </a:prst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8" name="Freeform 79"/>
              <p:cNvSpPr>
                <a:spLocks/>
              </p:cNvSpPr>
              <p:nvPr/>
            </p:nvSpPr>
            <p:spPr bwMode="auto">
              <a:xfrm>
                <a:off x="3015" y="2610"/>
                <a:ext cx="119" cy="262"/>
              </a:xfrm>
              <a:custGeom>
                <a:avLst/>
                <a:gdLst>
                  <a:gd name="T0" fmla="*/ 0 w 119"/>
                  <a:gd name="T1" fmla="*/ 0 h 262"/>
                  <a:gd name="T2" fmla="*/ 119 w 119"/>
                  <a:gd name="T3" fmla="*/ 70 h 262"/>
                  <a:gd name="T4" fmla="*/ 119 w 119"/>
                  <a:gd name="T5" fmla="*/ 262 h 262"/>
                  <a:gd name="T6" fmla="*/ 1 w 119"/>
                  <a:gd name="T7" fmla="*/ 194 h 262"/>
                  <a:gd name="T8" fmla="*/ 0 w 119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62"/>
                  <a:gd name="T17" fmla="*/ 119 w 119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62">
                    <a:moveTo>
                      <a:pt x="0" y="0"/>
                    </a:moveTo>
                    <a:lnTo>
                      <a:pt x="119" y="70"/>
                    </a:lnTo>
                    <a:lnTo>
                      <a:pt x="119" y="262"/>
                    </a:lnTo>
                    <a:lnTo>
                      <a:pt x="1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858585"/>
                </a:prst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81" name="Oval 81"/>
              <p:cNvSpPr>
                <a:spLocks noChangeArrowheads="1"/>
              </p:cNvSpPr>
              <p:nvPr/>
            </p:nvSpPr>
            <p:spPr bwMode="auto">
              <a:xfrm rot="-900000">
                <a:off x="3053" y="2675"/>
                <a:ext cx="33" cy="57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8082" name="Oval 82"/>
              <p:cNvSpPr>
                <a:spLocks noChangeArrowheads="1"/>
              </p:cNvSpPr>
              <p:nvPr/>
            </p:nvSpPr>
            <p:spPr bwMode="auto">
              <a:xfrm rot="-900000">
                <a:off x="3053" y="2761"/>
                <a:ext cx="33" cy="55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511" name="Line 83"/>
              <p:cNvSpPr>
                <a:spLocks noChangeShapeType="1"/>
              </p:cNvSpPr>
              <p:nvPr/>
            </p:nvSpPr>
            <p:spPr bwMode="auto">
              <a:xfrm>
                <a:off x="3138" y="2679"/>
                <a:ext cx="0" cy="201"/>
              </a:xfrm>
              <a:prstGeom prst="line">
                <a:avLst/>
              </a:prstGeom>
              <a:noFill/>
              <a:ln w="19050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84" name="Oval 84"/>
              <p:cNvSpPr>
                <a:spLocks noChangeArrowheads="1"/>
              </p:cNvSpPr>
              <p:nvPr/>
            </p:nvSpPr>
            <p:spPr bwMode="auto">
              <a:xfrm rot="900000" flipH="1">
                <a:off x="3186" y="2673"/>
                <a:ext cx="33" cy="57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8085" name="Oval 85"/>
              <p:cNvSpPr>
                <a:spLocks noChangeArrowheads="1"/>
              </p:cNvSpPr>
              <p:nvPr/>
            </p:nvSpPr>
            <p:spPr bwMode="auto">
              <a:xfrm rot="900000" flipH="1">
                <a:off x="3186" y="2756"/>
                <a:ext cx="33" cy="57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" name="Group 87"/>
            <p:cNvGrpSpPr>
              <a:grpSpLocks/>
            </p:cNvGrpSpPr>
            <p:nvPr/>
          </p:nvGrpSpPr>
          <p:grpSpPr bwMode="auto">
            <a:xfrm>
              <a:off x="3713" y="3015"/>
              <a:ext cx="170" cy="190"/>
              <a:chOff x="3015" y="2610"/>
              <a:chExt cx="242" cy="270"/>
            </a:xfrm>
          </p:grpSpPr>
          <p:sp>
            <p:nvSpPr>
              <p:cNvPr id="15500" name="Freeform 88"/>
              <p:cNvSpPr>
                <a:spLocks/>
              </p:cNvSpPr>
              <p:nvPr/>
            </p:nvSpPr>
            <p:spPr bwMode="auto">
              <a:xfrm flipH="1">
                <a:off x="3138" y="2616"/>
                <a:ext cx="119" cy="262"/>
              </a:xfrm>
              <a:custGeom>
                <a:avLst/>
                <a:gdLst>
                  <a:gd name="T0" fmla="*/ 0 w 119"/>
                  <a:gd name="T1" fmla="*/ 0 h 262"/>
                  <a:gd name="T2" fmla="*/ 119 w 119"/>
                  <a:gd name="T3" fmla="*/ 70 h 262"/>
                  <a:gd name="T4" fmla="*/ 119 w 119"/>
                  <a:gd name="T5" fmla="*/ 262 h 262"/>
                  <a:gd name="T6" fmla="*/ 1 w 119"/>
                  <a:gd name="T7" fmla="*/ 194 h 262"/>
                  <a:gd name="T8" fmla="*/ 0 w 119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62"/>
                  <a:gd name="T17" fmla="*/ 119 w 119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62">
                    <a:moveTo>
                      <a:pt x="0" y="0"/>
                    </a:moveTo>
                    <a:lnTo>
                      <a:pt x="119" y="70"/>
                    </a:lnTo>
                    <a:lnTo>
                      <a:pt x="119" y="262"/>
                    </a:lnTo>
                    <a:lnTo>
                      <a:pt x="1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858585"/>
                </a:prst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1" name="Freeform 89"/>
              <p:cNvSpPr>
                <a:spLocks/>
              </p:cNvSpPr>
              <p:nvPr/>
            </p:nvSpPr>
            <p:spPr bwMode="auto">
              <a:xfrm>
                <a:off x="3015" y="2610"/>
                <a:ext cx="119" cy="262"/>
              </a:xfrm>
              <a:custGeom>
                <a:avLst/>
                <a:gdLst>
                  <a:gd name="T0" fmla="*/ 0 w 119"/>
                  <a:gd name="T1" fmla="*/ 0 h 262"/>
                  <a:gd name="T2" fmla="*/ 119 w 119"/>
                  <a:gd name="T3" fmla="*/ 70 h 262"/>
                  <a:gd name="T4" fmla="*/ 119 w 119"/>
                  <a:gd name="T5" fmla="*/ 262 h 262"/>
                  <a:gd name="T6" fmla="*/ 1 w 119"/>
                  <a:gd name="T7" fmla="*/ 194 h 262"/>
                  <a:gd name="T8" fmla="*/ 0 w 119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62"/>
                  <a:gd name="T17" fmla="*/ 119 w 119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62">
                    <a:moveTo>
                      <a:pt x="0" y="0"/>
                    </a:moveTo>
                    <a:lnTo>
                      <a:pt x="119" y="70"/>
                    </a:lnTo>
                    <a:lnTo>
                      <a:pt x="119" y="262"/>
                    </a:lnTo>
                    <a:lnTo>
                      <a:pt x="1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858585"/>
                </a:prst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90" name="Oval 90"/>
              <p:cNvSpPr>
                <a:spLocks noChangeArrowheads="1"/>
              </p:cNvSpPr>
              <p:nvPr/>
            </p:nvSpPr>
            <p:spPr bwMode="auto">
              <a:xfrm rot="-900000">
                <a:off x="3053" y="2675"/>
                <a:ext cx="33" cy="57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8091" name="Oval 91"/>
              <p:cNvSpPr>
                <a:spLocks noChangeArrowheads="1"/>
              </p:cNvSpPr>
              <p:nvPr/>
            </p:nvSpPr>
            <p:spPr bwMode="auto">
              <a:xfrm rot="-900000">
                <a:off x="3053" y="2761"/>
                <a:ext cx="33" cy="55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504" name="Line 92"/>
              <p:cNvSpPr>
                <a:spLocks noChangeShapeType="1"/>
              </p:cNvSpPr>
              <p:nvPr/>
            </p:nvSpPr>
            <p:spPr bwMode="auto">
              <a:xfrm>
                <a:off x="3138" y="2679"/>
                <a:ext cx="0" cy="201"/>
              </a:xfrm>
              <a:prstGeom prst="line">
                <a:avLst/>
              </a:prstGeom>
              <a:noFill/>
              <a:ln w="19050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93" name="Oval 93"/>
              <p:cNvSpPr>
                <a:spLocks noChangeArrowheads="1"/>
              </p:cNvSpPr>
              <p:nvPr/>
            </p:nvSpPr>
            <p:spPr bwMode="auto">
              <a:xfrm rot="900000" flipH="1">
                <a:off x="3186" y="2673"/>
                <a:ext cx="33" cy="57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8094" name="Oval 94"/>
              <p:cNvSpPr>
                <a:spLocks noChangeArrowheads="1"/>
              </p:cNvSpPr>
              <p:nvPr/>
            </p:nvSpPr>
            <p:spPr bwMode="auto">
              <a:xfrm rot="900000" flipH="1">
                <a:off x="3186" y="2756"/>
                <a:ext cx="33" cy="57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" name="Group 244"/>
          <p:cNvGrpSpPr>
            <a:grpSpLocks/>
          </p:cNvGrpSpPr>
          <p:nvPr/>
        </p:nvGrpSpPr>
        <p:grpSpPr bwMode="auto">
          <a:xfrm>
            <a:off x="6018213" y="2633663"/>
            <a:ext cx="368300" cy="247650"/>
            <a:chOff x="2831" y="1659"/>
            <a:chExt cx="232" cy="156"/>
          </a:xfrm>
        </p:grpSpPr>
        <p:sp>
          <p:nvSpPr>
            <p:cNvPr id="15491" name="Freeform 96"/>
            <p:cNvSpPr>
              <a:spLocks/>
            </p:cNvSpPr>
            <p:nvPr/>
          </p:nvSpPr>
          <p:spPr bwMode="auto">
            <a:xfrm rot="18000000" flipV="1">
              <a:off x="2882" y="1680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2" name="Freeform 97"/>
            <p:cNvSpPr>
              <a:spLocks/>
            </p:cNvSpPr>
            <p:nvPr/>
          </p:nvSpPr>
          <p:spPr bwMode="auto">
            <a:xfrm rot="-3600000" flipH="1" flipV="1">
              <a:off x="2929" y="1609"/>
              <a:ext cx="84" cy="184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4 h 262"/>
                <a:gd name="T6" fmla="*/ 1 w 119"/>
                <a:gd name="T7" fmla="*/ 136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98" name="Oval 98"/>
            <p:cNvSpPr>
              <a:spLocks noChangeArrowheads="1"/>
            </p:cNvSpPr>
            <p:nvPr/>
          </p:nvSpPr>
          <p:spPr bwMode="auto">
            <a:xfrm rot="17100000" flipH="1" flipV="1">
              <a:off x="2983" y="1690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099" name="Oval 99"/>
            <p:cNvSpPr>
              <a:spLocks noChangeArrowheads="1"/>
            </p:cNvSpPr>
            <p:nvPr/>
          </p:nvSpPr>
          <p:spPr bwMode="auto">
            <a:xfrm rot="17100000" flipH="1" flipV="1">
              <a:off x="2932" y="1661"/>
              <a:ext cx="23" cy="39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95" name="Line 100"/>
            <p:cNvSpPr>
              <a:spLocks noChangeShapeType="1"/>
            </p:cNvSpPr>
            <p:nvPr/>
          </p:nvSpPr>
          <p:spPr bwMode="auto">
            <a:xfrm rot="-3600000" flipH="1" flipV="1">
              <a:off x="2925" y="1654"/>
              <a:ext cx="0" cy="141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1" name="Oval 101"/>
            <p:cNvSpPr>
              <a:spLocks noChangeArrowheads="1"/>
            </p:cNvSpPr>
            <p:nvPr/>
          </p:nvSpPr>
          <p:spPr bwMode="auto">
            <a:xfrm rot="18900000" flipV="1">
              <a:off x="2938" y="1772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102" name="Oval 102"/>
            <p:cNvSpPr>
              <a:spLocks noChangeArrowheads="1"/>
            </p:cNvSpPr>
            <p:nvPr/>
          </p:nvSpPr>
          <p:spPr bwMode="auto">
            <a:xfrm rot="18900000" flipV="1">
              <a:off x="2887" y="1742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" name="Group 103"/>
          <p:cNvGrpSpPr>
            <a:grpSpLocks/>
          </p:cNvGrpSpPr>
          <p:nvPr/>
        </p:nvGrpSpPr>
        <p:grpSpPr bwMode="auto">
          <a:xfrm rot="-3600000" flipH="1" flipV="1">
            <a:off x="7093745" y="3188495"/>
            <a:ext cx="271463" cy="301625"/>
            <a:chOff x="3015" y="2610"/>
            <a:chExt cx="242" cy="270"/>
          </a:xfrm>
        </p:grpSpPr>
        <p:sp>
          <p:nvSpPr>
            <p:cNvPr id="15484" name="Freeform 104"/>
            <p:cNvSpPr>
              <a:spLocks/>
            </p:cNvSpPr>
            <p:nvPr/>
          </p:nvSpPr>
          <p:spPr bwMode="auto">
            <a:xfrm flipH="1">
              <a:off x="3138" y="2616"/>
              <a:ext cx="119" cy="262"/>
            </a:xfrm>
            <a:custGeom>
              <a:avLst/>
              <a:gdLst>
                <a:gd name="T0" fmla="*/ 0 w 119"/>
                <a:gd name="T1" fmla="*/ 0 h 262"/>
                <a:gd name="T2" fmla="*/ 119 w 119"/>
                <a:gd name="T3" fmla="*/ 70 h 262"/>
                <a:gd name="T4" fmla="*/ 119 w 119"/>
                <a:gd name="T5" fmla="*/ 262 h 262"/>
                <a:gd name="T6" fmla="*/ 1 w 119"/>
                <a:gd name="T7" fmla="*/ 194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5485" name="Freeform 105"/>
            <p:cNvSpPr>
              <a:spLocks/>
            </p:cNvSpPr>
            <p:nvPr/>
          </p:nvSpPr>
          <p:spPr bwMode="auto">
            <a:xfrm>
              <a:off x="3015" y="2610"/>
              <a:ext cx="119" cy="262"/>
            </a:xfrm>
            <a:custGeom>
              <a:avLst/>
              <a:gdLst>
                <a:gd name="T0" fmla="*/ 0 w 119"/>
                <a:gd name="T1" fmla="*/ 0 h 262"/>
                <a:gd name="T2" fmla="*/ 119 w 119"/>
                <a:gd name="T3" fmla="*/ 70 h 262"/>
                <a:gd name="T4" fmla="*/ 119 w 119"/>
                <a:gd name="T5" fmla="*/ 262 h 262"/>
                <a:gd name="T6" fmla="*/ 1 w 119"/>
                <a:gd name="T7" fmla="*/ 194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06" name="Oval 106"/>
            <p:cNvSpPr>
              <a:spLocks noChangeArrowheads="1"/>
            </p:cNvSpPr>
            <p:nvPr/>
          </p:nvSpPr>
          <p:spPr bwMode="auto">
            <a:xfrm rot="-900000">
              <a:off x="3056" y="2676"/>
              <a:ext cx="31" cy="58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107" name="Oval 107"/>
            <p:cNvSpPr>
              <a:spLocks noChangeArrowheads="1"/>
            </p:cNvSpPr>
            <p:nvPr/>
          </p:nvSpPr>
          <p:spPr bwMode="auto">
            <a:xfrm rot="-900000">
              <a:off x="3058" y="2761"/>
              <a:ext cx="31" cy="5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8" name="Line 108"/>
            <p:cNvSpPr>
              <a:spLocks noChangeShapeType="1"/>
            </p:cNvSpPr>
            <p:nvPr/>
          </p:nvSpPr>
          <p:spPr bwMode="auto">
            <a:xfrm>
              <a:off x="3138" y="2679"/>
              <a:ext cx="0" cy="201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9" name="Oval 109"/>
            <p:cNvSpPr>
              <a:spLocks noChangeArrowheads="1"/>
            </p:cNvSpPr>
            <p:nvPr/>
          </p:nvSpPr>
          <p:spPr bwMode="auto">
            <a:xfrm rot="900000" flipH="1">
              <a:off x="3189" y="2673"/>
              <a:ext cx="31" cy="57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110" name="Oval 110"/>
            <p:cNvSpPr>
              <a:spLocks noChangeArrowheads="1"/>
            </p:cNvSpPr>
            <p:nvPr/>
          </p:nvSpPr>
          <p:spPr bwMode="auto">
            <a:xfrm rot="900000" flipH="1">
              <a:off x="3187" y="2757"/>
              <a:ext cx="30" cy="58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8121" name="Freeform 121"/>
          <p:cNvSpPr>
            <a:spLocks/>
          </p:cNvSpPr>
          <p:nvPr/>
        </p:nvSpPr>
        <p:spPr bwMode="auto">
          <a:xfrm>
            <a:off x="7543800" y="3543300"/>
            <a:ext cx="1765300" cy="1816100"/>
          </a:xfrm>
          <a:custGeom>
            <a:avLst/>
            <a:gdLst>
              <a:gd name="T0" fmla="*/ 0 w 1112"/>
              <a:gd name="T1" fmla="*/ 0 h 1144"/>
              <a:gd name="T2" fmla="*/ 0 w 1112"/>
              <a:gd name="T3" fmla="*/ 1816100 h 1144"/>
              <a:gd name="T4" fmla="*/ 1765300 w 1112"/>
              <a:gd name="T5" fmla="*/ 1816100 h 1144"/>
              <a:gd name="T6" fmla="*/ 1765300 w 1112"/>
              <a:gd name="T7" fmla="*/ 0 h 1144"/>
              <a:gd name="T8" fmla="*/ 0 w 1112"/>
              <a:gd name="T9" fmla="*/ 0 h 1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2"/>
              <a:gd name="T16" fmla="*/ 0 h 1144"/>
              <a:gd name="T17" fmla="*/ 1112 w 1112"/>
              <a:gd name="T18" fmla="*/ 1144 h 1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2" h="1144">
                <a:moveTo>
                  <a:pt x="0" y="0"/>
                </a:moveTo>
                <a:lnTo>
                  <a:pt x="0" y="1144"/>
                </a:lnTo>
                <a:lnTo>
                  <a:pt x="1112" y="1144"/>
                </a:lnTo>
                <a:lnTo>
                  <a:pt x="111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00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161" name="Freeform 161"/>
          <p:cNvSpPr>
            <a:spLocks/>
          </p:cNvSpPr>
          <p:nvPr/>
        </p:nvSpPr>
        <p:spPr bwMode="auto">
          <a:xfrm>
            <a:off x="5856288" y="1000125"/>
            <a:ext cx="2595562" cy="2533650"/>
          </a:xfrm>
          <a:custGeom>
            <a:avLst/>
            <a:gdLst>
              <a:gd name="T0" fmla="*/ 1700212 w 1635"/>
              <a:gd name="T1" fmla="*/ 2533650 h 1596"/>
              <a:gd name="T2" fmla="*/ 0 w 1635"/>
              <a:gd name="T3" fmla="*/ 1552575 h 1596"/>
              <a:gd name="T4" fmla="*/ 896937 w 1635"/>
              <a:gd name="T5" fmla="*/ 0 h 1596"/>
              <a:gd name="T6" fmla="*/ 2595562 w 1635"/>
              <a:gd name="T7" fmla="*/ 981075 h 1596"/>
              <a:gd name="T8" fmla="*/ 1700212 w 1635"/>
              <a:gd name="T9" fmla="*/ 2533650 h 1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5"/>
              <a:gd name="T16" fmla="*/ 0 h 1596"/>
              <a:gd name="T17" fmla="*/ 1635 w 1635"/>
              <a:gd name="T18" fmla="*/ 1596 h 15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5" h="1596">
                <a:moveTo>
                  <a:pt x="1071" y="1596"/>
                </a:moveTo>
                <a:lnTo>
                  <a:pt x="0" y="978"/>
                </a:lnTo>
                <a:lnTo>
                  <a:pt x="565" y="0"/>
                </a:lnTo>
                <a:lnTo>
                  <a:pt x="1635" y="618"/>
                </a:lnTo>
                <a:lnTo>
                  <a:pt x="1071" y="1596"/>
                </a:lnTo>
                <a:close/>
              </a:path>
            </a:pathLst>
          </a:custGeom>
          <a:solidFill>
            <a:srgbClr val="3333CC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292"/>
          <p:cNvGrpSpPr>
            <a:grpSpLocks/>
          </p:cNvGrpSpPr>
          <p:nvPr/>
        </p:nvGrpSpPr>
        <p:grpSpPr bwMode="auto">
          <a:xfrm>
            <a:off x="7556500" y="3530600"/>
            <a:ext cx="1498600" cy="2693988"/>
            <a:chOff x="3800" y="2224"/>
            <a:chExt cx="944" cy="1697"/>
          </a:xfrm>
        </p:grpSpPr>
        <p:sp>
          <p:nvSpPr>
            <p:cNvPr id="15482" name="Freeform 116"/>
            <p:cNvSpPr>
              <a:spLocks/>
            </p:cNvSpPr>
            <p:nvPr/>
          </p:nvSpPr>
          <p:spPr bwMode="auto">
            <a:xfrm>
              <a:off x="3800" y="2224"/>
              <a:ext cx="944" cy="1697"/>
            </a:xfrm>
            <a:custGeom>
              <a:avLst/>
              <a:gdLst>
                <a:gd name="T0" fmla="*/ 0 w 944"/>
                <a:gd name="T1" fmla="*/ 0 h 1697"/>
                <a:gd name="T2" fmla="*/ 0 w 944"/>
                <a:gd name="T3" fmla="*/ 1152 h 1697"/>
                <a:gd name="T4" fmla="*/ 944 w 944"/>
                <a:gd name="T5" fmla="*/ 1697 h 1697"/>
                <a:gd name="T6" fmla="*/ 944 w 944"/>
                <a:gd name="T7" fmla="*/ 544 h 1697"/>
                <a:gd name="T8" fmla="*/ 0 w 944"/>
                <a:gd name="T9" fmla="*/ 0 h 1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4"/>
                <a:gd name="T16" fmla="*/ 0 h 1697"/>
                <a:gd name="T17" fmla="*/ 944 w 944"/>
                <a:gd name="T18" fmla="*/ 1697 h 16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4" h="1697">
                  <a:moveTo>
                    <a:pt x="0" y="0"/>
                  </a:moveTo>
                  <a:lnTo>
                    <a:pt x="0" y="1152"/>
                  </a:lnTo>
                  <a:lnTo>
                    <a:pt x="944" y="1697"/>
                  </a:lnTo>
                  <a:lnTo>
                    <a:pt x="944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3300">
                <a:alpha val="5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83" name="Freeform 186"/>
            <p:cNvSpPr>
              <a:spLocks/>
            </p:cNvSpPr>
            <p:nvPr/>
          </p:nvSpPr>
          <p:spPr bwMode="auto">
            <a:xfrm>
              <a:off x="4010" y="2778"/>
              <a:ext cx="528" cy="762"/>
            </a:xfrm>
            <a:custGeom>
              <a:avLst/>
              <a:gdLst>
                <a:gd name="T0" fmla="*/ 390 w 528"/>
                <a:gd name="T1" fmla="*/ 0 h 762"/>
                <a:gd name="T2" fmla="*/ 528 w 528"/>
                <a:gd name="T3" fmla="*/ 80 h 762"/>
                <a:gd name="T4" fmla="*/ 528 w 528"/>
                <a:gd name="T5" fmla="*/ 762 h 762"/>
                <a:gd name="T6" fmla="*/ 0 w 528"/>
                <a:gd name="T7" fmla="*/ 457 h 762"/>
                <a:gd name="T8" fmla="*/ 0 w 528"/>
                <a:gd name="T9" fmla="*/ 264 h 762"/>
                <a:gd name="T10" fmla="*/ 390 w 528"/>
                <a:gd name="T11" fmla="*/ 489 h 762"/>
                <a:gd name="T12" fmla="*/ 390 w 528"/>
                <a:gd name="T13" fmla="*/ 0 h 7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762"/>
                <a:gd name="T23" fmla="*/ 528 w 528"/>
                <a:gd name="T24" fmla="*/ 762 h 7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762">
                  <a:moveTo>
                    <a:pt x="390" y="0"/>
                  </a:moveTo>
                  <a:lnTo>
                    <a:pt x="528" y="80"/>
                  </a:lnTo>
                  <a:lnTo>
                    <a:pt x="528" y="762"/>
                  </a:lnTo>
                  <a:lnTo>
                    <a:pt x="0" y="457"/>
                  </a:lnTo>
                  <a:lnTo>
                    <a:pt x="0" y="264"/>
                  </a:lnTo>
                  <a:lnTo>
                    <a:pt x="390" y="489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9933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96"/>
          <p:cNvGrpSpPr>
            <a:grpSpLocks/>
          </p:cNvGrpSpPr>
          <p:nvPr/>
        </p:nvGrpSpPr>
        <p:grpSpPr bwMode="auto">
          <a:xfrm>
            <a:off x="7418389" y="3713163"/>
            <a:ext cx="269875" cy="368300"/>
            <a:chOff x="1755" y="2324"/>
            <a:chExt cx="170" cy="232"/>
          </a:xfrm>
        </p:grpSpPr>
        <p:sp>
          <p:nvSpPr>
            <p:cNvPr id="15474" name="Freeform 189"/>
            <p:cNvSpPr>
              <a:spLocks/>
            </p:cNvSpPr>
            <p:nvPr/>
          </p:nvSpPr>
          <p:spPr bwMode="auto">
            <a:xfrm>
              <a:off x="1755" y="2324"/>
              <a:ext cx="84" cy="184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4 h 262"/>
                <a:gd name="T6" fmla="*/ 1 w 119"/>
                <a:gd name="T7" fmla="*/ 136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90" name="Oval 190"/>
            <p:cNvSpPr>
              <a:spLocks noChangeArrowheads="1"/>
            </p:cNvSpPr>
            <p:nvPr/>
          </p:nvSpPr>
          <p:spPr bwMode="auto">
            <a:xfrm rot="-900000">
              <a:off x="1782" y="2370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191" name="Oval 191"/>
            <p:cNvSpPr>
              <a:spLocks noChangeArrowheads="1"/>
            </p:cNvSpPr>
            <p:nvPr/>
          </p:nvSpPr>
          <p:spPr bwMode="auto">
            <a:xfrm rot="-900000">
              <a:off x="1782" y="2430"/>
              <a:ext cx="23" cy="39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" name="Group 195"/>
            <p:cNvGrpSpPr>
              <a:grpSpLocks/>
            </p:cNvGrpSpPr>
            <p:nvPr/>
          </p:nvGrpSpPr>
          <p:grpSpPr bwMode="auto">
            <a:xfrm flipV="1">
              <a:off x="1841" y="2370"/>
              <a:ext cx="84" cy="186"/>
              <a:chOff x="1841" y="2328"/>
              <a:chExt cx="84" cy="186"/>
            </a:xfrm>
          </p:grpSpPr>
          <p:sp>
            <p:nvSpPr>
              <p:cNvPr id="15478" name="Freeform 188"/>
              <p:cNvSpPr>
                <a:spLocks/>
              </p:cNvSpPr>
              <p:nvPr/>
            </p:nvSpPr>
            <p:spPr bwMode="auto">
              <a:xfrm flipH="1">
                <a:off x="1841" y="2328"/>
                <a:ext cx="84" cy="185"/>
              </a:xfrm>
              <a:custGeom>
                <a:avLst/>
                <a:gdLst>
                  <a:gd name="T0" fmla="*/ 0 w 119"/>
                  <a:gd name="T1" fmla="*/ 0 h 262"/>
                  <a:gd name="T2" fmla="*/ 84 w 119"/>
                  <a:gd name="T3" fmla="*/ 49 h 262"/>
                  <a:gd name="T4" fmla="*/ 84 w 119"/>
                  <a:gd name="T5" fmla="*/ 185 h 262"/>
                  <a:gd name="T6" fmla="*/ 1 w 119"/>
                  <a:gd name="T7" fmla="*/ 137 h 262"/>
                  <a:gd name="T8" fmla="*/ 0 w 119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62"/>
                  <a:gd name="T17" fmla="*/ 119 w 119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62">
                    <a:moveTo>
                      <a:pt x="0" y="0"/>
                    </a:moveTo>
                    <a:lnTo>
                      <a:pt x="119" y="70"/>
                    </a:lnTo>
                    <a:lnTo>
                      <a:pt x="119" y="262"/>
                    </a:lnTo>
                    <a:lnTo>
                      <a:pt x="1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858585"/>
                </a:prst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9" name="Line 192"/>
              <p:cNvSpPr>
                <a:spLocks noChangeShapeType="1"/>
              </p:cNvSpPr>
              <p:nvPr/>
            </p:nvSpPr>
            <p:spPr bwMode="auto">
              <a:xfrm>
                <a:off x="1841" y="2373"/>
                <a:ext cx="0" cy="141"/>
              </a:xfrm>
              <a:prstGeom prst="line">
                <a:avLst/>
              </a:prstGeom>
              <a:noFill/>
              <a:ln w="19050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193" name="Oval 193"/>
              <p:cNvSpPr>
                <a:spLocks noChangeArrowheads="1"/>
              </p:cNvSpPr>
              <p:nvPr/>
            </p:nvSpPr>
            <p:spPr bwMode="auto">
              <a:xfrm rot="900000" flipH="1">
                <a:off x="1875" y="2368"/>
                <a:ext cx="23" cy="40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8194" name="Oval 194"/>
              <p:cNvSpPr>
                <a:spLocks noChangeArrowheads="1"/>
              </p:cNvSpPr>
              <p:nvPr/>
            </p:nvSpPr>
            <p:spPr bwMode="auto">
              <a:xfrm rot="900000" flipH="1">
                <a:off x="1875" y="2427"/>
                <a:ext cx="23" cy="40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4" name="Group 249"/>
          <p:cNvGrpSpPr>
            <a:grpSpLocks/>
          </p:cNvGrpSpPr>
          <p:nvPr/>
        </p:nvGrpSpPr>
        <p:grpSpPr bwMode="auto">
          <a:xfrm>
            <a:off x="7418389" y="4789488"/>
            <a:ext cx="269875" cy="368300"/>
            <a:chOff x="3713" y="3047"/>
            <a:chExt cx="170" cy="232"/>
          </a:xfrm>
        </p:grpSpPr>
        <p:sp>
          <p:nvSpPr>
            <p:cNvPr id="15466" name="Freeform 198"/>
            <p:cNvSpPr>
              <a:spLocks/>
            </p:cNvSpPr>
            <p:nvPr/>
          </p:nvSpPr>
          <p:spPr bwMode="auto">
            <a:xfrm>
              <a:off x="3713" y="3047"/>
              <a:ext cx="84" cy="184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4 h 262"/>
                <a:gd name="T6" fmla="*/ 1 w 119"/>
                <a:gd name="T7" fmla="*/ 136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99" name="Oval 199"/>
            <p:cNvSpPr>
              <a:spLocks noChangeArrowheads="1"/>
            </p:cNvSpPr>
            <p:nvPr/>
          </p:nvSpPr>
          <p:spPr bwMode="auto">
            <a:xfrm rot="-900000">
              <a:off x="3740" y="3093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00" name="Oval 200"/>
            <p:cNvSpPr>
              <a:spLocks noChangeArrowheads="1"/>
            </p:cNvSpPr>
            <p:nvPr/>
          </p:nvSpPr>
          <p:spPr bwMode="auto">
            <a:xfrm rot="-900000">
              <a:off x="3740" y="3153"/>
              <a:ext cx="23" cy="39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5" name="Group 201"/>
            <p:cNvGrpSpPr>
              <a:grpSpLocks/>
            </p:cNvGrpSpPr>
            <p:nvPr/>
          </p:nvGrpSpPr>
          <p:grpSpPr bwMode="auto">
            <a:xfrm flipV="1">
              <a:off x="3799" y="3093"/>
              <a:ext cx="84" cy="186"/>
              <a:chOff x="1841" y="2328"/>
              <a:chExt cx="84" cy="186"/>
            </a:xfrm>
          </p:grpSpPr>
          <p:sp>
            <p:nvSpPr>
              <p:cNvPr id="15470" name="Freeform 202"/>
              <p:cNvSpPr>
                <a:spLocks/>
              </p:cNvSpPr>
              <p:nvPr/>
            </p:nvSpPr>
            <p:spPr bwMode="auto">
              <a:xfrm flipH="1">
                <a:off x="1841" y="2328"/>
                <a:ext cx="84" cy="185"/>
              </a:xfrm>
              <a:custGeom>
                <a:avLst/>
                <a:gdLst>
                  <a:gd name="T0" fmla="*/ 0 w 119"/>
                  <a:gd name="T1" fmla="*/ 0 h 262"/>
                  <a:gd name="T2" fmla="*/ 84 w 119"/>
                  <a:gd name="T3" fmla="*/ 49 h 262"/>
                  <a:gd name="T4" fmla="*/ 84 w 119"/>
                  <a:gd name="T5" fmla="*/ 185 h 262"/>
                  <a:gd name="T6" fmla="*/ 1 w 119"/>
                  <a:gd name="T7" fmla="*/ 137 h 262"/>
                  <a:gd name="T8" fmla="*/ 0 w 119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62"/>
                  <a:gd name="T17" fmla="*/ 119 w 119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62">
                    <a:moveTo>
                      <a:pt x="0" y="0"/>
                    </a:moveTo>
                    <a:lnTo>
                      <a:pt x="119" y="70"/>
                    </a:lnTo>
                    <a:lnTo>
                      <a:pt x="119" y="262"/>
                    </a:lnTo>
                    <a:lnTo>
                      <a:pt x="1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858585"/>
                </a:prst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1" name="Line 203"/>
              <p:cNvSpPr>
                <a:spLocks noChangeShapeType="1"/>
              </p:cNvSpPr>
              <p:nvPr/>
            </p:nvSpPr>
            <p:spPr bwMode="auto">
              <a:xfrm>
                <a:off x="1841" y="2373"/>
                <a:ext cx="0" cy="141"/>
              </a:xfrm>
              <a:prstGeom prst="line">
                <a:avLst/>
              </a:prstGeom>
              <a:noFill/>
              <a:ln w="19050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04" name="Oval 204"/>
              <p:cNvSpPr>
                <a:spLocks noChangeArrowheads="1"/>
              </p:cNvSpPr>
              <p:nvPr/>
            </p:nvSpPr>
            <p:spPr bwMode="auto">
              <a:xfrm rot="900000" flipH="1">
                <a:off x="1875" y="2368"/>
                <a:ext cx="23" cy="40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8205" name="Oval 205"/>
              <p:cNvSpPr>
                <a:spLocks noChangeArrowheads="1"/>
              </p:cNvSpPr>
              <p:nvPr/>
            </p:nvSpPr>
            <p:spPr bwMode="auto">
              <a:xfrm rot="900000" flipH="1">
                <a:off x="1875" y="2427"/>
                <a:ext cx="23" cy="40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28218" name="Freeform 218"/>
          <p:cNvSpPr>
            <a:spLocks/>
          </p:cNvSpPr>
          <p:nvPr/>
        </p:nvSpPr>
        <p:spPr bwMode="auto">
          <a:xfrm>
            <a:off x="4356100" y="1687514"/>
            <a:ext cx="1498600" cy="2693987"/>
          </a:xfrm>
          <a:custGeom>
            <a:avLst/>
            <a:gdLst>
              <a:gd name="T0" fmla="*/ 0 w 944"/>
              <a:gd name="T1" fmla="*/ 0 h 1697"/>
              <a:gd name="T2" fmla="*/ 0 w 944"/>
              <a:gd name="T3" fmla="*/ 1828800 h 1697"/>
              <a:gd name="T4" fmla="*/ 1498600 w 944"/>
              <a:gd name="T5" fmla="*/ 2693987 h 1697"/>
              <a:gd name="T6" fmla="*/ 1498600 w 944"/>
              <a:gd name="T7" fmla="*/ 863600 h 1697"/>
              <a:gd name="T8" fmla="*/ 0 w 944"/>
              <a:gd name="T9" fmla="*/ 0 h 16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4"/>
              <a:gd name="T16" fmla="*/ 0 h 1697"/>
              <a:gd name="T17" fmla="*/ 944 w 944"/>
              <a:gd name="T18" fmla="*/ 1697 h 16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4" h="1697">
                <a:moveTo>
                  <a:pt x="0" y="0"/>
                </a:moveTo>
                <a:lnTo>
                  <a:pt x="0" y="1152"/>
                </a:lnTo>
                <a:lnTo>
                  <a:pt x="944" y="1697"/>
                </a:lnTo>
                <a:lnTo>
                  <a:pt x="944" y="544"/>
                </a:lnTo>
                <a:lnTo>
                  <a:pt x="0" y="0"/>
                </a:lnTo>
                <a:close/>
              </a:path>
            </a:pathLst>
          </a:custGeom>
          <a:solidFill>
            <a:srgbClr val="993300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19" name="Freeform 219"/>
          <p:cNvSpPr>
            <a:spLocks/>
          </p:cNvSpPr>
          <p:nvPr/>
        </p:nvSpPr>
        <p:spPr bwMode="auto">
          <a:xfrm>
            <a:off x="5857876" y="4376738"/>
            <a:ext cx="1700213" cy="2476500"/>
          </a:xfrm>
          <a:custGeom>
            <a:avLst/>
            <a:gdLst>
              <a:gd name="T0" fmla="*/ 1700213 w 1071"/>
              <a:gd name="T1" fmla="*/ 2476500 h 1560"/>
              <a:gd name="T2" fmla="*/ 0 w 1071"/>
              <a:gd name="T3" fmla="*/ 1495425 h 1560"/>
              <a:gd name="T4" fmla="*/ 0 w 1071"/>
              <a:gd name="T5" fmla="*/ 0 h 1560"/>
              <a:gd name="T6" fmla="*/ 1698626 w 1071"/>
              <a:gd name="T7" fmla="*/ 973138 h 1560"/>
              <a:gd name="T8" fmla="*/ 1700213 w 1071"/>
              <a:gd name="T9" fmla="*/ 2476500 h 1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1"/>
              <a:gd name="T16" fmla="*/ 0 h 1560"/>
              <a:gd name="T17" fmla="*/ 1071 w 1071"/>
              <a:gd name="T18" fmla="*/ 1560 h 1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1" h="1560">
                <a:moveTo>
                  <a:pt x="1071" y="1560"/>
                </a:moveTo>
                <a:lnTo>
                  <a:pt x="0" y="942"/>
                </a:lnTo>
                <a:lnTo>
                  <a:pt x="0" y="0"/>
                </a:lnTo>
                <a:lnTo>
                  <a:pt x="1070" y="613"/>
                </a:lnTo>
                <a:lnTo>
                  <a:pt x="1071" y="1560"/>
                </a:lnTo>
                <a:close/>
              </a:path>
            </a:pathLst>
          </a:custGeom>
          <a:solidFill>
            <a:schemeClr val="accent2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247"/>
          <p:cNvGrpSpPr>
            <a:grpSpLocks/>
          </p:cNvGrpSpPr>
          <p:nvPr/>
        </p:nvGrpSpPr>
        <p:grpSpPr bwMode="auto">
          <a:xfrm>
            <a:off x="6024564" y="4411664"/>
            <a:ext cx="293687" cy="295275"/>
            <a:chOff x="2835" y="2779"/>
            <a:chExt cx="185" cy="186"/>
          </a:xfrm>
        </p:grpSpPr>
        <p:sp>
          <p:nvSpPr>
            <p:cNvPr id="15459" name="Freeform 142"/>
            <p:cNvSpPr>
              <a:spLocks/>
            </p:cNvSpPr>
            <p:nvPr/>
          </p:nvSpPr>
          <p:spPr bwMode="auto">
            <a:xfrm rot="18000000" flipV="1">
              <a:off x="2886" y="2728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47" name="Oval 147"/>
            <p:cNvSpPr>
              <a:spLocks noChangeArrowheads="1"/>
            </p:cNvSpPr>
            <p:nvPr/>
          </p:nvSpPr>
          <p:spPr bwMode="auto">
            <a:xfrm rot="18900000" flipV="1">
              <a:off x="2942" y="2820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148" name="Oval 148"/>
            <p:cNvSpPr>
              <a:spLocks noChangeArrowheads="1"/>
            </p:cNvSpPr>
            <p:nvPr/>
          </p:nvSpPr>
          <p:spPr bwMode="auto">
            <a:xfrm rot="18900000" flipV="1">
              <a:off x="2891" y="2790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2" name="Freeform 224"/>
            <p:cNvSpPr>
              <a:spLocks/>
            </p:cNvSpPr>
            <p:nvPr/>
          </p:nvSpPr>
          <p:spPr bwMode="auto">
            <a:xfrm rot="18000000" flipV="1">
              <a:off x="2886" y="2830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25" name="Oval 225"/>
            <p:cNvSpPr>
              <a:spLocks noChangeArrowheads="1"/>
            </p:cNvSpPr>
            <p:nvPr/>
          </p:nvSpPr>
          <p:spPr bwMode="auto">
            <a:xfrm rot="18900000" flipV="1">
              <a:off x="2942" y="2922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26" name="Oval 226"/>
            <p:cNvSpPr>
              <a:spLocks noChangeArrowheads="1"/>
            </p:cNvSpPr>
            <p:nvPr/>
          </p:nvSpPr>
          <p:spPr bwMode="auto">
            <a:xfrm rot="18900000" flipV="1">
              <a:off x="2891" y="2892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5" name="Line 231"/>
            <p:cNvSpPr>
              <a:spLocks noChangeShapeType="1"/>
            </p:cNvSpPr>
            <p:nvPr/>
          </p:nvSpPr>
          <p:spPr bwMode="auto">
            <a:xfrm>
              <a:off x="2862" y="2835"/>
              <a:ext cx="129" cy="74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248"/>
          <p:cNvGrpSpPr>
            <a:grpSpLocks/>
          </p:cNvGrpSpPr>
          <p:nvPr/>
        </p:nvGrpSpPr>
        <p:grpSpPr bwMode="auto">
          <a:xfrm>
            <a:off x="7051675" y="4995863"/>
            <a:ext cx="293688" cy="290512"/>
            <a:chOff x="3482" y="3147"/>
            <a:chExt cx="185" cy="183"/>
          </a:xfrm>
        </p:grpSpPr>
        <p:sp>
          <p:nvSpPr>
            <p:cNvPr id="15452" name="Freeform 150"/>
            <p:cNvSpPr>
              <a:spLocks/>
            </p:cNvSpPr>
            <p:nvPr/>
          </p:nvSpPr>
          <p:spPr bwMode="auto">
            <a:xfrm rot="18000000" flipV="1">
              <a:off x="3533" y="3096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55" name="Oval 155"/>
            <p:cNvSpPr>
              <a:spLocks noChangeArrowheads="1"/>
            </p:cNvSpPr>
            <p:nvPr/>
          </p:nvSpPr>
          <p:spPr bwMode="auto">
            <a:xfrm rot="18900000" flipV="1">
              <a:off x="3590" y="3188"/>
              <a:ext cx="22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156" name="Oval 156"/>
            <p:cNvSpPr>
              <a:spLocks noChangeArrowheads="1"/>
            </p:cNvSpPr>
            <p:nvPr/>
          </p:nvSpPr>
          <p:spPr bwMode="auto">
            <a:xfrm rot="18900000" flipV="1">
              <a:off x="3539" y="3158"/>
              <a:ext cx="22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5" name="Freeform 228"/>
            <p:cNvSpPr>
              <a:spLocks/>
            </p:cNvSpPr>
            <p:nvPr/>
          </p:nvSpPr>
          <p:spPr bwMode="auto">
            <a:xfrm rot="18000000" flipV="1">
              <a:off x="3533" y="3195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29" name="Oval 229"/>
            <p:cNvSpPr>
              <a:spLocks noChangeArrowheads="1"/>
            </p:cNvSpPr>
            <p:nvPr/>
          </p:nvSpPr>
          <p:spPr bwMode="auto">
            <a:xfrm rot="18900000" flipV="1">
              <a:off x="3590" y="3287"/>
              <a:ext cx="22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30" name="Oval 230"/>
            <p:cNvSpPr>
              <a:spLocks noChangeArrowheads="1"/>
            </p:cNvSpPr>
            <p:nvPr/>
          </p:nvSpPr>
          <p:spPr bwMode="auto">
            <a:xfrm rot="18900000" flipV="1">
              <a:off x="3539" y="3257"/>
              <a:ext cx="22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58" name="Line 232"/>
            <p:cNvSpPr>
              <a:spLocks noChangeShapeType="1"/>
            </p:cNvSpPr>
            <p:nvPr/>
          </p:nvSpPr>
          <p:spPr bwMode="auto">
            <a:xfrm>
              <a:off x="3510" y="3204"/>
              <a:ext cx="129" cy="74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245"/>
          <p:cNvGrpSpPr>
            <a:grpSpLocks/>
          </p:cNvGrpSpPr>
          <p:nvPr/>
        </p:nvGrpSpPr>
        <p:grpSpPr bwMode="auto">
          <a:xfrm>
            <a:off x="5722938" y="2711450"/>
            <a:ext cx="266700" cy="369888"/>
            <a:chOff x="2645" y="1732"/>
            <a:chExt cx="168" cy="233"/>
          </a:xfrm>
        </p:grpSpPr>
        <p:sp>
          <p:nvSpPr>
            <p:cNvPr id="15445" name="Freeform 123"/>
            <p:cNvSpPr>
              <a:spLocks/>
            </p:cNvSpPr>
            <p:nvPr/>
          </p:nvSpPr>
          <p:spPr bwMode="auto">
            <a:xfrm>
              <a:off x="2729" y="1780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28" name="Oval 128"/>
            <p:cNvSpPr>
              <a:spLocks noChangeArrowheads="1"/>
            </p:cNvSpPr>
            <p:nvPr/>
          </p:nvSpPr>
          <p:spPr bwMode="auto">
            <a:xfrm rot="-900000">
              <a:off x="2756" y="1820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129" name="Oval 129"/>
            <p:cNvSpPr>
              <a:spLocks noChangeArrowheads="1"/>
            </p:cNvSpPr>
            <p:nvPr/>
          </p:nvSpPr>
          <p:spPr bwMode="auto">
            <a:xfrm rot="-900000">
              <a:off x="2756" y="1879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8" name="Freeform 236"/>
            <p:cNvSpPr>
              <a:spLocks/>
            </p:cNvSpPr>
            <p:nvPr/>
          </p:nvSpPr>
          <p:spPr bwMode="auto">
            <a:xfrm>
              <a:off x="2645" y="1732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9" name="Line 237"/>
            <p:cNvSpPr>
              <a:spLocks noChangeShapeType="1"/>
            </p:cNvSpPr>
            <p:nvPr/>
          </p:nvSpPr>
          <p:spPr bwMode="auto">
            <a:xfrm flipH="1">
              <a:off x="2729" y="1777"/>
              <a:ext cx="0" cy="141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238" name="Oval 238"/>
            <p:cNvSpPr>
              <a:spLocks noChangeArrowheads="1"/>
            </p:cNvSpPr>
            <p:nvPr/>
          </p:nvSpPr>
          <p:spPr bwMode="auto">
            <a:xfrm rot="-900000">
              <a:off x="2672" y="1772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39" name="Oval 239"/>
            <p:cNvSpPr>
              <a:spLocks noChangeArrowheads="1"/>
            </p:cNvSpPr>
            <p:nvPr/>
          </p:nvSpPr>
          <p:spPr bwMode="auto">
            <a:xfrm rot="-900000">
              <a:off x="2672" y="1831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" name="Group 246"/>
          <p:cNvGrpSpPr>
            <a:grpSpLocks/>
          </p:cNvGrpSpPr>
          <p:nvPr/>
        </p:nvGrpSpPr>
        <p:grpSpPr bwMode="auto">
          <a:xfrm>
            <a:off x="5722938" y="3827464"/>
            <a:ext cx="266700" cy="369887"/>
            <a:chOff x="2645" y="2441"/>
            <a:chExt cx="168" cy="233"/>
          </a:xfrm>
        </p:grpSpPr>
        <p:sp>
          <p:nvSpPr>
            <p:cNvPr id="15438" name="Freeform 131"/>
            <p:cNvSpPr>
              <a:spLocks/>
            </p:cNvSpPr>
            <p:nvPr/>
          </p:nvSpPr>
          <p:spPr bwMode="auto">
            <a:xfrm>
              <a:off x="2729" y="2489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36" name="Oval 136"/>
            <p:cNvSpPr>
              <a:spLocks noChangeArrowheads="1"/>
            </p:cNvSpPr>
            <p:nvPr/>
          </p:nvSpPr>
          <p:spPr bwMode="auto">
            <a:xfrm rot="-900000">
              <a:off x="2756" y="2529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137" name="Oval 137"/>
            <p:cNvSpPr>
              <a:spLocks noChangeArrowheads="1"/>
            </p:cNvSpPr>
            <p:nvPr/>
          </p:nvSpPr>
          <p:spPr bwMode="auto">
            <a:xfrm rot="-900000">
              <a:off x="2756" y="2588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41" name="Freeform 240"/>
            <p:cNvSpPr>
              <a:spLocks/>
            </p:cNvSpPr>
            <p:nvPr/>
          </p:nvSpPr>
          <p:spPr bwMode="auto">
            <a:xfrm>
              <a:off x="2645" y="2441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" name="Line 241"/>
            <p:cNvSpPr>
              <a:spLocks noChangeShapeType="1"/>
            </p:cNvSpPr>
            <p:nvPr/>
          </p:nvSpPr>
          <p:spPr bwMode="auto">
            <a:xfrm flipH="1">
              <a:off x="2729" y="2486"/>
              <a:ext cx="0" cy="141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242" name="Oval 242"/>
            <p:cNvSpPr>
              <a:spLocks noChangeArrowheads="1"/>
            </p:cNvSpPr>
            <p:nvPr/>
          </p:nvSpPr>
          <p:spPr bwMode="auto">
            <a:xfrm rot="-900000">
              <a:off x="2672" y="2481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43" name="Oval 243"/>
            <p:cNvSpPr>
              <a:spLocks noChangeArrowheads="1"/>
            </p:cNvSpPr>
            <p:nvPr/>
          </p:nvSpPr>
          <p:spPr bwMode="auto">
            <a:xfrm rot="-900000">
              <a:off x="2672" y="2540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8266" name="Freeform 266"/>
          <p:cNvSpPr>
            <a:spLocks/>
          </p:cNvSpPr>
          <p:nvPr/>
        </p:nvSpPr>
        <p:spPr bwMode="auto">
          <a:xfrm>
            <a:off x="2654300" y="714375"/>
            <a:ext cx="1703388" cy="2806700"/>
          </a:xfrm>
          <a:custGeom>
            <a:avLst/>
            <a:gdLst>
              <a:gd name="T0" fmla="*/ 0 w 1525"/>
              <a:gd name="T1" fmla="*/ 0 h 2512"/>
              <a:gd name="T2" fmla="*/ 0 w 1525"/>
              <a:gd name="T3" fmla="*/ 1823461 h 2512"/>
              <a:gd name="T4" fmla="*/ 1703388 w 1525"/>
              <a:gd name="T5" fmla="*/ 2806700 h 2512"/>
              <a:gd name="T6" fmla="*/ 1703388 w 1525"/>
              <a:gd name="T7" fmla="*/ 983239 h 2512"/>
              <a:gd name="T8" fmla="*/ 0 w 1525"/>
              <a:gd name="T9" fmla="*/ 0 h 2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"/>
              <a:gd name="T16" fmla="*/ 0 h 2512"/>
              <a:gd name="T17" fmla="*/ 1525 w 1525"/>
              <a:gd name="T18" fmla="*/ 2512 h 2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" h="2512">
                <a:moveTo>
                  <a:pt x="0" y="0"/>
                </a:moveTo>
                <a:lnTo>
                  <a:pt x="0" y="1632"/>
                </a:lnTo>
                <a:lnTo>
                  <a:pt x="1525" y="2512"/>
                </a:lnTo>
                <a:lnTo>
                  <a:pt x="1525" y="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293"/>
          <p:cNvGrpSpPr>
            <a:grpSpLocks/>
          </p:cNvGrpSpPr>
          <p:nvPr/>
        </p:nvGrpSpPr>
        <p:grpSpPr bwMode="auto">
          <a:xfrm>
            <a:off x="5859464" y="771526"/>
            <a:ext cx="1684337" cy="2752725"/>
            <a:chOff x="2731" y="486"/>
            <a:chExt cx="1061" cy="1734"/>
          </a:xfrm>
        </p:grpSpPr>
        <p:sp>
          <p:nvSpPr>
            <p:cNvPr id="15435" name="Freeform 163"/>
            <p:cNvSpPr>
              <a:spLocks/>
            </p:cNvSpPr>
            <p:nvPr/>
          </p:nvSpPr>
          <p:spPr bwMode="auto">
            <a:xfrm>
              <a:off x="2731" y="486"/>
              <a:ext cx="1061" cy="1734"/>
            </a:xfrm>
            <a:custGeom>
              <a:avLst/>
              <a:gdLst>
                <a:gd name="T0" fmla="*/ 1060 w 1061"/>
                <a:gd name="T1" fmla="*/ 1734 h 1734"/>
                <a:gd name="T2" fmla="*/ 0 w 1061"/>
                <a:gd name="T3" fmla="*/ 1122 h 1734"/>
                <a:gd name="T4" fmla="*/ 0 w 1061"/>
                <a:gd name="T5" fmla="*/ 0 h 1734"/>
                <a:gd name="T6" fmla="*/ 1061 w 1061"/>
                <a:gd name="T7" fmla="*/ 612 h 1734"/>
                <a:gd name="T8" fmla="*/ 1060 w 1061"/>
                <a:gd name="T9" fmla="*/ 173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1"/>
                <a:gd name="T16" fmla="*/ 0 h 1734"/>
                <a:gd name="T17" fmla="*/ 1061 w 1061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1" h="1734">
                  <a:moveTo>
                    <a:pt x="1060" y="1734"/>
                  </a:moveTo>
                  <a:lnTo>
                    <a:pt x="0" y="1122"/>
                  </a:lnTo>
                  <a:lnTo>
                    <a:pt x="0" y="0"/>
                  </a:lnTo>
                  <a:lnTo>
                    <a:pt x="1061" y="612"/>
                  </a:lnTo>
                  <a:lnTo>
                    <a:pt x="1060" y="1734"/>
                  </a:lnTo>
                  <a:close/>
                </a:path>
              </a:pathLst>
            </a:custGeom>
            <a:solidFill>
              <a:srgbClr val="3333CC">
                <a:alpha val="5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6" name="Freeform 216"/>
            <p:cNvSpPr>
              <a:spLocks/>
            </p:cNvSpPr>
            <p:nvPr/>
          </p:nvSpPr>
          <p:spPr bwMode="auto">
            <a:xfrm>
              <a:off x="2930" y="816"/>
              <a:ext cx="432" cy="840"/>
            </a:xfrm>
            <a:custGeom>
              <a:avLst/>
              <a:gdLst>
                <a:gd name="T0" fmla="*/ 0 w 432"/>
                <a:gd name="T1" fmla="*/ 588 h 840"/>
                <a:gd name="T2" fmla="*/ 0 w 432"/>
                <a:gd name="T3" fmla="*/ 0 h 840"/>
                <a:gd name="T4" fmla="*/ 432 w 432"/>
                <a:gd name="T5" fmla="*/ 249 h 840"/>
                <a:gd name="T6" fmla="*/ 432 w 432"/>
                <a:gd name="T7" fmla="*/ 840 h 840"/>
                <a:gd name="T8" fmla="*/ 0 w 432"/>
                <a:gd name="T9" fmla="*/ 58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40"/>
                <a:gd name="T17" fmla="*/ 432 w 432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40">
                  <a:moveTo>
                    <a:pt x="0" y="588"/>
                  </a:moveTo>
                  <a:lnTo>
                    <a:pt x="0" y="0"/>
                  </a:lnTo>
                  <a:lnTo>
                    <a:pt x="432" y="249"/>
                  </a:lnTo>
                  <a:lnTo>
                    <a:pt x="432" y="840"/>
                  </a:lnTo>
                  <a:lnTo>
                    <a:pt x="0" y="58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7" name="Line 268"/>
            <p:cNvSpPr>
              <a:spLocks noChangeShapeType="1"/>
            </p:cNvSpPr>
            <p:nvPr/>
          </p:nvSpPr>
          <p:spPr bwMode="auto">
            <a:xfrm>
              <a:off x="2926" y="969"/>
              <a:ext cx="436" cy="25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176" name="Line 176"/>
          <p:cNvSpPr>
            <a:spLocks noChangeShapeType="1"/>
          </p:cNvSpPr>
          <p:nvPr/>
        </p:nvSpPr>
        <p:spPr bwMode="auto">
          <a:xfrm>
            <a:off x="6861176" y="3457575"/>
            <a:ext cx="1636713" cy="94615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177" name="Line 177"/>
          <p:cNvSpPr>
            <a:spLocks noChangeShapeType="1"/>
          </p:cNvSpPr>
          <p:nvPr/>
        </p:nvSpPr>
        <p:spPr bwMode="auto">
          <a:xfrm>
            <a:off x="6861175" y="4533901"/>
            <a:ext cx="1017588" cy="5873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183" name="Line 183"/>
          <p:cNvSpPr>
            <a:spLocks noChangeShapeType="1"/>
          </p:cNvSpPr>
          <p:nvPr/>
        </p:nvSpPr>
        <p:spPr bwMode="auto">
          <a:xfrm>
            <a:off x="6861176" y="4240213"/>
            <a:ext cx="1020763" cy="588962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269"/>
          <p:cNvGrpSpPr>
            <a:grpSpLocks/>
          </p:cNvGrpSpPr>
          <p:nvPr/>
        </p:nvGrpSpPr>
        <p:grpSpPr bwMode="auto">
          <a:xfrm>
            <a:off x="4222750" y="1844675"/>
            <a:ext cx="266700" cy="369888"/>
            <a:chOff x="2645" y="1732"/>
            <a:chExt cx="168" cy="233"/>
          </a:xfrm>
        </p:grpSpPr>
        <p:sp>
          <p:nvSpPr>
            <p:cNvPr id="15428" name="Freeform 270"/>
            <p:cNvSpPr>
              <a:spLocks/>
            </p:cNvSpPr>
            <p:nvPr/>
          </p:nvSpPr>
          <p:spPr bwMode="auto">
            <a:xfrm>
              <a:off x="2729" y="1780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71" name="Oval 271"/>
            <p:cNvSpPr>
              <a:spLocks noChangeArrowheads="1"/>
            </p:cNvSpPr>
            <p:nvPr/>
          </p:nvSpPr>
          <p:spPr bwMode="auto">
            <a:xfrm rot="-900000">
              <a:off x="2756" y="1820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72" name="Oval 272"/>
            <p:cNvSpPr>
              <a:spLocks noChangeArrowheads="1"/>
            </p:cNvSpPr>
            <p:nvPr/>
          </p:nvSpPr>
          <p:spPr bwMode="auto">
            <a:xfrm rot="-900000">
              <a:off x="2756" y="1879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31" name="Freeform 273"/>
            <p:cNvSpPr>
              <a:spLocks/>
            </p:cNvSpPr>
            <p:nvPr/>
          </p:nvSpPr>
          <p:spPr bwMode="auto">
            <a:xfrm>
              <a:off x="2645" y="1732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Line 274"/>
            <p:cNvSpPr>
              <a:spLocks noChangeShapeType="1"/>
            </p:cNvSpPr>
            <p:nvPr/>
          </p:nvSpPr>
          <p:spPr bwMode="auto">
            <a:xfrm flipH="1">
              <a:off x="2729" y="1777"/>
              <a:ext cx="0" cy="141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275" name="Oval 275"/>
            <p:cNvSpPr>
              <a:spLocks noChangeArrowheads="1"/>
            </p:cNvSpPr>
            <p:nvPr/>
          </p:nvSpPr>
          <p:spPr bwMode="auto">
            <a:xfrm rot="-900000">
              <a:off x="2672" y="1772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76" name="Oval 276"/>
            <p:cNvSpPr>
              <a:spLocks noChangeArrowheads="1"/>
            </p:cNvSpPr>
            <p:nvPr/>
          </p:nvSpPr>
          <p:spPr bwMode="auto">
            <a:xfrm rot="-900000">
              <a:off x="2672" y="1831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2" name="Group 277"/>
          <p:cNvGrpSpPr>
            <a:grpSpLocks/>
          </p:cNvGrpSpPr>
          <p:nvPr/>
        </p:nvGrpSpPr>
        <p:grpSpPr bwMode="auto">
          <a:xfrm>
            <a:off x="4222750" y="2960689"/>
            <a:ext cx="266700" cy="369887"/>
            <a:chOff x="2645" y="2441"/>
            <a:chExt cx="168" cy="233"/>
          </a:xfrm>
        </p:grpSpPr>
        <p:sp>
          <p:nvSpPr>
            <p:cNvPr id="15421" name="Freeform 278"/>
            <p:cNvSpPr>
              <a:spLocks/>
            </p:cNvSpPr>
            <p:nvPr/>
          </p:nvSpPr>
          <p:spPr bwMode="auto">
            <a:xfrm>
              <a:off x="2729" y="2489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79" name="Oval 279"/>
            <p:cNvSpPr>
              <a:spLocks noChangeArrowheads="1"/>
            </p:cNvSpPr>
            <p:nvPr/>
          </p:nvSpPr>
          <p:spPr bwMode="auto">
            <a:xfrm rot="-900000">
              <a:off x="2756" y="2529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80" name="Oval 280"/>
            <p:cNvSpPr>
              <a:spLocks noChangeArrowheads="1"/>
            </p:cNvSpPr>
            <p:nvPr/>
          </p:nvSpPr>
          <p:spPr bwMode="auto">
            <a:xfrm rot="-900000">
              <a:off x="2756" y="2588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24" name="Freeform 281"/>
            <p:cNvSpPr>
              <a:spLocks/>
            </p:cNvSpPr>
            <p:nvPr/>
          </p:nvSpPr>
          <p:spPr bwMode="auto">
            <a:xfrm>
              <a:off x="2645" y="2441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5" name="Line 282"/>
            <p:cNvSpPr>
              <a:spLocks noChangeShapeType="1"/>
            </p:cNvSpPr>
            <p:nvPr/>
          </p:nvSpPr>
          <p:spPr bwMode="auto">
            <a:xfrm flipH="1">
              <a:off x="2729" y="2486"/>
              <a:ext cx="0" cy="141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283" name="Oval 283"/>
            <p:cNvSpPr>
              <a:spLocks noChangeArrowheads="1"/>
            </p:cNvSpPr>
            <p:nvPr/>
          </p:nvSpPr>
          <p:spPr bwMode="auto">
            <a:xfrm rot="-900000">
              <a:off x="2672" y="2481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84" name="Oval 284"/>
            <p:cNvSpPr>
              <a:spLocks noChangeArrowheads="1"/>
            </p:cNvSpPr>
            <p:nvPr/>
          </p:nvSpPr>
          <p:spPr bwMode="auto">
            <a:xfrm rot="-900000">
              <a:off x="2672" y="2540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250"/>
          <p:cNvGrpSpPr>
            <a:grpSpLocks/>
          </p:cNvGrpSpPr>
          <p:nvPr/>
        </p:nvGrpSpPr>
        <p:grpSpPr bwMode="auto">
          <a:xfrm>
            <a:off x="6015039" y="2589214"/>
            <a:ext cx="293687" cy="295275"/>
            <a:chOff x="2835" y="2779"/>
            <a:chExt cx="185" cy="186"/>
          </a:xfrm>
        </p:grpSpPr>
        <p:sp>
          <p:nvSpPr>
            <p:cNvPr id="15414" name="Freeform 251"/>
            <p:cNvSpPr>
              <a:spLocks/>
            </p:cNvSpPr>
            <p:nvPr/>
          </p:nvSpPr>
          <p:spPr bwMode="auto">
            <a:xfrm rot="18000000" flipV="1">
              <a:off x="2886" y="2728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52" name="Oval 252"/>
            <p:cNvSpPr>
              <a:spLocks noChangeArrowheads="1"/>
            </p:cNvSpPr>
            <p:nvPr/>
          </p:nvSpPr>
          <p:spPr bwMode="auto">
            <a:xfrm rot="18900000" flipV="1">
              <a:off x="2942" y="2820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53" name="Oval 253"/>
            <p:cNvSpPr>
              <a:spLocks noChangeArrowheads="1"/>
            </p:cNvSpPr>
            <p:nvPr/>
          </p:nvSpPr>
          <p:spPr bwMode="auto">
            <a:xfrm rot="18900000" flipV="1">
              <a:off x="2891" y="2790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7" name="Freeform 254"/>
            <p:cNvSpPr>
              <a:spLocks/>
            </p:cNvSpPr>
            <p:nvPr/>
          </p:nvSpPr>
          <p:spPr bwMode="auto">
            <a:xfrm rot="18000000" flipV="1">
              <a:off x="2886" y="2830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55" name="Oval 255"/>
            <p:cNvSpPr>
              <a:spLocks noChangeArrowheads="1"/>
            </p:cNvSpPr>
            <p:nvPr/>
          </p:nvSpPr>
          <p:spPr bwMode="auto">
            <a:xfrm rot="18900000" flipV="1">
              <a:off x="2942" y="2922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56" name="Oval 256"/>
            <p:cNvSpPr>
              <a:spLocks noChangeArrowheads="1"/>
            </p:cNvSpPr>
            <p:nvPr/>
          </p:nvSpPr>
          <p:spPr bwMode="auto">
            <a:xfrm rot="18900000" flipV="1">
              <a:off x="2891" y="2892"/>
              <a:ext cx="23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20" name="Line 257"/>
            <p:cNvSpPr>
              <a:spLocks noChangeShapeType="1"/>
            </p:cNvSpPr>
            <p:nvPr/>
          </p:nvSpPr>
          <p:spPr bwMode="auto">
            <a:xfrm>
              <a:off x="2862" y="2835"/>
              <a:ext cx="129" cy="74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58"/>
          <p:cNvGrpSpPr>
            <a:grpSpLocks/>
          </p:cNvGrpSpPr>
          <p:nvPr/>
        </p:nvGrpSpPr>
        <p:grpSpPr bwMode="auto">
          <a:xfrm>
            <a:off x="7042150" y="3173413"/>
            <a:ext cx="293688" cy="290512"/>
            <a:chOff x="3482" y="3147"/>
            <a:chExt cx="185" cy="183"/>
          </a:xfrm>
        </p:grpSpPr>
        <p:sp>
          <p:nvSpPr>
            <p:cNvPr id="15407" name="Freeform 259"/>
            <p:cNvSpPr>
              <a:spLocks/>
            </p:cNvSpPr>
            <p:nvPr/>
          </p:nvSpPr>
          <p:spPr bwMode="auto">
            <a:xfrm rot="18000000" flipV="1">
              <a:off x="3533" y="3096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60" name="Oval 260"/>
            <p:cNvSpPr>
              <a:spLocks noChangeArrowheads="1"/>
            </p:cNvSpPr>
            <p:nvPr/>
          </p:nvSpPr>
          <p:spPr bwMode="auto">
            <a:xfrm rot="18900000" flipV="1">
              <a:off x="3590" y="3188"/>
              <a:ext cx="22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61" name="Oval 261"/>
            <p:cNvSpPr>
              <a:spLocks noChangeArrowheads="1"/>
            </p:cNvSpPr>
            <p:nvPr/>
          </p:nvSpPr>
          <p:spPr bwMode="auto">
            <a:xfrm rot="18900000" flipV="1">
              <a:off x="3539" y="3158"/>
              <a:ext cx="22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0" name="Freeform 262"/>
            <p:cNvSpPr>
              <a:spLocks/>
            </p:cNvSpPr>
            <p:nvPr/>
          </p:nvSpPr>
          <p:spPr bwMode="auto">
            <a:xfrm rot="18000000" flipV="1">
              <a:off x="3533" y="3195"/>
              <a:ext cx="84" cy="185"/>
            </a:xfrm>
            <a:custGeom>
              <a:avLst/>
              <a:gdLst>
                <a:gd name="T0" fmla="*/ 0 w 119"/>
                <a:gd name="T1" fmla="*/ 0 h 262"/>
                <a:gd name="T2" fmla="*/ 84 w 119"/>
                <a:gd name="T3" fmla="*/ 49 h 262"/>
                <a:gd name="T4" fmla="*/ 84 w 119"/>
                <a:gd name="T5" fmla="*/ 185 h 262"/>
                <a:gd name="T6" fmla="*/ 1 w 119"/>
                <a:gd name="T7" fmla="*/ 137 h 262"/>
                <a:gd name="T8" fmla="*/ 0 w 119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62"/>
                <a:gd name="T17" fmla="*/ 119 w 119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62">
                  <a:moveTo>
                    <a:pt x="0" y="0"/>
                  </a:moveTo>
                  <a:lnTo>
                    <a:pt x="119" y="70"/>
                  </a:lnTo>
                  <a:lnTo>
                    <a:pt x="119" y="262"/>
                  </a:lnTo>
                  <a:lnTo>
                    <a:pt x="1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858585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8263" name="Oval 263"/>
            <p:cNvSpPr>
              <a:spLocks noChangeArrowheads="1"/>
            </p:cNvSpPr>
            <p:nvPr/>
          </p:nvSpPr>
          <p:spPr bwMode="auto">
            <a:xfrm rot="18900000" flipV="1">
              <a:off x="3590" y="3287"/>
              <a:ext cx="22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264" name="Oval 264"/>
            <p:cNvSpPr>
              <a:spLocks noChangeArrowheads="1"/>
            </p:cNvSpPr>
            <p:nvPr/>
          </p:nvSpPr>
          <p:spPr bwMode="auto">
            <a:xfrm rot="18900000" flipV="1">
              <a:off x="3539" y="3257"/>
              <a:ext cx="22" cy="4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3" name="Line 265"/>
            <p:cNvSpPr>
              <a:spLocks noChangeShapeType="1"/>
            </p:cNvSpPr>
            <p:nvPr/>
          </p:nvSpPr>
          <p:spPr bwMode="auto">
            <a:xfrm>
              <a:off x="3510" y="3204"/>
              <a:ext cx="129" cy="74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208" name="Line 208"/>
          <p:cNvSpPr>
            <a:spLocks noChangeShapeType="1"/>
          </p:cNvSpPr>
          <p:nvPr/>
        </p:nvSpPr>
        <p:spPr bwMode="auto">
          <a:xfrm flipV="1">
            <a:off x="6175375" y="2228851"/>
            <a:ext cx="0" cy="8286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7" name="Line 207"/>
          <p:cNvSpPr>
            <a:spLocks noChangeShapeType="1"/>
          </p:cNvSpPr>
          <p:nvPr/>
        </p:nvSpPr>
        <p:spPr bwMode="auto">
          <a:xfrm flipV="1">
            <a:off x="6861175" y="2647951"/>
            <a:ext cx="0" cy="7905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94" name="Text Box 294"/>
          <p:cNvSpPr txBox="1">
            <a:spLocks noChangeArrowheads="1"/>
          </p:cNvSpPr>
          <p:nvPr/>
        </p:nvSpPr>
        <p:spPr bwMode="auto">
          <a:xfrm>
            <a:off x="4781550" y="6159501"/>
            <a:ext cx="1855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1">
                <a:solidFill>
                  <a:srgbClr val="FF0000"/>
                </a:solidFill>
                <a:latin typeface="Arial" charset="0"/>
              </a:rPr>
              <a:t>Bottom  view</a:t>
            </a:r>
            <a:endParaRPr lang="th-TH" sz="20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8295" name="Text Box 295"/>
          <p:cNvSpPr txBox="1">
            <a:spLocks noChangeArrowheads="1"/>
          </p:cNvSpPr>
          <p:nvPr/>
        </p:nvSpPr>
        <p:spPr bwMode="auto">
          <a:xfrm>
            <a:off x="3486150" y="4013201"/>
            <a:ext cx="1906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1">
                <a:solidFill>
                  <a:srgbClr val="FF0000"/>
                </a:solidFill>
                <a:latin typeface="Arial" charset="0"/>
              </a:rPr>
              <a:t>Left side view</a:t>
            </a:r>
            <a:endParaRPr lang="th-TH" sz="20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8296" name="Text Box 296"/>
          <p:cNvSpPr txBox="1">
            <a:spLocks noChangeArrowheads="1"/>
          </p:cNvSpPr>
          <p:nvPr/>
        </p:nvSpPr>
        <p:spPr bwMode="auto">
          <a:xfrm>
            <a:off x="2190750" y="2997201"/>
            <a:ext cx="1906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1">
                <a:solidFill>
                  <a:srgbClr val="FF0000"/>
                </a:solidFill>
                <a:latin typeface="Arial" charset="0"/>
              </a:rPr>
              <a:t>Rear view</a:t>
            </a:r>
            <a:endParaRPr lang="th-TH" sz="20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8297" name="Freeform 297"/>
          <p:cNvSpPr>
            <a:spLocks/>
          </p:cNvSpPr>
          <p:nvPr/>
        </p:nvSpPr>
        <p:spPr bwMode="auto">
          <a:xfrm>
            <a:off x="7935913" y="3714751"/>
            <a:ext cx="1009650" cy="1089025"/>
          </a:xfrm>
          <a:custGeom>
            <a:avLst/>
            <a:gdLst>
              <a:gd name="T0" fmla="*/ 0 w 636"/>
              <a:gd name="T1" fmla="*/ 1087438 h 686"/>
              <a:gd name="T2" fmla="*/ 0 w 636"/>
              <a:gd name="T3" fmla="*/ 811212 h 686"/>
              <a:gd name="T4" fmla="*/ 803275 w 636"/>
              <a:gd name="T5" fmla="*/ 814388 h 686"/>
              <a:gd name="T6" fmla="*/ 803275 w 636"/>
              <a:gd name="T7" fmla="*/ 0 h 686"/>
              <a:gd name="T8" fmla="*/ 1009650 w 636"/>
              <a:gd name="T9" fmla="*/ 0 h 686"/>
              <a:gd name="T10" fmla="*/ 1009650 w 636"/>
              <a:gd name="T11" fmla="*/ 1089025 h 686"/>
              <a:gd name="T12" fmla="*/ 0 w 636"/>
              <a:gd name="T13" fmla="*/ 1087438 h 6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6"/>
              <a:gd name="T22" fmla="*/ 0 h 686"/>
              <a:gd name="T23" fmla="*/ 636 w 636"/>
              <a:gd name="T24" fmla="*/ 686 h 6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6" h="686">
                <a:moveTo>
                  <a:pt x="0" y="685"/>
                </a:moveTo>
                <a:lnTo>
                  <a:pt x="0" y="511"/>
                </a:lnTo>
                <a:lnTo>
                  <a:pt x="506" y="513"/>
                </a:lnTo>
                <a:lnTo>
                  <a:pt x="506" y="0"/>
                </a:lnTo>
                <a:lnTo>
                  <a:pt x="636" y="0"/>
                </a:lnTo>
                <a:lnTo>
                  <a:pt x="636" y="686"/>
                </a:lnTo>
                <a:lnTo>
                  <a:pt x="0" y="685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300"/>
          <p:cNvGrpSpPr>
            <a:grpSpLocks/>
          </p:cNvGrpSpPr>
          <p:nvPr/>
        </p:nvGrpSpPr>
        <p:grpSpPr bwMode="auto">
          <a:xfrm>
            <a:off x="6440488" y="1525588"/>
            <a:ext cx="1166812" cy="1174750"/>
            <a:chOff x="2388" y="1428"/>
            <a:chExt cx="735" cy="740"/>
          </a:xfrm>
        </p:grpSpPr>
        <p:sp>
          <p:nvSpPr>
            <p:cNvPr id="15405" name="Freeform 301"/>
            <p:cNvSpPr>
              <a:spLocks/>
            </p:cNvSpPr>
            <p:nvPr/>
          </p:nvSpPr>
          <p:spPr bwMode="auto">
            <a:xfrm>
              <a:off x="2388" y="1428"/>
              <a:ext cx="735" cy="740"/>
            </a:xfrm>
            <a:custGeom>
              <a:avLst/>
              <a:gdLst>
                <a:gd name="T0" fmla="*/ 0 w 735"/>
                <a:gd name="T1" fmla="*/ 488 h 740"/>
                <a:gd name="T2" fmla="*/ 302 w 735"/>
                <a:gd name="T3" fmla="*/ 0 h 740"/>
                <a:gd name="T4" fmla="*/ 735 w 735"/>
                <a:gd name="T5" fmla="*/ 250 h 740"/>
                <a:gd name="T6" fmla="*/ 432 w 735"/>
                <a:gd name="T7" fmla="*/ 740 h 740"/>
                <a:gd name="T8" fmla="*/ 0 w 735"/>
                <a:gd name="T9" fmla="*/ 488 h 7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5"/>
                <a:gd name="T16" fmla="*/ 0 h 740"/>
                <a:gd name="T17" fmla="*/ 735 w 735"/>
                <a:gd name="T18" fmla="*/ 740 h 7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5" h="740">
                  <a:moveTo>
                    <a:pt x="0" y="488"/>
                  </a:moveTo>
                  <a:lnTo>
                    <a:pt x="302" y="0"/>
                  </a:lnTo>
                  <a:lnTo>
                    <a:pt x="735" y="250"/>
                  </a:lnTo>
                  <a:lnTo>
                    <a:pt x="432" y="740"/>
                  </a:lnTo>
                  <a:lnTo>
                    <a:pt x="0" y="48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302"/>
            <p:cNvSpPr>
              <a:spLocks noChangeShapeType="1"/>
            </p:cNvSpPr>
            <p:nvPr/>
          </p:nvSpPr>
          <p:spPr bwMode="auto">
            <a:xfrm>
              <a:off x="2613" y="1548"/>
              <a:ext cx="436" cy="25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308"/>
          <p:cNvGrpSpPr>
            <a:grpSpLocks/>
          </p:cNvGrpSpPr>
          <p:nvPr/>
        </p:nvGrpSpPr>
        <p:grpSpPr bwMode="auto">
          <a:xfrm>
            <a:off x="6169026" y="4935538"/>
            <a:ext cx="703263" cy="1193800"/>
            <a:chOff x="4638" y="2141"/>
            <a:chExt cx="443" cy="752"/>
          </a:xfrm>
        </p:grpSpPr>
        <p:sp>
          <p:nvSpPr>
            <p:cNvPr id="15403" name="Freeform 309"/>
            <p:cNvSpPr>
              <a:spLocks/>
            </p:cNvSpPr>
            <p:nvPr/>
          </p:nvSpPr>
          <p:spPr bwMode="auto">
            <a:xfrm>
              <a:off x="4648" y="2141"/>
              <a:ext cx="433" cy="752"/>
            </a:xfrm>
            <a:custGeom>
              <a:avLst/>
              <a:gdLst>
                <a:gd name="T0" fmla="*/ 0 w 433"/>
                <a:gd name="T1" fmla="*/ 502 h 752"/>
                <a:gd name="T2" fmla="*/ 0 w 433"/>
                <a:gd name="T3" fmla="*/ 0 h 752"/>
                <a:gd name="T4" fmla="*/ 433 w 433"/>
                <a:gd name="T5" fmla="*/ 246 h 752"/>
                <a:gd name="T6" fmla="*/ 432 w 433"/>
                <a:gd name="T7" fmla="*/ 752 h 752"/>
                <a:gd name="T8" fmla="*/ 0 w 433"/>
                <a:gd name="T9" fmla="*/ 502 h 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"/>
                <a:gd name="T16" fmla="*/ 0 h 752"/>
                <a:gd name="T17" fmla="*/ 433 w 433"/>
                <a:gd name="T18" fmla="*/ 752 h 7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" h="752">
                  <a:moveTo>
                    <a:pt x="0" y="502"/>
                  </a:moveTo>
                  <a:lnTo>
                    <a:pt x="0" y="0"/>
                  </a:lnTo>
                  <a:lnTo>
                    <a:pt x="433" y="246"/>
                  </a:lnTo>
                  <a:lnTo>
                    <a:pt x="432" y="752"/>
                  </a:lnTo>
                  <a:lnTo>
                    <a:pt x="0" y="502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310"/>
            <p:cNvSpPr>
              <a:spLocks noChangeShapeType="1"/>
            </p:cNvSpPr>
            <p:nvPr/>
          </p:nvSpPr>
          <p:spPr bwMode="auto">
            <a:xfrm>
              <a:off x="4638" y="2464"/>
              <a:ext cx="436" cy="25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312" name="Freeform 312"/>
          <p:cNvSpPr>
            <a:spLocks/>
          </p:cNvSpPr>
          <p:nvPr/>
        </p:nvSpPr>
        <p:spPr bwMode="auto">
          <a:xfrm>
            <a:off x="4687889" y="2168525"/>
            <a:ext cx="839787" cy="1576388"/>
          </a:xfrm>
          <a:custGeom>
            <a:avLst/>
            <a:gdLst>
              <a:gd name="T0" fmla="*/ 230187 w 529"/>
              <a:gd name="T1" fmla="*/ 938213 h 993"/>
              <a:gd name="T2" fmla="*/ 839787 w 529"/>
              <a:gd name="T3" fmla="*/ 1285875 h 993"/>
              <a:gd name="T4" fmla="*/ 838200 w 529"/>
              <a:gd name="T5" fmla="*/ 1576388 h 993"/>
              <a:gd name="T6" fmla="*/ 0 w 529"/>
              <a:gd name="T7" fmla="*/ 1092200 h 993"/>
              <a:gd name="T8" fmla="*/ 1587 w 529"/>
              <a:gd name="T9" fmla="*/ 0 h 993"/>
              <a:gd name="T10" fmla="*/ 230187 w 529"/>
              <a:gd name="T11" fmla="*/ 133350 h 993"/>
              <a:gd name="T12" fmla="*/ 230187 w 529"/>
              <a:gd name="T13" fmla="*/ 938213 h 9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9"/>
              <a:gd name="T22" fmla="*/ 0 h 993"/>
              <a:gd name="T23" fmla="*/ 529 w 529"/>
              <a:gd name="T24" fmla="*/ 993 h 9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9" h="993">
                <a:moveTo>
                  <a:pt x="145" y="591"/>
                </a:moveTo>
                <a:lnTo>
                  <a:pt x="529" y="810"/>
                </a:lnTo>
                <a:lnTo>
                  <a:pt x="528" y="993"/>
                </a:lnTo>
                <a:lnTo>
                  <a:pt x="0" y="688"/>
                </a:lnTo>
                <a:lnTo>
                  <a:pt x="1" y="0"/>
                </a:lnTo>
                <a:lnTo>
                  <a:pt x="145" y="84"/>
                </a:lnTo>
                <a:lnTo>
                  <a:pt x="145" y="591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315"/>
          <p:cNvGrpSpPr>
            <a:grpSpLocks/>
          </p:cNvGrpSpPr>
          <p:nvPr/>
        </p:nvGrpSpPr>
        <p:grpSpPr bwMode="auto">
          <a:xfrm>
            <a:off x="3095626" y="1287464"/>
            <a:ext cx="701675" cy="1463675"/>
            <a:chOff x="4878" y="2907"/>
            <a:chExt cx="442" cy="922"/>
          </a:xfrm>
        </p:grpSpPr>
        <p:sp>
          <p:nvSpPr>
            <p:cNvPr id="15401" name="Freeform 316"/>
            <p:cNvSpPr>
              <a:spLocks/>
            </p:cNvSpPr>
            <p:nvPr/>
          </p:nvSpPr>
          <p:spPr bwMode="auto">
            <a:xfrm>
              <a:off x="4887" y="2907"/>
              <a:ext cx="433" cy="922"/>
            </a:xfrm>
            <a:custGeom>
              <a:avLst/>
              <a:gdLst>
                <a:gd name="T0" fmla="*/ 1 w 433"/>
                <a:gd name="T1" fmla="*/ 672 h 922"/>
                <a:gd name="T2" fmla="*/ 0 w 433"/>
                <a:gd name="T3" fmla="*/ 0 h 922"/>
                <a:gd name="T4" fmla="*/ 432 w 433"/>
                <a:gd name="T5" fmla="*/ 246 h 922"/>
                <a:gd name="T6" fmla="*/ 433 w 433"/>
                <a:gd name="T7" fmla="*/ 922 h 922"/>
                <a:gd name="T8" fmla="*/ 1 w 433"/>
                <a:gd name="T9" fmla="*/ 672 h 9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"/>
                <a:gd name="T16" fmla="*/ 0 h 922"/>
                <a:gd name="T17" fmla="*/ 433 w 433"/>
                <a:gd name="T18" fmla="*/ 922 h 9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" h="922">
                  <a:moveTo>
                    <a:pt x="1" y="672"/>
                  </a:moveTo>
                  <a:lnTo>
                    <a:pt x="0" y="0"/>
                  </a:lnTo>
                  <a:lnTo>
                    <a:pt x="432" y="246"/>
                  </a:lnTo>
                  <a:lnTo>
                    <a:pt x="433" y="922"/>
                  </a:lnTo>
                  <a:lnTo>
                    <a:pt x="1" y="672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317"/>
            <p:cNvSpPr>
              <a:spLocks noChangeShapeType="1"/>
            </p:cNvSpPr>
            <p:nvPr/>
          </p:nvSpPr>
          <p:spPr bwMode="auto">
            <a:xfrm>
              <a:off x="4878" y="3400"/>
              <a:ext cx="436" cy="25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568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28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28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2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2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2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128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000"/>
                                        <p:tgtEl>
                                          <p:spTgt spid="12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000"/>
                                        <p:tgtEl>
                                          <p:spTgt spid="12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2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28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2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28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2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128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000"/>
                            </p:stCondLst>
                            <p:childTnLst>
                              <p:par>
                                <p:cTn id="1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128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12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12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20" grpId="0" animBg="1"/>
      <p:bldP spid="128320" grpId="1" animBg="1"/>
      <p:bldP spid="128121" grpId="0" animBg="1"/>
      <p:bldP spid="128121" grpId="1" animBg="1"/>
      <p:bldP spid="128161" grpId="0" animBg="1"/>
      <p:bldP spid="128161" grpId="1" animBg="1"/>
      <p:bldP spid="128218" grpId="0" animBg="1"/>
      <p:bldP spid="128219" grpId="0" animBg="1"/>
      <p:bldP spid="128266" grpId="0" animBg="1"/>
      <p:bldP spid="128176" grpId="0" animBg="1"/>
      <p:bldP spid="128177" grpId="0" animBg="1"/>
      <p:bldP spid="128183" grpId="0" animBg="1"/>
      <p:bldP spid="128208" grpId="0" animBg="1"/>
      <p:bldP spid="128207" grpId="0" animBg="1"/>
      <p:bldP spid="128294" grpId="0"/>
      <p:bldP spid="128295" grpId="0"/>
      <p:bldP spid="128296" grpId="0"/>
      <p:bldP spid="128297" grpId="0" animBg="1"/>
      <p:bldP spid="128297" grpId="1" animBg="1"/>
      <p:bldP spid="1283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3771900" y="2171700"/>
            <a:ext cx="5956300" cy="2971800"/>
            <a:chOff x="1416" y="1288"/>
            <a:chExt cx="3752" cy="1872"/>
          </a:xfrm>
        </p:grpSpPr>
        <p:sp>
          <p:nvSpPr>
            <p:cNvPr id="16424" name="Line 127"/>
            <p:cNvSpPr>
              <a:spLocks noChangeShapeType="1"/>
            </p:cNvSpPr>
            <p:nvPr/>
          </p:nvSpPr>
          <p:spPr bwMode="auto">
            <a:xfrm flipV="1">
              <a:off x="4072" y="1296"/>
              <a:ext cx="0" cy="18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Line 126"/>
            <p:cNvSpPr>
              <a:spLocks noChangeShapeType="1"/>
            </p:cNvSpPr>
            <p:nvPr/>
          </p:nvSpPr>
          <p:spPr bwMode="auto">
            <a:xfrm flipV="1">
              <a:off x="2976" y="1288"/>
              <a:ext cx="0" cy="18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Line 122"/>
            <p:cNvSpPr>
              <a:spLocks noChangeShapeType="1"/>
            </p:cNvSpPr>
            <p:nvPr/>
          </p:nvSpPr>
          <p:spPr bwMode="auto">
            <a:xfrm flipH="1">
              <a:off x="1424" y="2768"/>
              <a:ext cx="30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Line 121"/>
            <p:cNvSpPr>
              <a:spLocks noChangeShapeType="1"/>
            </p:cNvSpPr>
            <p:nvPr/>
          </p:nvSpPr>
          <p:spPr bwMode="auto">
            <a:xfrm flipH="1">
              <a:off x="1416" y="1728"/>
              <a:ext cx="37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6083300" y="2616200"/>
            <a:ext cx="2108200" cy="21082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7" name="Rectangle 39"/>
          <p:cNvSpPr>
            <a:spLocks noChangeArrowheads="1"/>
          </p:cNvSpPr>
          <p:nvPr/>
        </p:nvSpPr>
        <p:spPr bwMode="auto">
          <a:xfrm>
            <a:off x="8191500" y="2616200"/>
            <a:ext cx="2108200" cy="2108200"/>
          </a:xfrm>
          <a:prstGeom prst="rect">
            <a:avLst/>
          </a:prstGeom>
          <a:solidFill>
            <a:srgbClr val="9933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8" name="Rectangle 40"/>
          <p:cNvSpPr>
            <a:spLocks noChangeArrowheads="1"/>
          </p:cNvSpPr>
          <p:nvPr/>
        </p:nvSpPr>
        <p:spPr bwMode="auto">
          <a:xfrm>
            <a:off x="3975100" y="2616200"/>
            <a:ext cx="2108200" cy="2108200"/>
          </a:xfrm>
          <a:prstGeom prst="rect">
            <a:avLst/>
          </a:prstGeom>
          <a:solidFill>
            <a:srgbClr val="9933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9" name="Rectangle 41"/>
          <p:cNvSpPr>
            <a:spLocks noChangeArrowheads="1"/>
          </p:cNvSpPr>
          <p:nvPr/>
        </p:nvSpPr>
        <p:spPr bwMode="auto">
          <a:xfrm>
            <a:off x="1866900" y="2616200"/>
            <a:ext cx="2108200" cy="21082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012" name="Rectangle 84"/>
          <p:cNvSpPr>
            <a:spLocks noChangeArrowheads="1"/>
          </p:cNvSpPr>
          <p:nvPr/>
        </p:nvSpPr>
        <p:spPr bwMode="auto">
          <a:xfrm>
            <a:off x="6083300" y="711200"/>
            <a:ext cx="2108200" cy="19050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6248400" y="2868613"/>
            <a:ext cx="1752600" cy="1651000"/>
            <a:chOff x="512" y="3000"/>
            <a:chExt cx="1104" cy="1040"/>
          </a:xfrm>
        </p:grpSpPr>
        <p:sp>
          <p:nvSpPr>
            <p:cNvPr id="16422" name="Rectangle 89"/>
            <p:cNvSpPr>
              <a:spLocks noChangeArrowheads="1"/>
            </p:cNvSpPr>
            <p:nvPr/>
          </p:nvSpPr>
          <p:spPr bwMode="auto">
            <a:xfrm>
              <a:off x="516" y="3000"/>
              <a:ext cx="1100" cy="10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90"/>
            <p:cNvSpPr>
              <a:spLocks noChangeShapeType="1"/>
            </p:cNvSpPr>
            <p:nvPr/>
          </p:nvSpPr>
          <p:spPr bwMode="auto">
            <a:xfrm>
              <a:off x="512" y="3748"/>
              <a:ext cx="1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3" name="Freeform 91"/>
          <p:cNvSpPr>
            <a:spLocks/>
          </p:cNvSpPr>
          <p:nvPr/>
        </p:nvSpPr>
        <p:spPr bwMode="auto">
          <a:xfrm>
            <a:off x="8605838" y="2873375"/>
            <a:ext cx="1598612" cy="1646238"/>
          </a:xfrm>
          <a:custGeom>
            <a:avLst/>
            <a:gdLst>
              <a:gd name="T0" fmla="*/ 1592211 w 999"/>
              <a:gd name="T1" fmla="*/ 1646238 h 1037"/>
              <a:gd name="T2" fmla="*/ 4801 w 999"/>
              <a:gd name="T3" fmla="*/ 1646238 h 1037"/>
              <a:gd name="T4" fmla="*/ 0 w 999"/>
              <a:gd name="T5" fmla="*/ 1177925 h 1037"/>
              <a:gd name="T6" fmla="*/ 1137751 w 999"/>
              <a:gd name="T7" fmla="*/ 1177925 h 1037"/>
              <a:gd name="T8" fmla="*/ 1137751 w 999"/>
              <a:gd name="T9" fmla="*/ 0 h 1037"/>
              <a:gd name="T10" fmla="*/ 1598612 w 999"/>
              <a:gd name="T11" fmla="*/ 0 h 1037"/>
              <a:gd name="T12" fmla="*/ 1592211 w 999"/>
              <a:gd name="T13" fmla="*/ 1646238 h 10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9"/>
              <a:gd name="T22" fmla="*/ 0 h 1037"/>
              <a:gd name="T23" fmla="*/ 999 w 999"/>
              <a:gd name="T24" fmla="*/ 1037 h 10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9" h="1037">
                <a:moveTo>
                  <a:pt x="995" y="1037"/>
                </a:moveTo>
                <a:lnTo>
                  <a:pt x="3" y="1037"/>
                </a:lnTo>
                <a:lnTo>
                  <a:pt x="0" y="742"/>
                </a:lnTo>
                <a:lnTo>
                  <a:pt x="711" y="742"/>
                </a:lnTo>
                <a:lnTo>
                  <a:pt x="711" y="0"/>
                </a:lnTo>
                <a:lnTo>
                  <a:pt x="999" y="0"/>
                </a:lnTo>
                <a:lnTo>
                  <a:pt x="995" y="103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6248401" y="838201"/>
            <a:ext cx="1743075" cy="1590675"/>
            <a:chOff x="408" y="1404"/>
            <a:chExt cx="1098" cy="1002"/>
          </a:xfrm>
        </p:grpSpPr>
        <p:sp>
          <p:nvSpPr>
            <p:cNvPr id="16420" name="Rectangle 93"/>
            <p:cNvSpPr>
              <a:spLocks noChangeArrowheads="1"/>
            </p:cNvSpPr>
            <p:nvPr/>
          </p:nvSpPr>
          <p:spPr bwMode="auto">
            <a:xfrm>
              <a:off x="414" y="1404"/>
              <a:ext cx="1092" cy="10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94"/>
            <p:cNvSpPr>
              <a:spLocks noChangeShapeType="1"/>
            </p:cNvSpPr>
            <p:nvPr/>
          </p:nvSpPr>
          <p:spPr bwMode="auto">
            <a:xfrm>
              <a:off x="408" y="1692"/>
              <a:ext cx="10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5" name="Freeform 99"/>
          <p:cNvSpPr>
            <a:spLocks/>
          </p:cNvSpPr>
          <p:nvPr/>
        </p:nvSpPr>
        <p:spPr bwMode="auto">
          <a:xfrm flipH="1">
            <a:off x="4105276" y="2881314"/>
            <a:ext cx="1585913" cy="1646237"/>
          </a:xfrm>
          <a:custGeom>
            <a:avLst/>
            <a:gdLst>
              <a:gd name="T0" fmla="*/ 1579563 w 999"/>
              <a:gd name="T1" fmla="*/ 1646237 h 1037"/>
              <a:gd name="T2" fmla="*/ 4763 w 999"/>
              <a:gd name="T3" fmla="*/ 1646237 h 1037"/>
              <a:gd name="T4" fmla="*/ 0 w 999"/>
              <a:gd name="T5" fmla="*/ 1177924 h 1037"/>
              <a:gd name="T6" fmla="*/ 1128713 w 999"/>
              <a:gd name="T7" fmla="*/ 1177924 h 1037"/>
              <a:gd name="T8" fmla="*/ 1128713 w 999"/>
              <a:gd name="T9" fmla="*/ 0 h 1037"/>
              <a:gd name="T10" fmla="*/ 1585913 w 999"/>
              <a:gd name="T11" fmla="*/ 0 h 1037"/>
              <a:gd name="T12" fmla="*/ 1579563 w 999"/>
              <a:gd name="T13" fmla="*/ 1646237 h 10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9"/>
              <a:gd name="T22" fmla="*/ 0 h 1037"/>
              <a:gd name="T23" fmla="*/ 999 w 999"/>
              <a:gd name="T24" fmla="*/ 1037 h 10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9" h="1037">
                <a:moveTo>
                  <a:pt x="995" y="1037"/>
                </a:moveTo>
                <a:lnTo>
                  <a:pt x="3" y="1037"/>
                </a:lnTo>
                <a:lnTo>
                  <a:pt x="0" y="742"/>
                </a:lnTo>
                <a:lnTo>
                  <a:pt x="711" y="742"/>
                </a:lnTo>
                <a:lnTo>
                  <a:pt x="711" y="0"/>
                </a:lnTo>
                <a:lnTo>
                  <a:pt x="999" y="0"/>
                </a:lnTo>
                <a:lnTo>
                  <a:pt x="995" y="103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013" name="Rectangle 85"/>
          <p:cNvSpPr>
            <a:spLocks noChangeArrowheads="1"/>
          </p:cNvSpPr>
          <p:nvPr/>
        </p:nvSpPr>
        <p:spPr bwMode="auto">
          <a:xfrm>
            <a:off x="6083300" y="4724400"/>
            <a:ext cx="2108200" cy="19431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02"/>
          <p:cNvSpPr>
            <a:spLocks noChangeArrowheads="1"/>
          </p:cNvSpPr>
          <p:nvPr/>
        </p:nvSpPr>
        <p:spPr bwMode="auto">
          <a:xfrm flipV="1">
            <a:off x="6257925" y="4927601"/>
            <a:ext cx="1733550" cy="1590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03"/>
          <p:cNvSpPr>
            <a:spLocks noChangeShapeType="1"/>
          </p:cNvSpPr>
          <p:nvPr/>
        </p:nvSpPr>
        <p:spPr bwMode="auto">
          <a:xfrm flipV="1">
            <a:off x="6248401" y="6061075"/>
            <a:ext cx="17430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2044700" y="2881313"/>
            <a:ext cx="1752600" cy="1651000"/>
            <a:chOff x="328" y="1735"/>
            <a:chExt cx="1104" cy="1040"/>
          </a:xfrm>
        </p:grpSpPr>
        <p:sp>
          <p:nvSpPr>
            <p:cNvPr id="16418" name="Rectangle 107"/>
            <p:cNvSpPr>
              <a:spLocks noChangeArrowheads="1"/>
            </p:cNvSpPr>
            <p:nvPr/>
          </p:nvSpPr>
          <p:spPr bwMode="auto">
            <a:xfrm>
              <a:off x="332" y="1735"/>
              <a:ext cx="1100" cy="10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108"/>
            <p:cNvSpPr>
              <a:spLocks noChangeShapeType="1"/>
            </p:cNvSpPr>
            <p:nvPr/>
          </p:nvSpPr>
          <p:spPr bwMode="auto">
            <a:xfrm>
              <a:off x="328" y="2483"/>
              <a:ext cx="1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6600826" y="2870200"/>
            <a:ext cx="974725" cy="1651000"/>
            <a:chOff x="3198" y="1728"/>
            <a:chExt cx="614" cy="1040"/>
          </a:xfrm>
        </p:grpSpPr>
        <p:sp>
          <p:nvSpPr>
            <p:cNvPr id="16416" name="Line 118"/>
            <p:cNvSpPr>
              <a:spLocks noChangeShapeType="1"/>
            </p:cNvSpPr>
            <p:nvPr/>
          </p:nvSpPr>
          <p:spPr bwMode="auto">
            <a:xfrm>
              <a:off x="3776" y="1728"/>
              <a:ext cx="0" cy="10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Text Box 119"/>
            <p:cNvSpPr txBox="1">
              <a:spLocks noChangeArrowheads="1"/>
            </p:cNvSpPr>
            <p:nvPr/>
          </p:nvSpPr>
          <p:spPr bwMode="auto">
            <a:xfrm>
              <a:off x="3198" y="2047"/>
              <a:ext cx="6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Height</a:t>
              </a:r>
              <a:endParaRPr lang="th-TH" sz="2000" b="1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7" name="Group 125"/>
          <p:cNvGrpSpPr>
            <a:grpSpLocks/>
          </p:cNvGrpSpPr>
          <p:nvPr/>
        </p:nvGrpSpPr>
        <p:grpSpPr bwMode="auto">
          <a:xfrm>
            <a:off x="6248400" y="3033714"/>
            <a:ext cx="1752600" cy="396875"/>
            <a:chOff x="2976" y="1831"/>
            <a:chExt cx="1104" cy="250"/>
          </a:xfrm>
        </p:grpSpPr>
        <p:sp>
          <p:nvSpPr>
            <p:cNvPr id="16414" name="Line 123"/>
            <p:cNvSpPr>
              <a:spLocks noChangeShapeType="1"/>
            </p:cNvSpPr>
            <p:nvPr/>
          </p:nvSpPr>
          <p:spPr bwMode="auto">
            <a:xfrm>
              <a:off x="2976" y="2048"/>
              <a:ext cx="110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Text Box 124"/>
            <p:cNvSpPr txBox="1">
              <a:spLocks noChangeArrowheads="1"/>
            </p:cNvSpPr>
            <p:nvPr/>
          </p:nvSpPr>
          <p:spPr bwMode="auto">
            <a:xfrm>
              <a:off x="3230" y="1831"/>
              <a:ext cx="5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Width</a:t>
              </a:r>
              <a:endParaRPr lang="th-TH" sz="2000" b="1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8" name="Group 133"/>
          <p:cNvGrpSpPr>
            <a:grpSpLocks/>
          </p:cNvGrpSpPr>
          <p:nvPr/>
        </p:nvGrpSpPr>
        <p:grpSpPr bwMode="auto">
          <a:xfrm>
            <a:off x="8051800" y="825500"/>
            <a:ext cx="774700" cy="1612900"/>
            <a:chOff x="4112" y="288"/>
            <a:chExt cx="488" cy="1016"/>
          </a:xfrm>
        </p:grpSpPr>
        <p:sp>
          <p:nvSpPr>
            <p:cNvPr id="16410" name="Line 129"/>
            <p:cNvSpPr>
              <a:spLocks noChangeShapeType="1"/>
            </p:cNvSpPr>
            <p:nvPr/>
          </p:nvSpPr>
          <p:spPr bwMode="auto">
            <a:xfrm>
              <a:off x="4112" y="288"/>
              <a:ext cx="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130"/>
            <p:cNvSpPr>
              <a:spLocks noChangeShapeType="1"/>
            </p:cNvSpPr>
            <p:nvPr/>
          </p:nvSpPr>
          <p:spPr bwMode="auto">
            <a:xfrm>
              <a:off x="4112" y="1304"/>
              <a:ext cx="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Text Box 131"/>
            <p:cNvSpPr txBox="1">
              <a:spLocks noChangeArrowheads="1"/>
            </p:cNvSpPr>
            <p:nvPr/>
          </p:nvSpPr>
          <p:spPr bwMode="auto">
            <a:xfrm rot="-5400000">
              <a:off x="4134" y="687"/>
              <a:ext cx="5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Depth</a:t>
              </a:r>
              <a:endParaRPr lang="th-TH" sz="2000" b="1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413" name="Line 132"/>
            <p:cNvSpPr>
              <a:spLocks noChangeShapeType="1"/>
            </p:cNvSpPr>
            <p:nvPr/>
          </p:nvSpPr>
          <p:spPr bwMode="auto">
            <a:xfrm>
              <a:off x="4536" y="288"/>
              <a:ext cx="0" cy="10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3" name="Text Box 175"/>
          <p:cNvSpPr txBox="1">
            <a:spLocks noChangeArrowheads="1"/>
          </p:cNvSpPr>
          <p:nvPr/>
        </p:nvSpPr>
        <p:spPr bwMode="auto">
          <a:xfrm>
            <a:off x="1968500" y="63501"/>
            <a:ext cx="820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latin typeface="Andalus" panose="02020603050405020304" pitchFamily="18" charset="-78"/>
                <a:cs typeface="Andalus" panose="02020603050405020304" pitchFamily="18" charset="-78"/>
              </a:rPr>
              <a:t>Relative orientation of views</a:t>
            </a:r>
            <a:endParaRPr lang="en-US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6404" name="Text Box 176"/>
          <p:cNvSpPr txBox="1">
            <a:spLocks noChangeArrowheads="1"/>
          </p:cNvSpPr>
          <p:nvPr/>
        </p:nvSpPr>
        <p:spPr bwMode="auto">
          <a:xfrm>
            <a:off x="4327526" y="4749800"/>
            <a:ext cx="14144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charset="0"/>
              </a:rPr>
              <a:t>Left side view</a:t>
            </a:r>
            <a:endParaRPr lang="th-TH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6405" name="Text Box 177"/>
          <p:cNvSpPr txBox="1">
            <a:spLocks noChangeArrowheads="1"/>
          </p:cNvSpPr>
          <p:nvPr/>
        </p:nvSpPr>
        <p:spPr bwMode="auto">
          <a:xfrm>
            <a:off x="8516938" y="4762500"/>
            <a:ext cx="1547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charset="0"/>
              </a:rPr>
              <a:t>Right side view</a:t>
            </a:r>
            <a:endParaRPr lang="th-TH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6406" name="Text Box 178"/>
          <p:cNvSpPr txBox="1">
            <a:spLocks noChangeArrowheads="1"/>
          </p:cNvSpPr>
          <p:nvPr/>
        </p:nvSpPr>
        <p:spPr bwMode="auto">
          <a:xfrm>
            <a:off x="4811714" y="6311900"/>
            <a:ext cx="12906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charset="0"/>
              </a:rPr>
              <a:t>Bottom view</a:t>
            </a:r>
            <a:endParaRPr lang="th-TH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6407" name="Text Box 179"/>
          <p:cNvSpPr txBox="1">
            <a:spLocks noChangeArrowheads="1"/>
          </p:cNvSpPr>
          <p:nvPr/>
        </p:nvSpPr>
        <p:spPr bwMode="auto">
          <a:xfrm>
            <a:off x="5062538" y="762000"/>
            <a:ext cx="9953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charset="0"/>
              </a:rPr>
              <a:t>Top view</a:t>
            </a:r>
            <a:endParaRPr lang="th-TH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6408" name="Text Box 180"/>
          <p:cNvSpPr txBox="1">
            <a:spLocks noChangeArrowheads="1"/>
          </p:cNvSpPr>
          <p:nvPr/>
        </p:nvSpPr>
        <p:spPr bwMode="auto">
          <a:xfrm>
            <a:off x="1868488" y="4724400"/>
            <a:ext cx="10858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charset="0"/>
              </a:rPr>
              <a:t>Rear</a:t>
            </a:r>
            <a:r>
              <a:rPr lang="en-US" sz="160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charset="0"/>
              </a:rPr>
              <a:t>view</a:t>
            </a:r>
            <a:endParaRPr lang="th-TH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6409" name="Text Box 181"/>
          <p:cNvSpPr txBox="1">
            <a:spLocks noChangeArrowheads="1"/>
          </p:cNvSpPr>
          <p:nvPr/>
        </p:nvSpPr>
        <p:spPr bwMode="auto">
          <a:xfrm>
            <a:off x="6208714" y="2578100"/>
            <a:ext cx="11207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charset="0"/>
              </a:rPr>
              <a:t>Front view</a:t>
            </a:r>
            <a:endParaRPr lang="th-TH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01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4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4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5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25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22083 -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-3.7037E-7 L -0.44306 -3.7037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2907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9074 L 0 0.3722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-2.96296E-6 L 0.06966 0.4805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35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1823 0.48056 L -0.44987 0.488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1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0" grpId="0" animBg="1"/>
      <p:bldP spid="124967" grpId="0" animBg="1"/>
      <p:bldP spid="124968" grpId="0" animBg="1"/>
      <p:bldP spid="124969" grpId="0" animBg="1"/>
      <p:bldP spid="125012" grpId="0" animBg="1"/>
      <p:bldP spid="1250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8297863" y="869951"/>
            <a:ext cx="1746250" cy="1997075"/>
            <a:chOff x="1014" y="2448"/>
            <a:chExt cx="745" cy="852"/>
          </a:xfrm>
        </p:grpSpPr>
        <p:sp>
          <p:nvSpPr>
            <p:cNvPr id="17468" name="Freeform 25"/>
            <p:cNvSpPr>
              <a:spLocks/>
            </p:cNvSpPr>
            <p:nvPr/>
          </p:nvSpPr>
          <p:spPr bwMode="auto">
            <a:xfrm>
              <a:off x="1014" y="2651"/>
              <a:ext cx="394" cy="649"/>
            </a:xfrm>
            <a:custGeom>
              <a:avLst/>
              <a:gdLst>
                <a:gd name="T0" fmla="*/ 0 w 1525"/>
                <a:gd name="T1" fmla="*/ 0 h 2512"/>
                <a:gd name="T2" fmla="*/ 0 w 1525"/>
                <a:gd name="T3" fmla="*/ 422 h 2512"/>
                <a:gd name="T4" fmla="*/ 394 w 1525"/>
                <a:gd name="T5" fmla="*/ 649 h 2512"/>
                <a:gd name="T6" fmla="*/ 394 w 1525"/>
                <a:gd name="T7" fmla="*/ 227 h 2512"/>
                <a:gd name="T8" fmla="*/ 0 w 1525"/>
                <a:gd name="T9" fmla="*/ 0 h 2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5"/>
                <a:gd name="T16" fmla="*/ 0 h 2512"/>
                <a:gd name="T17" fmla="*/ 1525 w 1525"/>
                <a:gd name="T18" fmla="*/ 2512 h 25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5" h="2512">
                  <a:moveTo>
                    <a:pt x="0" y="0"/>
                  </a:moveTo>
                  <a:lnTo>
                    <a:pt x="0" y="1632"/>
                  </a:lnTo>
                  <a:lnTo>
                    <a:pt x="1525" y="2512"/>
                  </a:lnTo>
                  <a:lnTo>
                    <a:pt x="1525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Freeform 26"/>
            <p:cNvSpPr>
              <a:spLocks/>
            </p:cNvSpPr>
            <p:nvPr/>
          </p:nvSpPr>
          <p:spPr bwMode="auto">
            <a:xfrm>
              <a:off x="1407" y="2675"/>
              <a:ext cx="352" cy="625"/>
            </a:xfrm>
            <a:custGeom>
              <a:avLst/>
              <a:gdLst>
                <a:gd name="T0" fmla="*/ 0 w 1360"/>
                <a:gd name="T1" fmla="*/ 205 h 2416"/>
                <a:gd name="T2" fmla="*/ 0 w 1360"/>
                <a:gd name="T3" fmla="*/ 625 h 2416"/>
                <a:gd name="T4" fmla="*/ 352 w 1360"/>
                <a:gd name="T5" fmla="*/ 420 h 2416"/>
                <a:gd name="T6" fmla="*/ 352 w 1360"/>
                <a:gd name="T7" fmla="*/ 0 h 2416"/>
                <a:gd name="T8" fmla="*/ 0 w 1360"/>
                <a:gd name="T9" fmla="*/ 205 h 2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0"/>
                <a:gd name="T16" fmla="*/ 0 h 2416"/>
                <a:gd name="T17" fmla="*/ 1360 w 1360"/>
                <a:gd name="T18" fmla="*/ 2416 h 2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0" h="2416">
                  <a:moveTo>
                    <a:pt x="0" y="792"/>
                  </a:moveTo>
                  <a:lnTo>
                    <a:pt x="0" y="2416"/>
                  </a:lnTo>
                  <a:lnTo>
                    <a:pt x="1360" y="1624"/>
                  </a:lnTo>
                  <a:lnTo>
                    <a:pt x="1360" y="0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993300">
                <a:alpha val="3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Freeform 27"/>
            <p:cNvSpPr>
              <a:spLocks/>
            </p:cNvSpPr>
            <p:nvPr/>
          </p:nvSpPr>
          <p:spPr bwMode="auto">
            <a:xfrm>
              <a:off x="1014" y="2448"/>
              <a:ext cx="745" cy="430"/>
            </a:xfrm>
            <a:custGeom>
              <a:avLst/>
              <a:gdLst>
                <a:gd name="T0" fmla="*/ 745 w 2880"/>
                <a:gd name="T1" fmla="*/ 227 h 1664"/>
                <a:gd name="T2" fmla="*/ 394 w 2880"/>
                <a:gd name="T3" fmla="*/ 430 h 1664"/>
                <a:gd name="T4" fmla="*/ 0 w 2880"/>
                <a:gd name="T5" fmla="*/ 203 h 1664"/>
                <a:gd name="T6" fmla="*/ 352 w 2880"/>
                <a:gd name="T7" fmla="*/ 0 h 1664"/>
                <a:gd name="T8" fmla="*/ 745 w 2880"/>
                <a:gd name="T9" fmla="*/ 227 h 16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0"/>
                <a:gd name="T16" fmla="*/ 0 h 1664"/>
                <a:gd name="T17" fmla="*/ 2880 w 2880"/>
                <a:gd name="T18" fmla="*/ 1664 h 16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0" h="1664">
                  <a:moveTo>
                    <a:pt x="2880" y="880"/>
                  </a:moveTo>
                  <a:lnTo>
                    <a:pt x="1522" y="1664"/>
                  </a:lnTo>
                  <a:lnTo>
                    <a:pt x="0" y="785"/>
                  </a:lnTo>
                  <a:lnTo>
                    <a:pt x="1360" y="0"/>
                  </a:lnTo>
                  <a:lnTo>
                    <a:pt x="2880" y="88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1" name="Freeform 28"/>
            <p:cNvSpPr>
              <a:spLocks/>
            </p:cNvSpPr>
            <p:nvPr/>
          </p:nvSpPr>
          <p:spPr bwMode="auto">
            <a:xfrm>
              <a:off x="1203" y="2564"/>
              <a:ext cx="298" cy="171"/>
            </a:xfrm>
            <a:custGeom>
              <a:avLst/>
              <a:gdLst>
                <a:gd name="T0" fmla="*/ 0 w 1154"/>
                <a:gd name="T1" fmla="*/ 79 h 663"/>
                <a:gd name="T2" fmla="*/ 160 w 1154"/>
                <a:gd name="T3" fmla="*/ 171 h 663"/>
                <a:gd name="T4" fmla="*/ 298 w 1154"/>
                <a:gd name="T5" fmla="*/ 91 h 663"/>
                <a:gd name="T6" fmla="*/ 139 w 1154"/>
                <a:gd name="T7" fmla="*/ 0 h 663"/>
                <a:gd name="T8" fmla="*/ 0 w 1154"/>
                <a:gd name="T9" fmla="*/ 79 h 6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4"/>
                <a:gd name="T16" fmla="*/ 0 h 663"/>
                <a:gd name="T17" fmla="*/ 1154 w 1154"/>
                <a:gd name="T18" fmla="*/ 663 h 6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4" h="663">
                  <a:moveTo>
                    <a:pt x="0" y="306"/>
                  </a:moveTo>
                  <a:lnTo>
                    <a:pt x="618" y="663"/>
                  </a:lnTo>
                  <a:lnTo>
                    <a:pt x="1154" y="354"/>
                  </a:lnTo>
                  <a:lnTo>
                    <a:pt x="540" y="0"/>
                  </a:lnTo>
                  <a:lnTo>
                    <a:pt x="0" y="30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2" name="Freeform 29"/>
            <p:cNvSpPr>
              <a:spLocks/>
            </p:cNvSpPr>
            <p:nvPr/>
          </p:nvSpPr>
          <p:spPr bwMode="auto">
            <a:xfrm>
              <a:off x="1342" y="2536"/>
              <a:ext cx="210" cy="119"/>
            </a:xfrm>
            <a:custGeom>
              <a:avLst/>
              <a:gdLst>
                <a:gd name="T0" fmla="*/ 159 w 810"/>
                <a:gd name="T1" fmla="*/ 119 h 462"/>
                <a:gd name="T2" fmla="*/ 0 w 810"/>
                <a:gd name="T3" fmla="*/ 28 h 462"/>
                <a:gd name="T4" fmla="*/ 48 w 810"/>
                <a:gd name="T5" fmla="*/ 0 h 462"/>
                <a:gd name="T6" fmla="*/ 210 w 810"/>
                <a:gd name="T7" fmla="*/ 93 h 462"/>
                <a:gd name="T8" fmla="*/ 159 w 810"/>
                <a:gd name="T9" fmla="*/ 11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0"/>
                <a:gd name="T16" fmla="*/ 0 h 462"/>
                <a:gd name="T17" fmla="*/ 810 w 810"/>
                <a:gd name="T18" fmla="*/ 462 h 4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0" h="462">
                  <a:moveTo>
                    <a:pt x="614" y="462"/>
                  </a:moveTo>
                  <a:lnTo>
                    <a:pt x="0" y="108"/>
                  </a:lnTo>
                  <a:lnTo>
                    <a:pt x="186" y="0"/>
                  </a:lnTo>
                  <a:lnTo>
                    <a:pt x="810" y="360"/>
                  </a:lnTo>
                  <a:lnTo>
                    <a:pt x="614" y="46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3" name="Freeform 30"/>
            <p:cNvSpPr>
              <a:spLocks/>
            </p:cNvSpPr>
            <p:nvPr/>
          </p:nvSpPr>
          <p:spPr bwMode="auto">
            <a:xfrm>
              <a:off x="1495" y="2759"/>
              <a:ext cx="191" cy="357"/>
            </a:xfrm>
            <a:custGeom>
              <a:avLst/>
              <a:gdLst>
                <a:gd name="T0" fmla="*/ 0 w 738"/>
                <a:gd name="T1" fmla="*/ 357 h 1380"/>
                <a:gd name="T2" fmla="*/ 0 w 738"/>
                <a:gd name="T3" fmla="*/ 293 h 1380"/>
                <a:gd name="T4" fmla="*/ 142 w 738"/>
                <a:gd name="T5" fmla="*/ 211 h 1380"/>
                <a:gd name="T6" fmla="*/ 142 w 738"/>
                <a:gd name="T7" fmla="*/ 28 h 1380"/>
                <a:gd name="T8" fmla="*/ 191 w 738"/>
                <a:gd name="T9" fmla="*/ 0 h 1380"/>
                <a:gd name="T10" fmla="*/ 191 w 738"/>
                <a:gd name="T11" fmla="*/ 247 h 1380"/>
                <a:gd name="T12" fmla="*/ 0 w 738"/>
                <a:gd name="T13" fmla="*/ 357 h 13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8"/>
                <a:gd name="T22" fmla="*/ 0 h 1380"/>
                <a:gd name="T23" fmla="*/ 738 w 738"/>
                <a:gd name="T24" fmla="*/ 1380 h 13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8" h="1380">
                  <a:moveTo>
                    <a:pt x="0" y="1380"/>
                  </a:moveTo>
                  <a:lnTo>
                    <a:pt x="0" y="1134"/>
                  </a:lnTo>
                  <a:lnTo>
                    <a:pt x="550" y="816"/>
                  </a:lnTo>
                  <a:lnTo>
                    <a:pt x="550" y="108"/>
                  </a:lnTo>
                  <a:lnTo>
                    <a:pt x="738" y="0"/>
                  </a:lnTo>
                  <a:lnTo>
                    <a:pt x="738" y="954"/>
                  </a:lnTo>
                  <a:lnTo>
                    <a:pt x="0" y="138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4" name="Freeform 31"/>
            <p:cNvSpPr>
              <a:spLocks/>
            </p:cNvSpPr>
            <p:nvPr/>
          </p:nvSpPr>
          <p:spPr bwMode="auto">
            <a:xfrm>
              <a:off x="1089" y="2766"/>
              <a:ext cx="159" cy="277"/>
            </a:xfrm>
            <a:custGeom>
              <a:avLst/>
              <a:gdLst>
                <a:gd name="T0" fmla="*/ 0 w 616"/>
                <a:gd name="T1" fmla="*/ 0 h 1068"/>
                <a:gd name="T2" fmla="*/ 0 w 616"/>
                <a:gd name="T3" fmla="*/ 185 h 1068"/>
                <a:gd name="T4" fmla="*/ 159 w 616"/>
                <a:gd name="T5" fmla="*/ 277 h 1068"/>
                <a:gd name="T6" fmla="*/ 159 w 616"/>
                <a:gd name="T7" fmla="*/ 93 h 1068"/>
                <a:gd name="T8" fmla="*/ 0 w 616"/>
                <a:gd name="T9" fmla="*/ 0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6"/>
                <a:gd name="T16" fmla="*/ 0 h 1068"/>
                <a:gd name="T17" fmla="*/ 616 w 616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6" h="1068">
                  <a:moveTo>
                    <a:pt x="0" y="0"/>
                  </a:moveTo>
                  <a:lnTo>
                    <a:pt x="0" y="712"/>
                  </a:lnTo>
                  <a:lnTo>
                    <a:pt x="616" y="1068"/>
                  </a:lnTo>
                  <a:lnTo>
                    <a:pt x="616" y="3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5" name="Freeform 32"/>
            <p:cNvSpPr>
              <a:spLocks/>
            </p:cNvSpPr>
            <p:nvPr/>
          </p:nvSpPr>
          <p:spPr bwMode="auto">
            <a:xfrm>
              <a:off x="1088" y="2950"/>
              <a:ext cx="160" cy="156"/>
            </a:xfrm>
            <a:custGeom>
              <a:avLst/>
              <a:gdLst>
                <a:gd name="T0" fmla="*/ 0 w 618"/>
                <a:gd name="T1" fmla="*/ 0 h 602"/>
                <a:gd name="T2" fmla="*/ 0 w 618"/>
                <a:gd name="T3" fmla="*/ 64 h 602"/>
                <a:gd name="T4" fmla="*/ 160 w 618"/>
                <a:gd name="T5" fmla="*/ 156 h 602"/>
                <a:gd name="T6" fmla="*/ 160 w 618"/>
                <a:gd name="T7" fmla="*/ 92 h 602"/>
                <a:gd name="T8" fmla="*/ 0 w 618"/>
                <a:gd name="T9" fmla="*/ 0 h 6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8"/>
                <a:gd name="T16" fmla="*/ 0 h 602"/>
                <a:gd name="T17" fmla="*/ 618 w 618"/>
                <a:gd name="T18" fmla="*/ 602 h 6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8" h="602">
                  <a:moveTo>
                    <a:pt x="0" y="0"/>
                  </a:moveTo>
                  <a:lnTo>
                    <a:pt x="0" y="246"/>
                  </a:lnTo>
                  <a:lnTo>
                    <a:pt x="618" y="602"/>
                  </a:lnTo>
                  <a:lnTo>
                    <a:pt x="618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3611564" y="3532188"/>
            <a:ext cx="3432175" cy="3325812"/>
            <a:chOff x="3267" y="657"/>
            <a:chExt cx="1972" cy="1911"/>
          </a:xfrm>
        </p:grpSpPr>
        <p:sp>
          <p:nvSpPr>
            <p:cNvPr id="17452" name="Freeform 7"/>
            <p:cNvSpPr>
              <a:spLocks/>
            </p:cNvSpPr>
            <p:nvPr/>
          </p:nvSpPr>
          <p:spPr bwMode="auto">
            <a:xfrm>
              <a:off x="4235" y="1211"/>
              <a:ext cx="466" cy="922"/>
            </a:xfrm>
            <a:custGeom>
              <a:avLst/>
              <a:gdLst>
                <a:gd name="T0" fmla="*/ 0 w 466"/>
                <a:gd name="T1" fmla="*/ 0 h 922"/>
                <a:gd name="T2" fmla="*/ 0 w 466"/>
                <a:gd name="T3" fmla="*/ 654 h 922"/>
                <a:gd name="T4" fmla="*/ 466 w 466"/>
                <a:gd name="T5" fmla="*/ 922 h 922"/>
                <a:gd name="T6" fmla="*/ 466 w 466"/>
                <a:gd name="T7" fmla="*/ 268 h 922"/>
                <a:gd name="T8" fmla="*/ 0 w 466"/>
                <a:gd name="T9" fmla="*/ 0 h 9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6"/>
                <a:gd name="T16" fmla="*/ 0 h 922"/>
                <a:gd name="T17" fmla="*/ 466 w 466"/>
                <a:gd name="T18" fmla="*/ 922 h 9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6" h="922">
                  <a:moveTo>
                    <a:pt x="0" y="0"/>
                  </a:moveTo>
                  <a:lnTo>
                    <a:pt x="0" y="654"/>
                  </a:lnTo>
                  <a:lnTo>
                    <a:pt x="466" y="922"/>
                  </a:lnTo>
                  <a:lnTo>
                    <a:pt x="466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Freeform 8"/>
            <p:cNvSpPr>
              <a:spLocks/>
            </p:cNvSpPr>
            <p:nvPr/>
          </p:nvSpPr>
          <p:spPr bwMode="auto">
            <a:xfrm>
              <a:off x="4351" y="1391"/>
              <a:ext cx="244" cy="427"/>
            </a:xfrm>
            <a:custGeom>
              <a:avLst/>
              <a:gdLst>
                <a:gd name="T0" fmla="*/ 0 w 616"/>
                <a:gd name="T1" fmla="*/ 0 h 1068"/>
                <a:gd name="T2" fmla="*/ 0 w 616"/>
                <a:gd name="T3" fmla="*/ 285 h 1068"/>
                <a:gd name="T4" fmla="*/ 244 w 616"/>
                <a:gd name="T5" fmla="*/ 427 h 1068"/>
                <a:gd name="T6" fmla="*/ 244 w 616"/>
                <a:gd name="T7" fmla="*/ 144 h 1068"/>
                <a:gd name="T8" fmla="*/ 0 w 616"/>
                <a:gd name="T9" fmla="*/ 0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6"/>
                <a:gd name="T16" fmla="*/ 0 h 1068"/>
                <a:gd name="T17" fmla="*/ 616 w 616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6" h="1068">
                  <a:moveTo>
                    <a:pt x="0" y="0"/>
                  </a:moveTo>
                  <a:lnTo>
                    <a:pt x="0" y="712"/>
                  </a:lnTo>
                  <a:lnTo>
                    <a:pt x="616" y="1068"/>
                  </a:lnTo>
                  <a:lnTo>
                    <a:pt x="616" y="3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Freeform 9"/>
            <p:cNvSpPr>
              <a:spLocks/>
            </p:cNvSpPr>
            <p:nvPr/>
          </p:nvSpPr>
          <p:spPr bwMode="auto">
            <a:xfrm>
              <a:off x="4349" y="1674"/>
              <a:ext cx="246" cy="242"/>
            </a:xfrm>
            <a:custGeom>
              <a:avLst/>
              <a:gdLst>
                <a:gd name="T0" fmla="*/ 0 w 618"/>
                <a:gd name="T1" fmla="*/ 0 h 602"/>
                <a:gd name="T2" fmla="*/ 0 w 618"/>
                <a:gd name="T3" fmla="*/ 99 h 602"/>
                <a:gd name="T4" fmla="*/ 246 w 618"/>
                <a:gd name="T5" fmla="*/ 242 h 602"/>
                <a:gd name="T6" fmla="*/ 246 w 618"/>
                <a:gd name="T7" fmla="*/ 142 h 602"/>
                <a:gd name="T8" fmla="*/ 0 w 618"/>
                <a:gd name="T9" fmla="*/ 0 h 6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8"/>
                <a:gd name="T16" fmla="*/ 0 h 602"/>
                <a:gd name="T17" fmla="*/ 618 w 618"/>
                <a:gd name="T18" fmla="*/ 602 h 6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8" h="602">
                  <a:moveTo>
                    <a:pt x="0" y="0"/>
                  </a:moveTo>
                  <a:lnTo>
                    <a:pt x="0" y="246"/>
                  </a:lnTo>
                  <a:lnTo>
                    <a:pt x="618" y="602"/>
                  </a:lnTo>
                  <a:lnTo>
                    <a:pt x="618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Freeform 10"/>
            <p:cNvSpPr>
              <a:spLocks/>
            </p:cNvSpPr>
            <p:nvPr/>
          </p:nvSpPr>
          <p:spPr bwMode="auto">
            <a:xfrm>
              <a:off x="4703" y="1481"/>
              <a:ext cx="536" cy="963"/>
            </a:xfrm>
            <a:custGeom>
              <a:avLst/>
              <a:gdLst>
                <a:gd name="T0" fmla="*/ 0 w 944"/>
                <a:gd name="T1" fmla="*/ 0 h 1697"/>
                <a:gd name="T2" fmla="*/ 0 w 944"/>
                <a:gd name="T3" fmla="*/ 654 h 1697"/>
                <a:gd name="T4" fmla="*/ 536 w 944"/>
                <a:gd name="T5" fmla="*/ 963 h 1697"/>
                <a:gd name="T6" fmla="*/ 536 w 944"/>
                <a:gd name="T7" fmla="*/ 309 h 1697"/>
                <a:gd name="T8" fmla="*/ 0 w 944"/>
                <a:gd name="T9" fmla="*/ 0 h 1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4"/>
                <a:gd name="T16" fmla="*/ 0 h 1697"/>
                <a:gd name="T17" fmla="*/ 944 w 944"/>
                <a:gd name="T18" fmla="*/ 1697 h 16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4" h="1697">
                  <a:moveTo>
                    <a:pt x="0" y="0"/>
                  </a:moveTo>
                  <a:lnTo>
                    <a:pt x="0" y="1152"/>
                  </a:lnTo>
                  <a:lnTo>
                    <a:pt x="944" y="1697"/>
                  </a:lnTo>
                  <a:lnTo>
                    <a:pt x="944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3300">
                <a:alpha val="3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Freeform 11"/>
            <p:cNvSpPr>
              <a:spLocks/>
            </p:cNvSpPr>
            <p:nvPr/>
          </p:nvSpPr>
          <p:spPr bwMode="auto">
            <a:xfrm>
              <a:off x="4825" y="1796"/>
              <a:ext cx="301" cy="431"/>
            </a:xfrm>
            <a:custGeom>
              <a:avLst/>
              <a:gdLst>
                <a:gd name="T0" fmla="*/ 222 w 528"/>
                <a:gd name="T1" fmla="*/ 0 h 762"/>
                <a:gd name="T2" fmla="*/ 301 w 528"/>
                <a:gd name="T3" fmla="*/ 45 h 762"/>
                <a:gd name="T4" fmla="*/ 301 w 528"/>
                <a:gd name="T5" fmla="*/ 431 h 762"/>
                <a:gd name="T6" fmla="*/ 0 w 528"/>
                <a:gd name="T7" fmla="*/ 258 h 762"/>
                <a:gd name="T8" fmla="*/ 0 w 528"/>
                <a:gd name="T9" fmla="*/ 149 h 762"/>
                <a:gd name="T10" fmla="*/ 222 w 528"/>
                <a:gd name="T11" fmla="*/ 277 h 762"/>
                <a:gd name="T12" fmla="*/ 222 w 528"/>
                <a:gd name="T13" fmla="*/ 0 h 7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762"/>
                <a:gd name="T23" fmla="*/ 528 w 528"/>
                <a:gd name="T24" fmla="*/ 762 h 7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762">
                  <a:moveTo>
                    <a:pt x="390" y="0"/>
                  </a:moveTo>
                  <a:lnTo>
                    <a:pt x="528" y="80"/>
                  </a:lnTo>
                  <a:lnTo>
                    <a:pt x="528" y="762"/>
                  </a:lnTo>
                  <a:lnTo>
                    <a:pt x="0" y="457"/>
                  </a:lnTo>
                  <a:lnTo>
                    <a:pt x="0" y="264"/>
                  </a:lnTo>
                  <a:lnTo>
                    <a:pt x="390" y="489"/>
                  </a:lnTo>
                  <a:lnTo>
                    <a:pt x="39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Freeform 12"/>
            <p:cNvSpPr>
              <a:spLocks/>
            </p:cNvSpPr>
            <p:nvPr/>
          </p:nvSpPr>
          <p:spPr bwMode="auto">
            <a:xfrm>
              <a:off x="3699" y="903"/>
              <a:ext cx="536" cy="963"/>
            </a:xfrm>
            <a:custGeom>
              <a:avLst/>
              <a:gdLst>
                <a:gd name="T0" fmla="*/ 0 w 944"/>
                <a:gd name="T1" fmla="*/ 0 h 1697"/>
                <a:gd name="T2" fmla="*/ 0 w 944"/>
                <a:gd name="T3" fmla="*/ 654 h 1697"/>
                <a:gd name="T4" fmla="*/ 536 w 944"/>
                <a:gd name="T5" fmla="*/ 963 h 1697"/>
                <a:gd name="T6" fmla="*/ 536 w 944"/>
                <a:gd name="T7" fmla="*/ 309 h 1697"/>
                <a:gd name="T8" fmla="*/ 0 w 944"/>
                <a:gd name="T9" fmla="*/ 0 h 1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4"/>
                <a:gd name="T16" fmla="*/ 0 h 1697"/>
                <a:gd name="T17" fmla="*/ 944 w 944"/>
                <a:gd name="T18" fmla="*/ 1697 h 16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4" h="1697">
                  <a:moveTo>
                    <a:pt x="0" y="0"/>
                  </a:moveTo>
                  <a:lnTo>
                    <a:pt x="0" y="1152"/>
                  </a:lnTo>
                  <a:lnTo>
                    <a:pt x="944" y="1697"/>
                  </a:lnTo>
                  <a:lnTo>
                    <a:pt x="944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3300">
                <a:alpha val="3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Freeform 13"/>
            <p:cNvSpPr>
              <a:spLocks/>
            </p:cNvSpPr>
            <p:nvPr/>
          </p:nvSpPr>
          <p:spPr bwMode="auto">
            <a:xfrm>
              <a:off x="4235" y="1866"/>
              <a:ext cx="469" cy="702"/>
            </a:xfrm>
            <a:custGeom>
              <a:avLst/>
              <a:gdLst>
                <a:gd name="T0" fmla="*/ 469 w 469"/>
                <a:gd name="T1" fmla="*/ 702 h 702"/>
                <a:gd name="T2" fmla="*/ 1 w 469"/>
                <a:gd name="T3" fmla="*/ 432 h 702"/>
                <a:gd name="T4" fmla="*/ 0 w 469"/>
                <a:gd name="T5" fmla="*/ 0 h 702"/>
                <a:gd name="T6" fmla="*/ 469 w 469"/>
                <a:gd name="T7" fmla="*/ 270 h 702"/>
                <a:gd name="T8" fmla="*/ 469 w 469"/>
                <a:gd name="T9" fmla="*/ 702 h 7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9"/>
                <a:gd name="T16" fmla="*/ 0 h 702"/>
                <a:gd name="T17" fmla="*/ 469 w 469"/>
                <a:gd name="T18" fmla="*/ 702 h 7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9" h="702">
                  <a:moveTo>
                    <a:pt x="469" y="702"/>
                  </a:moveTo>
                  <a:lnTo>
                    <a:pt x="1" y="432"/>
                  </a:lnTo>
                  <a:lnTo>
                    <a:pt x="0" y="0"/>
                  </a:lnTo>
                  <a:lnTo>
                    <a:pt x="469" y="270"/>
                  </a:lnTo>
                  <a:lnTo>
                    <a:pt x="469" y="702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Freeform 14"/>
            <p:cNvSpPr>
              <a:spLocks/>
            </p:cNvSpPr>
            <p:nvPr/>
          </p:nvSpPr>
          <p:spPr bwMode="auto">
            <a:xfrm>
              <a:off x="3267" y="657"/>
              <a:ext cx="432" cy="901"/>
            </a:xfrm>
            <a:custGeom>
              <a:avLst/>
              <a:gdLst>
                <a:gd name="T0" fmla="*/ 0 w 432"/>
                <a:gd name="T1" fmla="*/ 0 h 901"/>
                <a:gd name="T2" fmla="*/ 0 w 432"/>
                <a:gd name="T3" fmla="*/ 645 h 901"/>
                <a:gd name="T4" fmla="*/ 432 w 432"/>
                <a:gd name="T5" fmla="*/ 901 h 901"/>
                <a:gd name="T6" fmla="*/ 432 w 432"/>
                <a:gd name="T7" fmla="*/ 249 h 901"/>
                <a:gd name="T8" fmla="*/ 0 w 432"/>
                <a:gd name="T9" fmla="*/ 0 h 9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901"/>
                <a:gd name="T17" fmla="*/ 432 w 432"/>
                <a:gd name="T18" fmla="*/ 901 h 9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901">
                  <a:moveTo>
                    <a:pt x="0" y="0"/>
                  </a:moveTo>
                  <a:lnTo>
                    <a:pt x="0" y="645"/>
                  </a:lnTo>
                  <a:lnTo>
                    <a:pt x="432" y="901"/>
                  </a:lnTo>
                  <a:lnTo>
                    <a:pt x="432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Freeform 15"/>
            <p:cNvSpPr>
              <a:spLocks/>
            </p:cNvSpPr>
            <p:nvPr/>
          </p:nvSpPr>
          <p:spPr bwMode="auto">
            <a:xfrm>
              <a:off x="4236" y="702"/>
              <a:ext cx="468" cy="777"/>
            </a:xfrm>
            <a:custGeom>
              <a:avLst/>
              <a:gdLst>
                <a:gd name="T0" fmla="*/ 468 w 468"/>
                <a:gd name="T1" fmla="*/ 777 h 777"/>
                <a:gd name="T2" fmla="*/ 1 w 468"/>
                <a:gd name="T3" fmla="*/ 510 h 777"/>
                <a:gd name="T4" fmla="*/ 0 w 468"/>
                <a:gd name="T5" fmla="*/ 0 h 777"/>
                <a:gd name="T6" fmla="*/ 468 w 468"/>
                <a:gd name="T7" fmla="*/ 264 h 777"/>
                <a:gd name="T8" fmla="*/ 468 w 468"/>
                <a:gd name="T9" fmla="*/ 777 h 7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8"/>
                <a:gd name="T16" fmla="*/ 0 h 777"/>
                <a:gd name="T17" fmla="*/ 468 w 468"/>
                <a:gd name="T18" fmla="*/ 777 h 7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8" h="777">
                  <a:moveTo>
                    <a:pt x="468" y="777"/>
                  </a:moveTo>
                  <a:lnTo>
                    <a:pt x="1" y="510"/>
                  </a:lnTo>
                  <a:lnTo>
                    <a:pt x="0" y="0"/>
                  </a:lnTo>
                  <a:lnTo>
                    <a:pt x="468" y="264"/>
                  </a:lnTo>
                  <a:lnTo>
                    <a:pt x="468" y="777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Freeform 16"/>
            <p:cNvSpPr>
              <a:spLocks/>
            </p:cNvSpPr>
            <p:nvPr/>
          </p:nvSpPr>
          <p:spPr bwMode="auto">
            <a:xfrm>
              <a:off x="4351" y="849"/>
              <a:ext cx="244" cy="476"/>
            </a:xfrm>
            <a:custGeom>
              <a:avLst/>
              <a:gdLst>
                <a:gd name="T0" fmla="*/ 0 w 432"/>
                <a:gd name="T1" fmla="*/ 333 h 840"/>
                <a:gd name="T2" fmla="*/ 0 w 432"/>
                <a:gd name="T3" fmla="*/ 0 h 840"/>
                <a:gd name="T4" fmla="*/ 244 w 432"/>
                <a:gd name="T5" fmla="*/ 141 h 840"/>
                <a:gd name="T6" fmla="*/ 244 w 432"/>
                <a:gd name="T7" fmla="*/ 476 h 840"/>
                <a:gd name="T8" fmla="*/ 0 w 432"/>
                <a:gd name="T9" fmla="*/ 333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840"/>
                <a:gd name="T17" fmla="*/ 432 w 432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840">
                  <a:moveTo>
                    <a:pt x="0" y="588"/>
                  </a:moveTo>
                  <a:lnTo>
                    <a:pt x="0" y="0"/>
                  </a:lnTo>
                  <a:lnTo>
                    <a:pt x="432" y="249"/>
                  </a:lnTo>
                  <a:lnTo>
                    <a:pt x="432" y="840"/>
                  </a:lnTo>
                  <a:lnTo>
                    <a:pt x="0" y="588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Line 17"/>
            <p:cNvSpPr>
              <a:spLocks noChangeShapeType="1"/>
            </p:cNvSpPr>
            <p:nvPr/>
          </p:nvSpPr>
          <p:spPr bwMode="auto">
            <a:xfrm>
              <a:off x="4349" y="935"/>
              <a:ext cx="246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Freeform 38"/>
            <p:cNvSpPr>
              <a:spLocks noChangeAspect="1"/>
            </p:cNvSpPr>
            <p:nvPr/>
          </p:nvSpPr>
          <p:spPr bwMode="auto">
            <a:xfrm>
              <a:off x="4353" y="2019"/>
              <a:ext cx="238" cy="412"/>
            </a:xfrm>
            <a:custGeom>
              <a:avLst/>
              <a:gdLst>
                <a:gd name="T0" fmla="*/ 0 w 433"/>
                <a:gd name="T1" fmla="*/ 275 h 752"/>
                <a:gd name="T2" fmla="*/ 0 w 433"/>
                <a:gd name="T3" fmla="*/ 0 h 752"/>
                <a:gd name="T4" fmla="*/ 238 w 433"/>
                <a:gd name="T5" fmla="*/ 135 h 752"/>
                <a:gd name="T6" fmla="*/ 237 w 433"/>
                <a:gd name="T7" fmla="*/ 412 h 752"/>
                <a:gd name="T8" fmla="*/ 0 w 433"/>
                <a:gd name="T9" fmla="*/ 275 h 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"/>
                <a:gd name="T16" fmla="*/ 0 h 752"/>
                <a:gd name="T17" fmla="*/ 433 w 433"/>
                <a:gd name="T18" fmla="*/ 752 h 7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" h="752">
                  <a:moveTo>
                    <a:pt x="0" y="502"/>
                  </a:moveTo>
                  <a:lnTo>
                    <a:pt x="0" y="0"/>
                  </a:lnTo>
                  <a:lnTo>
                    <a:pt x="433" y="246"/>
                  </a:lnTo>
                  <a:lnTo>
                    <a:pt x="432" y="752"/>
                  </a:lnTo>
                  <a:lnTo>
                    <a:pt x="0" y="502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Line 39"/>
            <p:cNvSpPr>
              <a:spLocks noChangeAspect="1" noChangeShapeType="1"/>
            </p:cNvSpPr>
            <p:nvPr/>
          </p:nvSpPr>
          <p:spPr bwMode="auto">
            <a:xfrm>
              <a:off x="4358" y="2206"/>
              <a:ext cx="228" cy="132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Freeform 40"/>
            <p:cNvSpPr>
              <a:spLocks noChangeAspect="1"/>
            </p:cNvSpPr>
            <p:nvPr/>
          </p:nvSpPr>
          <p:spPr bwMode="auto">
            <a:xfrm>
              <a:off x="3817" y="1078"/>
              <a:ext cx="297" cy="555"/>
            </a:xfrm>
            <a:custGeom>
              <a:avLst/>
              <a:gdLst>
                <a:gd name="T0" fmla="*/ 81 w 529"/>
                <a:gd name="T1" fmla="*/ 330 h 993"/>
                <a:gd name="T2" fmla="*/ 297 w 529"/>
                <a:gd name="T3" fmla="*/ 453 h 993"/>
                <a:gd name="T4" fmla="*/ 296 w 529"/>
                <a:gd name="T5" fmla="*/ 555 h 993"/>
                <a:gd name="T6" fmla="*/ 0 w 529"/>
                <a:gd name="T7" fmla="*/ 385 h 993"/>
                <a:gd name="T8" fmla="*/ 1 w 529"/>
                <a:gd name="T9" fmla="*/ 0 h 993"/>
                <a:gd name="T10" fmla="*/ 81 w 529"/>
                <a:gd name="T11" fmla="*/ 47 h 993"/>
                <a:gd name="T12" fmla="*/ 81 w 529"/>
                <a:gd name="T13" fmla="*/ 330 h 9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9"/>
                <a:gd name="T22" fmla="*/ 0 h 993"/>
                <a:gd name="T23" fmla="*/ 529 w 529"/>
                <a:gd name="T24" fmla="*/ 993 h 9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9" h="993">
                  <a:moveTo>
                    <a:pt x="145" y="591"/>
                  </a:moveTo>
                  <a:lnTo>
                    <a:pt x="529" y="810"/>
                  </a:lnTo>
                  <a:lnTo>
                    <a:pt x="528" y="993"/>
                  </a:lnTo>
                  <a:lnTo>
                    <a:pt x="0" y="688"/>
                  </a:lnTo>
                  <a:lnTo>
                    <a:pt x="1" y="0"/>
                  </a:lnTo>
                  <a:lnTo>
                    <a:pt x="145" y="84"/>
                  </a:lnTo>
                  <a:lnTo>
                    <a:pt x="145" y="591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Freeform 42"/>
            <p:cNvSpPr>
              <a:spLocks noChangeAspect="1"/>
            </p:cNvSpPr>
            <p:nvPr/>
          </p:nvSpPr>
          <p:spPr bwMode="auto">
            <a:xfrm>
              <a:off x="3370" y="820"/>
              <a:ext cx="246" cy="526"/>
            </a:xfrm>
            <a:custGeom>
              <a:avLst/>
              <a:gdLst>
                <a:gd name="T0" fmla="*/ 1 w 433"/>
                <a:gd name="T1" fmla="*/ 383 h 922"/>
                <a:gd name="T2" fmla="*/ 0 w 433"/>
                <a:gd name="T3" fmla="*/ 0 h 922"/>
                <a:gd name="T4" fmla="*/ 245 w 433"/>
                <a:gd name="T5" fmla="*/ 140 h 922"/>
                <a:gd name="T6" fmla="*/ 246 w 433"/>
                <a:gd name="T7" fmla="*/ 526 h 922"/>
                <a:gd name="T8" fmla="*/ 1 w 433"/>
                <a:gd name="T9" fmla="*/ 383 h 9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"/>
                <a:gd name="T16" fmla="*/ 0 h 922"/>
                <a:gd name="T17" fmla="*/ 433 w 433"/>
                <a:gd name="T18" fmla="*/ 922 h 9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" h="922">
                  <a:moveTo>
                    <a:pt x="1" y="672"/>
                  </a:moveTo>
                  <a:lnTo>
                    <a:pt x="0" y="0"/>
                  </a:lnTo>
                  <a:lnTo>
                    <a:pt x="432" y="246"/>
                  </a:lnTo>
                  <a:lnTo>
                    <a:pt x="433" y="922"/>
                  </a:lnTo>
                  <a:lnTo>
                    <a:pt x="1" y="672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Line 43"/>
            <p:cNvSpPr>
              <a:spLocks noChangeAspect="1" noChangeShapeType="1"/>
            </p:cNvSpPr>
            <p:nvPr/>
          </p:nvSpPr>
          <p:spPr bwMode="auto">
            <a:xfrm>
              <a:off x="3374" y="1107"/>
              <a:ext cx="239" cy="136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2" name="Rectangle 44"/>
          <p:cNvSpPr>
            <a:spLocks noChangeArrowheads="1"/>
          </p:cNvSpPr>
          <p:nvPr/>
        </p:nvSpPr>
        <p:spPr bwMode="auto">
          <a:xfrm>
            <a:off x="3163888" y="1"/>
            <a:ext cx="52213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Summary : </a:t>
            </a:r>
            <a:r>
              <a:rPr lang="en-US" sz="2400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Problem solving steps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4398963" y="882651"/>
            <a:ext cx="1746250" cy="1997075"/>
            <a:chOff x="1014" y="1328"/>
            <a:chExt cx="745" cy="852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1087" y="1396"/>
              <a:ext cx="490" cy="624"/>
              <a:chOff x="4152" y="919"/>
              <a:chExt cx="1370" cy="1747"/>
            </a:xfrm>
          </p:grpSpPr>
          <p:sp>
            <p:nvSpPr>
              <p:cNvPr id="17447" name="Freeform 49"/>
              <p:cNvSpPr>
                <a:spLocks/>
              </p:cNvSpPr>
              <p:nvPr/>
            </p:nvSpPr>
            <p:spPr bwMode="auto">
              <a:xfrm>
                <a:off x="4776" y="1286"/>
                <a:ext cx="744" cy="1380"/>
              </a:xfrm>
              <a:custGeom>
                <a:avLst/>
                <a:gdLst>
                  <a:gd name="T0" fmla="*/ 0 w 744"/>
                  <a:gd name="T1" fmla="*/ 1128 h 1380"/>
                  <a:gd name="T2" fmla="*/ 0 w 744"/>
                  <a:gd name="T3" fmla="*/ 1380 h 1380"/>
                  <a:gd name="T4" fmla="*/ 744 w 744"/>
                  <a:gd name="T5" fmla="*/ 950 h 1380"/>
                  <a:gd name="T6" fmla="*/ 744 w 744"/>
                  <a:gd name="T7" fmla="*/ 0 h 1380"/>
                  <a:gd name="T8" fmla="*/ 552 w 744"/>
                  <a:gd name="T9" fmla="*/ 111 h 1380"/>
                  <a:gd name="T10" fmla="*/ 552 w 744"/>
                  <a:gd name="T11" fmla="*/ 816 h 1380"/>
                  <a:gd name="T12" fmla="*/ 0 w 744"/>
                  <a:gd name="T13" fmla="*/ 1128 h 13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4"/>
                  <a:gd name="T22" fmla="*/ 0 h 1380"/>
                  <a:gd name="T23" fmla="*/ 744 w 744"/>
                  <a:gd name="T24" fmla="*/ 1380 h 13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4" h="1380">
                    <a:moveTo>
                      <a:pt x="0" y="1128"/>
                    </a:moveTo>
                    <a:lnTo>
                      <a:pt x="0" y="1380"/>
                    </a:lnTo>
                    <a:lnTo>
                      <a:pt x="744" y="950"/>
                    </a:lnTo>
                    <a:lnTo>
                      <a:pt x="744" y="0"/>
                    </a:lnTo>
                    <a:lnTo>
                      <a:pt x="552" y="111"/>
                    </a:lnTo>
                    <a:lnTo>
                      <a:pt x="552" y="816"/>
                    </a:lnTo>
                    <a:lnTo>
                      <a:pt x="0" y="1128"/>
                    </a:lnTo>
                    <a:close/>
                  </a:path>
                </a:pathLst>
              </a:cu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8" name="Freeform 50"/>
              <p:cNvSpPr>
                <a:spLocks/>
              </p:cNvSpPr>
              <p:nvPr/>
            </p:nvSpPr>
            <p:spPr bwMode="auto">
              <a:xfrm>
                <a:off x="4152" y="2050"/>
                <a:ext cx="624" cy="616"/>
              </a:xfrm>
              <a:custGeom>
                <a:avLst/>
                <a:gdLst>
                  <a:gd name="T0" fmla="*/ 624 w 624"/>
                  <a:gd name="T1" fmla="*/ 360 h 616"/>
                  <a:gd name="T2" fmla="*/ 0 w 624"/>
                  <a:gd name="T3" fmla="*/ 0 h 616"/>
                  <a:gd name="T4" fmla="*/ 0 w 624"/>
                  <a:gd name="T5" fmla="*/ 256 h 616"/>
                  <a:gd name="T6" fmla="*/ 624 w 624"/>
                  <a:gd name="T7" fmla="*/ 616 h 616"/>
                  <a:gd name="T8" fmla="*/ 624 w 624"/>
                  <a:gd name="T9" fmla="*/ 360 h 6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616"/>
                  <a:gd name="T17" fmla="*/ 624 w 624"/>
                  <a:gd name="T18" fmla="*/ 616 h 6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616">
                    <a:moveTo>
                      <a:pt x="624" y="360"/>
                    </a:moveTo>
                    <a:lnTo>
                      <a:pt x="0" y="0"/>
                    </a:lnTo>
                    <a:lnTo>
                      <a:pt x="0" y="256"/>
                    </a:lnTo>
                    <a:lnTo>
                      <a:pt x="624" y="616"/>
                    </a:lnTo>
                    <a:lnTo>
                      <a:pt x="624" y="36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CC33"/>
                  </a:gs>
                  <a:gs pos="100000">
                    <a:srgbClr val="1D721D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9" name="Freeform 51"/>
              <p:cNvSpPr>
                <a:spLocks/>
              </p:cNvSpPr>
              <p:nvPr/>
            </p:nvSpPr>
            <p:spPr bwMode="auto">
              <a:xfrm>
                <a:off x="4154" y="1746"/>
                <a:ext cx="1170" cy="672"/>
              </a:xfrm>
              <a:custGeom>
                <a:avLst/>
                <a:gdLst>
                  <a:gd name="T0" fmla="*/ 624 w 1170"/>
                  <a:gd name="T1" fmla="*/ 672 h 672"/>
                  <a:gd name="T2" fmla="*/ 0 w 1170"/>
                  <a:gd name="T3" fmla="*/ 312 h 672"/>
                  <a:gd name="T4" fmla="*/ 540 w 1170"/>
                  <a:gd name="T5" fmla="*/ 0 h 672"/>
                  <a:gd name="T6" fmla="*/ 1170 w 1170"/>
                  <a:gd name="T7" fmla="*/ 364 h 672"/>
                  <a:gd name="T8" fmla="*/ 624 w 1170"/>
                  <a:gd name="T9" fmla="*/ 672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0"/>
                  <a:gd name="T16" fmla="*/ 0 h 672"/>
                  <a:gd name="T17" fmla="*/ 1170 w 1170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0" h="672">
                    <a:moveTo>
                      <a:pt x="624" y="672"/>
                    </a:moveTo>
                    <a:lnTo>
                      <a:pt x="0" y="312"/>
                    </a:lnTo>
                    <a:lnTo>
                      <a:pt x="540" y="0"/>
                    </a:lnTo>
                    <a:lnTo>
                      <a:pt x="1170" y="364"/>
                    </a:lnTo>
                    <a:lnTo>
                      <a:pt x="624" y="67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CC33"/>
                  </a:gs>
                  <a:gs pos="100000">
                    <a:srgbClr val="185E18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0" name="Freeform 52"/>
              <p:cNvSpPr>
                <a:spLocks/>
              </p:cNvSpPr>
              <p:nvPr/>
            </p:nvSpPr>
            <p:spPr bwMode="auto">
              <a:xfrm>
                <a:off x="4685" y="1032"/>
                <a:ext cx="645" cy="1086"/>
              </a:xfrm>
              <a:custGeom>
                <a:avLst/>
                <a:gdLst>
                  <a:gd name="T0" fmla="*/ 645 w 645"/>
                  <a:gd name="T1" fmla="*/ 1086 h 1086"/>
                  <a:gd name="T2" fmla="*/ 0 w 645"/>
                  <a:gd name="T3" fmla="*/ 714 h 1086"/>
                  <a:gd name="T4" fmla="*/ 0 w 645"/>
                  <a:gd name="T5" fmla="*/ 0 h 1086"/>
                  <a:gd name="T6" fmla="*/ 645 w 645"/>
                  <a:gd name="T7" fmla="*/ 372 h 1086"/>
                  <a:gd name="T8" fmla="*/ 645 w 645"/>
                  <a:gd name="T9" fmla="*/ 1086 h 10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5"/>
                  <a:gd name="T16" fmla="*/ 0 h 1086"/>
                  <a:gd name="T17" fmla="*/ 645 w 645"/>
                  <a:gd name="T18" fmla="*/ 1086 h 10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5" h="1086">
                    <a:moveTo>
                      <a:pt x="645" y="1086"/>
                    </a:moveTo>
                    <a:lnTo>
                      <a:pt x="0" y="714"/>
                    </a:lnTo>
                    <a:lnTo>
                      <a:pt x="0" y="0"/>
                    </a:lnTo>
                    <a:lnTo>
                      <a:pt x="645" y="372"/>
                    </a:lnTo>
                    <a:lnTo>
                      <a:pt x="645" y="108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CC33"/>
                  </a:gs>
                  <a:gs pos="100000">
                    <a:srgbClr val="185E18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1" name="Freeform 53"/>
              <p:cNvSpPr>
                <a:spLocks/>
              </p:cNvSpPr>
              <p:nvPr/>
            </p:nvSpPr>
            <p:spPr bwMode="auto">
              <a:xfrm>
                <a:off x="4684" y="919"/>
                <a:ext cx="838" cy="485"/>
              </a:xfrm>
              <a:custGeom>
                <a:avLst/>
                <a:gdLst>
                  <a:gd name="T0" fmla="*/ 838 w 838"/>
                  <a:gd name="T1" fmla="*/ 365 h 485"/>
                  <a:gd name="T2" fmla="*/ 640 w 838"/>
                  <a:gd name="T3" fmla="*/ 485 h 485"/>
                  <a:gd name="T4" fmla="*/ 0 w 838"/>
                  <a:gd name="T5" fmla="*/ 113 h 485"/>
                  <a:gd name="T6" fmla="*/ 196 w 838"/>
                  <a:gd name="T7" fmla="*/ 0 h 485"/>
                  <a:gd name="T8" fmla="*/ 838 w 838"/>
                  <a:gd name="T9" fmla="*/ 365 h 4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8"/>
                  <a:gd name="T16" fmla="*/ 0 h 485"/>
                  <a:gd name="T17" fmla="*/ 838 w 838"/>
                  <a:gd name="T18" fmla="*/ 485 h 4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8" h="485">
                    <a:moveTo>
                      <a:pt x="838" y="365"/>
                    </a:moveTo>
                    <a:lnTo>
                      <a:pt x="640" y="485"/>
                    </a:lnTo>
                    <a:lnTo>
                      <a:pt x="0" y="113"/>
                    </a:lnTo>
                    <a:lnTo>
                      <a:pt x="196" y="0"/>
                    </a:lnTo>
                    <a:lnTo>
                      <a:pt x="838" y="3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CC33"/>
                  </a:gs>
                  <a:gs pos="100000">
                    <a:srgbClr val="185E1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44" name="Freeform 45"/>
            <p:cNvSpPr>
              <a:spLocks/>
            </p:cNvSpPr>
            <p:nvPr/>
          </p:nvSpPr>
          <p:spPr bwMode="auto">
            <a:xfrm>
              <a:off x="1014" y="1531"/>
              <a:ext cx="394" cy="649"/>
            </a:xfrm>
            <a:custGeom>
              <a:avLst/>
              <a:gdLst>
                <a:gd name="T0" fmla="*/ 0 w 1525"/>
                <a:gd name="T1" fmla="*/ 0 h 2512"/>
                <a:gd name="T2" fmla="*/ 0 w 1525"/>
                <a:gd name="T3" fmla="*/ 422 h 2512"/>
                <a:gd name="T4" fmla="*/ 394 w 1525"/>
                <a:gd name="T5" fmla="*/ 649 h 2512"/>
                <a:gd name="T6" fmla="*/ 394 w 1525"/>
                <a:gd name="T7" fmla="*/ 227 h 2512"/>
                <a:gd name="T8" fmla="*/ 0 w 1525"/>
                <a:gd name="T9" fmla="*/ 0 h 2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5"/>
                <a:gd name="T16" fmla="*/ 0 h 2512"/>
                <a:gd name="T17" fmla="*/ 1525 w 1525"/>
                <a:gd name="T18" fmla="*/ 2512 h 25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5" h="2512">
                  <a:moveTo>
                    <a:pt x="0" y="0"/>
                  </a:moveTo>
                  <a:lnTo>
                    <a:pt x="0" y="1632"/>
                  </a:lnTo>
                  <a:lnTo>
                    <a:pt x="1525" y="2512"/>
                  </a:lnTo>
                  <a:lnTo>
                    <a:pt x="1525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Freeform 46"/>
            <p:cNvSpPr>
              <a:spLocks/>
            </p:cNvSpPr>
            <p:nvPr/>
          </p:nvSpPr>
          <p:spPr bwMode="auto">
            <a:xfrm>
              <a:off x="1407" y="1555"/>
              <a:ext cx="352" cy="625"/>
            </a:xfrm>
            <a:custGeom>
              <a:avLst/>
              <a:gdLst>
                <a:gd name="T0" fmla="*/ 0 w 1360"/>
                <a:gd name="T1" fmla="*/ 205 h 2416"/>
                <a:gd name="T2" fmla="*/ 0 w 1360"/>
                <a:gd name="T3" fmla="*/ 625 h 2416"/>
                <a:gd name="T4" fmla="*/ 352 w 1360"/>
                <a:gd name="T5" fmla="*/ 420 h 2416"/>
                <a:gd name="T6" fmla="*/ 352 w 1360"/>
                <a:gd name="T7" fmla="*/ 0 h 2416"/>
                <a:gd name="T8" fmla="*/ 0 w 1360"/>
                <a:gd name="T9" fmla="*/ 205 h 2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0"/>
                <a:gd name="T16" fmla="*/ 0 h 2416"/>
                <a:gd name="T17" fmla="*/ 1360 w 1360"/>
                <a:gd name="T18" fmla="*/ 2416 h 2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0" h="2416">
                  <a:moveTo>
                    <a:pt x="0" y="792"/>
                  </a:moveTo>
                  <a:lnTo>
                    <a:pt x="0" y="2416"/>
                  </a:lnTo>
                  <a:lnTo>
                    <a:pt x="1360" y="1624"/>
                  </a:lnTo>
                  <a:lnTo>
                    <a:pt x="1360" y="0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993300">
                <a:alpha val="3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Freeform 47"/>
            <p:cNvSpPr>
              <a:spLocks/>
            </p:cNvSpPr>
            <p:nvPr/>
          </p:nvSpPr>
          <p:spPr bwMode="auto">
            <a:xfrm>
              <a:off x="1014" y="1328"/>
              <a:ext cx="745" cy="430"/>
            </a:xfrm>
            <a:custGeom>
              <a:avLst/>
              <a:gdLst>
                <a:gd name="T0" fmla="*/ 745 w 2880"/>
                <a:gd name="T1" fmla="*/ 227 h 1664"/>
                <a:gd name="T2" fmla="*/ 394 w 2880"/>
                <a:gd name="T3" fmla="*/ 430 h 1664"/>
                <a:gd name="T4" fmla="*/ 0 w 2880"/>
                <a:gd name="T5" fmla="*/ 203 h 1664"/>
                <a:gd name="T6" fmla="*/ 352 w 2880"/>
                <a:gd name="T7" fmla="*/ 0 h 1664"/>
                <a:gd name="T8" fmla="*/ 745 w 2880"/>
                <a:gd name="T9" fmla="*/ 227 h 16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0"/>
                <a:gd name="T16" fmla="*/ 0 h 1664"/>
                <a:gd name="T17" fmla="*/ 2880 w 2880"/>
                <a:gd name="T18" fmla="*/ 1664 h 16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0" h="1664">
                  <a:moveTo>
                    <a:pt x="2880" y="880"/>
                  </a:moveTo>
                  <a:lnTo>
                    <a:pt x="1522" y="1664"/>
                  </a:lnTo>
                  <a:lnTo>
                    <a:pt x="0" y="785"/>
                  </a:lnTo>
                  <a:lnTo>
                    <a:pt x="1360" y="0"/>
                  </a:lnTo>
                  <a:lnTo>
                    <a:pt x="2880" y="88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7072314" y="4167188"/>
            <a:ext cx="3125787" cy="2208212"/>
            <a:chOff x="4044" y="448"/>
            <a:chExt cx="1484" cy="1048"/>
          </a:xfrm>
        </p:grpSpPr>
        <p:sp>
          <p:nvSpPr>
            <p:cNvPr id="17427" name="Rectangle 63"/>
            <p:cNvSpPr>
              <a:spLocks noChangeArrowheads="1"/>
            </p:cNvSpPr>
            <p:nvPr/>
          </p:nvSpPr>
          <p:spPr bwMode="auto">
            <a:xfrm>
              <a:off x="4786" y="783"/>
              <a:ext cx="371" cy="37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64"/>
            <p:cNvSpPr>
              <a:spLocks noChangeArrowheads="1"/>
            </p:cNvSpPr>
            <p:nvPr/>
          </p:nvSpPr>
          <p:spPr bwMode="auto">
            <a:xfrm>
              <a:off x="5157" y="783"/>
              <a:ext cx="371" cy="371"/>
            </a:xfrm>
            <a:prstGeom prst="rect">
              <a:avLst/>
            </a:prstGeom>
            <a:solidFill>
              <a:srgbClr val="993300">
                <a:alpha val="3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Rectangle 65"/>
            <p:cNvSpPr>
              <a:spLocks noChangeArrowheads="1"/>
            </p:cNvSpPr>
            <p:nvPr/>
          </p:nvSpPr>
          <p:spPr bwMode="auto">
            <a:xfrm>
              <a:off x="4415" y="783"/>
              <a:ext cx="371" cy="371"/>
            </a:xfrm>
            <a:prstGeom prst="rect">
              <a:avLst/>
            </a:prstGeom>
            <a:solidFill>
              <a:srgbClr val="993300">
                <a:alpha val="3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66"/>
            <p:cNvSpPr>
              <a:spLocks noChangeArrowheads="1"/>
            </p:cNvSpPr>
            <p:nvPr/>
          </p:nvSpPr>
          <p:spPr bwMode="auto">
            <a:xfrm>
              <a:off x="4044" y="783"/>
              <a:ext cx="371" cy="37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Rectangle 67"/>
            <p:cNvSpPr>
              <a:spLocks noChangeArrowheads="1"/>
            </p:cNvSpPr>
            <p:nvPr/>
          </p:nvSpPr>
          <p:spPr bwMode="auto">
            <a:xfrm>
              <a:off x="4786" y="448"/>
              <a:ext cx="371" cy="335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Rectangle 69"/>
            <p:cNvSpPr>
              <a:spLocks noChangeArrowheads="1"/>
            </p:cNvSpPr>
            <p:nvPr/>
          </p:nvSpPr>
          <p:spPr bwMode="auto">
            <a:xfrm>
              <a:off x="4816" y="828"/>
              <a:ext cx="308" cy="29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70"/>
            <p:cNvSpPr>
              <a:spLocks noChangeShapeType="1"/>
            </p:cNvSpPr>
            <p:nvPr/>
          </p:nvSpPr>
          <p:spPr bwMode="auto">
            <a:xfrm>
              <a:off x="4815" y="1036"/>
              <a:ext cx="3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Freeform 71"/>
            <p:cNvSpPr>
              <a:spLocks/>
            </p:cNvSpPr>
            <p:nvPr/>
          </p:nvSpPr>
          <p:spPr bwMode="auto">
            <a:xfrm>
              <a:off x="5230" y="829"/>
              <a:ext cx="281" cy="289"/>
            </a:xfrm>
            <a:custGeom>
              <a:avLst/>
              <a:gdLst>
                <a:gd name="T0" fmla="*/ 280 w 999"/>
                <a:gd name="T1" fmla="*/ 289 h 1037"/>
                <a:gd name="T2" fmla="*/ 1 w 999"/>
                <a:gd name="T3" fmla="*/ 289 h 1037"/>
                <a:gd name="T4" fmla="*/ 0 w 999"/>
                <a:gd name="T5" fmla="*/ 207 h 1037"/>
                <a:gd name="T6" fmla="*/ 200 w 999"/>
                <a:gd name="T7" fmla="*/ 207 h 1037"/>
                <a:gd name="T8" fmla="*/ 200 w 999"/>
                <a:gd name="T9" fmla="*/ 0 h 1037"/>
                <a:gd name="T10" fmla="*/ 281 w 999"/>
                <a:gd name="T11" fmla="*/ 0 h 1037"/>
                <a:gd name="T12" fmla="*/ 280 w 999"/>
                <a:gd name="T13" fmla="*/ 289 h 10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9"/>
                <a:gd name="T22" fmla="*/ 0 h 1037"/>
                <a:gd name="T23" fmla="*/ 999 w 999"/>
                <a:gd name="T24" fmla="*/ 1037 h 10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9" h="1037">
                  <a:moveTo>
                    <a:pt x="995" y="1037"/>
                  </a:moveTo>
                  <a:lnTo>
                    <a:pt x="3" y="1037"/>
                  </a:lnTo>
                  <a:lnTo>
                    <a:pt x="0" y="742"/>
                  </a:lnTo>
                  <a:lnTo>
                    <a:pt x="711" y="742"/>
                  </a:lnTo>
                  <a:lnTo>
                    <a:pt x="711" y="0"/>
                  </a:lnTo>
                  <a:lnTo>
                    <a:pt x="999" y="0"/>
                  </a:lnTo>
                  <a:lnTo>
                    <a:pt x="995" y="1037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73"/>
            <p:cNvSpPr>
              <a:spLocks noChangeArrowheads="1"/>
            </p:cNvSpPr>
            <p:nvPr/>
          </p:nvSpPr>
          <p:spPr bwMode="auto">
            <a:xfrm>
              <a:off x="4817" y="470"/>
              <a:ext cx="305" cy="2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74"/>
            <p:cNvSpPr>
              <a:spLocks noChangeShapeType="1"/>
            </p:cNvSpPr>
            <p:nvPr/>
          </p:nvSpPr>
          <p:spPr bwMode="auto">
            <a:xfrm>
              <a:off x="4815" y="551"/>
              <a:ext cx="30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Freeform 75"/>
            <p:cNvSpPr>
              <a:spLocks/>
            </p:cNvSpPr>
            <p:nvPr/>
          </p:nvSpPr>
          <p:spPr bwMode="auto">
            <a:xfrm flipH="1">
              <a:off x="4438" y="830"/>
              <a:ext cx="279" cy="290"/>
            </a:xfrm>
            <a:custGeom>
              <a:avLst/>
              <a:gdLst>
                <a:gd name="T0" fmla="*/ 278 w 999"/>
                <a:gd name="T1" fmla="*/ 290 h 1037"/>
                <a:gd name="T2" fmla="*/ 1 w 999"/>
                <a:gd name="T3" fmla="*/ 290 h 1037"/>
                <a:gd name="T4" fmla="*/ 0 w 999"/>
                <a:gd name="T5" fmla="*/ 208 h 1037"/>
                <a:gd name="T6" fmla="*/ 199 w 999"/>
                <a:gd name="T7" fmla="*/ 208 h 1037"/>
                <a:gd name="T8" fmla="*/ 199 w 999"/>
                <a:gd name="T9" fmla="*/ 0 h 1037"/>
                <a:gd name="T10" fmla="*/ 279 w 999"/>
                <a:gd name="T11" fmla="*/ 0 h 1037"/>
                <a:gd name="T12" fmla="*/ 278 w 999"/>
                <a:gd name="T13" fmla="*/ 290 h 10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9"/>
                <a:gd name="T22" fmla="*/ 0 h 1037"/>
                <a:gd name="T23" fmla="*/ 999 w 999"/>
                <a:gd name="T24" fmla="*/ 1037 h 10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9" h="1037">
                  <a:moveTo>
                    <a:pt x="995" y="1037"/>
                  </a:moveTo>
                  <a:lnTo>
                    <a:pt x="3" y="1037"/>
                  </a:lnTo>
                  <a:lnTo>
                    <a:pt x="0" y="742"/>
                  </a:lnTo>
                  <a:lnTo>
                    <a:pt x="711" y="742"/>
                  </a:lnTo>
                  <a:lnTo>
                    <a:pt x="711" y="0"/>
                  </a:lnTo>
                  <a:lnTo>
                    <a:pt x="999" y="0"/>
                  </a:lnTo>
                  <a:lnTo>
                    <a:pt x="995" y="1037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Rectangle 76"/>
            <p:cNvSpPr>
              <a:spLocks noChangeArrowheads="1"/>
            </p:cNvSpPr>
            <p:nvPr/>
          </p:nvSpPr>
          <p:spPr bwMode="auto">
            <a:xfrm>
              <a:off x="4786" y="1154"/>
              <a:ext cx="371" cy="34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Rectangle 77"/>
            <p:cNvSpPr>
              <a:spLocks noChangeArrowheads="1"/>
            </p:cNvSpPr>
            <p:nvPr/>
          </p:nvSpPr>
          <p:spPr bwMode="auto">
            <a:xfrm flipV="1">
              <a:off x="4817" y="1190"/>
              <a:ext cx="305" cy="2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78"/>
            <p:cNvSpPr>
              <a:spLocks noChangeShapeType="1"/>
            </p:cNvSpPr>
            <p:nvPr/>
          </p:nvSpPr>
          <p:spPr bwMode="auto">
            <a:xfrm flipV="1">
              <a:off x="4815" y="1390"/>
              <a:ext cx="30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80"/>
            <p:cNvSpPr>
              <a:spLocks noChangeArrowheads="1"/>
            </p:cNvSpPr>
            <p:nvPr/>
          </p:nvSpPr>
          <p:spPr bwMode="auto">
            <a:xfrm>
              <a:off x="4077" y="830"/>
              <a:ext cx="306" cy="29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Line 81"/>
            <p:cNvSpPr>
              <a:spLocks noChangeShapeType="1"/>
            </p:cNvSpPr>
            <p:nvPr/>
          </p:nvSpPr>
          <p:spPr bwMode="auto">
            <a:xfrm>
              <a:off x="4076" y="1039"/>
              <a:ext cx="3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5" name="Oval 108"/>
          <p:cNvSpPr>
            <a:spLocks noChangeArrowheads="1"/>
          </p:cNvSpPr>
          <p:nvPr/>
        </p:nvSpPr>
        <p:spPr bwMode="auto">
          <a:xfrm>
            <a:off x="3759200" y="1235075"/>
            <a:ext cx="495300" cy="495300"/>
          </a:xfrm>
          <a:prstGeom prst="ellipse">
            <a:avLst/>
          </a:prstGeom>
          <a:solidFill>
            <a:srgbClr val="CC33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7A1F00"/>
            </a:prstShdw>
          </a:effectLst>
        </p:spPr>
        <p:txBody>
          <a:bodyPr wrap="none" anchor="ctr"/>
          <a:lstStyle/>
          <a:p>
            <a:r>
              <a:rPr lang="en-US" sz="2000" b="1">
                <a:latin typeface="Arial" charset="0"/>
              </a:rPr>
              <a:t>1</a:t>
            </a:r>
            <a:endParaRPr lang="th-TH" sz="2000" b="1">
              <a:latin typeface="Arial" charset="0"/>
            </a:endParaRPr>
          </a:p>
        </p:txBody>
      </p:sp>
      <p:sp>
        <p:nvSpPr>
          <p:cNvPr id="17416" name="Oval 110"/>
          <p:cNvSpPr>
            <a:spLocks noChangeArrowheads="1"/>
          </p:cNvSpPr>
          <p:nvPr/>
        </p:nvSpPr>
        <p:spPr bwMode="auto">
          <a:xfrm>
            <a:off x="7658100" y="1260475"/>
            <a:ext cx="495300" cy="495300"/>
          </a:xfrm>
          <a:prstGeom prst="ellipse">
            <a:avLst/>
          </a:prstGeom>
          <a:solidFill>
            <a:srgbClr val="CC33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7A1F00"/>
            </a:prstShdw>
          </a:effectLst>
        </p:spPr>
        <p:txBody>
          <a:bodyPr wrap="none" anchor="ctr"/>
          <a:lstStyle/>
          <a:p>
            <a:r>
              <a:rPr lang="en-US" sz="2000" b="1">
                <a:latin typeface="Arial" charset="0"/>
              </a:rPr>
              <a:t>2</a:t>
            </a:r>
            <a:endParaRPr lang="th-TH" sz="2000" b="1">
              <a:latin typeface="Arial" charset="0"/>
            </a:endParaRPr>
          </a:p>
        </p:txBody>
      </p:sp>
      <p:sp>
        <p:nvSpPr>
          <p:cNvPr id="17417" name="Oval 111"/>
          <p:cNvSpPr>
            <a:spLocks noChangeArrowheads="1"/>
          </p:cNvSpPr>
          <p:nvPr/>
        </p:nvSpPr>
        <p:spPr bwMode="auto">
          <a:xfrm>
            <a:off x="3714750" y="3187700"/>
            <a:ext cx="495300" cy="495300"/>
          </a:xfrm>
          <a:prstGeom prst="ellipse">
            <a:avLst/>
          </a:prstGeom>
          <a:solidFill>
            <a:srgbClr val="CC33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7A1F00"/>
            </a:prstShdw>
          </a:effectLst>
        </p:spPr>
        <p:txBody>
          <a:bodyPr wrap="none" anchor="ctr"/>
          <a:lstStyle/>
          <a:p>
            <a:r>
              <a:rPr lang="en-US" sz="2000" b="1">
                <a:latin typeface="Arial" charset="0"/>
              </a:rPr>
              <a:t>3</a:t>
            </a:r>
            <a:endParaRPr lang="th-TH" sz="2000" b="1">
              <a:latin typeface="Arial" charset="0"/>
            </a:endParaRPr>
          </a:p>
        </p:txBody>
      </p:sp>
      <p:sp>
        <p:nvSpPr>
          <p:cNvPr id="17418" name="Oval 112"/>
          <p:cNvSpPr>
            <a:spLocks noChangeArrowheads="1"/>
          </p:cNvSpPr>
          <p:nvPr/>
        </p:nvSpPr>
        <p:spPr bwMode="auto">
          <a:xfrm>
            <a:off x="7658100" y="3298825"/>
            <a:ext cx="495300" cy="495300"/>
          </a:xfrm>
          <a:prstGeom prst="ellipse">
            <a:avLst/>
          </a:prstGeom>
          <a:solidFill>
            <a:srgbClr val="CC33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7A1F00"/>
            </a:prstShdw>
          </a:effectLst>
        </p:spPr>
        <p:txBody>
          <a:bodyPr wrap="none" anchor="ctr"/>
          <a:lstStyle/>
          <a:p>
            <a:r>
              <a:rPr lang="en-US" sz="2000" b="1">
                <a:latin typeface="Arial" charset="0"/>
              </a:rPr>
              <a:t>4</a:t>
            </a:r>
            <a:endParaRPr lang="th-TH" sz="2000" b="1">
              <a:latin typeface="Arial" charset="0"/>
            </a:endParaRP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132013" y="1485901"/>
            <a:ext cx="1149350" cy="1463675"/>
            <a:chOff x="4152" y="919"/>
            <a:chExt cx="1370" cy="1747"/>
          </a:xfrm>
        </p:grpSpPr>
        <p:sp>
          <p:nvSpPr>
            <p:cNvPr id="17422" name="Freeform 19"/>
            <p:cNvSpPr>
              <a:spLocks/>
            </p:cNvSpPr>
            <p:nvPr/>
          </p:nvSpPr>
          <p:spPr bwMode="auto">
            <a:xfrm>
              <a:off x="4776" y="1286"/>
              <a:ext cx="744" cy="1380"/>
            </a:xfrm>
            <a:custGeom>
              <a:avLst/>
              <a:gdLst>
                <a:gd name="T0" fmla="*/ 0 w 744"/>
                <a:gd name="T1" fmla="*/ 1128 h 1380"/>
                <a:gd name="T2" fmla="*/ 0 w 744"/>
                <a:gd name="T3" fmla="*/ 1380 h 1380"/>
                <a:gd name="T4" fmla="*/ 744 w 744"/>
                <a:gd name="T5" fmla="*/ 950 h 1380"/>
                <a:gd name="T6" fmla="*/ 744 w 744"/>
                <a:gd name="T7" fmla="*/ 0 h 1380"/>
                <a:gd name="T8" fmla="*/ 552 w 744"/>
                <a:gd name="T9" fmla="*/ 111 h 1380"/>
                <a:gd name="T10" fmla="*/ 552 w 744"/>
                <a:gd name="T11" fmla="*/ 816 h 1380"/>
                <a:gd name="T12" fmla="*/ 0 w 744"/>
                <a:gd name="T13" fmla="*/ 1128 h 13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4"/>
                <a:gd name="T22" fmla="*/ 0 h 1380"/>
                <a:gd name="T23" fmla="*/ 744 w 744"/>
                <a:gd name="T24" fmla="*/ 1380 h 13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4" h="1380">
                  <a:moveTo>
                    <a:pt x="0" y="1128"/>
                  </a:moveTo>
                  <a:lnTo>
                    <a:pt x="0" y="1380"/>
                  </a:lnTo>
                  <a:lnTo>
                    <a:pt x="744" y="950"/>
                  </a:lnTo>
                  <a:lnTo>
                    <a:pt x="744" y="0"/>
                  </a:lnTo>
                  <a:lnTo>
                    <a:pt x="552" y="111"/>
                  </a:lnTo>
                  <a:lnTo>
                    <a:pt x="552" y="816"/>
                  </a:lnTo>
                  <a:lnTo>
                    <a:pt x="0" y="1128"/>
                  </a:lnTo>
                  <a:close/>
                </a:path>
              </a:pathLst>
            </a:custGeom>
            <a:solidFill>
              <a:srgbClr val="00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Freeform 20"/>
            <p:cNvSpPr>
              <a:spLocks/>
            </p:cNvSpPr>
            <p:nvPr/>
          </p:nvSpPr>
          <p:spPr bwMode="auto">
            <a:xfrm>
              <a:off x="4152" y="2050"/>
              <a:ext cx="624" cy="616"/>
            </a:xfrm>
            <a:custGeom>
              <a:avLst/>
              <a:gdLst>
                <a:gd name="T0" fmla="*/ 624 w 624"/>
                <a:gd name="T1" fmla="*/ 360 h 616"/>
                <a:gd name="T2" fmla="*/ 0 w 624"/>
                <a:gd name="T3" fmla="*/ 0 h 616"/>
                <a:gd name="T4" fmla="*/ 0 w 624"/>
                <a:gd name="T5" fmla="*/ 256 h 616"/>
                <a:gd name="T6" fmla="*/ 624 w 624"/>
                <a:gd name="T7" fmla="*/ 616 h 616"/>
                <a:gd name="T8" fmla="*/ 624 w 624"/>
                <a:gd name="T9" fmla="*/ 360 h 6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616"/>
                <a:gd name="T17" fmla="*/ 624 w 624"/>
                <a:gd name="T18" fmla="*/ 616 h 6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616">
                  <a:moveTo>
                    <a:pt x="624" y="360"/>
                  </a:moveTo>
                  <a:lnTo>
                    <a:pt x="0" y="0"/>
                  </a:lnTo>
                  <a:lnTo>
                    <a:pt x="0" y="256"/>
                  </a:lnTo>
                  <a:lnTo>
                    <a:pt x="624" y="616"/>
                  </a:lnTo>
                  <a:lnTo>
                    <a:pt x="624" y="36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D721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Freeform 21"/>
            <p:cNvSpPr>
              <a:spLocks/>
            </p:cNvSpPr>
            <p:nvPr/>
          </p:nvSpPr>
          <p:spPr bwMode="auto">
            <a:xfrm>
              <a:off x="4154" y="1746"/>
              <a:ext cx="1170" cy="672"/>
            </a:xfrm>
            <a:custGeom>
              <a:avLst/>
              <a:gdLst>
                <a:gd name="T0" fmla="*/ 624 w 1170"/>
                <a:gd name="T1" fmla="*/ 672 h 672"/>
                <a:gd name="T2" fmla="*/ 0 w 1170"/>
                <a:gd name="T3" fmla="*/ 312 h 672"/>
                <a:gd name="T4" fmla="*/ 540 w 1170"/>
                <a:gd name="T5" fmla="*/ 0 h 672"/>
                <a:gd name="T6" fmla="*/ 1170 w 1170"/>
                <a:gd name="T7" fmla="*/ 364 h 672"/>
                <a:gd name="T8" fmla="*/ 624 w 1170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0"/>
                <a:gd name="T16" fmla="*/ 0 h 672"/>
                <a:gd name="T17" fmla="*/ 1170 w 117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0" h="672">
                  <a:moveTo>
                    <a:pt x="624" y="672"/>
                  </a:moveTo>
                  <a:lnTo>
                    <a:pt x="0" y="312"/>
                  </a:lnTo>
                  <a:lnTo>
                    <a:pt x="540" y="0"/>
                  </a:lnTo>
                  <a:lnTo>
                    <a:pt x="1170" y="364"/>
                  </a:lnTo>
                  <a:lnTo>
                    <a:pt x="624" y="672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Freeform 22"/>
            <p:cNvSpPr>
              <a:spLocks/>
            </p:cNvSpPr>
            <p:nvPr/>
          </p:nvSpPr>
          <p:spPr bwMode="auto">
            <a:xfrm>
              <a:off x="4685" y="1032"/>
              <a:ext cx="645" cy="1086"/>
            </a:xfrm>
            <a:custGeom>
              <a:avLst/>
              <a:gdLst>
                <a:gd name="T0" fmla="*/ 645 w 645"/>
                <a:gd name="T1" fmla="*/ 1086 h 1086"/>
                <a:gd name="T2" fmla="*/ 0 w 645"/>
                <a:gd name="T3" fmla="*/ 714 h 1086"/>
                <a:gd name="T4" fmla="*/ 0 w 645"/>
                <a:gd name="T5" fmla="*/ 0 h 1086"/>
                <a:gd name="T6" fmla="*/ 645 w 645"/>
                <a:gd name="T7" fmla="*/ 372 h 1086"/>
                <a:gd name="T8" fmla="*/ 645 w 645"/>
                <a:gd name="T9" fmla="*/ 1086 h 10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5"/>
                <a:gd name="T16" fmla="*/ 0 h 1086"/>
                <a:gd name="T17" fmla="*/ 645 w 645"/>
                <a:gd name="T18" fmla="*/ 1086 h 10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5" h="1086">
                  <a:moveTo>
                    <a:pt x="645" y="1086"/>
                  </a:moveTo>
                  <a:lnTo>
                    <a:pt x="0" y="714"/>
                  </a:lnTo>
                  <a:lnTo>
                    <a:pt x="0" y="0"/>
                  </a:lnTo>
                  <a:lnTo>
                    <a:pt x="645" y="372"/>
                  </a:lnTo>
                  <a:lnTo>
                    <a:pt x="645" y="1086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Freeform 23"/>
            <p:cNvSpPr>
              <a:spLocks/>
            </p:cNvSpPr>
            <p:nvPr/>
          </p:nvSpPr>
          <p:spPr bwMode="auto">
            <a:xfrm>
              <a:off x="4684" y="919"/>
              <a:ext cx="838" cy="485"/>
            </a:xfrm>
            <a:custGeom>
              <a:avLst/>
              <a:gdLst>
                <a:gd name="T0" fmla="*/ 838 w 838"/>
                <a:gd name="T1" fmla="*/ 365 h 485"/>
                <a:gd name="T2" fmla="*/ 640 w 838"/>
                <a:gd name="T3" fmla="*/ 485 h 485"/>
                <a:gd name="T4" fmla="*/ 0 w 838"/>
                <a:gd name="T5" fmla="*/ 113 h 485"/>
                <a:gd name="T6" fmla="*/ 196 w 838"/>
                <a:gd name="T7" fmla="*/ 0 h 485"/>
                <a:gd name="T8" fmla="*/ 838 w 838"/>
                <a:gd name="T9" fmla="*/ 365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8"/>
                <a:gd name="T16" fmla="*/ 0 h 485"/>
                <a:gd name="T17" fmla="*/ 838 w 838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8" h="485">
                  <a:moveTo>
                    <a:pt x="838" y="365"/>
                  </a:moveTo>
                  <a:lnTo>
                    <a:pt x="640" y="485"/>
                  </a:lnTo>
                  <a:lnTo>
                    <a:pt x="0" y="113"/>
                  </a:lnTo>
                  <a:lnTo>
                    <a:pt x="196" y="0"/>
                  </a:lnTo>
                  <a:lnTo>
                    <a:pt x="838" y="365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0" name="AutoShape 115"/>
          <p:cNvSpPr>
            <a:spLocks noChangeArrowheads="1"/>
          </p:cNvSpPr>
          <p:nvPr/>
        </p:nvSpPr>
        <p:spPr bwMode="auto">
          <a:xfrm>
            <a:off x="1879600" y="939800"/>
            <a:ext cx="1663700" cy="21209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16"/>
          <p:cNvSpPr txBox="1">
            <a:spLocks noChangeArrowheads="1"/>
          </p:cNvSpPr>
          <p:nvPr/>
        </p:nvSpPr>
        <p:spPr bwMode="auto">
          <a:xfrm>
            <a:off x="1963739" y="957263"/>
            <a:ext cx="1030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charset="0"/>
              </a:rPr>
              <a:t>Given</a:t>
            </a:r>
            <a:endParaRPr lang="th-TH" sz="2400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68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71"/>
          <p:cNvSpPr>
            <a:spLocks/>
          </p:cNvSpPr>
          <p:nvPr/>
        </p:nvSpPr>
        <p:spPr bwMode="auto">
          <a:xfrm>
            <a:off x="4310063" y="3725863"/>
            <a:ext cx="2768600" cy="2768600"/>
          </a:xfrm>
          <a:custGeom>
            <a:avLst/>
            <a:gdLst>
              <a:gd name="T0" fmla="*/ 242666 w 2008"/>
              <a:gd name="T1" fmla="*/ 115358 h 1728"/>
              <a:gd name="T2" fmla="*/ 463272 w 2008"/>
              <a:gd name="T3" fmla="*/ 0 h 1728"/>
              <a:gd name="T4" fmla="*/ 827271 w 2008"/>
              <a:gd name="T5" fmla="*/ 102541 h 1728"/>
              <a:gd name="T6" fmla="*/ 1147149 w 2008"/>
              <a:gd name="T7" fmla="*/ 25635 h 1728"/>
              <a:gd name="T8" fmla="*/ 1511149 w 2008"/>
              <a:gd name="T9" fmla="*/ 89723 h 1728"/>
              <a:gd name="T10" fmla="*/ 1963390 w 2008"/>
              <a:gd name="T11" fmla="*/ 51270 h 1728"/>
              <a:gd name="T12" fmla="*/ 2228116 w 2008"/>
              <a:gd name="T13" fmla="*/ 128176 h 1728"/>
              <a:gd name="T14" fmla="*/ 2570055 w 2008"/>
              <a:gd name="T15" fmla="*/ 128176 h 1728"/>
              <a:gd name="T16" fmla="*/ 2691388 w 2008"/>
              <a:gd name="T17" fmla="*/ 435798 h 1728"/>
              <a:gd name="T18" fmla="*/ 2658297 w 2008"/>
              <a:gd name="T19" fmla="*/ 756238 h 1728"/>
              <a:gd name="T20" fmla="*/ 2757570 w 2008"/>
              <a:gd name="T21" fmla="*/ 1192036 h 1728"/>
              <a:gd name="T22" fmla="*/ 2702418 w 2008"/>
              <a:gd name="T23" fmla="*/ 1589381 h 1728"/>
              <a:gd name="T24" fmla="*/ 2768600 w 2008"/>
              <a:gd name="T25" fmla="*/ 2076450 h 1728"/>
              <a:gd name="T26" fmla="*/ 2669328 w 2008"/>
              <a:gd name="T27" fmla="*/ 2422525 h 1728"/>
              <a:gd name="T28" fmla="*/ 2680358 w 2008"/>
              <a:gd name="T29" fmla="*/ 2704512 h 1728"/>
              <a:gd name="T30" fmla="*/ 2217086 w 2008"/>
              <a:gd name="T31" fmla="*/ 2640424 h 1728"/>
              <a:gd name="T32" fmla="*/ 1808966 w 2008"/>
              <a:gd name="T33" fmla="*/ 2768600 h 1728"/>
              <a:gd name="T34" fmla="*/ 1290543 w 2008"/>
              <a:gd name="T35" fmla="*/ 2666059 h 1728"/>
              <a:gd name="T36" fmla="*/ 915513 w 2008"/>
              <a:gd name="T37" fmla="*/ 2704512 h 1728"/>
              <a:gd name="T38" fmla="*/ 529453 w 2008"/>
              <a:gd name="T39" fmla="*/ 2627607 h 1728"/>
              <a:gd name="T40" fmla="*/ 330908 w 2008"/>
              <a:gd name="T41" fmla="*/ 2678877 h 1728"/>
              <a:gd name="T42" fmla="*/ 121333 w 2008"/>
              <a:gd name="T43" fmla="*/ 2460978 h 1728"/>
              <a:gd name="T44" fmla="*/ 66182 w 2008"/>
              <a:gd name="T45" fmla="*/ 2166173 h 1728"/>
              <a:gd name="T46" fmla="*/ 0 w 2008"/>
              <a:gd name="T47" fmla="*/ 1743193 h 1728"/>
              <a:gd name="T48" fmla="*/ 154424 w 2008"/>
              <a:gd name="T49" fmla="*/ 1435570 h 1728"/>
              <a:gd name="T50" fmla="*/ 22061 w 2008"/>
              <a:gd name="T51" fmla="*/ 935684 h 1728"/>
              <a:gd name="T52" fmla="*/ 132363 w 2008"/>
              <a:gd name="T53" fmla="*/ 538339 h 1728"/>
              <a:gd name="T54" fmla="*/ 66182 w 2008"/>
              <a:gd name="T55" fmla="*/ 333257 h 1728"/>
              <a:gd name="T56" fmla="*/ 242666 w 2008"/>
              <a:gd name="T57" fmla="*/ 115358 h 172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08"/>
              <a:gd name="T88" fmla="*/ 0 h 1728"/>
              <a:gd name="T89" fmla="*/ 2008 w 2008"/>
              <a:gd name="T90" fmla="*/ 1728 h 172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08" h="1728">
                <a:moveTo>
                  <a:pt x="176" y="72"/>
                </a:moveTo>
                <a:lnTo>
                  <a:pt x="336" y="0"/>
                </a:lnTo>
                <a:lnTo>
                  <a:pt x="600" y="64"/>
                </a:lnTo>
                <a:lnTo>
                  <a:pt x="832" y="16"/>
                </a:lnTo>
                <a:lnTo>
                  <a:pt x="1096" y="56"/>
                </a:lnTo>
                <a:lnTo>
                  <a:pt x="1424" y="32"/>
                </a:lnTo>
                <a:lnTo>
                  <a:pt x="1616" y="80"/>
                </a:lnTo>
                <a:lnTo>
                  <a:pt x="1864" y="80"/>
                </a:lnTo>
                <a:lnTo>
                  <a:pt x="1952" y="272"/>
                </a:lnTo>
                <a:lnTo>
                  <a:pt x="1928" y="472"/>
                </a:lnTo>
                <a:lnTo>
                  <a:pt x="2000" y="744"/>
                </a:lnTo>
                <a:lnTo>
                  <a:pt x="1960" y="992"/>
                </a:lnTo>
                <a:lnTo>
                  <a:pt x="2008" y="1296"/>
                </a:lnTo>
                <a:lnTo>
                  <a:pt x="1936" y="1512"/>
                </a:lnTo>
                <a:lnTo>
                  <a:pt x="1944" y="1688"/>
                </a:lnTo>
                <a:lnTo>
                  <a:pt x="1608" y="1648"/>
                </a:lnTo>
                <a:lnTo>
                  <a:pt x="1312" y="1728"/>
                </a:lnTo>
                <a:lnTo>
                  <a:pt x="936" y="1664"/>
                </a:lnTo>
                <a:lnTo>
                  <a:pt x="664" y="1688"/>
                </a:lnTo>
                <a:lnTo>
                  <a:pt x="384" y="1640"/>
                </a:lnTo>
                <a:lnTo>
                  <a:pt x="240" y="1672"/>
                </a:lnTo>
                <a:lnTo>
                  <a:pt x="88" y="1536"/>
                </a:lnTo>
                <a:lnTo>
                  <a:pt x="48" y="1352"/>
                </a:lnTo>
                <a:lnTo>
                  <a:pt x="0" y="1088"/>
                </a:lnTo>
                <a:lnTo>
                  <a:pt x="112" y="896"/>
                </a:lnTo>
                <a:lnTo>
                  <a:pt x="16" y="584"/>
                </a:lnTo>
                <a:lnTo>
                  <a:pt x="96" y="336"/>
                </a:lnTo>
                <a:lnTo>
                  <a:pt x="48" y="208"/>
                </a:lnTo>
                <a:lnTo>
                  <a:pt x="176" y="72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36"/>
          <p:cNvSpPr>
            <a:spLocks noChangeShapeType="1"/>
          </p:cNvSpPr>
          <p:nvPr/>
        </p:nvSpPr>
        <p:spPr bwMode="auto">
          <a:xfrm>
            <a:off x="8886825" y="2984500"/>
            <a:ext cx="0" cy="920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0" y="76201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Steps for Orthographic Views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14500" y="1412875"/>
            <a:ext cx="219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 Select the</a:t>
            </a:r>
            <a:br>
              <a:rPr lang="en-US" sz="2000"/>
            </a:br>
            <a:r>
              <a:rPr lang="en-US" sz="2000"/>
              <a:t>    necessary views</a:t>
            </a:r>
            <a:endParaRPr lang="th-TH" sz="2000" b="1" i="1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14501" y="2319339"/>
            <a:ext cx="20065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2. Layout the</a:t>
            </a:r>
            <a:br>
              <a:rPr lang="en-US" sz="2000"/>
            </a:br>
            <a:r>
              <a:rPr lang="en-US" sz="2000"/>
              <a:t>    selected views</a:t>
            </a:r>
            <a:br>
              <a:rPr lang="en-US" sz="2000"/>
            </a:br>
            <a:r>
              <a:rPr lang="en-US" sz="2000"/>
              <a:t>    on a drawing</a:t>
            </a:r>
            <a:br>
              <a:rPr lang="en-US" sz="2000"/>
            </a:br>
            <a:r>
              <a:rPr lang="en-US" sz="2000"/>
              <a:t>    sheet. </a:t>
            </a:r>
            <a:endParaRPr lang="th-TH" sz="20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01801" y="3786188"/>
            <a:ext cx="20779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3. Complete each</a:t>
            </a:r>
            <a:br>
              <a:rPr lang="en-US" sz="2000"/>
            </a:br>
            <a:r>
              <a:rPr lang="en-US" sz="2000"/>
              <a:t>    selected views.</a:t>
            </a:r>
            <a:endParaRPr lang="th-TH" sz="20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701800" y="4664076"/>
            <a:ext cx="2312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4. Complete the</a:t>
            </a:r>
          </a:p>
          <a:p>
            <a:r>
              <a:rPr lang="en-US" sz="2000"/>
              <a:t>    dimensions and </a:t>
            </a:r>
            <a:br>
              <a:rPr lang="en-US" sz="2000"/>
            </a:br>
            <a:r>
              <a:rPr lang="en-US" sz="2000"/>
              <a:t>    notes. </a:t>
            </a:r>
            <a:endParaRPr lang="th-TH" sz="2000"/>
          </a:p>
        </p:txBody>
      </p: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4970463" y="1304925"/>
            <a:ext cx="2246312" cy="1987550"/>
            <a:chOff x="657" y="2520"/>
            <a:chExt cx="1413" cy="1251"/>
          </a:xfrm>
        </p:grpSpPr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972" y="3120"/>
              <a:ext cx="1098" cy="651"/>
            </a:xfrm>
            <a:custGeom>
              <a:avLst/>
              <a:gdLst>
                <a:gd name="T0" fmla="*/ 0 w 1098"/>
                <a:gd name="T1" fmla="*/ 0 h 651"/>
                <a:gd name="T2" fmla="*/ 0 w 1098"/>
                <a:gd name="T3" fmla="*/ 246 h 651"/>
                <a:gd name="T4" fmla="*/ 612 w 1098"/>
                <a:gd name="T5" fmla="*/ 609 h 651"/>
                <a:gd name="T6" fmla="*/ 672 w 1098"/>
                <a:gd name="T7" fmla="*/ 633 h 651"/>
                <a:gd name="T8" fmla="*/ 744 w 1098"/>
                <a:gd name="T9" fmla="*/ 645 h 651"/>
                <a:gd name="T10" fmla="*/ 825 w 1098"/>
                <a:gd name="T11" fmla="*/ 651 h 651"/>
                <a:gd name="T12" fmla="*/ 897 w 1098"/>
                <a:gd name="T13" fmla="*/ 645 h 651"/>
                <a:gd name="T14" fmla="*/ 966 w 1098"/>
                <a:gd name="T15" fmla="*/ 624 h 651"/>
                <a:gd name="T16" fmla="*/ 1020 w 1098"/>
                <a:gd name="T17" fmla="*/ 594 h 651"/>
                <a:gd name="T18" fmla="*/ 1053 w 1098"/>
                <a:gd name="T19" fmla="*/ 570 h 651"/>
                <a:gd name="T20" fmla="*/ 1080 w 1098"/>
                <a:gd name="T21" fmla="*/ 531 h 651"/>
                <a:gd name="T22" fmla="*/ 1098 w 1098"/>
                <a:gd name="T23" fmla="*/ 489 h 651"/>
                <a:gd name="T24" fmla="*/ 1098 w 1098"/>
                <a:gd name="T25" fmla="*/ 249 h 651"/>
                <a:gd name="T26" fmla="*/ 1083 w 1098"/>
                <a:gd name="T27" fmla="*/ 300 h 651"/>
                <a:gd name="T28" fmla="*/ 1044 w 1098"/>
                <a:gd name="T29" fmla="*/ 327 h 651"/>
                <a:gd name="T30" fmla="*/ 1008 w 1098"/>
                <a:gd name="T31" fmla="*/ 351 h 651"/>
                <a:gd name="T32" fmla="*/ 957 w 1098"/>
                <a:gd name="T33" fmla="*/ 390 h 651"/>
                <a:gd name="T34" fmla="*/ 885 w 1098"/>
                <a:gd name="T35" fmla="*/ 399 h 651"/>
                <a:gd name="T36" fmla="*/ 813 w 1098"/>
                <a:gd name="T37" fmla="*/ 408 h 651"/>
                <a:gd name="T38" fmla="*/ 738 w 1098"/>
                <a:gd name="T39" fmla="*/ 402 h 651"/>
                <a:gd name="T40" fmla="*/ 669 w 1098"/>
                <a:gd name="T41" fmla="*/ 393 h 651"/>
                <a:gd name="T42" fmla="*/ 576 w 1098"/>
                <a:gd name="T43" fmla="*/ 339 h 651"/>
                <a:gd name="T44" fmla="*/ 0 w 1098"/>
                <a:gd name="T45" fmla="*/ 0 h 6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98"/>
                <a:gd name="T70" fmla="*/ 0 h 651"/>
                <a:gd name="T71" fmla="*/ 1098 w 1098"/>
                <a:gd name="T72" fmla="*/ 651 h 6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98" h="651">
                  <a:moveTo>
                    <a:pt x="0" y="0"/>
                  </a:moveTo>
                  <a:lnTo>
                    <a:pt x="0" y="246"/>
                  </a:lnTo>
                  <a:lnTo>
                    <a:pt x="612" y="609"/>
                  </a:lnTo>
                  <a:lnTo>
                    <a:pt x="672" y="633"/>
                  </a:lnTo>
                  <a:lnTo>
                    <a:pt x="744" y="645"/>
                  </a:lnTo>
                  <a:lnTo>
                    <a:pt x="825" y="651"/>
                  </a:lnTo>
                  <a:lnTo>
                    <a:pt x="897" y="645"/>
                  </a:lnTo>
                  <a:lnTo>
                    <a:pt x="966" y="624"/>
                  </a:lnTo>
                  <a:lnTo>
                    <a:pt x="1020" y="594"/>
                  </a:lnTo>
                  <a:lnTo>
                    <a:pt x="1053" y="570"/>
                  </a:lnTo>
                  <a:lnTo>
                    <a:pt x="1080" y="531"/>
                  </a:lnTo>
                  <a:lnTo>
                    <a:pt x="1098" y="489"/>
                  </a:lnTo>
                  <a:lnTo>
                    <a:pt x="1098" y="249"/>
                  </a:lnTo>
                  <a:lnTo>
                    <a:pt x="1083" y="300"/>
                  </a:lnTo>
                  <a:lnTo>
                    <a:pt x="1044" y="327"/>
                  </a:lnTo>
                  <a:lnTo>
                    <a:pt x="1008" y="351"/>
                  </a:lnTo>
                  <a:lnTo>
                    <a:pt x="957" y="390"/>
                  </a:lnTo>
                  <a:lnTo>
                    <a:pt x="885" y="399"/>
                  </a:lnTo>
                  <a:lnTo>
                    <a:pt x="813" y="408"/>
                  </a:lnTo>
                  <a:lnTo>
                    <a:pt x="738" y="402"/>
                  </a:lnTo>
                  <a:lnTo>
                    <a:pt x="669" y="393"/>
                  </a:lnTo>
                  <a:lnTo>
                    <a:pt x="576" y="339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657" y="2724"/>
              <a:ext cx="729" cy="642"/>
            </a:xfrm>
            <a:custGeom>
              <a:avLst/>
              <a:gdLst>
                <a:gd name="T0" fmla="*/ 0 w 729"/>
                <a:gd name="T1" fmla="*/ 0 h 642"/>
                <a:gd name="T2" fmla="*/ 0 w 729"/>
                <a:gd name="T3" fmla="*/ 456 h 642"/>
                <a:gd name="T4" fmla="*/ 12 w 729"/>
                <a:gd name="T5" fmla="*/ 489 h 642"/>
                <a:gd name="T6" fmla="*/ 48 w 729"/>
                <a:gd name="T7" fmla="*/ 534 h 642"/>
                <a:gd name="T8" fmla="*/ 96 w 729"/>
                <a:gd name="T9" fmla="*/ 570 h 642"/>
                <a:gd name="T10" fmla="*/ 150 w 729"/>
                <a:gd name="T11" fmla="*/ 603 h 642"/>
                <a:gd name="T12" fmla="*/ 231 w 729"/>
                <a:gd name="T13" fmla="*/ 627 h 642"/>
                <a:gd name="T14" fmla="*/ 315 w 729"/>
                <a:gd name="T15" fmla="*/ 642 h 642"/>
                <a:gd name="T16" fmla="*/ 315 w 729"/>
                <a:gd name="T17" fmla="*/ 402 h 642"/>
                <a:gd name="T18" fmla="*/ 378 w 729"/>
                <a:gd name="T19" fmla="*/ 408 h 642"/>
                <a:gd name="T20" fmla="*/ 459 w 729"/>
                <a:gd name="T21" fmla="*/ 405 h 642"/>
                <a:gd name="T22" fmla="*/ 546 w 729"/>
                <a:gd name="T23" fmla="*/ 384 h 642"/>
                <a:gd name="T24" fmla="*/ 624 w 729"/>
                <a:gd name="T25" fmla="*/ 351 h 642"/>
                <a:gd name="T26" fmla="*/ 690 w 729"/>
                <a:gd name="T27" fmla="*/ 297 h 642"/>
                <a:gd name="T28" fmla="*/ 720 w 729"/>
                <a:gd name="T29" fmla="*/ 228 h 642"/>
                <a:gd name="T30" fmla="*/ 729 w 729"/>
                <a:gd name="T31" fmla="*/ 174 h 642"/>
                <a:gd name="T32" fmla="*/ 729 w 729"/>
                <a:gd name="T33" fmla="*/ 9 h 642"/>
                <a:gd name="T34" fmla="*/ 714 w 729"/>
                <a:gd name="T35" fmla="*/ 78 h 642"/>
                <a:gd name="T36" fmla="*/ 675 w 729"/>
                <a:gd name="T37" fmla="*/ 129 h 642"/>
                <a:gd name="T38" fmla="*/ 612 w 729"/>
                <a:gd name="T39" fmla="*/ 174 h 642"/>
                <a:gd name="T40" fmla="*/ 516 w 729"/>
                <a:gd name="T41" fmla="*/ 210 h 642"/>
                <a:gd name="T42" fmla="*/ 384 w 729"/>
                <a:gd name="T43" fmla="*/ 225 h 642"/>
                <a:gd name="T44" fmla="*/ 267 w 729"/>
                <a:gd name="T45" fmla="*/ 216 h 642"/>
                <a:gd name="T46" fmla="*/ 168 w 729"/>
                <a:gd name="T47" fmla="*/ 192 h 642"/>
                <a:gd name="T48" fmla="*/ 84 w 729"/>
                <a:gd name="T49" fmla="*/ 147 h 642"/>
                <a:gd name="T50" fmla="*/ 15 w 729"/>
                <a:gd name="T51" fmla="*/ 75 h 642"/>
                <a:gd name="T52" fmla="*/ 0 w 729"/>
                <a:gd name="T53" fmla="*/ 0 h 64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29"/>
                <a:gd name="T82" fmla="*/ 0 h 642"/>
                <a:gd name="T83" fmla="*/ 729 w 729"/>
                <a:gd name="T84" fmla="*/ 642 h 64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29" h="642">
                  <a:moveTo>
                    <a:pt x="0" y="0"/>
                  </a:moveTo>
                  <a:lnTo>
                    <a:pt x="0" y="456"/>
                  </a:lnTo>
                  <a:lnTo>
                    <a:pt x="12" y="489"/>
                  </a:lnTo>
                  <a:lnTo>
                    <a:pt x="48" y="534"/>
                  </a:lnTo>
                  <a:lnTo>
                    <a:pt x="96" y="570"/>
                  </a:lnTo>
                  <a:lnTo>
                    <a:pt x="150" y="603"/>
                  </a:lnTo>
                  <a:lnTo>
                    <a:pt x="231" y="627"/>
                  </a:lnTo>
                  <a:lnTo>
                    <a:pt x="315" y="642"/>
                  </a:lnTo>
                  <a:lnTo>
                    <a:pt x="315" y="402"/>
                  </a:lnTo>
                  <a:lnTo>
                    <a:pt x="378" y="408"/>
                  </a:lnTo>
                  <a:lnTo>
                    <a:pt x="459" y="405"/>
                  </a:lnTo>
                  <a:lnTo>
                    <a:pt x="546" y="384"/>
                  </a:lnTo>
                  <a:lnTo>
                    <a:pt x="624" y="351"/>
                  </a:lnTo>
                  <a:lnTo>
                    <a:pt x="690" y="297"/>
                  </a:lnTo>
                  <a:lnTo>
                    <a:pt x="720" y="228"/>
                  </a:lnTo>
                  <a:lnTo>
                    <a:pt x="729" y="174"/>
                  </a:lnTo>
                  <a:lnTo>
                    <a:pt x="729" y="9"/>
                  </a:lnTo>
                  <a:lnTo>
                    <a:pt x="714" y="78"/>
                  </a:lnTo>
                  <a:lnTo>
                    <a:pt x="675" y="129"/>
                  </a:lnTo>
                  <a:lnTo>
                    <a:pt x="612" y="174"/>
                  </a:lnTo>
                  <a:lnTo>
                    <a:pt x="516" y="210"/>
                  </a:lnTo>
                  <a:lnTo>
                    <a:pt x="384" y="225"/>
                  </a:lnTo>
                  <a:lnTo>
                    <a:pt x="267" y="216"/>
                  </a:lnTo>
                  <a:lnTo>
                    <a:pt x="168" y="192"/>
                  </a:lnTo>
                  <a:lnTo>
                    <a:pt x="84" y="147"/>
                  </a:lnTo>
                  <a:lnTo>
                    <a:pt x="15" y="75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24A12"/>
                </a:gs>
                <a:gs pos="50000">
                  <a:srgbClr val="33CC33"/>
                </a:gs>
                <a:gs pos="100000">
                  <a:srgbClr val="124A12"/>
                </a:gs>
              </a:gsLst>
              <a:lin ang="0" scaled="1"/>
            </a:gra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969" y="2892"/>
              <a:ext cx="1098" cy="642"/>
            </a:xfrm>
            <a:custGeom>
              <a:avLst/>
              <a:gdLst>
                <a:gd name="T0" fmla="*/ 0 w 1098"/>
                <a:gd name="T1" fmla="*/ 231 h 642"/>
                <a:gd name="T2" fmla="*/ 630 w 1098"/>
                <a:gd name="T3" fmla="*/ 603 h 642"/>
                <a:gd name="T4" fmla="*/ 693 w 1098"/>
                <a:gd name="T5" fmla="*/ 627 h 642"/>
                <a:gd name="T6" fmla="*/ 768 w 1098"/>
                <a:gd name="T7" fmla="*/ 639 h 642"/>
                <a:gd name="T8" fmla="*/ 837 w 1098"/>
                <a:gd name="T9" fmla="*/ 642 h 642"/>
                <a:gd name="T10" fmla="*/ 906 w 1098"/>
                <a:gd name="T11" fmla="*/ 633 h 642"/>
                <a:gd name="T12" fmla="*/ 972 w 1098"/>
                <a:gd name="T13" fmla="*/ 618 h 642"/>
                <a:gd name="T14" fmla="*/ 1026 w 1098"/>
                <a:gd name="T15" fmla="*/ 591 h 642"/>
                <a:gd name="T16" fmla="*/ 1062 w 1098"/>
                <a:gd name="T17" fmla="*/ 561 h 642"/>
                <a:gd name="T18" fmla="*/ 1086 w 1098"/>
                <a:gd name="T19" fmla="*/ 528 h 642"/>
                <a:gd name="T20" fmla="*/ 1095 w 1098"/>
                <a:gd name="T21" fmla="*/ 507 h 642"/>
                <a:gd name="T22" fmla="*/ 1098 w 1098"/>
                <a:gd name="T23" fmla="*/ 480 h 642"/>
                <a:gd name="T24" fmla="*/ 1092 w 1098"/>
                <a:gd name="T25" fmla="*/ 441 h 642"/>
                <a:gd name="T26" fmla="*/ 1071 w 1098"/>
                <a:gd name="T27" fmla="*/ 402 h 642"/>
                <a:gd name="T28" fmla="*/ 1047 w 1098"/>
                <a:gd name="T29" fmla="*/ 378 h 642"/>
                <a:gd name="T30" fmla="*/ 1005 w 1098"/>
                <a:gd name="T31" fmla="*/ 351 h 642"/>
                <a:gd name="T32" fmla="*/ 411 w 1098"/>
                <a:gd name="T33" fmla="*/ 0 h 642"/>
                <a:gd name="T34" fmla="*/ 411 w 1098"/>
                <a:gd name="T35" fmla="*/ 36 h 642"/>
                <a:gd name="T36" fmla="*/ 402 w 1098"/>
                <a:gd name="T37" fmla="*/ 72 h 642"/>
                <a:gd name="T38" fmla="*/ 384 w 1098"/>
                <a:gd name="T39" fmla="*/ 108 h 642"/>
                <a:gd name="T40" fmla="*/ 348 w 1098"/>
                <a:gd name="T41" fmla="*/ 144 h 642"/>
                <a:gd name="T42" fmla="*/ 300 w 1098"/>
                <a:gd name="T43" fmla="*/ 174 h 642"/>
                <a:gd name="T44" fmla="*/ 249 w 1098"/>
                <a:gd name="T45" fmla="*/ 201 h 642"/>
                <a:gd name="T46" fmla="*/ 168 w 1098"/>
                <a:gd name="T47" fmla="*/ 219 h 642"/>
                <a:gd name="T48" fmla="*/ 99 w 1098"/>
                <a:gd name="T49" fmla="*/ 228 h 642"/>
                <a:gd name="T50" fmla="*/ 57 w 1098"/>
                <a:gd name="T51" fmla="*/ 228 h 642"/>
                <a:gd name="T52" fmla="*/ 0 w 1098"/>
                <a:gd name="T53" fmla="*/ 231 h 64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8"/>
                <a:gd name="T82" fmla="*/ 0 h 642"/>
                <a:gd name="T83" fmla="*/ 1098 w 1098"/>
                <a:gd name="T84" fmla="*/ 642 h 64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8" h="642">
                  <a:moveTo>
                    <a:pt x="0" y="231"/>
                  </a:moveTo>
                  <a:lnTo>
                    <a:pt x="630" y="603"/>
                  </a:lnTo>
                  <a:lnTo>
                    <a:pt x="693" y="627"/>
                  </a:lnTo>
                  <a:lnTo>
                    <a:pt x="768" y="639"/>
                  </a:lnTo>
                  <a:lnTo>
                    <a:pt x="837" y="642"/>
                  </a:lnTo>
                  <a:lnTo>
                    <a:pt x="906" y="633"/>
                  </a:lnTo>
                  <a:lnTo>
                    <a:pt x="972" y="618"/>
                  </a:lnTo>
                  <a:lnTo>
                    <a:pt x="1026" y="591"/>
                  </a:lnTo>
                  <a:lnTo>
                    <a:pt x="1062" y="561"/>
                  </a:lnTo>
                  <a:lnTo>
                    <a:pt x="1086" y="528"/>
                  </a:lnTo>
                  <a:lnTo>
                    <a:pt x="1095" y="507"/>
                  </a:lnTo>
                  <a:lnTo>
                    <a:pt x="1098" y="480"/>
                  </a:lnTo>
                  <a:lnTo>
                    <a:pt x="1092" y="441"/>
                  </a:lnTo>
                  <a:lnTo>
                    <a:pt x="1071" y="402"/>
                  </a:lnTo>
                  <a:lnTo>
                    <a:pt x="1047" y="378"/>
                  </a:lnTo>
                  <a:lnTo>
                    <a:pt x="1005" y="351"/>
                  </a:lnTo>
                  <a:lnTo>
                    <a:pt x="411" y="0"/>
                  </a:lnTo>
                  <a:lnTo>
                    <a:pt x="411" y="36"/>
                  </a:lnTo>
                  <a:lnTo>
                    <a:pt x="402" y="72"/>
                  </a:lnTo>
                  <a:lnTo>
                    <a:pt x="384" y="108"/>
                  </a:lnTo>
                  <a:lnTo>
                    <a:pt x="348" y="144"/>
                  </a:lnTo>
                  <a:lnTo>
                    <a:pt x="300" y="174"/>
                  </a:lnTo>
                  <a:lnTo>
                    <a:pt x="249" y="201"/>
                  </a:lnTo>
                  <a:lnTo>
                    <a:pt x="168" y="219"/>
                  </a:lnTo>
                  <a:lnTo>
                    <a:pt x="99" y="228"/>
                  </a:lnTo>
                  <a:lnTo>
                    <a:pt x="57" y="228"/>
                  </a:lnTo>
                  <a:lnTo>
                    <a:pt x="0" y="231"/>
                  </a:lnTo>
                  <a:close/>
                </a:path>
              </a:pathLst>
            </a:custGeom>
            <a:gradFill rotWithShape="1">
              <a:gsLst>
                <a:gs pos="0">
                  <a:srgbClr val="1D721D"/>
                </a:gs>
                <a:gs pos="100000">
                  <a:srgbClr val="33CC33"/>
                </a:gs>
              </a:gsLst>
              <a:lin ang="2700000" scaled="1"/>
            </a:gradFill>
            <a:ln w="127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1368" y="3117"/>
              <a:ext cx="519" cy="312"/>
            </a:xfrm>
            <a:custGeom>
              <a:avLst/>
              <a:gdLst>
                <a:gd name="T0" fmla="*/ 30 w 519"/>
                <a:gd name="T1" fmla="*/ 108 h 312"/>
                <a:gd name="T2" fmla="*/ 9 w 519"/>
                <a:gd name="T3" fmla="*/ 87 h 312"/>
                <a:gd name="T4" fmla="*/ 0 w 519"/>
                <a:gd name="T5" fmla="*/ 57 h 312"/>
                <a:gd name="T6" fmla="*/ 15 w 519"/>
                <a:gd name="T7" fmla="*/ 27 h 312"/>
                <a:gd name="T8" fmla="*/ 54 w 519"/>
                <a:gd name="T9" fmla="*/ 6 h 312"/>
                <a:gd name="T10" fmla="*/ 84 w 519"/>
                <a:gd name="T11" fmla="*/ 0 h 312"/>
                <a:gd name="T12" fmla="*/ 132 w 519"/>
                <a:gd name="T13" fmla="*/ 0 h 312"/>
                <a:gd name="T14" fmla="*/ 192 w 519"/>
                <a:gd name="T15" fmla="*/ 21 h 312"/>
                <a:gd name="T16" fmla="*/ 486 w 519"/>
                <a:gd name="T17" fmla="*/ 195 h 312"/>
                <a:gd name="T18" fmla="*/ 513 w 519"/>
                <a:gd name="T19" fmla="*/ 222 h 312"/>
                <a:gd name="T20" fmla="*/ 519 w 519"/>
                <a:gd name="T21" fmla="*/ 249 h 312"/>
                <a:gd name="T22" fmla="*/ 513 w 519"/>
                <a:gd name="T23" fmla="*/ 270 h 312"/>
                <a:gd name="T24" fmla="*/ 486 w 519"/>
                <a:gd name="T25" fmla="*/ 297 h 312"/>
                <a:gd name="T26" fmla="*/ 435 w 519"/>
                <a:gd name="T27" fmla="*/ 312 h 312"/>
                <a:gd name="T28" fmla="*/ 390 w 519"/>
                <a:gd name="T29" fmla="*/ 312 h 312"/>
                <a:gd name="T30" fmla="*/ 336 w 519"/>
                <a:gd name="T31" fmla="*/ 297 h 312"/>
                <a:gd name="T32" fmla="*/ 297 w 519"/>
                <a:gd name="T33" fmla="*/ 276 h 312"/>
                <a:gd name="T34" fmla="*/ 30 w 519"/>
                <a:gd name="T35" fmla="*/ 108 h 3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19"/>
                <a:gd name="T55" fmla="*/ 0 h 312"/>
                <a:gd name="T56" fmla="*/ 519 w 519"/>
                <a:gd name="T57" fmla="*/ 312 h 3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19" h="312">
                  <a:moveTo>
                    <a:pt x="30" y="108"/>
                  </a:moveTo>
                  <a:lnTo>
                    <a:pt x="9" y="87"/>
                  </a:lnTo>
                  <a:lnTo>
                    <a:pt x="0" y="57"/>
                  </a:lnTo>
                  <a:lnTo>
                    <a:pt x="15" y="27"/>
                  </a:lnTo>
                  <a:lnTo>
                    <a:pt x="54" y="6"/>
                  </a:lnTo>
                  <a:lnTo>
                    <a:pt x="84" y="0"/>
                  </a:lnTo>
                  <a:lnTo>
                    <a:pt x="132" y="0"/>
                  </a:lnTo>
                  <a:lnTo>
                    <a:pt x="192" y="21"/>
                  </a:lnTo>
                  <a:lnTo>
                    <a:pt x="486" y="195"/>
                  </a:lnTo>
                  <a:lnTo>
                    <a:pt x="513" y="222"/>
                  </a:lnTo>
                  <a:lnTo>
                    <a:pt x="519" y="249"/>
                  </a:lnTo>
                  <a:lnTo>
                    <a:pt x="513" y="270"/>
                  </a:lnTo>
                  <a:lnTo>
                    <a:pt x="486" y="297"/>
                  </a:lnTo>
                  <a:lnTo>
                    <a:pt x="435" y="312"/>
                  </a:lnTo>
                  <a:lnTo>
                    <a:pt x="390" y="312"/>
                  </a:lnTo>
                  <a:lnTo>
                    <a:pt x="336" y="297"/>
                  </a:lnTo>
                  <a:lnTo>
                    <a:pt x="297" y="276"/>
                  </a:lnTo>
                  <a:lnTo>
                    <a:pt x="30" y="108"/>
                  </a:lnTo>
                  <a:close/>
                </a:path>
              </a:pathLst>
            </a:custGeom>
            <a:gradFill rotWithShape="1">
              <a:gsLst>
                <a:gs pos="0">
                  <a:srgbClr val="0D360D"/>
                </a:gs>
                <a:gs pos="50000">
                  <a:srgbClr val="33CC33"/>
                </a:gs>
                <a:gs pos="100000">
                  <a:srgbClr val="0D360D"/>
                </a:gs>
              </a:gsLst>
              <a:lin ang="0" scaled="1"/>
            </a:gra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72"/>
            <p:cNvSpPr>
              <a:spLocks noChangeArrowheads="1"/>
            </p:cNvSpPr>
            <p:nvPr/>
          </p:nvSpPr>
          <p:spPr bwMode="auto">
            <a:xfrm>
              <a:off x="657" y="2520"/>
              <a:ext cx="732" cy="435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810" y="2610"/>
              <a:ext cx="447" cy="258"/>
            </a:xfrm>
            <a:custGeom>
              <a:avLst/>
              <a:gdLst>
                <a:gd name="T0" fmla="*/ 252 w 447"/>
                <a:gd name="T1" fmla="*/ 3 h 258"/>
                <a:gd name="T2" fmla="*/ 207 w 447"/>
                <a:gd name="T3" fmla="*/ 0 h 258"/>
                <a:gd name="T4" fmla="*/ 159 w 447"/>
                <a:gd name="T5" fmla="*/ 3 h 258"/>
                <a:gd name="T6" fmla="*/ 114 w 447"/>
                <a:gd name="T7" fmla="*/ 15 h 258"/>
                <a:gd name="T8" fmla="*/ 63 w 447"/>
                <a:gd name="T9" fmla="*/ 33 h 258"/>
                <a:gd name="T10" fmla="*/ 24 w 447"/>
                <a:gd name="T11" fmla="*/ 63 h 258"/>
                <a:gd name="T12" fmla="*/ 0 w 447"/>
                <a:gd name="T13" fmla="*/ 105 h 258"/>
                <a:gd name="T14" fmla="*/ 6 w 447"/>
                <a:gd name="T15" fmla="*/ 153 h 258"/>
                <a:gd name="T16" fmla="*/ 39 w 447"/>
                <a:gd name="T17" fmla="*/ 189 h 258"/>
                <a:gd name="T18" fmla="*/ 84 w 447"/>
                <a:gd name="T19" fmla="*/ 219 h 258"/>
                <a:gd name="T20" fmla="*/ 156 w 447"/>
                <a:gd name="T21" fmla="*/ 240 h 258"/>
                <a:gd name="T22" fmla="*/ 219 w 447"/>
                <a:gd name="T23" fmla="*/ 243 h 258"/>
                <a:gd name="T24" fmla="*/ 273 w 447"/>
                <a:gd name="T25" fmla="*/ 234 h 258"/>
                <a:gd name="T26" fmla="*/ 300 w 447"/>
                <a:gd name="T27" fmla="*/ 228 h 258"/>
                <a:gd name="T28" fmla="*/ 348 w 447"/>
                <a:gd name="T29" fmla="*/ 258 h 258"/>
                <a:gd name="T30" fmla="*/ 447 w 447"/>
                <a:gd name="T31" fmla="*/ 207 h 258"/>
                <a:gd name="T32" fmla="*/ 387 w 447"/>
                <a:gd name="T33" fmla="*/ 174 h 258"/>
                <a:gd name="T34" fmla="*/ 408 w 447"/>
                <a:gd name="T35" fmla="*/ 153 h 258"/>
                <a:gd name="T36" fmla="*/ 411 w 447"/>
                <a:gd name="T37" fmla="*/ 117 h 258"/>
                <a:gd name="T38" fmla="*/ 393 w 447"/>
                <a:gd name="T39" fmla="*/ 72 h 258"/>
                <a:gd name="T40" fmla="*/ 351 w 447"/>
                <a:gd name="T41" fmla="*/ 39 h 258"/>
                <a:gd name="T42" fmla="*/ 300 w 447"/>
                <a:gd name="T43" fmla="*/ 15 h 258"/>
                <a:gd name="T44" fmla="*/ 252 w 447"/>
                <a:gd name="T45" fmla="*/ 3 h 25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7"/>
                <a:gd name="T70" fmla="*/ 0 h 258"/>
                <a:gd name="T71" fmla="*/ 447 w 447"/>
                <a:gd name="T72" fmla="*/ 258 h 25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7" h="258">
                  <a:moveTo>
                    <a:pt x="252" y="3"/>
                  </a:moveTo>
                  <a:lnTo>
                    <a:pt x="207" y="0"/>
                  </a:lnTo>
                  <a:lnTo>
                    <a:pt x="159" y="3"/>
                  </a:lnTo>
                  <a:lnTo>
                    <a:pt x="114" y="15"/>
                  </a:lnTo>
                  <a:lnTo>
                    <a:pt x="63" y="33"/>
                  </a:lnTo>
                  <a:lnTo>
                    <a:pt x="24" y="63"/>
                  </a:lnTo>
                  <a:lnTo>
                    <a:pt x="0" y="105"/>
                  </a:lnTo>
                  <a:lnTo>
                    <a:pt x="6" y="153"/>
                  </a:lnTo>
                  <a:lnTo>
                    <a:pt x="39" y="189"/>
                  </a:lnTo>
                  <a:lnTo>
                    <a:pt x="84" y="219"/>
                  </a:lnTo>
                  <a:lnTo>
                    <a:pt x="156" y="240"/>
                  </a:lnTo>
                  <a:lnTo>
                    <a:pt x="219" y="243"/>
                  </a:lnTo>
                  <a:lnTo>
                    <a:pt x="273" y="234"/>
                  </a:lnTo>
                  <a:lnTo>
                    <a:pt x="300" y="228"/>
                  </a:lnTo>
                  <a:lnTo>
                    <a:pt x="348" y="258"/>
                  </a:lnTo>
                  <a:lnTo>
                    <a:pt x="447" y="207"/>
                  </a:lnTo>
                  <a:lnTo>
                    <a:pt x="387" y="174"/>
                  </a:lnTo>
                  <a:lnTo>
                    <a:pt x="408" y="153"/>
                  </a:lnTo>
                  <a:lnTo>
                    <a:pt x="411" y="117"/>
                  </a:lnTo>
                  <a:lnTo>
                    <a:pt x="393" y="72"/>
                  </a:lnTo>
                  <a:lnTo>
                    <a:pt x="351" y="39"/>
                  </a:lnTo>
                  <a:lnTo>
                    <a:pt x="300" y="15"/>
                  </a:lnTo>
                  <a:lnTo>
                    <a:pt x="252" y="3"/>
                  </a:lnTo>
                  <a:close/>
                </a:path>
              </a:pathLst>
            </a:custGeom>
            <a:gradFill rotWithShape="1">
              <a:gsLst>
                <a:gs pos="0">
                  <a:srgbClr val="124A12"/>
                </a:gs>
                <a:gs pos="50000">
                  <a:srgbClr val="33CC33"/>
                </a:gs>
                <a:gs pos="100000">
                  <a:srgbClr val="124A12"/>
                </a:gs>
              </a:gsLst>
              <a:lin ang="0" scaled="1"/>
            </a:gra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1197" y="2781"/>
              <a:ext cx="63" cy="66"/>
            </a:xfrm>
            <a:custGeom>
              <a:avLst/>
              <a:gdLst>
                <a:gd name="T0" fmla="*/ 0 w 63"/>
                <a:gd name="T1" fmla="*/ 0 h 66"/>
                <a:gd name="T2" fmla="*/ 0 w 63"/>
                <a:gd name="T3" fmla="*/ 66 h 66"/>
                <a:gd name="T4" fmla="*/ 63 w 63"/>
                <a:gd name="T5" fmla="*/ 36 h 66"/>
                <a:gd name="T6" fmla="*/ 0 w 63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66"/>
                <a:gd name="T14" fmla="*/ 63 w 63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66">
                  <a:moveTo>
                    <a:pt x="0" y="0"/>
                  </a:moveTo>
                  <a:lnTo>
                    <a:pt x="0" y="66"/>
                  </a:lnTo>
                  <a:lnTo>
                    <a:pt x="63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4510088" y="2370138"/>
            <a:ext cx="2513012" cy="1293812"/>
            <a:chOff x="231" y="3201"/>
            <a:chExt cx="1977" cy="1019"/>
          </a:xfrm>
        </p:grpSpPr>
        <p:graphicFrame>
          <p:nvGraphicFramePr>
            <p:cNvPr id="20" name="Object 76"/>
            <p:cNvGraphicFramePr>
              <a:graphicFrameLocks noChangeAspect="1"/>
            </p:cNvGraphicFramePr>
            <p:nvPr/>
          </p:nvGraphicFramePr>
          <p:xfrm>
            <a:off x="892" y="3656"/>
            <a:ext cx="26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6" name="Image" r:id="rId3" imgW="698413" imgH="456821" progId="">
                    <p:embed/>
                  </p:oleObj>
                </mc:Choice>
                <mc:Fallback>
                  <p:oleObj name="Image" r:id="rId3" imgW="698413" imgH="4568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3656"/>
                          <a:ext cx="26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77"/>
            <p:cNvSpPr>
              <a:spLocks noChangeShapeType="1"/>
            </p:cNvSpPr>
            <p:nvPr/>
          </p:nvSpPr>
          <p:spPr bwMode="auto">
            <a:xfrm flipH="1">
              <a:off x="1647" y="3897"/>
              <a:ext cx="561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78"/>
            <p:cNvSpPr>
              <a:spLocks noChangeShapeType="1"/>
            </p:cNvSpPr>
            <p:nvPr/>
          </p:nvSpPr>
          <p:spPr bwMode="auto">
            <a:xfrm flipH="1">
              <a:off x="231" y="3201"/>
              <a:ext cx="345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79"/>
            <p:cNvSpPr>
              <a:spLocks noChangeShapeType="1"/>
            </p:cNvSpPr>
            <p:nvPr/>
          </p:nvSpPr>
          <p:spPr bwMode="auto">
            <a:xfrm>
              <a:off x="264" y="3376"/>
              <a:ext cx="1425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80"/>
          <p:cNvGrpSpPr>
            <a:grpSpLocks/>
          </p:cNvGrpSpPr>
          <p:nvPr/>
        </p:nvGrpSpPr>
        <p:grpSpPr bwMode="auto">
          <a:xfrm>
            <a:off x="4446588" y="1573213"/>
            <a:ext cx="622300" cy="927100"/>
            <a:chOff x="181" y="2574"/>
            <a:chExt cx="490" cy="730"/>
          </a:xfrm>
        </p:grpSpPr>
        <p:graphicFrame>
          <p:nvGraphicFramePr>
            <p:cNvPr id="25" name="Object 81"/>
            <p:cNvGraphicFramePr>
              <a:graphicFrameLocks noChangeAspect="1"/>
            </p:cNvGraphicFramePr>
            <p:nvPr/>
          </p:nvGraphicFramePr>
          <p:xfrm>
            <a:off x="181" y="2715"/>
            <a:ext cx="12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7" name="Image" r:id="rId5" imgW="342736" imgH="634697" progId="">
                    <p:embed/>
                  </p:oleObj>
                </mc:Choice>
                <mc:Fallback>
                  <p:oleObj name="Image" r:id="rId5" imgW="342736" imgH="63469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2715"/>
                          <a:ext cx="12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82"/>
            <p:cNvSpPr>
              <a:spLocks noChangeShapeType="1"/>
            </p:cNvSpPr>
            <p:nvPr/>
          </p:nvSpPr>
          <p:spPr bwMode="auto">
            <a:xfrm flipH="1" flipV="1">
              <a:off x="283" y="3080"/>
              <a:ext cx="388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3"/>
            <p:cNvSpPr>
              <a:spLocks noChangeShapeType="1"/>
            </p:cNvSpPr>
            <p:nvPr/>
          </p:nvSpPr>
          <p:spPr bwMode="auto">
            <a:xfrm flipH="1" flipV="1">
              <a:off x="282" y="2574"/>
              <a:ext cx="385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4"/>
            <p:cNvSpPr>
              <a:spLocks noChangeShapeType="1"/>
            </p:cNvSpPr>
            <p:nvPr/>
          </p:nvSpPr>
          <p:spPr bwMode="auto">
            <a:xfrm flipV="1">
              <a:off x="322" y="2593"/>
              <a:ext cx="0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85"/>
          <p:cNvGrpSpPr>
            <a:grpSpLocks/>
          </p:cNvGrpSpPr>
          <p:nvPr/>
        </p:nvGrpSpPr>
        <p:grpSpPr bwMode="auto">
          <a:xfrm>
            <a:off x="4575175" y="1085850"/>
            <a:ext cx="1322388" cy="769938"/>
            <a:chOff x="282" y="2190"/>
            <a:chExt cx="1041" cy="606"/>
          </a:xfrm>
        </p:grpSpPr>
        <p:graphicFrame>
          <p:nvGraphicFramePr>
            <p:cNvPr id="30" name="Object 86"/>
            <p:cNvGraphicFramePr>
              <a:graphicFrameLocks noChangeAspect="1"/>
            </p:cNvGraphicFramePr>
            <p:nvPr/>
          </p:nvGraphicFramePr>
          <p:xfrm>
            <a:off x="474" y="2232"/>
            <a:ext cx="26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8" name="Image" r:id="rId7" imgW="698413" imgH="495063" progId="">
                    <p:embed/>
                  </p:oleObj>
                </mc:Choice>
                <mc:Fallback>
                  <p:oleObj name="Image" r:id="rId7" imgW="698413" imgH="49506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" y="2232"/>
                          <a:ext cx="264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87"/>
            <p:cNvSpPr>
              <a:spLocks noChangeShapeType="1"/>
            </p:cNvSpPr>
            <p:nvPr/>
          </p:nvSpPr>
          <p:spPr bwMode="auto">
            <a:xfrm flipH="1" flipV="1">
              <a:off x="951" y="2190"/>
              <a:ext cx="372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88"/>
            <p:cNvSpPr>
              <a:spLocks noChangeShapeType="1"/>
            </p:cNvSpPr>
            <p:nvPr/>
          </p:nvSpPr>
          <p:spPr bwMode="auto">
            <a:xfrm flipV="1">
              <a:off x="317" y="2208"/>
              <a:ext cx="670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89"/>
            <p:cNvSpPr>
              <a:spLocks noChangeShapeType="1"/>
            </p:cNvSpPr>
            <p:nvPr/>
          </p:nvSpPr>
          <p:spPr bwMode="auto">
            <a:xfrm flipH="1" flipV="1">
              <a:off x="282" y="2574"/>
              <a:ext cx="385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Line 91"/>
          <p:cNvSpPr>
            <a:spLocks noChangeShapeType="1"/>
          </p:cNvSpPr>
          <p:nvPr/>
        </p:nvSpPr>
        <p:spPr bwMode="auto">
          <a:xfrm flipV="1">
            <a:off x="4729164" y="2955925"/>
            <a:ext cx="388937" cy="22383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95"/>
          <p:cNvSpPr>
            <a:spLocks noChangeShapeType="1"/>
          </p:cNvSpPr>
          <p:nvPr/>
        </p:nvSpPr>
        <p:spPr bwMode="auto">
          <a:xfrm rot="7200000" flipV="1">
            <a:off x="5727701" y="1020763"/>
            <a:ext cx="331787" cy="19208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96"/>
          <p:cNvSpPr>
            <a:spLocks noChangeShapeType="1"/>
          </p:cNvSpPr>
          <p:nvPr/>
        </p:nvSpPr>
        <p:spPr bwMode="auto">
          <a:xfrm rot="14400000" flipV="1">
            <a:off x="7230270" y="3105945"/>
            <a:ext cx="347663" cy="2000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97"/>
          <p:cNvSpPr>
            <a:spLocks noChangeShapeType="1"/>
          </p:cNvSpPr>
          <p:nvPr/>
        </p:nvSpPr>
        <p:spPr bwMode="auto">
          <a:xfrm rot="3600000" flipV="1">
            <a:off x="4480719" y="1661319"/>
            <a:ext cx="398462" cy="2286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98"/>
          <p:cNvSpPr>
            <a:spLocks noChangeShapeType="1"/>
          </p:cNvSpPr>
          <p:nvPr/>
        </p:nvSpPr>
        <p:spPr bwMode="auto">
          <a:xfrm rot="10800000" flipV="1">
            <a:off x="6537325" y="1822450"/>
            <a:ext cx="388938" cy="22383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99"/>
          <p:cNvSpPr>
            <a:spLocks noChangeShapeType="1"/>
          </p:cNvSpPr>
          <p:nvPr/>
        </p:nvSpPr>
        <p:spPr bwMode="auto">
          <a:xfrm rot="14400000">
            <a:off x="5645151" y="3003551"/>
            <a:ext cx="339725" cy="1968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100"/>
          <p:cNvSpPr txBox="1">
            <a:spLocks noChangeArrowheads="1"/>
          </p:cNvSpPr>
          <p:nvPr/>
        </p:nvSpPr>
        <p:spPr bwMode="auto">
          <a:xfrm>
            <a:off x="7770813" y="2314575"/>
            <a:ext cx="474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45</a:t>
            </a:r>
            <a:endParaRPr lang="th-TH" sz="1600"/>
          </a:p>
        </p:txBody>
      </p:sp>
      <p:sp>
        <p:nvSpPr>
          <p:cNvPr id="41" name="Text Box 101"/>
          <p:cNvSpPr txBox="1">
            <a:spLocks noChangeArrowheads="1"/>
          </p:cNvSpPr>
          <p:nvPr/>
        </p:nvSpPr>
        <p:spPr bwMode="auto">
          <a:xfrm>
            <a:off x="8572500" y="2679700"/>
            <a:ext cx="5424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152</a:t>
            </a:r>
            <a:endParaRPr lang="th-TH" sz="1600"/>
          </a:p>
        </p:txBody>
      </p:sp>
      <p:sp>
        <p:nvSpPr>
          <p:cNvPr id="42" name="Text Box 102"/>
          <p:cNvSpPr txBox="1">
            <a:spLocks noChangeArrowheads="1"/>
          </p:cNvSpPr>
          <p:nvPr/>
        </p:nvSpPr>
        <p:spPr bwMode="auto">
          <a:xfrm>
            <a:off x="8540750" y="984250"/>
            <a:ext cx="5424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152</a:t>
            </a:r>
            <a:endParaRPr lang="th-TH" sz="1600"/>
          </a:p>
        </p:txBody>
      </p:sp>
      <p:sp>
        <p:nvSpPr>
          <p:cNvPr id="43" name="Text Box 103"/>
          <p:cNvSpPr txBox="1">
            <a:spLocks noChangeArrowheads="1"/>
          </p:cNvSpPr>
          <p:nvPr/>
        </p:nvSpPr>
        <p:spPr bwMode="auto">
          <a:xfrm>
            <a:off x="7799389" y="1370013"/>
            <a:ext cx="426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64</a:t>
            </a:r>
            <a:endParaRPr lang="th-TH" sz="1600"/>
          </a:p>
        </p:txBody>
      </p:sp>
      <p:sp>
        <p:nvSpPr>
          <p:cNvPr id="44" name="Text Box 109"/>
          <p:cNvSpPr txBox="1">
            <a:spLocks noChangeArrowheads="1"/>
          </p:cNvSpPr>
          <p:nvPr/>
        </p:nvSpPr>
        <p:spPr bwMode="auto">
          <a:xfrm>
            <a:off x="9713914" y="1901826"/>
            <a:ext cx="763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25~40</a:t>
            </a:r>
            <a:endParaRPr lang="th-TH" sz="1600"/>
          </a:p>
        </p:txBody>
      </p:sp>
      <p:sp>
        <p:nvSpPr>
          <p:cNvPr id="45" name="Line 110"/>
          <p:cNvSpPr>
            <a:spLocks noChangeShapeType="1"/>
          </p:cNvSpPr>
          <p:nvPr/>
        </p:nvSpPr>
        <p:spPr bwMode="auto">
          <a:xfrm>
            <a:off x="9728200" y="1903414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111"/>
          <p:cNvSpPr>
            <a:spLocks noChangeShapeType="1"/>
          </p:cNvSpPr>
          <p:nvPr/>
        </p:nvSpPr>
        <p:spPr bwMode="auto">
          <a:xfrm flipH="1">
            <a:off x="9521826" y="1903413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112"/>
          <p:cNvSpPr>
            <a:spLocks noChangeShapeType="1"/>
          </p:cNvSpPr>
          <p:nvPr/>
        </p:nvSpPr>
        <p:spPr bwMode="auto">
          <a:xfrm flipH="1">
            <a:off x="9510714" y="21828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AutoShape 114"/>
          <p:cNvSpPr>
            <a:spLocks noChangeArrowheads="1"/>
          </p:cNvSpPr>
          <p:nvPr/>
        </p:nvSpPr>
        <p:spPr bwMode="auto">
          <a:xfrm>
            <a:off x="4170363" y="865188"/>
            <a:ext cx="6303962" cy="5727700"/>
          </a:xfrm>
          <a:prstGeom prst="roundRect">
            <a:avLst>
              <a:gd name="adj" fmla="val 6361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8154989" y="1268414"/>
            <a:ext cx="1347787" cy="625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Rectangle 116"/>
          <p:cNvSpPr>
            <a:spLocks noChangeArrowheads="1"/>
          </p:cNvSpPr>
          <p:nvPr/>
        </p:nvSpPr>
        <p:spPr bwMode="auto">
          <a:xfrm>
            <a:off x="8153400" y="2182813"/>
            <a:ext cx="1346200" cy="5064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Text Box 117"/>
          <p:cNvSpPr txBox="1">
            <a:spLocks noChangeArrowheads="1"/>
          </p:cNvSpPr>
          <p:nvPr/>
        </p:nvSpPr>
        <p:spPr bwMode="auto">
          <a:xfrm>
            <a:off x="8480426" y="2282825"/>
            <a:ext cx="626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Front</a:t>
            </a:r>
            <a:endParaRPr lang="th-TH" sz="1600" b="1"/>
          </a:p>
        </p:txBody>
      </p:sp>
      <p:sp>
        <p:nvSpPr>
          <p:cNvPr id="52" name="Text Box 118"/>
          <p:cNvSpPr txBox="1">
            <a:spLocks noChangeArrowheads="1"/>
          </p:cNvSpPr>
          <p:nvPr/>
        </p:nvSpPr>
        <p:spPr bwMode="auto">
          <a:xfrm>
            <a:off x="8518526" y="1416050"/>
            <a:ext cx="4873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Top</a:t>
            </a:r>
            <a:endParaRPr lang="th-TH" sz="1600" b="1"/>
          </a:p>
        </p:txBody>
      </p:sp>
      <p:sp>
        <p:nvSpPr>
          <p:cNvPr id="53" name="Rectangle 121"/>
          <p:cNvSpPr>
            <a:spLocks noChangeArrowheads="1"/>
          </p:cNvSpPr>
          <p:nvPr/>
        </p:nvSpPr>
        <p:spPr bwMode="auto">
          <a:xfrm>
            <a:off x="8035925" y="3940175"/>
            <a:ext cx="1949450" cy="2546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24"/>
          <p:cNvSpPr>
            <a:spLocks noChangeArrowheads="1"/>
          </p:cNvSpPr>
          <p:nvPr/>
        </p:nvSpPr>
        <p:spPr bwMode="auto">
          <a:xfrm>
            <a:off x="8132763" y="3995739"/>
            <a:ext cx="1795462" cy="2433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26"/>
          <p:cNvSpPr>
            <a:spLocks noChangeArrowheads="1"/>
          </p:cNvSpPr>
          <p:nvPr/>
        </p:nvSpPr>
        <p:spPr bwMode="auto">
          <a:xfrm>
            <a:off x="9339263" y="6170614"/>
            <a:ext cx="588962" cy="2571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30"/>
          <p:cNvSpPr txBox="1">
            <a:spLocks noChangeArrowheads="1"/>
          </p:cNvSpPr>
          <p:nvPr/>
        </p:nvSpPr>
        <p:spPr bwMode="auto">
          <a:xfrm>
            <a:off x="7931338" y="3146426"/>
            <a:ext cx="2076077" cy="5142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/>
          <a:p>
            <a:pPr algn="ctr"/>
            <a:r>
              <a:rPr lang="en-US" sz="1600"/>
              <a:t>Choose a drawing scale</a:t>
            </a:r>
          </a:p>
          <a:p>
            <a:pPr algn="ctr"/>
            <a:r>
              <a:rPr lang="en-US" sz="1600"/>
              <a:t>(say 1:1)</a:t>
            </a:r>
            <a:endParaRPr lang="th-TH" sz="1600"/>
          </a:p>
        </p:txBody>
      </p:sp>
      <p:sp>
        <p:nvSpPr>
          <p:cNvPr id="57" name="Rectangle 132"/>
          <p:cNvSpPr>
            <a:spLocks noChangeArrowheads="1"/>
          </p:cNvSpPr>
          <p:nvPr/>
        </p:nvSpPr>
        <p:spPr bwMode="auto">
          <a:xfrm>
            <a:off x="8374064" y="4354514"/>
            <a:ext cx="1347787" cy="625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33"/>
          <p:cNvSpPr>
            <a:spLocks noChangeArrowheads="1"/>
          </p:cNvSpPr>
          <p:nvPr/>
        </p:nvSpPr>
        <p:spPr bwMode="auto">
          <a:xfrm>
            <a:off x="8372475" y="5345113"/>
            <a:ext cx="1346200" cy="5064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34"/>
          <p:cNvSpPr txBox="1">
            <a:spLocks noChangeArrowheads="1"/>
          </p:cNvSpPr>
          <p:nvPr/>
        </p:nvSpPr>
        <p:spPr bwMode="auto">
          <a:xfrm>
            <a:off x="8699501" y="5445125"/>
            <a:ext cx="626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Front</a:t>
            </a:r>
            <a:endParaRPr lang="th-TH" sz="1600" b="1"/>
          </a:p>
        </p:txBody>
      </p:sp>
      <p:sp>
        <p:nvSpPr>
          <p:cNvPr id="60" name="Text Box 135"/>
          <p:cNvSpPr txBox="1">
            <a:spLocks noChangeArrowheads="1"/>
          </p:cNvSpPr>
          <p:nvPr/>
        </p:nvSpPr>
        <p:spPr bwMode="auto">
          <a:xfrm>
            <a:off x="8737601" y="4502150"/>
            <a:ext cx="4873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Top</a:t>
            </a:r>
            <a:endParaRPr lang="th-TH" sz="1600" b="1"/>
          </a:p>
        </p:txBody>
      </p:sp>
      <p:sp>
        <p:nvSpPr>
          <p:cNvPr id="61" name="Line 137"/>
          <p:cNvSpPr>
            <a:spLocks noChangeShapeType="1"/>
          </p:cNvSpPr>
          <p:nvPr/>
        </p:nvSpPr>
        <p:spPr bwMode="auto">
          <a:xfrm>
            <a:off x="7162800" y="2095500"/>
            <a:ext cx="660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62" name="Group 275"/>
          <p:cNvGrpSpPr>
            <a:grpSpLocks/>
          </p:cNvGrpSpPr>
          <p:nvPr/>
        </p:nvGrpSpPr>
        <p:grpSpPr bwMode="auto">
          <a:xfrm>
            <a:off x="4772025" y="4217989"/>
            <a:ext cx="896938" cy="1042987"/>
            <a:chOff x="2046" y="2721"/>
            <a:chExt cx="565" cy="657"/>
          </a:xfrm>
        </p:grpSpPr>
        <p:sp>
          <p:nvSpPr>
            <p:cNvPr id="63" name="Line 188"/>
            <p:cNvSpPr>
              <a:spLocks noChangeShapeType="1"/>
            </p:cNvSpPr>
            <p:nvPr/>
          </p:nvSpPr>
          <p:spPr bwMode="auto">
            <a:xfrm>
              <a:off x="2384" y="3047"/>
              <a:ext cx="0" cy="4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89"/>
            <p:cNvSpPr>
              <a:spLocks noChangeShapeType="1"/>
            </p:cNvSpPr>
            <p:nvPr/>
          </p:nvSpPr>
          <p:spPr bwMode="auto">
            <a:xfrm flipV="1">
              <a:off x="2384" y="2915"/>
              <a:ext cx="0" cy="11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90"/>
            <p:cNvSpPr>
              <a:spLocks noChangeShapeType="1"/>
            </p:cNvSpPr>
            <p:nvPr/>
          </p:nvSpPr>
          <p:spPr bwMode="auto">
            <a:xfrm flipV="1">
              <a:off x="2384" y="3109"/>
              <a:ext cx="0" cy="1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91"/>
            <p:cNvSpPr>
              <a:spLocks noChangeShapeType="1"/>
            </p:cNvSpPr>
            <p:nvPr/>
          </p:nvSpPr>
          <p:spPr bwMode="auto">
            <a:xfrm rot="-5400000">
              <a:off x="2386" y="3047"/>
              <a:ext cx="0" cy="4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92"/>
            <p:cNvSpPr>
              <a:spLocks noChangeShapeType="1"/>
            </p:cNvSpPr>
            <p:nvPr/>
          </p:nvSpPr>
          <p:spPr bwMode="auto">
            <a:xfrm>
              <a:off x="2430" y="3070"/>
              <a:ext cx="11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93"/>
            <p:cNvSpPr>
              <a:spLocks noChangeShapeType="1"/>
            </p:cNvSpPr>
            <p:nvPr/>
          </p:nvSpPr>
          <p:spPr bwMode="auto">
            <a:xfrm rot="-5400000">
              <a:off x="2588" y="3047"/>
              <a:ext cx="0" cy="4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95"/>
            <p:cNvSpPr>
              <a:spLocks noChangeShapeType="1"/>
            </p:cNvSpPr>
            <p:nvPr/>
          </p:nvSpPr>
          <p:spPr bwMode="auto">
            <a:xfrm>
              <a:off x="2384" y="3227"/>
              <a:ext cx="0" cy="3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96"/>
            <p:cNvSpPr>
              <a:spLocks noChangeShapeType="1"/>
            </p:cNvSpPr>
            <p:nvPr/>
          </p:nvSpPr>
          <p:spPr bwMode="auto">
            <a:xfrm flipV="1">
              <a:off x="2384" y="3278"/>
              <a:ext cx="0" cy="1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97"/>
            <p:cNvSpPr>
              <a:spLocks noChangeShapeType="1"/>
            </p:cNvSpPr>
            <p:nvPr/>
          </p:nvSpPr>
          <p:spPr bwMode="auto">
            <a:xfrm>
              <a:off x="2384" y="2864"/>
              <a:ext cx="0" cy="3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98"/>
            <p:cNvSpPr>
              <a:spLocks noChangeShapeType="1"/>
            </p:cNvSpPr>
            <p:nvPr/>
          </p:nvSpPr>
          <p:spPr bwMode="auto">
            <a:xfrm flipV="1">
              <a:off x="2384" y="2721"/>
              <a:ext cx="0" cy="12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99"/>
            <p:cNvSpPr>
              <a:spLocks noChangeShapeType="1"/>
            </p:cNvSpPr>
            <p:nvPr/>
          </p:nvSpPr>
          <p:spPr bwMode="auto">
            <a:xfrm rot="-5400000">
              <a:off x="2198" y="3055"/>
              <a:ext cx="0" cy="3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00"/>
            <p:cNvSpPr>
              <a:spLocks noChangeShapeType="1"/>
            </p:cNvSpPr>
            <p:nvPr/>
          </p:nvSpPr>
          <p:spPr bwMode="auto">
            <a:xfrm>
              <a:off x="2229" y="3070"/>
              <a:ext cx="11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201"/>
            <p:cNvSpPr>
              <a:spLocks noChangeShapeType="1"/>
            </p:cNvSpPr>
            <p:nvPr/>
          </p:nvSpPr>
          <p:spPr bwMode="auto">
            <a:xfrm>
              <a:off x="2046" y="3070"/>
              <a:ext cx="121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202"/>
            <p:cNvSpPr>
              <a:spLocks noChangeArrowheads="1"/>
            </p:cNvSpPr>
            <p:nvPr/>
          </p:nvSpPr>
          <p:spPr bwMode="auto">
            <a:xfrm>
              <a:off x="2161" y="2846"/>
              <a:ext cx="447" cy="4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rc 204"/>
            <p:cNvSpPr>
              <a:spLocks/>
            </p:cNvSpPr>
            <p:nvPr/>
          </p:nvSpPr>
          <p:spPr bwMode="auto">
            <a:xfrm>
              <a:off x="2247" y="2930"/>
              <a:ext cx="276" cy="281"/>
            </a:xfrm>
            <a:custGeom>
              <a:avLst/>
              <a:gdLst>
                <a:gd name="T0" fmla="*/ 2 w 42716"/>
                <a:gd name="T1" fmla="*/ 1 h 43200"/>
                <a:gd name="T2" fmla="*/ 2 w 42716"/>
                <a:gd name="T3" fmla="*/ 1 h 43200"/>
                <a:gd name="T4" fmla="*/ 1 w 42716"/>
                <a:gd name="T5" fmla="*/ 1 h 43200"/>
                <a:gd name="T6" fmla="*/ 0 60000 65536"/>
                <a:gd name="T7" fmla="*/ 0 60000 65536"/>
                <a:gd name="T8" fmla="*/ 0 60000 65536"/>
                <a:gd name="T9" fmla="*/ 0 w 42716"/>
                <a:gd name="T10" fmla="*/ 0 h 43200"/>
                <a:gd name="T11" fmla="*/ 42716 w 4271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16" h="43200" fill="none" extrusionOk="0">
                  <a:moveTo>
                    <a:pt x="42715" y="26146"/>
                  </a:moveTo>
                  <a:cubicBezTo>
                    <a:pt x="40573" y="36096"/>
                    <a:pt x="317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682" y="-1"/>
                    <a:pt x="40424" y="6975"/>
                    <a:pt x="42661" y="16807"/>
                  </a:cubicBezTo>
                </a:path>
                <a:path w="42716" h="43200" stroke="0" extrusionOk="0">
                  <a:moveTo>
                    <a:pt x="42715" y="26146"/>
                  </a:moveTo>
                  <a:cubicBezTo>
                    <a:pt x="40573" y="36096"/>
                    <a:pt x="317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682" y="-1"/>
                    <a:pt x="40424" y="6975"/>
                    <a:pt x="42661" y="1680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05"/>
            <p:cNvSpPr>
              <a:spLocks noChangeShapeType="1"/>
            </p:cNvSpPr>
            <p:nvPr/>
          </p:nvSpPr>
          <p:spPr bwMode="auto">
            <a:xfrm>
              <a:off x="2518" y="3036"/>
              <a:ext cx="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06"/>
            <p:cNvSpPr>
              <a:spLocks noChangeShapeType="1"/>
            </p:cNvSpPr>
            <p:nvPr/>
          </p:nvSpPr>
          <p:spPr bwMode="auto">
            <a:xfrm>
              <a:off x="2518" y="3102"/>
              <a:ext cx="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07"/>
            <p:cNvSpPr>
              <a:spLocks noChangeShapeType="1"/>
            </p:cNvSpPr>
            <p:nvPr/>
          </p:nvSpPr>
          <p:spPr bwMode="auto">
            <a:xfrm>
              <a:off x="2550" y="3031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" name="Line 232"/>
          <p:cNvSpPr>
            <a:spLocks noChangeShapeType="1"/>
          </p:cNvSpPr>
          <p:nvPr/>
        </p:nvSpPr>
        <p:spPr bwMode="auto">
          <a:xfrm flipV="1">
            <a:off x="5572125" y="4103688"/>
            <a:ext cx="0" cy="5889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" name="Group 281"/>
          <p:cNvGrpSpPr>
            <a:grpSpLocks/>
          </p:cNvGrpSpPr>
          <p:nvPr/>
        </p:nvGrpSpPr>
        <p:grpSpPr bwMode="auto">
          <a:xfrm>
            <a:off x="6670687" y="5907089"/>
            <a:ext cx="217488" cy="325437"/>
            <a:chOff x="3242" y="3785"/>
            <a:chExt cx="137" cy="205"/>
          </a:xfrm>
        </p:grpSpPr>
        <p:sp>
          <p:nvSpPr>
            <p:cNvPr id="83" name="Line 249"/>
            <p:cNvSpPr>
              <a:spLocks noChangeShapeType="1"/>
            </p:cNvSpPr>
            <p:nvPr/>
          </p:nvSpPr>
          <p:spPr bwMode="auto">
            <a:xfrm>
              <a:off x="3242" y="3871"/>
              <a:ext cx="13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50"/>
            <p:cNvSpPr>
              <a:spLocks noChangeShapeType="1"/>
            </p:cNvSpPr>
            <p:nvPr/>
          </p:nvSpPr>
          <p:spPr bwMode="auto">
            <a:xfrm>
              <a:off x="3242" y="3982"/>
              <a:ext cx="13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51"/>
            <p:cNvSpPr>
              <a:spLocks noChangeShapeType="1"/>
            </p:cNvSpPr>
            <p:nvPr/>
          </p:nvSpPr>
          <p:spPr bwMode="auto">
            <a:xfrm flipV="1">
              <a:off x="3355" y="3863"/>
              <a:ext cx="0" cy="12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arrow" w="sm" len="sm"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252"/>
            <p:cNvSpPr txBox="1">
              <a:spLocks noChangeArrowheads="1"/>
            </p:cNvSpPr>
            <p:nvPr/>
          </p:nvSpPr>
          <p:spPr bwMode="auto">
            <a:xfrm rot="16200000">
              <a:off x="3276" y="3752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0" rIns="18000" bIns="0">
              <a:spAutoFit/>
            </a:bodyPr>
            <a:lstStyle/>
            <a:p>
              <a:r>
                <a:rPr lang="en-US" sz="1400"/>
                <a:t>y</a:t>
              </a:r>
              <a:endParaRPr lang="th-TH" sz="1400"/>
            </a:p>
          </p:txBody>
        </p:sp>
      </p:grpSp>
      <p:grpSp>
        <p:nvGrpSpPr>
          <p:cNvPr id="87" name="Group 282"/>
          <p:cNvGrpSpPr>
            <a:grpSpLocks/>
          </p:cNvGrpSpPr>
          <p:nvPr/>
        </p:nvGrpSpPr>
        <p:grpSpPr bwMode="auto">
          <a:xfrm>
            <a:off x="4541842" y="5699125"/>
            <a:ext cx="381001" cy="527050"/>
            <a:chOff x="1901" y="3654"/>
            <a:chExt cx="240" cy="332"/>
          </a:xfrm>
        </p:grpSpPr>
        <p:sp>
          <p:nvSpPr>
            <p:cNvPr id="88" name="Line 260"/>
            <p:cNvSpPr>
              <a:spLocks noChangeShapeType="1"/>
            </p:cNvSpPr>
            <p:nvPr/>
          </p:nvSpPr>
          <p:spPr bwMode="auto">
            <a:xfrm flipH="1">
              <a:off x="2016" y="3662"/>
              <a:ext cx="12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61"/>
            <p:cNvSpPr>
              <a:spLocks noChangeShapeType="1"/>
            </p:cNvSpPr>
            <p:nvPr/>
          </p:nvSpPr>
          <p:spPr bwMode="auto">
            <a:xfrm flipH="1">
              <a:off x="2020" y="3978"/>
              <a:ext cx="12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62"/>
            <p:cNvSpPr>
              <a:spLocks noChangeShapeType="1"/>
            </p:cNvSpPr>
            <p:nvPr/>
          </p:nvSpPr>
          <p:spPr bwMode="auto">
            <a:xfrm>
              <a:off x="2039" y="3654"/>
              <a:ext cx="0" cy="3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arrow" w="sm" len="sm"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263"/>
            <p:cNvSpPr txBox="1">
              <a:spLocks noChangeArrowheads="1"/>
            </p:cNvSpPr>
            <p:nvPr/>
          </p:nvSpPr>
          <p:spPr bwMode="auto">
            <a:xfrm rot="16200000">
              <a:off x="1934" y="3746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0" rIns="18000" bIns="0">
              <a:spAutoFit/>
            </a:bodyPr>
            <a:lstStyle/>
            <a:p>
              <a:r>
                <a:rPr lang="en-US" sz="1400"/>
                <a:t>y</a:t>
              </a:r>
              <a:endParaRPr lang="th-TH" sz="1400"/>
            </a:p>
          </p:txBody>
        </p:sp>
      </p:grpSp>
      <p:grpSp>
        <p:nvGrpSpPr>
          <p:cNvPr id="92" name="Group 283"/>
          <p:cNvGrpSpPr>
            <a:grpSpLocks/>
          </p:cNvGrpSpPr>
          <p:nvPr/>
        </p:nvGrpSpPr>
        <p:grpSpPr bwMode="auto">
          <a:xfrm>
            <a:off x="5584826" y="4494213"/>
            <a:ext cx="1141413" cy="552450"/>
            <a:chOff x="2558" y="2895"/>
            <a:chExt cx="719" cy="348"/>
          </a:xfrm>
        </p:grpSpPr>
        <p:sp>
          <p:nvSpPr>
            <p:cNvPr id="93" name="Line 178"/>
            <p:cNvSpPr>
              <a:spLocks noChangeShapeType="1"/>
            </p:cNvSpPr>
            <p:nvPr/>
          </p:nvSpPr>
          <p:spPr bwMode="auto">
            <a:xfrm>
              <a:off x="2786" y="3045"/>
              <a:ext cx="0" cy="4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79"/>
            <p:cNvSpPr>
              <a:spLocks noChangeShapeType="1"/>
            </p:cNvSpPr>
            <p:nvPr/>
          </p:nvSpPr>
          <p:spPr bwMode="auto">
            <a:xfrm flipV="1">
              <a:off x="2786" y="2945"/>
              <a:ext cx="0" cy="8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80"/>
            <p:cNvSpPr>
              <a:spLocks noChangeShapeType="1"/>
            </p:cNvSpPr>
            <p:nvPr/>
          </p:nvSpPr>
          <p:spPr bwMode="auto">
            <a:xfrm flipV="1">
              <a:off x="2786" y="3107"/>
              <a:ext cx="0" cy="8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81"/>
            <p:cNvSpPr>
              <a:spLocks noChangeShapeType="1"/>
            </p:cNvSpPr>
            <p:nvPr/>
          </p:nvSpPr>
          <p:spPr bwMode="auto">
            <a:xfrm>
              <a:off x="3090" y="3047"/>
              <a:ext cx="0" cy="4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82"/>
            <p:cNvSpPr>
              <a:spLocks noChangeShapeType="1"/>
            </p:cNvSpPr>
            <p:nvPr/>
          </p:nvSpPr>
          <p:spPr bwMode="auto">
            <a:xfrm flipV="1">
              <a:off x="3090" y="2895"/>
              <a:ext cx="0" cy="13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83"/>
            <p:cNvSpPr>
              <a:spLocks noChangeShapeType="1"/>
            </p:cNvSpPr>
            <p:nvPr/>
          </p:nvSpPr>
          <p:spPr bwMode="auto">
            <a:xfrm flipV="1">
              <a:off x="3090" y="3109"/>
              <a:ext cx="0" cy="13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84"/>
            <p:cNvSpPr>
              <a:spLocks noChangeShapeType="1"/>
            </p:cNvSpPr>
            <p:nvPr/>
          </p:nvSpPr>
          <p:spPr bwMode="auto">
            <a:xfrm rot="-5400000">
              <a:off x="2786" y="3047"/>
              <a:ext cx="0" cy="4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85"/>
            <p:cNvSpPr>
              <a:spLocks noChangeShapeType="1"/>
            </p:cNvSpPr>
            <p:nvPr/>
          </p:nvSpPr>
          <p:spPr bwMode="auto">
            <a:xfrm rot="-5400000">
              <a:off x="3091" y="3047"/>
              <a:ext cx="0" cy="4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86"/>
            <p:cNvSpPr>
              <a:spLocks noChangeShapeType="1"/>
            </p:cNvSpPr>
            <p:nvPr/>
          </p:nvSpPr>
          <p:spPr bwMode="auto">
            <a:xfrm>
              <a:off x="2828" y="3070"/>
              <a:ext cx="21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87"/>
            <p:cNvSpPr>
              <a:spLocks noChangeShapeType="1"/>
            </p:cNvSpPr>
            <p:nvPr/>
          </p:nvSpPr>
          <p:spPr bwMode="auto">
            <a:xfrm>
              <a:off x="3135" y="3070"/>
              <a:ext cx="14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94"/>
            <p:cNvSpPr>
              <a:spLocks noChangeShapeType="1"/>
            </p:cNvSpPr>
            <p:nvPr/>
          </p:nvSpPr>
          <p:spPr bwMode="auto">
            <a:xfrm>
              <a:off x="2627" y="3070"/>
              <a:ext cx="11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rc 203"/>
            <p:cNvSpPr>
              <a:spLocks/>
            </p:cNvSpPr>
            <p:nvPr/>
          </p:nvSpPr>
          <p:spPr bwMode="auto">
            <a:xfrm flipH="1">
              <a:off x="2717" y="3001"/>
              <a:ext cx="68" cy="135"/>
            </a:xfrm>
            <a:custGeom>
              <a:avLst/>
              <a:gdLst>
                <a:gd name="T0" fmla="*/ 0 w 21870"/>
                <a:gd name="T1" fmla="*/ 0 h 43200"/>
                <a:gd name="T2" fmla="*/ 0 w 21870"/>
                <a:gd name="T3" fmla="*/ 0 h 43200"/>
                <a:gd name="T4" fmla="*/ 0 w 2187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70"/>
                <a:gd name="T10" fmla="*/ 0 h 43200"/>
                <a:gd name="T11" fmla="*/ 21870 w 2187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0" h="43200" fill="none" extrusionOk="0">
                  <a:moveTo>
                    <a:pt x="269" y="0"/>
                  </a:moveTo>
                  <a:cubicBezTo>
                    <a:pt x="12199" y="0"/>
                    <a:pt x="21870" y="9670"/>
                    <a:pt x="21870" y="21600"/>
                  </a:cubicBezTo>
                  <a:cubicBezTo>
                    <a:pt x="21870" y="33529"/>
                    <a:pt x="12199" y="43200"/>
                    <a:pt x="270" y="43200"/>
                  </a:cubicBezTo>
                  <a:cubicBezTo>
                    <a:pt x="179" y="43200"/>
                    <a:pt x="89" y="43199"/>
                    <a:pt x="-1" y="43198"/>
                  </a:cubicBezTo>
                </a:path>
                <a:path w="21870" h="43200" stroke="0" extrusionOk="0">
                  <a:moveTo>
                    <a:pt x="269" y="0"/>
                  </a:moveTo>
                  <a:cubicBezTo>
                    <a:pt x="12199" y="0"/>
                    <a:pt x="21870" y="9670"/>
                    <a:pt x="21870" y="21600"/>
                  </a:cubicBezTo>
                  <a:cubicBezTo>
                    <a:pt x="21870" y="33529"/>
                    <a:pt x="12199" y="43200"/>
                    <a:pt x="270" y="43200"/>
                  </a:cubicBezTo>
                  <a:cubicBezTo>
                    <a:pt x="179" y="43200"/>
                    <a:pt x="89" y="43199"/>
                    <a:pt x="-1" y="43198"/>
                  </a:cubicBezTo>
                  <a:lnTo>
                    <a:pt x="27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208"/>
            <p:cNvSpPr>
              <a:spLocks/>
            </p:cNvSpPr>
            <p:nvPr/>
          </p:nvSpPr>
          <p:spPr bwMode="auto">
            <a:xfrm>
              <a:off x="3088" y="2931"/>
              <a:ext cx="139" cy="275"/>
            </a:xfrm>
            <a:custGeom>
              <a:avLst/>
              <a:gdLst>
                <a:gd name="T0" fmla="*/ 0 w 21870"/>
                <a:gd name="T1" fmla="*/ 0 h 43200"/>
                <a:gd name="T2" fmla="*/ 0 w 21870"/>
                <a:gd name="T3" fmla="*/ 2 h 43200"/>
                <a:gd name="T4" fmla="*/ 0 w 21870"/>
                <a:gd name="T5" fmla="*/ 1 h 43200"/>
                <a:gd name="T6" fmla="*/ 0 60000 65536"/>
                <a:gd name="T7" fmla="*/ 0 60000 65536"/>
                <a:gd name="T8" fmla="*/ 0 60000 65536"/>
                <a:gd name="T9" fmla="*/ 0 w 21870"/>
                <a:gd name="T10" fmla="*/ 0 h 43200"/>
                <a:gd name="T11" fmla="*/ 21870 w 2187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0" h="43200" fill="none" extrusionOk="0">
                  <a:moveTo>
                    <a:pt x="269" y="0"/>
                  </a:moveTo>
                  <a:cubicBezTo>
                    <a:pt x="12199" y="0"/>
                    <a:pt x="21870" y="9670"/>
                    <a:pt x="21870" y="21600"/>
                  </a:cubicBezTo>
                  <a:cubicBezTo>
                    <a:pt x="21870" y="33529"/>
                    <a:pt x="12199" y="43200"/>
                    <a:pt x="270" y="43200"/>
                  </a:cubicBezTo>
                  <a:cubicBezTo>
                    <a:pt x="179" y="43200"/>
                    <a:pt x="89" y="43199"/>
                    <a:pt x="-1" y="43198"/>
                  </a:cubicBezTo>
                </a:path>
                <a:path w="21870" h="43200" stroke="0" extrusionOk="0">
                  <a:moveTo>
                    <a:pt x="269" y="0"/>
                  </a:moveTo>
                  <a:cubicBezTo>
                    <a:pt x="12199" y="0"/>
                    <a:pt x="21870" y="9670"/>
                    <a:pt x="21870" y="21600"/>
                  </a:cubicBezTo>
                  <a:cubicBezTo>
                    <a:pt x="21870" y="33529"/>
                    <a:pt x="12199" y="43200"/>
                    <a:pt x="270" y="43200"/>
                  </a:cubicBezTo>
                  <a:cubicBezTo>
                    <a:pt x="179" y="43200"/>
                    <a:pt x="89" y="43199"/>
                    <a:pt x="-1" y="43198"/>
                  </a:cubicBezTo>
                  <a:lnTo>
                    <a:pt x="27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Arc 209"/>
            <p:cNvSpPr>
              <a:spLocks/>
            </p:cNvSpPr>
            <p:nvPr/>
          </p:nvSpPr>
          <p:spPr bwMode="auto">
            <a:xfrm>
              <a:off x="3089" y="3001"/>
              <a:ext cx="68" cy="135"/>
            </a:xfrm>
            <a:custGeom>
              <a:avLst/>
              <a:gdLst>
                <a:gd name="T0" fmla="*/ 0 w 21870"/>
                <a:gd name="T1" fmla="*/ 0 h 43200"/>
                <a:gd name="T2" fmla="*/ 0 w 21870"/>
                <a:gd name="T3" fmla="*/ 0 h 43200"/>
                <a:gd name="T4" fmla="*/ 0 w 2187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70"/>
                <a:gd name="T10" fmla="*/ 0 h 43200"/>
                <a:gd name="T11" fmla="*/ 21870 w 2187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0" h="43200" fill="none" extrusionOk="0">
                  <a:moveTo>
                    <a:pt x="269" y="0"/>
                  </a:moveTo>
                  <a:cubicBezTo>
                    <a:pt x="12199" y="0"/>
                    <a:pt x="21870" y="9670"/>
                    <a:pt x="21870" y="21600"/>
                  </a:cubicBezTo>
                  <a:cubicBezTo>
                    <a:pt x="21870" y="33529"/>
                    <a:pt x="12199" y="43200"/>
                    <a:pt x="270" y="43200"/>
                  </a:cubicBezTo>
                  <a:cubicBezTo>
                    <a:pt x="179" y="43200"/>
                    <a:pt x="89" y="43199"/>
                    <a:pt x="-1" y="43198"/>
                  </a:cubicBezTo>
                </a:path>
                <a:path w="21870" h="43200" stroke="0" extrusionOk="0">
                  <a:moveTo>
                    <a:pt x="269" y="0"/>
                  </a:moveTo>
                  <a:cubicBezTo>
                    <a:pt x="12199" y="0"/>
                    <a:pt x="21870" y="9670"/>
                    <a:pt x="21870" y="21600"/>
                  </a:cubicBezTo>
                  <a:cubicBezTo>
                    <a:pt x="21870" y="33529"/>
                    <a:pt x="12199" y="43200"/>
                    <a:pt x="270" y="43200"/>
                  </a:cubicBezTo>
                  <a:cubicBezTo>
                    <a:pt x="179" y="43200"/>
                    <a:pt x="89" y="43199"/>
                    <a:pt x="-1" y="43198"/>
                  </a:cubicBezTo>
                  <a:lnTo>
                    <a:pt x="27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210"/>
            <p:cNvSpPr>
              <a:spLocks noChangeShapeType="1"/>
            </p:cNvSpPr>
            <p:nvPr/>
          </p:nvSpPr>
          <p:spPr bwMode="auto">
            <a:xfrm>
              <a:off x="2782" y="3001"/>
              <a:ext cx="3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11"/>
            <p:cNvSpPr>
              <a:spLocks noChangeShapeType="1"/>
            </p:cNvSpPr>
            <p:nvPr/>
          </p:nvSpPr>
          <p:spPr bwMode="auto">
            <a:xfrm>
              <a:off x="2780" y="3137"/>
              <a:ext cx="3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212"/>
            <p:cNvSpPr>
              <a:spLocks noChangeShapeType="1"/>
            </p:cNvSpPr>
            <p:nvPr/>
          </p:nvSpPr>
          <p:spPr bwMode="auto">
            <a:xfrm flipH="1">
              <a:off x="2558" y="2931"/>
              <a:ext cx="5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213"/>
            <p:cNvSpPr>
              <a:spLocks noChangeShapeType="1"/>
            </p:cNvSpPr>
            <p:nvPr/>
          </p:nvSpPr>
          <p:spPr bwMode="auto">
            <a:xfrm flipH="1">
              <a:off x="2558" y="3206"/>
              <a:ext cx="5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Line 267"/>
          <p:cNvSpPr>
            <a:spLocks noChangeShapeType="1"/>
          </p:cNvSpPr>
          <p:nvPr/>
        </p:nvSpPr>
        <p:spPr bwMode="auto">
          <a:xfrm flipH="1">
            <a:off x="6494464" y="4578350"/>
            <a:ext cx="46037" cy="33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Line 268"/>
          <p:cNvSpPr>
            <a:spLocks noChangeShapeType="1"/>
          </p:cNvSpPr>
          <p:nvPr/>
        </p:nvSpPr>
        <p:spPr bwMode="auto">
          <a:xfrm flipH="1">
            <a:off x="6534151" y="4573589"/>
            <a:ext cx="11113" cy="60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3" name="Group 277"/>
          <p:cNvGrpSpPr>
            <a:grpSpLocks/>
          </p:cNvGrpSpPr>
          <p:nvPr/>
        </p:nvGrpSpPr>
        <p:grpSpPr bwMode="auto">
          <a:xfrm>
            <a:off x="4941888" y="5614988"/>
            <a:ext cx="1714500" cy="728662"/>
            <a:chOff x="2153" y="3601"/>
            <a:chExt cx="1080" cy="459"/>
          </a:xfrm>
        </p:grpSpPr>
        <p:sp>
          <p:nvSpPr>
            <p:cNvPr id="114" name="Line 161"/>
            <p:cNvSpPr>
              <a:spLocks noChangeShapeType="1"/>
            </p:cNvSpPr>
            <p:nvPr/>
          </p:nvSpPr>
          <p:spPr bwMode="auto">
            <a:xfrm>
              <a:off x="2557" y="3871"/>
              <a:ext cx="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62"/>
            <p:cNvSpPr>
              <a:spLocks noChangeShapeType="1"/>
            </p:cNvSpPr>
            <p:nvPr/>
          </p:nvSpPr>
          <p:spPr bwMode="auto">
            <a:xfrm>
              <a:off x="3226" y="3864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64"/>
            <p:cNvSpPr>
              <a:spLocks noChangeShapeType="1"/>
            </p:cNvSpPr>
            <p:nvPr/>
          </p:nvSpPr>
          <p:spPr bwMode="auto">
            <a:xfrm>
              <a:off x="2153" y="3979"/>
              <a:ext cx="1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65"/>
            <p:cNvSpPr>
              <a:spLocks noChangeShapeType="1"/>
            </p:cNvSpPr>
            <p:nvPr/>
          </p:nvSpPr>
          <p:spPr bwMode="auto">
            <a:xfrm>
              <a:off x="2245" y="3666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66"/>
            <p:cNvSpPr>
              <a:spLocks noChangeShapeType="1"/>
            </p:cNvSpPr>
            <p:nvPr/>
          </p:nvSpPr>
          <p:spPr bwMode="auto">
            <a:xfrm>
              <a:off x="2521" y="3667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67"/>
            <p:cNvSpPr>
              <a:spLocks noChangeShapeType="1"/>
            </p:cNvSpPr>
            <p:nvPr/>
          </p:nvSpPr>
          <p:spPr bwMode="auto">
            <a:xfrm>
              <a:off x="2548" y="3667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69"/>
            <p:cNvSpPr>
              <a:spLocks noChangeShapeType="1"/>
            </p:cNvSpPr>
            <p:nvPr/>
          </p:nvSpPr>
          <p:spPr bwMode="auto">
            <a:xfrm>
              <a:off x="2564" y="3871"/>
              <a:ext cx="0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71"/>
            <p:cNvSpPr>
              <a:spLocks noChangeShapeType="1"/>
            </p:cNvSpPr>
            <p:nvPr/>
          </p:nvSpPr>
          <p:spPr bwMode="auto">
            <a:xfrm flipV="1">
              <a:off x="2717" y="3954"/>
              <a:ext cx="0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72"/>
            <p:cNvSpPr>
              <a:spLocks noChangeShapeType="1"/>
            </p:cNvSpPr>
            <p:nvPr/>
          </p:nvSpPr>
          <p:spPr bwMode="auto">
            <a:xfrm flipV="1">
              <a:off x="2717" y="3868"/>
              <a:ext cx="0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73"/>
            <p:cNvSpPr>
              <a:spLocks noChangeShapeType="1"/>
            </p:cNvSpPr>
            <p:nvPr/>
          </p:nvSpPr>
          <p:spPr bwMode="auto">
            <a:xfrm flipV="1">
              <a:off x="2717" y="3908"/>
              <a:ext cx="0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75"/>
            <p:cNvSpPr>
              <a:spLocks noChangeShapeType="1"/>
            </p:cNvSpPr>
            <p:nvPr/>
          </p:nvSpPr>
          <p:spPr bwMode="auto">
            <a:xfrm flipV="1">
              <a:off x="3157" y="3954"/>
              <a:ext cx="0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76"/>
            <p:cNvSpPr>
              <a:spLocks noChangeShapeType="1"/>
            </p:cNvSpPr>
            <p:nvPr/>
          </p:nvSpPr>
          <p:spPr bwMode="auto">
            <a:xfrm flipV="1">
              <a:off x="3157" y="3868"/>
              <a:ext cx="0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77"/>
            <p:cNvSpPr>
              <a:spLocks noChangeShapeType="1"/>
            </p:cNvSpPr>
            <p:nvPr/>
          </p:nvSpPr>
          <p:spPr bwMode="auto">
            <a:xfrm flipV="1">
              <a:off x="3157" y="3907"/>
              <a:ext cx="0" cy="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14"/>
            <p:cNvSpPr>
              <a:spLocks noChangeShapeType="1"/>
            </p:cNvSpPr>
            <p:nvPr/>
          </p:nvSpPr>
          <p:spPr bwMode="auto">
            <a:xfrm>
              <a:off x="2786" y="3912"/>
              <a:ext cx="0" cy="3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15"/>
            <p:cNvSpPr>
              <a:spLocks noChangeShapeType="1"/>
            </p:cNvSpPr>
            <p:nvPr/>
          </p:nvSpPr>
          <p:spPr bwMode="auto">
            <a:xfrm flipV="1">
              <a:off x="2786" y="3798"/>
              <a:ext cx="0" cy="9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16"/>
            <p:cNvSpPr>
              <a:spLocks noChangeShapeType="1"/>
            </p:cNvSpPr>
            <p:nvPr/>
          </p:nvSpPr>
          <p:spPr bwMode="auto">
            <a:xfrm flipV="1">
              <a:off x="2786" y="3958"/>
              <a:ext cx="0" cy="9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217"/>
            <p:cNvSpPr>
              <a:spLocks noChangeShapeType="1"/>
            </p:cNvSpPr>
            <p:nvPr/>
          </p:nvSpPr>
          <p:spPr bwMode="auto">
            <a:xfrm>
              <a:off x="3090" y="3910"/>
              <a:ext cx="0" cy="3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218"/>
            <p:cNvSpPr>
              <a:spLocks noChangeShapeType="1"/>
            </p:cNvSpPr>
            <p:nvPr/>
          </p:nvSpPr>
          <p:spPr bwMode="auto">
            <a:xfrm flipV="1">
              <a:off x="3090" y="3796"/>
              <a:ext cx="0" cy="9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219"/>
            <p:cNvSpPr>
              <a:spLocks noChangeShapeType="1"/>
            </p:cNvSpPr>
            <p:nvPr/>
          </p:nvSpPr>
          <p:spPr bwMode="auto">
            <a:xfrm flipV="1">
              <a:off x="3090" y="3956"/>
              <a:ext cx="0" cy="9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220"/>
            <p:cNvSpPr>
              <a:spLocks noChangeShapeType="1"/>
            </p:cNvSpPr>
            <p:nvPr/>
          </p:nvSpPr>
          <p:spPr bwMode="auto">
            <a:xfrm>
              <a:off x="2384" y="3898"/>
              <a:ext cx="0" cy="3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221"/>
            <p:cNvSpPr>
              <a:spLocks noChangeShapeType="1"/>
            </p:cNvSpPr>
            <p:nvPr/>
          </p:nvSpPr>
          <p:spPr bwMode="auto">
            <a:xfrm flipV="1">
              <a:off x="2384" y="3775"/>
              <a:ext cx="0" cy="10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222"/>
            <p:cNvSpPr>
              <a:spLocks noChangeShapeType="1"/>
            </p:cNvSpPr>
            <p:nvPr/>
          </p:nvSpPr>
          <p:spPr bwMode="auto">
            <a:xfrm flipV="1">
              <a:off x="2384" y="3945"/>
              <a:ext cx="0" cy="11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223"/>
            <p:cNvSpPr>
              <a:spLocks noChangeShapeType="1"/>
            </p:cNvSpPr>
            <p:nvPr/>
          </p:nvSpPr>
          <p:spPr bwMode="auto">
            <a:xfrm>
              <a:off x="2384" y="3725"/>
              <a:ext cx="0" cy="3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24"/>
            <p:cNvSpPr>
              <a:spLocks noChangeShapeType="1"/>
            </p:cNvSpPr>
            <p:nvPr/>
          </p:nvSpPr>
          <p:spPr bwMode="auto">
            <a:xfrm flipV="1">
              <a:off x="2384" y="3601"/>
              <a:ext cx="0" cy="10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272"/>
            <p:cNvSpPr>
              <a:spLocks/>
            </p:cNvSpPr>
            <p:nvPr/>
          </p:nvSpPr>
          <p:spPr bwMode="auto">
            <a:xfrm>
              <a:off x="2158" y="3668"/>
              <a:ext cx="450" cy="312"/>
            </a:xfrm>
            <a:custGeom>
              <a:avLst/>
              <a:gdLst>
                <a:gd name="T0" fmla="*/ 0 w 450"/>
                <a:gd name="T1" fmla="*/ 312 h 312"/>
                <a:gd name="T2" fmla="*/ 0 w 450"/>
                <a:gd name="T3" fmla="*/ 0 h 312"/>
                <a:gd name="T4" fmla="*/ 450 w 450"/>
                <a:gd name="T5" fmla="*/ 0 h 312"/>
                <a:gd name="T6" fmla="*/ 450 w 450"/>
                <a:gd name="T7" fmla="*/ 204 h 3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0"/>
                <a:gd name="T13" fmla="*/ 0 h 312"/>
                <a:gd name="T14" fmla="*/ 450 w 450"/>
                <a:gd name="T15" fmla="*/ 312 h 3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0" h="312">
                  <a:moveTo>
                    <a:pt x="0" y="312"/>
                  </a:moveTo>
                  <a:lnTo>
                    <a:pt x="0" y="0"/>
                  </a:lnTo>
                  <a:lnTo>
                    <a:pt x="450" y="0"/>
                  </a:lnTo>
                  <a:lnTo>
                    <a:pt x="450" y="20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78"/>
          <p:cNvGrpSpPr>
            <a:grpSpLocks/>
          </p:cNvGrpSpPr>
          <p:nvPr/>
        </p:nvGrpSpPr>
        <p:grpSpPr bwMode="auto">
          <a:xfrm>
            <a:off x="4943475" y="3833814"/>
            <a:ext cx="1817688" cy="1589087"/>
            <a:chOff x="2154" y="2479"/>
            <a:chExt cx="1145" cy="1001"/>
          </a:xfrm>
        </p:grpSpPr>
        <p:sp>
          <p:nvSpPr>
            <p:cNvPr id="140" name="Text Box 226"/>
            <p:cNvSpPr txBox="1">
              <a:spLocks noChangeArrowheads="1"/>
            </p:cNvSpPr>
            <p:nvPr/>
          </p:nvSpPr>
          <p:spPr bwMode="auto">
            <a:xfrm>
              <a:off x="2348" y="2479"/>
              <a:ext cx="7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0" rIns="18000" bIns="0">
              <a:spAutoFit/>
            </a:bodyPr>
            <a:lstStyle/>
            <a:p>
              <a:r>
                <a:rPr lang="en-US" sz="1400"/>
                <a:t>x</a:t>
              </a:r>
              <a:endParaRPr lang="th-TH" sz="1400"/>
            </a:p>
          </p:txBody>
        </p:sp>
        <p:sp>
          <p:nvSpPr>
            <p:cNvPr id="141" name="Line 227"/>
            <p:cNvSpPr>
              <a:spLocks noChangeShapeType="1"/>
            </p:cNvSpPr>
            <p:nvPr/>
          </p:nvSpPr>
          <p:spPr bwMode="auto">
            <a:xfrm flipV="1">
              <a:off x="2162" y="2566"/>
              <a:ext cx="0" cy="4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28"/>
            <p:cNvSpPr>
              <a:spLocks noChangeShapeType="1"/>
            </p:cNvSpPr>
            <p:nvPr/>
          </p:nvSpPr>
          <p:spPr bwMode="auto">
            <a:xfrm flipV="1">
              <a:off x="2608" y="2569"/>
              <a:ext cx="0" cy="4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29"/>
            <p:cNvSpPr>
              <a:spLocks noChangeShapeType="1"/>
            </p:cNvSpPr>
            <p:nvPr/>
          </p:nvSpPr>
          <p:spPr bwMode="auto">
            <a:xfrm>
              <a:off x="2154" y="2585"/>
              <a:ext cx="46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arrow" w="sm" len="sm"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31"/>
            <p:cNvSpPr>
              <a:spLocks noChangeShapeType="1"/>
            </p:cNvSpPr>
            <p:nvPr/>
          </p:nvSpPr>
          <p:spPr bwMode="auto">
            <a:xfrm flipV="1">
              <a:off x="2247" y="2656"/>
              <a:ext cx="0" cy="3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233"/>
            <p:cNvSpPr>
              <a:spLocks noChangeShapeType="1"/>
            </p:cNvSpPr>
            <p:nvPr/>
          </p:nvSpPr>
          <p:spPr bwMode="auto">
            <a:xfrm>
              <a:off x="2236" y="2677"/>
              <a:ext cx="32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arrow" w="sm" len="sm"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234"/>
            <p:cNvSpPr txBox="1">
              <a:spLocks noChangeArrowheads="1"/>
            </p:cNvSpPr>
            <p:nvPr/>
          </p:nvSpPr>
          <p:spPr bwMode="auto">
            <a:xfrm>
              <a:off x="2352" y="2575"/>
              <a:ext cx="7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0" rIns="18000" bIns="0">
              <a:spAutoFit/>
            </a:bodyPr>
            <a:lstStyle/>
            <a:p>
              <a:r>
                <a:rPr lang="en-US" sz="1400"/>
                <a:t>x</a:t>
              </a:r>
              <a:endParaRPr lang="th-TH" sz="1400"/>
            </a:p>
          </p:txBody>
        </p:sp>
        <p:sp>
          <p:nvSpPr>
            <p:cNvPr id="147" name="Line 237"/>
            <p:cNvSpPr>
              <a:spLocks noChangeShapeType="1"/>
            </p:cNvSpPr>
            <p:nvPr/>
          </p:nvSpPr>
          <p:spPr bwMode="auto">
            <a:xfrm>
              <a:off x="2786" y="3209"/>
              <a:ext cx="0" cy="27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238"/>
            <p:cNvSpPr>
              <a:spLocks noChangeShapeType="1"/>
            </p:cNvSpPr>
            <p:nvPr/>
          </p:nvSpPr>
          <p:spPr bwMode="auto">
            <a:xfrm>
              <a:off x="2371" y="3449"/>
              <a:ext cx="42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arrow" w="sm" len="med"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Text Box 239"/>
            <p:cNvSpPr txBox="1">
              <a:spLocks noChangeArrowheads="1"/>
            </p:cNvSpPr>
            <p:nvPr/>
          </p:nvSpPr>
          <p:spPr bwMode="auto">
            <a:xfrm>
              <a:off x="2561" y="3338"/>
              <a:ext cx="7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0" rIns="18000" bIns="0">
              <a:spAutoFit/>
            </a:bodyPr>
            <a:lstStyle/>
            <a:p>
              <a:r>
                <a:rPr lang="en-US" sz="1400"/>
                <a:t>x</a:t>
              </a:r>
              <a:endParaRPr lang="th-TH" sz="1400"/>
            </a:p>
          </p:txBody>
        </p:sp>
        <p:sp>
          <p:nvSpPr>
            <p:cNvPr id="150" name="Line 241"/>
            <p:cNvSpPr>
              <a:spLocks noChangeShapeType="1"/>
            </p:cNvSpPr>
            <p:nvPr/>
          </p:nvSpPr>
          <p:spPr bwMode="auto">
            <a:xfrm>
              <a:off x="2777" y="3449"/>
              <a:ext cx="32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arrow" w="sm" len="med"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42"/>
            <p:cNvSpPr>
              <a:spLocks noChangeShapeType="1"/>
            </p:cNvSpPr>
            <p:nvPr/>
          </p:nvSpPr>
          <p:spPr bwMode="auto">
            <a:xfrm>
              <a:off x="3091" y="3251"/>
              <a:ext cx="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243"/>
            <p:cNvSpPr txBox="1">
              <a:spLocks noChangeArrowheads="1"/>
            </p:cNvSpPr>
            <p:nvPr/>
          </p:nvSpPr>
          <p:spPr bwMode="auto">
            <a:xfrm>
              <a:off x="2904" y="3336"/>
              <a:ext cx="10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r>
                <a:rPr lang="en-US" sz="1400"/>
                <a:t>x</a:t>
              </a:r>
              <a:endParaRPr lang="th-TH" sz="1400"/>
            </a:p>
          </p:txBody>
        </p:sp>
        <p:sp>
          <p:nvSpPr>
            <p:cNvPr id="153" name="Line 245"/>
            <p:cNvSpPr>
              <a:spLocks noChangeShapeType="1"/>
            </p:cNvSpPr>
            <p:nvPr/>
          </p:nvSpPr>
          <p:spPr bwMode="auto">
            <a:xfrm>
              <a:off x="2962" y="2803"/>
              <a:ext cx="0" cy="20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med"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46"/>
            <p:cNvSpPr>
              <a:spLocks noChangeShapeType="1"/>
            </p:cNvSpPr>
            <p:nvPr/>
          </p:nvSpPr>
          <p:spPr bwMode="auto">
            <a:xfrm flipV="1">
              <a:off x="2962" y="3130"/>
              <a:ext cx="0" cy="15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med"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Text Box 247"/>
            <p:cNvSpPr txBox="1">
              <a:spLocks noChangeArrowheads="1"/>
            </p:cNvSpPr>
            <p:nvPr/>
          </p:nvSpPr>
          <p:spPr bwMode="auto">
            <a:xfrm rot="16200000">
              <a:off x="2868" y="2758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0" rIns="18000" bIns="0">
              <a:spAutoFit/>
            </a:bodyPr>
            <a:lstStyle/>
            <a:p>
              <a:r>
                <a:rPr lang="en-US" sz="1400"/>
                <a:t>y</a:t>
              </a:r>
              <a:endParaRPr lang="th-TH" sz="1400"/>
            </a:p>
          </p:txBody>
        </p:sp>
        <p:sp>
          <p:nvSpPr>
            <p:cNvPr id="156" name="Line 254"/>
            <p:cNvSpPr>
              <a:spLocks noChangeShapeType="1"/>
            </p:cNvSpPr>
            <p:nvPr/>
          </p:nvSpPr>
          <p:spPr bwMode="auto">
            <a:xfrm>
              <a:off x="2563" y="3036"/>
              <a:ext cx="13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55"/>
            <p:cNvSpPr>
              <a:spLocks noChangeShapeType="1"/>
            </p:cNvSpPr>
            <p:nvPr/>
          </p:nvSpPr>
          <p:spPr bwMode="auto">
            <a:xfrm>
              <a:off x="2564" y="3103"/>
              <a:ext cx="13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256"/>
            <p:cNvSpPr>
              <a:spLocks noChangeShapeType="1"/>
            </p:cNvSpPr>
            <p:nvPr/>
          </p:nvSpPr>
          <p:spPr bwMode="auto">
            <a:xfrm>
              <a:off x="2673" y="2892"/>
              <a:ext cx="0" cy="15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med"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257"/>
            <p:cNvSpPr>
              <a:spLocks noChangeShapeType="1"/>
            </p:cNvSpPr>
            <p:nvPr/>
          </p:nvSpPr>
          <p:spPr bwMode="auto">
            <a:xfrm flipV="1">
              <a:off x="2673" y="3096"/>
              <a:ext cx="0" cy="26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med"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Text Box 258"/>
            <p:cNvSpPr txBox="1">
              <a:spLocks noChangeArrowheads="1"/>
            </p:cNvSpPr>
            <p:nvPr/>
          </p:nvSpPr>
          <p:spPr bwMode="auto">
            <a:xfrm rot="16200000">
              <a:off x="2581" y="3224"/>
              <a:ext cx="6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0" rIns="18000" bIns="0">
              <a:spAutoFit/>
            </a:bodyPr>
            <a:lstStyle/>
            <a:p>
              <a:r>
                <a:rPr lang="en-US" sz="1400"/>
                <a:t>y</a:t>
              </a:r>
              <a:endParaRPr lang="th-TH" sz="1400"/>
            </a:p>
          </p:txBody>
        </p:sp>
        <p:sp>
          <p:nvSpPr>
            <p:cNvPr id="161" name="Line 265"/>
            <p:cNvSpPr>
              <a:spLocks noChangeShapeType="1"/>
            </p:cNvSpPr>
            <p:nvPr/>
          </p:nvSpPr>
          <p:spPr bwMode="auto">
            <a:xfrm flipV="1">
              <a:off x="3089" y="2863"/>
              <a:ext cx="122" cy="20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266"/>
            <p:cNvSpPr>
              <a:spLocks noChangeShapeType="1"/>
            </p:cNvSpPr>
            <p:nvPr/>
          </p:nvSpPr>
          <p:spPr bwMode="auto">
            <a:xfrm>
              <a:off x="3209" y="2864"/>
              <a:ext cx="5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269"/>
            <p:cNvSpPr txBox="1">
              <a:spLocks noChangeArrowheads="1"/>
            </p:cNvSpPr>
            <p:nvPr/>
          </p:nvSpPr>
          <p:spPr bwMode="auto">
            <a:xfrm>
              <a:off x="3229" y="2742"/>
              <a:ext cx="7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0" rIns="18000" bIns="0">
              <a:spAutoFit/>
            </a:bodyPr>
            <a:lstStyle/>
            <a:p>
              <a:r>
                <a:rPr lang="en-US" sz="1400"/>
                <a:t>z</a:t>
              </a:r>
              <a:endParaRPr lang="th-TH" sz="1400"/>
            </a:p>
          </p:txBody>
        </p:sp>
        <p:sp>
          <p:nvSpPr>
            <p:cNvPr id="164" name="Line 273"/>
            <p:cNvSpPr>
              <a:spLocks noChangeShapeType="1"/>
            </p:cNvSpPr>
            <p:nvPr/>
          </p:nvSpPr>
          <p:spPr bwMode="auto">
            <a:xfrm>
              <a:off x="2383" y="3392"/>
              <a:ext cx="0" cy="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" name="Line 274"/>
          <p:cNvSpPr>
            <a:spLocks noChangeShapeType="1"/>
          </p:cNvSpPr>
          <p:nvPr/>
        </p:nvSpPr>
        <p:spPr bwMode="auto">
          <a:xfrm flipH="1">
            <a:off x="7251700" y="5219700"/>
            <a:ext cx="660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9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81" grpId="0" animBg="1"/>
      <p:bldP spid="111" grpId="0" animBg="1"/>
      <p:bldP spid="112" grpId="0" animBg="1"/>
      <p:bldP spid="1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032000" y="185739"/>
            <a:ext cx="8185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Procedures for View Selection</a:t>
            </a:r>
            <a:endParaRPr lang="en-US" sz="4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579689" y="1681163"/>
            <a:ext cx="701357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1. Orient the object to the </a:t>
            </a:r>
            <a:r>
              <a:rPr lang="en-US" sz="2400">
                <a:solidFill>
                  <a:srgbClr val="3333CC"/>
                </a:solidFill>
              </a:rPr>
              <a:t>best</a:t>
            </a:r>
            <a:r>
              <a:rPr lang="en-US" sz="2400"/>
              <a:t> position </a:t>
            </a:r>
            <a:r>
              <a:rPr lang="en-US" sz="2400">
                <a:solidFill>
                  <a:srgbClr val="3333CC"/>
                </a:solidFill>
              </a:rPr>
              <a:t>relative</a:t>
            </a:r>
            <a:r>
              <a:rPr lang="en-US" sz="2400"/>
              <a:t> to</a:t>
            </a:r>
            <a:br>
              <a:rPr lang="en-US" sz="2400"/>
            </a:br>
            <a:r>
              <a:rPr lang="en-US" sz="2400"/>
              <a:t>    a glass box. </a:t>
            </a:r>
            <a:endParaRPr lang="th-TH" sz="2400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579688" y="2892426"/>
            <a:ext cx="3219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2. Select the </a:t>
            </a:r>
            <a:r>
              <a:rPr lang="en-US" sz="2400">
                <a:solidFill>
                  <a:srgbClr val="3333CC"/>
                </a:solidFill>
              </a:rPr>
              <a:t>front view</a:t>
            </a:r>
            <a:r>
              <a:rPr lang="en-US" sz="2400"/>
              <a:t>.</a:t>
            </a:r>
            <a:endParaRPr lang="th-TH" sz="2400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579688" y="3641726"/>
            <a:ext cx="3391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3. Select </a:t>
            </a:r>
            <a:r>
              <a:rPr lang="en-US" sz="2400">
                <a:solidFill>
                  <a:srgbClr val="3333CC"/>
                </a:solidFill>
              </a:rPr>
              <a:t>adjacent views</a:t>
            </a:r>
            <a:r>
              <a:rPr lang="en-US" sz="2400"/>
              <a:t>.</a:t>
            </a:r>
            <a:endParaRPr lang="th-TH" sz="2400"/>
          </a:p>
        </p:txBody>
      </p:sp>
    </p:spTree>
    <p:extLst>
      <p:ext uri="{BB962C8B-B14F-4D97-AF65-F5344CB8AC3E}">
        <p14:creationId xmlns:p14="http://schemas.microsoft.com/office/powerpoint/2010/main" val="428075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36878" grpId="0"/>
      <p:bldP spid="368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17" name="Picture 29" descr="pic0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D"/>
              </a:clrFrom>
              <a:clrTo>
                <a:srgbClr val="FCFEFD">
                  <a:alpha val="0"/>
                </a:srgbClr>
              </a:clrTo>
            </a:clrChange>
            <a:lum bright="-24000" contrast="54000"/>
          </a:blip>
          <a:srcRect r="10194" b="3975"/>
          <a:stretch>
            <a:fillRect/>
          </a:stretch>
        </p:blipFill>
        <p:spPr bwMode="auto">
          <a:xfrm>
            <a:off x="6380163" y="3065464"/>
            <a:ext cx="3548062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16" name="Picture 28" descr="pic03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36000"/>
          </a:blip>
          <a:srcRect/>
          <a:stretch>
            <a:fillRect/>
          </a:stretch>
        </p:blipFill>
        <p:spPr bwMode="auto">
          <a:xfrm>
            <a:off x="2047876" y="2971800"/>
            <a:ext cx="38147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2193925" y="185739"/>
            <a:ext cx="7778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Suggestions: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Orient the object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262188" y="1065213"/>
            <a:ext cx="770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1. The object should be placed in its </a:t>
            </a:r>
            <a:r>
              <a:rPr lang="en-US" sz="2400" b="1">
                <a:solidFill>
                  <a:srgbClr val="3333CC"/>
                </a:solidFill>
              </a:rPr>
              <a:t>natural position</a:t>
            </a:r>
            <a:r>
              <a:rPr lang="en-US" sz="2400"/>
              <a:t>.</a:t>
            </a:r>
            <a:endParaRPr lang="th-TH" sz="2400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246814" y="3259138"/>
            <a:ext cx="55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NO !</a:t>
            </a:r>
            <a:endParaRPr lang="th-TH" sz="2400" b="1">
              <a:solidFill>
                <a:srgbClr val="FF3300"/>
              </a:solidFill>
            </a:endParaRP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2270126" y="1484313"/>
            <a:ext cx="7940675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2. The orthographic views</a:t>
            </a:r>
            <a:r>
              <a:rPr lang="en-US" sz="2800"/>
              <a:t> </a:t>
            </a:r>
            <a:r>
              <a:rPr lang="en-US" sz="2400"/>
              <a:t>should represent the </a:t>
            </a:r>
            <a:r>
              <a:rPr lang="en-US" sz="2400" b="1">
                <a:solidFill>
                  <a:srgbClr val="3333CC"/>
                </a:solidFill>
              </a:rPr>
              <a:t>true size</a:t>
            </a:r>
            <a:r>
              <a:rPr lang="en-US" sz="2400" b="1">
                <a:solidFill>
                  <a:srgbClr val="FF3300"/>
                </a:solidFill>
              </a:rPr>
              <a:t> </a:t>
            </a:r>
            <a:br>
              <a:rPr lang="en-US" sz="2400" b="1">
                <a:solidFill>
                  <a:srgbClr val="FF3300"/>
                </a:solidFill>
              </a:rPr>
            </a:br>
            <a:r>
              <a:rPr lang="en-US" sz="2400" b="1">
                <a:solidFill>
                  <a:srgbClr val="FF3300"/>
                </a:solidFill>
              </a:rPr>
              <a:t>    </a:t>
            </a:r>
            <a:r>
              <a:rPr lang="en-US" sz="2400"/>
              <a:t>and </a:t>
            </a:r>
            <a:r>
              <a:rPr lang="en-US" sz="2400" b="1">
                <a:solidFill>
                  <a:srgbClr val="3333CC"/>
                </a:solidFill>
              </a:rPr>
              <a:t>true</a:t>
            </a:r>
            <a:r>
              <a:rPr lang="en-US" sz="2400"/>
              <a:t> </a:t>
            </a:r>
            <a:r>
              <a:rPr lang="en-US" sz="2400" b="1">
                <a:solidFill>
                  <a:srgbClr val="3333CC"/>
                </a:solidFill>
              </a:rPr>
              <a:t>shape</a:t>
            </a:r>
            <a:r>
              <a:rPr lang="en-US" sz="2400"/>
              <a:t> of an object (as much as possible).</a:t>
            </a:r>
            <a:endParaRPr lang="th-TH" sz="2400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2124076" y="3136901"/>
            <a:ext cx="970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</a:rPr>
              <a:t>GOOD</a:t>
            </a:r>
            <a:endParaRPr lang="th-TH" sz="2400" b="1">
              <a:solidFill>
                <a:srgbClr val="0000FF"/>
              </a:solidFill>
            </a:endParaRPr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1981200" y="27305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7908" grpId="0"/>
      <p:bldP spid="37905" grpId="0"/>
      <p:bldP spid="37912" grpId="0"/>
      <p:bldP spid="379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136" y="384791"/>
            <a:ext cx="5465928" cy="597848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Orthographic Projections</a:t>
            </a:r>
            <a:endParaRPr lang="en-IN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2200"/>
            <a:ext cx="10033000" cy="5308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Orthographic Projections is a technical drawing in which </a:t>
            </a: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views of an object are projected on different reference planes observing perpendicular to respective reference plane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Plane (HP)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Plane (VP)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 or Profile Plane (PP)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views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View (FV) – Projected on VP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View (TV) – Projected on HP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 View (SV) – Projected on PP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4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8"/>
          <p:cNvSpPr txBox="1">
            <a:spLocks noChangeArrowheads="1"/>
          </p:cNvSpPr>
          <p:nvPr/>
        </p:nvSpPr>
        <p:spPr bwMode="auto">
          <a:xfrm>
            <a:off x="2193925" y="185739"/>
            <a:ext cx="7778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the front view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2044700" y="1011238"/>
            <a:ext cx="83439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1. The </a:t>
            </a:r>
            <a:r>
              <a:rPr lang="en-US" sz="2400" b="1" dirty="0">
                <a:solidFill>
                  <a:srgbClr val="3333CC"/>
                </a:solidFill>
              </a:rPr>
              <a:t>longest </a:t>
            </a:r>
            <a:r>
              <a:rPr lang="en-US" sz="2400" dirty="0"/>
              <a:t>dimension of an object should be presented</a:t>
            </a:r>
            <a:br>
              <a:rPr lang="en-US" sz="2400" dirty="0"/>
            </a:br>
            <a:r>
              <a:rPr lang="en-US" sz="2400" dirty="0"/>
              <a:t>    as a </a:t>
            </a:r>
            <a:r>
              <a:rPr lang="en-US" sz="2400" b="1" dirty="0">
                <a:solidFill>
                  <a:srgbClr val="3333CC"/>
                </a:solidFill>
              </a:rPr>
              <a:t>width </a:t>
            </a:r>
            <a:r>
              <a:rPr lang="en-US" sz="2400" dirty="0"/>
              <a:t>(in a front view).</a:t>
            </a:r>
            <a:endParaRPr lang="th-TH" sz="2400" dirty="0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100" y="5318125"/>
            <a:ext cx="2476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7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6376" y="5313364"/>
            <a:ext cx="12668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8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514" y="3805238"/>
            <a:ext cx="243522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65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9950" y="5305425"/>
            <a:ext cx="2476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66" name="Picture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1976" y="5300664"/>
            <a:ext cx="12668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67" name="Picture 3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44675" y="2905126"/>
            <a:ext cx="127000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840164" y="2411414"/>
            <a:ext cx="1639231" cy="49244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tIns="91440" bIns="9144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Inappropriate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1781175" y="2441575"/>
            <a:ext cx="1425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First choice</a:t>
            </a:r>
            <a:endParaRPr lang="th-TH" sz="2000" b="1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6083300" y="2552700"/>
            <a:ext cx="0" cy="40259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8337551" y="2454275"/>
            <a:ext cx="755335" cy="40011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Good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6149976" y="2492375"/>
            <a:ext cx="1762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Second choice</a:t>
            </a:r>
            <a:endParaRPr lang="th-TH" sz="2000" b="1"/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1803400" y="2882900"/>
            <a:ext cx="4076700" cy="3670300"/>
          </a:xfrm>
          <a:prstGeom prst="rect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6324600" y="3759200"/>
            <a:ext cx="4000500" cy="2819400"/>
          </a:xfrm>
          <a:prstGeom prst="rect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Text Box 45"/>
          <p:cNvSpPr txBox="1">
            <a:spLocks noChangeArrowheads="1"/>
          </p:cNvSpPr>
          <p:nvPr/>
        </p:nvSpPr>
        <p:spPr bwMode="auto">
          <a:xfrm>
            <a:off x="3806825" y="3081338"/>
            <a:ext cx="1808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Use more space </a:t>
            </a:r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1943100" y="2146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2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10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10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10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/>
      <p:bldP spid="39972" grpId="0" animBg="1"/>
      <p:bldP spid="39973" grpId="0"/>
      <p:bldP spid="39976" grpId="0" animBg="1"/>
      <p:bldP spid="39977" grpId="0" animBg="1"/>
      <p:bldP spid="39978" grpId="0"/>
      <p:bldP spid="39979" grpId="0" animBg="1"/>
      <p:bldP spid="39979" grpId="1" animBg="1"/>
      <p:bldP spid="39980" grpId="0" animBg="1"/>
      <p:bldP spid="39980" grpId="1" animBg="1"/>
      <p:bldP spid="39981" grpId="0"/>
      <p:bldP spid="39981" grpId="1"/>
      <p:bldP spid="399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1650" y="3375025"/>
            <a:ext cx="2476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26" y="4926014"/>
            <a:ext cx="12287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064" y="4859338"/>
            <a:ext cx="243522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033714" y="3884614"/>
            <a:ext cx="1639231" cy="49244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tIns="91440" bIns="9144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Inappropriate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1990725" y="1036638"/>
            <a:ext cx="82042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2. The adjacent views project from the selected front view </a:t>
            </a:r>
            <a:br>
              <a:rPr lang="en-US" sz="2400"/>
            </a:br>
            <a:r>
              <a:rPr lang="en-US" sz="2400"/>
              <a:t>    should be appeared in a </a:t>
            </a:r>
            <a:r>
              <a:rPr lang="en-US" sz="2400">
                <a:solidFill>
                  <a:srgbClr val="3333CC"/>
                </a:solidFill>
              </a:rPr>
              <a:t>natural position</a:t>
            </a:r>
            <a:r>
              <a:rPr lang="en-US" sz="2400">
                <a:solidFill>
                  <a:srgbClr val="FF0000"/>
                </a:solidFill>
              </a:rPr>
              <a:t>.</a:t>
            </a:r>
            <a:endParaRPr lang="th-TH" sz="2400">
              <a:solidFill>
                <a:srgbClr val="FF0000"/>
              </a:solidFill>
            </a:endParaRPr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1943100" y="2146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24"/>
          <p:cNvSpPr txBox="1">
            <a:spLocks noChangeArrowheads="1"/>
          </p:cNvSpPr>
          <p:nvPr/>
        </p:nvSpPr>
        <p:spPr bwMode="auto">
          <a:xfrm>
            <a:off x="2193925" y="185739"/>
            <a:ext cx="7778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the front view</a:t>
            </a:r>
          </a:p>
        </p:txBody>
      </p:sp>
    </p:spTree>
    <p:extLst>
      <p:ext uri="{BB962C8B-B14F-4D97-AF65-F5344CB8AC3E}">
        <p14:creationId xmlns:p14="http://schemas.microsoft.com/office/powerpoint/2010/main" val="1072020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5" grpId="0" animBg="1"/>
      <p:bldP spid="44048" grpId="0"/>
      <p:bldP spid="440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079626" y="1282700"/>
            <a:ext cx="690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3. It has the </a:t>
            </a:r>
            <a:r>
              <a:rPr lang="en-US" sz="2400">
                <a:solidFill>
                  <a:srgbClr val="3333CC"/>
                </a:solidFill>
              </a:rPr>
              <a:t>fewest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number of hidden lines.</a:t>
            </a:r>
            <a:endParaRPr lang="th-TH" sz="2400"/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802188" y="2028825"/>
            <a:ext cx="2989262" cy="2312988"/>
            <a:chOff x="777" y="1214"/>
            <a:chExt cx="1883" cy="1457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777" y="1214"/>
              <a:ext cx="1883" cy="1457"/>
              <a:chOff x="709" y="2078"/>
              <a:chExt cx="1505" cy="1165"/>
            </a:xfrm>
          </p:grpSpPr>
          <p:sp>
            <p:nvSpPr>
              <p:cNvPr id="13363" name="Freeform 28"/>
              <p:cNvSpPr>
                <a:spLocks/>
              </p:cNvSpPr>
              <p:nvPr/>
            </p:nvSpPr>
            <p:spPr bwMode="auto">
              <a:xfrm>
                <a:off x="1333" y="2244"/>
                <a:ext cx="396" cy="657"/>
              </a:xfrm>
              <a:custGeom>
                <a:avLst/>
                <a:gdLst>
                  <a:gd name="T0" fmla="*/ 0 w 396"/>
                  <a:gd name="T1" fmla="*/ 657 h 657"/>
                  <a:gd name="T2" fmla="*/ 0 w 396"/>
                  <a:gd name="T3" fmla="*/ 507 h 657"/>
                  <a:gd name="T4" fmla="*/ 245 w 396"/>
                  <a:gd name="T5" fmla="*/ 363 h 657"/>
                  <a:gd name="T6" fmla="*/ 245 w 396"/>
                  <a:gd name="T7" fmla="*/ 84 h 657"/>
                  <a:gd name="T8" fmla="*/ 396 w 396"/>
                  <a:gd name="T9" fmla="*/ 0 h 657"/>
                  <a:gd name="T10" fmla="*/ 396 w 396"/>
                  <a:gd name="T11" fmla="*/ 423 h 657"/>
                  <a:gd name="T12" fmla="*/ 0 w 396"/>
                  <a:gd name="T13" fmla="*/ 657 h 6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96"/>
                  <a:gd name="T22" fmla="*/ 0 h 657"/>
                  <a:gd name="T23" fmla="*/ 396 w 396"/>
                  <a:gd name="T24" fmla="*/ 657 h 6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96" h="657">
                    <a:moveTo>
                      <a:pt x="0" y="657"/>
                    </a:moveTo>
                    <a:lnTo>
                      <a:pt x="0" y="507"/>
                    </a:lnTo>
                    <a:lnTo>
                      <a:pt x="245" y="363"/>
                    </a:lnTo>
                    <a:lnTo>
                      <a:pt x="245" y="84"/>
                    </a:lnTo>
                    <a:lnTo>
                      <a:pt x="396" y="0"/>
                    </a:lnTo>
                    <a:lnTo>
                      <a:pt x="396" y="423"/>
                    </a:lnTo>
                    <a:lnTo>
                      <a:pt x="0" y="657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Freeform 23"/>
              <p:cNvSpPr>
                <a:spLocks/>
              </p:cNvSpPr>
              <p:nvPr/>
            </p:nvSpPr>
            <p:spPr bwMode="auto">
              <a:xfrm>
                <a:off x="710" y="2586"/>
                <a:ext cx="1105" cy="656"/>
              </a:xfrm>
              <a:custGeom>
                <a:avLst/>
                <a:gdLst>
                  <a:gd name="T0" fmla="*/ 1104 w 1105"/>
                  <a:gd name="T1" fmla="*/ 656 h 656"/>
                  <a:gd name="T2" fmla="*/ 0 w 1105"/>
                  <a:gd name="T3" fmla="*/ 360 h 656"/>
                  <a:gd name="T4" fmla="*/ 0 w 1105"/>
                  <a:gd name="T5" fmla="*/ 0 h 656"/>
                  <a:gd name="T6" fmla="*/ 626 w 1105"/>
                  <a:gd name="T7" fmla="*/ 168 h 656"/>
                  <a:gd name="T8" fmla="*/ 626 w 1105"/>
                  <a:gd name="T9" fmla="*/ 312 h 656"/>
                  <a:gd name="T10" fmla="*/ 1105 w 1105"/>
                  <a:gd name="T11" fmla="*/ 440 h 656"/>
                  <a:gd name="T12" fmla="*/ 1104 w 1105"/>
                  <a:gd name="T13" fmla="*/ 656 h 6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5"/>
                  <a:gd name="T22" fmla="*/ 0 h 656"/>
                  <a:gd name="T23" fmla="*/ 1105 w 1105"/>
                  <a:gd name="T24" fmla="*/ 656 h 6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5" h="656">
                    <a:moveTo>
                      <a:pt x="1104" y="656"/>
                    </a:moveTo>
                    <a:lnTo>
                      <a:pt x="0" y="360"/>
                    </a:lnTo>
                    <a:lnTo>
                      <a:pt x="0" y="0"/>
                    </a:lnTo>
                    <a:lnTo>
                      <a:pt x="626" y="168"/>
                    </a:lnTo>
                    <a:lnTo>
                      <a:pt x="626" y="312"/>
                    </a:lnTo>
                    <a:lnTo>
                      <a:pt x="1105" y="440"/>
                    </a:lnTo>
                    <a:lnTo>
                      <a:pt x="1104" y="656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Freeform 24"/>
              <p:cNvSpPr>
                <a:spLocks/>
              </p:cNvSpPr>
              <p:nvPr/>
            </p:nvSpPr>
            <p:spPr bwMode="auto">
              <a:xfrm>
                <a:off x="709" y="2445"/>
                <a:ext cx="870" cy="309"/>
              </a:xfrm>
              <a:custGeom>
                <a:avLst/>
                <a:gdLst>
                  <a:gd name="T0" fmla="*/ 0 w 870"/>
                  <a:gd name="T1" fmla="*/ 141 h 309"/>
                  <a:gd name="T2" fmla="*/ 245 w 870"/>
                  <a:gd name="T3" fmla="*/ 0 h 309"/>
                  <a:gd name="T4" fmla="*/ 870 w 870"/>
                  <a:gd name="T5" fmla="*/ 165 h 309"/>
                  <a:gd name="T6" fmla="*/ 627 w 870"/>
                  <a:gd name="T7" fmla="*/ 309 h 309"/>
                  <a:gd name="T8" fmla="*/ 0 w 870"/>
                  <a:gd name="T9" fmla="*/ 141 h 3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0"/>
                  <a:gd name="T16" fmla="*/ 0 h 309"/>
                  <a:gd name="T17" fmla="*/ 870 w 870"/>
                  <a:gd name="T18" fmla="*/ 309 h 3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0" h="309">
                    <a:moveTo>
                      <a:pt x="0" y="141"/>
                    </a:moveTo>
                    <a:lnTo>
                      <a:pt x="245" y="0"/>
                    </a:lnTo>
                    <a:lnTo>
                      <a:pt x="870" y="165"/>
                    </a:lnTo>
                    <a:lnTo>
                      <a:pt x="627" y="309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Freeform 32"/>
              <p:cNvSpPr>
                <a:spLocks/>
              </p:cNvSpPr>
              <p:nvPr/>
            </p:nvSpPr>
            <p:spPr bwMode="auto">
              <a:xfrm>
                <a:off x="955" y="2166"/>
                <a:ext cx="624" cy="447"/>
              </a:xfrm>
              <a:custGeom>
                <a:avLst/>
                <a:gdLst>
                  <a:gd name="T0" fmla="*/ 624 w 624"/>
                  <a:gd name="T1" fmla="*/ 447 h 447"/>
                  <a:gd name="T2" fmla="*/ 0 w 624"/>
                  <a:gd name="T3" fmla="*/ 279 h 447"/>
                  <a:gd name="T4" fmla="*/ 0 w 624"/>
                  <a:gd name="T5" fmla="*/ 0 h 447"/>
                  <a:gd name="T6" fmla="*/ 624 w 624"/>
                  <a:gd name="T7" fmla="*/ 168 h 447"/>
                  <a:gd name="T8" fmla="*/ 624 w 624"/>
                  <a:gd name="T9" fmla="*/ 447 h 4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447"/>
                  <a:gd name="T17" fmla="*/ 624 w 624"/>
                  <a:gd name="T18" fmla="*/ 447 h 4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447">
                    <a:moveTo>
                      <a:pt x="624" y="447"/>
                    </a:moveTo>
                    <a:lnTo>
                      <a:pt x="0" y="279"/>
                    </a:lnTo>
                    <a:lnTo>
                      <a:pt x="0" y="0"/>
                    </a:lnTo>
                    <a:lnTo>
                      <a:pt x="624" y="168"/>
                    </a:lnTo>
                    <a:lnTo>
                      <a:pt x="624" y="447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Freeform 34"/>
              <p:cNvSpPr>
                <a:spLocks/>
              </p:cNvSpPr>
              <p:nvPr/>
            </p:nvSpPr>
            <p:spPr bwMode="auto">
              <a:xfrm>
                <a:off x="1333" y="2667"/>
                <a:ext cx="881" cy="360"/>
              </a:xfrm>
              <a:custGeom>
                <a:avLst/>
                <a:gdLst>
                  <a:gd name="T0" fmla="*/ 0 w 881"/>
                  <a:gd name="T1" fmla="*/ 231 h 360"/>
                  <a:gd name="T2" fmla="*/ 480 w 881"/>
                  <a:gd name="T3" fmla="*/ 360 h 360"/>
                  <a:gd name="T4" fmla="*/ 881 w 881"/>
                  <a:gd name="T5" fmla="*/ 126 h 360"/>
                  <a:gd name="T6" fmla="*/ 396 w 881"/>
                  <a:gd name="T7" fmla="*/ 0 h 360"/>
                  <a:gd name="T8" fmla="*/ 0 w 881"/>
                  <a:gd name="T9" fmla="*/ 231 h 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1"/>
                  <a:gd name="T16" fmla="*/ 0 h 360"/>
                  <a:gd name="T17" fmla="*/ 881 w 881"/>
                  <a:gd name="T18" fmla="*/ 360 h 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1" h="360">
                    <a:moveTo>
                      <a:pt x="0" y="231"/>
                    </a:moveTo>
                    <a:lnTo>
                      <a:pt x="480" y="360"/>
                    </a:lnTo>
                    <a:lnTo>
                      <a:pt x="881" y="126"/>
                    </a:lnTo>
                    <a:lnTo>
                      <a:pt x="396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Freeform 36"/>
              <p:cNvSpPr>
                <a:spLocks/>
              </p:cNvSpPr>
              <p:nvPr/>
            </p:nvSpPr>
            <p:spPr bwMode="auto">
              <a:xfrm>
                <a:off x="1813" y="2796"/>
                <a:ext cx="399" cy="447"/>
              </a:xfrm>
              <a:custGeom>
                <a:avLst/>
                <a:gdLst>
                  <a:gd name="T0" fmla="*/ 3 w 399"/>
                  <a:gd name="T1" fmla="*/ 231 h 447"/>
                  <a:gd name="T2" fmla="*/ 0 w 399"/>
                  <a:gd name="T3" fmla="*/ 447 h 447"/>
                  <a:gd name="T4" fmla="*/ 399 w 399"/>
                  <a:gd name="T5" fmla="*/ 220 h 447"/>
                  <a:gd name="T6" fmla="*/ 399 w 399"/>
                  <a:gd name="T7" fmla="*/ 0 h 447"/>
                  <a:gd name="T8" fmla="*/ 3 w 399"/>
                  <a:gd name="T9" fmla="*/ 231 h 4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9"/>
                  <a:gd name="T16" fmla="*/ 0 h 447"/>
                  <a:gd name="T17" fmla="*/ 399 w 399"/>
                  <a:gd name="T18" fmla="*/ 447 h 4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9" h="447">
                    <a:moveTo>
                      <a:pt x="3" y="231"/>
                    </a:moveTo>
                    <a:lnTo>
                      <a:pt x="0" y="447"/>
                    </a:lnTo>
                    <a:lnTo>
                      <a:pt x="399" y="220"/>
                    </a:lnTo>
                    <a:lnTo>
                      <a:pt x="399" y="0"/>
                    </a:lnTo>
                    <a:lnTo>
                      <a:pt x="3" y="231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Freeform 37"/>
              <p:cNvSpPr>
                <a:spLocks/>
              </p:cNvSpPr>
              <p:nvPr/>
            </p:nvSpPr>
            <p:spPr bwMode="auto">
              <a:xfrm>
                <a:off x="955" y="2078"/>
                <a:ext cx="774" cy="259"/>
              </a:xfrm>
              <a:custGeom>
                <a:avLst/>
                <a:gdLst>
                  <a:gd name="T0" fmla="*/ 774 w 774"/>
                  <a:gd name="T1" fmla="*/ 166 h 259"/>
                  <a:gd name="T2" fmla="*/ 153 w 774"/>
                  <a:gd name="T3" fmla="*/ 0 h 259"/>
                  <a:gd name="T4" fmla="*/ 0 w 774"/>
                  <a:gd name="T5" fmla="*/ 88 h 259"/>
                  <a:gd name="T6" fmla="*/ 621 w 774"/>
                  <a:gd name="T7" fmla="*/ 259 h 259"/>
                  <a:gd name="T8" fmla="*/ 774 w 774"/>
                  <a:gd name="T9" fmla="*/ 166 h 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4"/>
                  <a:gd name="T16" fmla="*/ 0 h 259"/>
                  <a:gd name="T17" fmla="*/ 774 w 774"/>
                  <a:gd name="T18" fmla="*/ 259 h 2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4" h="259">
                    <a:moveTo>
                      <a:pt x="774" y="166"/>
                    </a:moveTo>
                    <a:lnTo>
                      <a:pt x="153" y="0"/>
                    </a:lnTo>
                    <a:lnTo>
                      <a:pt x="0" y="88"/>
                    </a:lnTo>
                    <a:lnTo>
                      <a:pt x="621" y="259"/>
                    </a:lnTo>
                    <a:lnTo>
                      <a:pt x="774" y="166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61" name="Oval 40"/>
            <p:cNvSpPr>
              <a:spLocks noChangeArrowheads="1"/>
            </p:cNvSpPr>
            <p:nvPr/>
          </p:nvSpPr>
          <p:spPr bwMode="auto">
            <a:xfrm rot="3600000">
              <a:off x="1192" y="1481"/>
              <a:ext cx="220" cy="147"/>
            </a:xfrm>
            <a:prstGeom prst="ellipse">
              <a:avLst/>
            </a:prstGeom>
            <a:gradFill rotWithShape="1">
              <a:gsLst>
                <a:gs pos="0">
                  <a:srgbClr val="228722"/>
                </a:gs>
                <a:gs pos="50000">
                  <a:srgbClr val="33CC33"/>
                </a:gs>
                <a:gs pos="100000">
                  <a:srgbClr val="22872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Oval 43"/>
            <p:cNvSpPr>
              <a:spLocks noChangeArrowheads="1"/>
            </p:cNvSpPr>
            <p:nvPr/>
          </p:nvSpPr>
          <p:spPr bwMode="auto">
            <a:xfrm>
              <a:off x="1985" y="2087"/>
              <a:ext cx="297" cy="169"/>
            </a:xfrm>
            <a:prstGeom prst="ellipse">
              <a:avLst/>
            </a:prstGeom>
            <a:gradFill rotWithShape="1">
              <a:gsLst>
                <a:gs pos="0">
                  <a:srgbClr val="228722"/>
                </a:gs>
                <a:gs pos="50000">
                  <a:srgbClr val="33CC33"/>
                </a:gs>
                <a:gs pos="100000">
                  <a:srgbClr val="228722"/>
                </a:gs>
              </a:gsLst>
              <a:lin ang="0" scaled="1"/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5"/>
          <p:cNvGrpSpPr>
            <a:grpSpLocks/>
          </p:cNvGrpSpPr>
          <p:nvPr/>
        </p:nvGrpSpPr>
        <p:grpSpPr bwMode="auto">
          <a:xfrm>
            <a:off x="2174876" y="4743450"/>
            <a:ext cx="3006725" cy="1936750"/>
            <a:chOff x="410" y="2988"/>
            <a:chExt cx="1894" cy="1220"/>
          </a:xfrm>
        </p:grpSpPr>
        <p:sp>
          <p:nvSpPr>
            <p:cNvPr id="13343" name="Oval 48"/>
            <p:cNvSpPr>
              <a:spLocks noChangeArrowheads="1"/>
            </p:cNvSpPr>
            <p:nvPr/>
          </p:nvSpPr>
          <p:spPr bwMode="auto">
            <a:xfrm>
              <a:off x="618" y="3192"/>
              <a:ext cx="234" cy="2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Freeform 49"/>
            <p:cNvSpPr>
              <a:spLocks/>
            </p:cNvSpPr>
            <p:nvPr/>
          </p:nvSpPr>
          <p:spPr bwMode="auto">
            <a:xfrm>
              <a:off x="432" y="3024"/>
              <a:ext cx="1872" cy="1002"/>
            </a:xfrm>
            <a:custGeom>
              <a:avLst/>
              <a:gdLst>
                <a:gd name="T0" fmla="*/ 0 w 1872"/>
                <a:gd name="T1" fmla="*/ 0 h 1002"/>
                <a:gd name="T2" fmla="*/ 0 w 1872"/>
                <a:gd name="T3" fmla="*/ 1002 h 1002"/>
                <a:gd name="T4" fmla="*/ 1872 w 1872"/>
                <a:gd name="T5" fmla="*/ 1002 h 1002"/>
                <a:gd name="T6" fmla="*/ 1872 w 1872"/>
                <a:gd name="T7" fmla="*/ 720 h 1002"/>
                <a:gd name="T8" fmla="*/ 882 w 1872"/>
                <a:gd name="T9" fmla="*/ 720 h 1002"/>
                <a:gd name="T10" fmla="*/ 882 w 1872"/>
                <a:gd name="T11" fmla="*/ 0 h 1002"/>
                <a:gd name="T12" fmla="*/ 0 w 1872"/>
                <a:gd name="T13" fmla="*/ 0 h 10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1002"/>
                <a:gd name="T23" fmla="*/ 1872 w 1872"/>
                <a:gd name="T24" fmla="*/ 1002 h 10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1002">
                  <a:moveTo>
                    <a:pt x="0" y="0"/>
                  </a:moveTo>
                  <a:lnTo>
                    <a:pt x="0" y="1002"/>
                  </a:lnTo>
                  <a:lnTo>
                    <a:pt x="1872" y="1002"/>
                  </a:lnTo>
                  <a:lnTo>
                    <a:pt x="1872" y="720"/>
                  </a:lnTo>
                  <a:lnTo>
                    <a:pt x="882" y="720"/>
                  </a:lnTo>
                  <a:lnTo>
                    <a:pt x="88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50"/>
            <p:cNvSpPr>
              <a:spLocks noChangeShapeType="1"/>
            </p:cNvSpPr>
            <p:nvPr/>
          </p:nvSpPr>
          <p:spPr bwMode="auto">
            <a:xfrm>
              <a:off x="432" y="3570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52"/>
            <p:cNvSpPr>
              <a:spLocks noChangeShapeType="1"/>
            </p:cNvSpPr>
            <p:nvPr/>
          </p:nvSpPr>
          <p:spPr bwMode="auto">
            <a:xfrm>
              <a:off x="1728" y="3740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53"/>
            <p:cNvSpPr>
              <a:spLocks noChangeShapeType="1"/>
            </p:cNvSpPr>
            <p:nvPr/>
          </p:nvSpPr>
          <p:spPr bwMode="auto">
            <a:xfrm>
              <a:off x="2004" y="373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65"/>
            <p:cNvGrpSpPr>
              <a:grpSpLocks/>
            </p:cNvGrpSpPr>
            <p:nvPr/>
          </p:nvGrpSpPr>
          <p:grpSpPr bwMode="auto">
            <a:xfrm>
              <a:off x="1872" y="3572"/>
              <a:ext cx="0" cy="636"/>
              <a:chOff x="4468" y="3332"/>
              <a:chExt cx="0" cy="636"/>
            </a:xfrm>
          </p:grpSpPr>
          <p:sp>
            <p:nvSpPr>
              <p:cNvPr id="13357" name="Line 54"/>
              <p:cNvSpPr>
                <a:spLocks noChangeShapeType="1"/>
              </p:cNvSpPr>
              <p:nvPr/>
            </p:nvSpPr>
            <p:spPr bwMode="auto">
              <a:xfrm>
                <a:off x="4468" y="3620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Line 55"/>
              <p:cNvSpPr>
                <a:spLocks noChangeShapeType="1"/>
              </p:cNvSpPr>
              <p:nvPr/>
            </p:nvSpPr>
            <p:spPr bwMode="auto">
              <a:xfrm flipV="1">
                <a:off x="4468" y="3332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9" name="Line 56"/>
              <p:cNvSpPr>
                <a:spLocks noChangeShapeType="1"/>
              </p:cNvSpPr>
              <p:nvPr/>
            </p:nvSpPr>
            <p:spPr bwMode="auto">
              <a:xfrm flipV="1">
                <a:off x="4468" y="372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64"/>
            <p:cNvGrpSpPr>
              <a:grpSpLocks/>
            </p:cNvGrpSpPr>
            <p:nvPr/>
          </p:nvGrpSpPr>
          <p:grpSpPr bwMode="auto">
            <a:xfrm>
              <a:off x="728" y="2988"/>
              <a:ext cx="0" cy="636"/>
              <a:chOff x="3340" y="2748"/>
              <a:chExt cx="0" cy="636"/>
            </a:xfrm>
          </p:grpSpPr>
          <p:sp>
            <p:nvSpPr>
              <p:cNvPr id="13354" name="Line 57"/>
              <p:cNvSpPr>
                <a:spLocks noChangeShapeType="1"/>
              </p:cNvSpPr>
              <p:nvPr/>
            </p:nvSpPr>
            <p:spPr bwMode="auto">
              <a:xfrm>
                <a:off x="3340" y="3036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Line 58"/>
              <p:cNvSpPr>
                <a:spLocks noChangeShapeType="1"/>
              </p:cNvSpPr>
              <p:nvPr/>
            </p:nvSpPr>
            <p:spPr bwMode="auto">
              <a:xfrm flipV="1">
                <a:off x="3340" y="2748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Line 59"/>
              <p:cNvSpPr>
                <a:spLocks noChangeShapeType="1"/>
              </p:cNvSpPr>
              <p:nvPr/>
            </p:nvSpPr>
            <p:spPr bwMode="auto">
              <a:xfrm flipV="1">
                <a:off x="3340" y="3140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/>
          </p:nvGrpSpPr>
          <p:grpSpPr bwMode="auto">
            <a:xfrm rot="-5400000">
              <a:off x="728" y="2988"/>
              <a:ext cx="0" cy="636"/>
              <a:chOff x="3436" y="2844"/>
              <a:chExt cx="0" cy="636"/>
            </a:xfrm>
          </p:grpSpPr>
          <p:sp>
            <p:nvSpPr>
              <p:cNvPr id="13351" name="Line 60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Line 61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62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076" name="Line 68"/>
          <p:cNvSpPr>
            <a:spLocks noChangeShapeType="1"/>
          </p:cNvSpPr>
          <p:nvPr/>
        </p:nvSpPr>
        <p:spPr bwMode="auto">
          <a:xfrm flipH="1">
            <a:off x="8807451" y="5667375"/>
            <a:ext cx="1400175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7235826" y="4743450"/>
            <a:ext cx="3006725" cy="1936750"/>
            <a:chOff x="3598" y="2988"/>
            <a:chExt cx="1894" cy="1220"/>
          </a:xfrm>
        </p:grpSpPr>
        <p:sp>
          <p:nvSpPr>
            <p:cNvPr id="13327" name="Oval 66"/>
            <p:cNvSpPr>
              <a:spLocks noChangeArrowheads="1"/>
            </p:cNvSpPr>
            <p:nvPr/>
          </p:nvSpPr>
          <p:spPr bwMode="auto">
            <a:xfrm flipH="1">
              <a:off x="5050" y="3192"/>
              <a:ext cx="234" cy="2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Freeform 67"/>
            <p:cNvSpPr>
              <a:spLocks/>
            </p:cNvSpPr>
            <p:nvPr/>
          </p:nvSpPr>
          <p:spPr bwMode="auto">
            <a:xfrm flipH="1">
              <a:off x="3598" y="3024"/>
              <a:ext cx="1872" cy="1002"/>
            </a:xfrm>
            <a:custGeom>
              <a:avLst/>
              <a:gdLst>
                <a:gd name="T0" fmla="*/ 0 w 1872"/>
                <a:gd name="T1" fmla="*/ 0 h 1002"/>
                <a:gd name="T2" fmla="*/ 0 w 1872"/>
                <a:gd name="T3" fmla="*/ 1002 h 1002"/>
                <a:gd name="T4" fmla="*/ 1872 w 1872"/>
                <a:gd name="T5" fmla="*/ 1002 h 1002"/>
                <a:gd name="T6" fmla="*/ 1872 w 1872"/>
                <a:gd name="T7" fmla="*/ 720 h 1002"/>
                <a:gd name="T8" fmla="*/ 882 w 1872"/>
                <a:gd name="T9" fmla="*/ 720 h 1002"/>
                <a:gd name="T10" fmla="*/ 882 w 1872"/>
                <a:gd name="T11" fmla="*/ 0 h 1002"/>
                <a:gd name="T12" fmla="*/ 0 w 1872"/>
                <a:gd name="T13" fmla="*/ 0 h 10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1002"/>
                <a:gd name="T23" fmla="*/ 1872 w 1872"/>
                <a:gd name="T24" fmla="*/ 1002 h 10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1002">
                  <a:moveTo>
                    <a:pt x="0" y="0"/>
                  </a:moveTo>
                  <a:lnTo>
                    <a:pt x="0" y="1002"/>
                  </a:lnTo>
                  <a:lnTo>
                    <a:pt x="1872" y="1002"/>
                  </a:lnTo>
                  <a:lnTo>
                    <a:pt x="1872" y="720"/>
                  </a:lnTo>
                  <a:lnTo>
                    <a:pt x="882" y="720"/>
                  </a:lnTo>
                  <a:lnTo>
                    <a:pt x="88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69"/>
            <p:cNvSpPr>
              <a:spLocks noChangeShapeType="1"/>
            </p:cNvSpPr>
            <p:nvPr/>
          </p:nvSpPr>
          <p:spPr bwMode="auto">
            <a:xfrm flipH="1">
              <a:off x="4174" y="3740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70"/>
            <p:cNvSpPr>
              <a:spLocks noChangeShapeType="1"/>
            </p:cNvSpPr>
            <p:nvPr/>
          </p:nvSpPr>
          <p:spPr bwMode="auto">
            <a:xfrm flipH="1">
              <a:off x="3898" y="373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71"/>
            <p:cNvGrpSpPr>
              <a:grpSpLocks/>
            </p:cNvGrpSpPr>
            <p:nvPr/>
          </p:nvGrpSpPr>
          <p:grpSpPr bwMode="auto">
            <a:xfrm flipH="1">
              <a:off x="4030" y="3572"/>
              <a:ext cx="0" cy="636"/>
              <a:chOff x="4468" y="3332"/>
              <a:chExt cx="0" cy="636"/>
            </a:xfrm>
          </p:grpSpPr>
          <p:sp>
            <p:nvSpPr>
              <p:cNvPr id="13340" name="Line 72"/>
              <p:cNvSpPr>
                <a:spLocks noChangeShapeType="1"/>
              </p:cNvSpPr>
              <p:nvPr/>
            </p:nvSpPr>
            <p:spPr bwMode="auto">
              <a:xfrm>
                <a:off x="4468" y="3620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1" name="Line 73"/>
              <p:cNvSpPr>
                <a:spLocks noChangeShapeType="1"/>
              </p:cNvSpPr>
              <p:nvPr/>
            </p:nvSpPr>
            <p:spPr bwMode="auto">
              <a:xfrm flipV="1">
                <a:off x="4468" y="3332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Line 74"/>
              <p:cNvSpPr>
                <a:spLocks noChangeShapeType="1"/>
              </p:cNvSpPr>
              <p:nvPr/>
            </p:nvSpPr>
            <p:spPr bwMode="auto">
              <a:xfrm flipV="1">
                <a:off x="4468" y="3724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75"/>
            <p:cNvGrpSpPr>
              <a:grpSpLocks/>
            </p:cNvGrpSpPr>
            <p:nvPr/>
          </p:nvGrpSpPr>
          <p:grpSpPr bwMode="auto">
            <a:xfrm flipH="1">
              <a:off x="5174" y="2988"/>
              <a:ext cx="0" cy="636"/>
              <a:chOff x="3340" y="2748"/>
              <a:chExt cx="0" cy="636"/>
            </a:xfrm>
          </p:grpSpPr>
          <p:sp>
            <p:nvSpPr>
              <p:cNvPr id="13337" name="Line 76"/>
              <p:cNvSpPr>
                <a:spLocks noChangeShapeType="1"/>
              </p:cNvSpPr>
              <p:nvPr/>
            </p:nvSpPr>
            <p:spPr bwMode="auto">
              <a:xfrm>
                <a:off x="3340" y="3036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Line 77"/>
              <p:cNvSpPr>
                <a:spLocks noChangeShapeType="1"/>
              </p:cNvSpPr>
              <p:nvPr/>
            </p:nvSpPr>
            <p:spPr bwMode="auto">
              <a:xfrm flipV="1">
                <a:off x="3340" y="2748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Line 78"/>
              <p:cNvSpPr>
                <a:spLocks noChangeShapeType="1"/>
              </p:cNvSpPr>
              <p:nvPr/>
            </p:nvSpPr>
            <p:spPr bwMode="auto">
              <a:xfrm flipV="1">
                <a:off x="3340" y="3140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79"/>
            <p:cNvGrpSpPr>
              <a:grpSpLocks/>
            </p:cNvGrpSpPr>
            <p:nvPr/>
          </p:nvGrpSpPr>
          <p:grpSpPr bwMode="auto">
            <a:xfrm rot="5400000" flipH="1">
              <a:off x="5174" y="2988"/>
              <a:ext cx="0" cy="636"/>
              <a:chOff x="3436" y="2844"/>
              <a:chExt cx="0" cy="636"/>
            </a:xfrm>
          </p:grpSpPr>
          <p:sp>
            <p:nvSpPr>
              <p:cNvPr id="13334" name="Line 80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Line 81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6" name="Line 82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122" name="Line 114"/>
          <p:cNvSpPr>
            <a:spLocks noChangeShapeType="1"/>
          </p:cNvSpPr>
          <p:nvPr/>
        </p:nvSpPr>
        <p:spPr bwMode="auto">
          <a:xfrm flipH="1">
            <a:off x="6926263" y="2432051"/>
            <a:ext cx="620712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43136" name="Picture 128" descr="ob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46564" y="3311526"/>
            <a:ext cx="40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138" name="Text Box 130"/>
          <p:cNvSpPr txBox="1">
            <a:spLocks noChangeArrowheads="1"/>
          </p:cNvSpPr>
          <p:nvPr/>
        </p:nvSpPr>
        <p:spPr bwMode="auto">
          <a:xfrm>
            <a:off x="3948114" y="4735514"/>
            <a:ext cx="755335" cy="49244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tIns="91440" bIns="9144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Good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3140" name="Text Box 132"/>
          <p:cNvSpPr txBox="1">
            <a:spLocks noChangeArrowheads="1"/>
          </p:cNvSpPr>
          <p:nvPr/>
        </p:nvSpPr>
        <p:spPr bwMode="auto">
          <a:xfrm>
            <a:off x="6196014" y="4735514"/>
            <a:ext cx="1639231" cy="49244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tIns="91440" bIns="9144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Inappropriate</a:t>
            </a:r>
            <a:endParaRPr lang="th-TH" sz="2000" b="1">
              <a:solidFill>
                <a:schemeClr val="bg1"/>
              </a:solidFill>
            </a:endParaRPr>
          </a:p>
        </p:txBody>
      </p:sp>
      <p:pic>
        <p:nvPicPr>
          <p:cNvPr id="43137" name="Picture 129" descr="ob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1264" y="2130426"/>
            <a:ext cx="40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47" name="Line 39"/>
          <p:cNvSpPr>
            <a:spLocks noChangeShapeType="1"/>
          </p:cNvSpPr>
          <p:nvPr/>
        </p:nvSpPr>
        <p:spPr bwMode="auto">
          <a:xfrm flipV="1">
            <a:off x="4654550" y="2970214"/>
            <a:ext cx="838200" cy="484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146" name="Line 138"/>
          <p:cNvSpPr>
            <a:spLocks noChangeShapeType="1"/>
          </p:cNvSpPr>
          <p:nvPr/>
        </p:nvSpPr>
        <p:spPr bwMode="auto">
          <a:xfrm>
            <a:off x="1943100" y="1892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39"/>
          <p:cNvSpPr txBox="1">
            <a:spLocks noChangeArrowheads="1"/>
          </p:cNvSpPr>
          <p:nvPr/>
        </p:nvSpPr>
        <p:spPr bwMode="auto">
          <a:xfrm>
            <a:off x="2193925" y="185739"/>
            <a:ext cx="7778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the front view</a:t>
            </a:r>
          </a:p>
        </p:txBody>
      </p:sp>
    </p:spTree>
    <p:extLst>
      <p:ext uri="{BB962C8B-B14F-4D97-AF65-F5344CB8AC3E}">
        <p14:creationId xmlns:p14="http://schemas.microsoft.com/office/powerpoint/2010/main" val="128938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1000"/>
                                        <p:tgtEl>
                                          <p:spTgt spid="4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1000"/>
                                        <p:tgtEl>
                                          <p:spTgt spid="4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4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76" grpId="0" animBg="1"/>
      <p:bldP spid="43076" grpId="1" animBg="1"/>
      <p:bldP spid="43122" grpId="0" animBg="1"/>
      <p:bldP spid="43138" grpId="0" animBg="1"/>
      <p:bldP spid="43140" grpId="0" animBg="1"/>
      <p:bldP spid="43047" grpId="0" animBg="1"/>
      <p:bldP spid="431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1512888" y="185739"/>
            <a:ext cx="9144001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an adjacent view</a:t>
            </a:r>
          </a:p>
        </p:txBody>
      </p:sp>
      <p:sp>
        <p:nvSpPr>
          <p:cNvPr id="41023" name="Line 63"/>
          <p:cNvSpPr>
            <a:spLocks noChangeShapeType="1"/>
          </p:cNvSpPr>
          <p:nvPr/>
        </p:nvSpPr>
        <p:spPr bwMode="auto">
          <a:xfrm>
            <a:off x="7035800" y="5299075"/>
            <a:ext cx="0" cy="935038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1" name="Line 61"/>
          <p:cNvSpPr>
            <a:spLocks noChangeShapeType="1"/>
          </p:cNvSpPr>
          <p:nvPr/>
        </p:nvSpPr>
        <p:spPr bwMode="auto">
          <a:xfrm>
            <a:off x="5638801" y="6175375"/>
            <a:ext cx="1406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2" name="Text Box 132"/>
          <p:cNvSpPr txBox="1">
            <a:spLocks noChangeArrowheads="1"/>
          </p:cNvSpPr>
          <p:nvPr/>
        </p:nvSpPr>
        <p:spPr bwMode="auto">
          <a:xfrm>
            <a:off x="3681413" y="6132513"/>
            <a:ext cx="1546898" cy="40011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Inappropriate</a:t>
            </a:r>
            <a:endParaRPr lang="th-TH" sz="2000" b="1">
              <a:solidFill>
                <a:schemeClr val="bg1"/>
              </a:solidFill>
            </a:endParaRPr>
          </a:p>
        </p:txBody>
      </p:sp>
      <p:pic>
        <p:nvPicPr>
          <p:cNvPr id="41093" name="Picture 133" descr="ob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75" y="3343275"/>
            <a:ext cx="2159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63"/>
          <p:cNvGrpSpPr>
            <a:grpSpLocks/>
          </p:cNvGrpSpPr>
          <p:nvPr/>
        </p:nvGrpSpPr>
        <p:grpSpPr bwMode="auto">
          <a:xfrm>
            <a:off x="5638800" y="1758951"/>
            <a:ext cx="2959100" cy="1470025"/>
            <a:chOff x="2592" y="1108"/>
            <a:chExt cx="1864" cy="926"/>
          </a:xfrm>
        </p:grpSpPr>
        <p:sp>
          <p:nvSpPr>
            <p:cNvPr id="14442" name="Line 56"/>
            <p:cNvSpPr>
              <a:spLocks noChangeShapeType="1"/>
            </p:cNvSpPr>
            <p:nvPr/>
          </p:nvSpPr>
          <p:spPr bwMode="auto">
            <a:xfrm>
              <a:off x="2592" y="1474"/>
              <a:ext cx="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Freeform 57"/>
            <p:cNvSpPr>
              <a:spLocks/>
            </p:cNvSpPr>
            <p:nvPr/>
          </p:nvSpPr>
          <p:spPr bwMode="auto">
            <a:xfrm>
              <a:off x="2592" y="1250"/>
              <a:ext cx="1864" cy="784"/>
            </a:xfrm>
            <a:custGeom>
              <a:avLst/>
              <a:gdLst>
                <a:gd name="T0" fmla="*/ 0 w 1864"/>
                <a:gd name="T1" fmla="*/ 784 h 784"/>
                <a:gd name="T2" fmla="*/ 0 w 1864"/>
                <a:gd name="T3" fmla="*/ 0 h 784"/>
                <a:gd name="T4" fmla="*/ 1864 w 1864"/>
                <a:gd name="T5" fmla="*/ 0 h 784"/>
                <a:gd name="T6" fmla="*/ 1864 w 1864"/>
                <a:gd name="T7" fmla="*/ 784 h 784"/>
                <a:gd name="T8" fmla="*/ 0 w 1864"/>
                <a:gd name="T9" fmla="*/ 784 h 7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4"/>
                <a:gd name="T16" fmla="*/ 0 h 784"/>
                <a:gd name="T17" fmla="*/ 1864 w 1864"/>
                <a:gd name="T18" fmla="*/ 784 h 7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4" h="784">
                  <a:moveTo>
                    <a:pt x="0" y="784"/>
                  </a:moveTo>
                  <a:lnTo>
                    <a:pt x="0" y="0"/>
                  </a:lnTo>
                  <a:lnTo>
                    <a:pt x="1864" y="0"/>
                  </a:lnTo>
                  <a:lnTo>
                    <a:pt x="1864" y="784"/>
                  </a:lnTo>
                  <a:lnTo>
                    <a:pt x="0" y="78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Line 58"/>
            <p:cNvSpPr>
              <a:spLocks noChangeShapeType="1"/>
            </p:cNvSpPr>
            <p:nvPr/>
          </p:nvSpPr>
          <p:spPr bwMode="auto">
            <a:xfrm>
              <a:off x="3472" y="1250"/>
              <a:ext cx="0" cy="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Line 68"/>
            <p:cNvSpPr>
              <a:spLocks noChangeShapeType="1"/>
            </p:cNvSpPr>
            <p:nvPr/>
          </p:nvSpPr>
          <p:spPr bwMode="auto">
            <a:xfrm>
              <a:off x="2777" y="1249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Line 69"/>
            <p:cNvSpPr>
              <a:spLocks noChangeShapeType="1"/>
            </p:cNvSpPr>
            <p:nvPr/>
          </p:nvSpPr>
          <p:spPr bwMode="auto">
            <a:xfrm>
              <a:off x="2777" y="133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Line 70"/>
            <p:cNvSpPr>
              <a:spLocks noChangeShapeType="1"/>
            </p:cNvSpPr>
            <p:nvPr/>
          </p:nvSpPr>
          <p:spPr bwMode="auto">
            <a:xfrm>
              <a:off x="2777" y="1423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Line 71"/>
            <p:cNvSpPr>
              <a:spLocks noChangeShapeType="1"/>
            </p:cNvSpPr>
            <p:nvPr/>
          </p:nvSpPr>
          <p:spPr bwMode="auto">
            <a:xfrm>
              <a:off x="3011" y="124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Line 72"/>
            <p:cNvSpPr>
              <a:spLocks noChangeShapeType="1"/>
            </p:cNvSpPr>
            <p:nvPr/>
          </p:nvSpPr>
          <p:spPr bwMode="auto">
            <a:xfrm>
              <a:off x="3011" y="133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Line 73"/>
            <p:cNvSpPr>
              <a:spLocks noChangeShapeType="1"/>
            </p:cNvSpPr>
            <p:nvPr/>
          </p:nvSpPr>
          <p:spPr bwMode="auto">
            <a:xfrm>
              <a:off x="3011" y="1420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Line 77"/>
            <p:cNvSpPr>
              <a:spLocks noChangeShapeType="1"/>
            </p:cNvSpPr>
            <p:nvPr/>
          </p:nvSpPr>
          <p:spPr bwMode="auto">
            <a:xfrm>
              <a:off x="2894" y="1338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Line 78"/>
            <p:cNvSpPr>
              <a:spLocks noChangeShapeType="1"/>
            </p:cNvSpPr>
            <p:nvPr/>
          </p:nvSpPr>
          <p:spPr bwMode="auto">
            <a:xfrm flipV="1">
              <a:off x="2894" y="1108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Line 79"/>
            <p:cNvSpPr>
              <a:spLocks noChangeShapeType="1"/>
            </p:cNvSpPr>
            <p:nvPr/>
          </p:nvSpPr>
          <p:spPr bwMode="auto">
            <a:xfrm flipV="1">
              <a:off x="2894" y="1421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Oval 82"/>
            <p:cNvSpPr>
              <a:spLocks noChangeArrowheads="1"/>
            </p:cNvSpPr>
            <p:nvPr/>
          </p:nvSpPr>
          <p:spPr bwMode="auto">
            <a:xfrm>
              <a:off x="3874" y="1480"/>
              <a:ext cx="318" cy="3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5" name="Line 84"/>
            <p:cNvSpPr>
              <a:spLocks noChangeShapeType="1"/>
            </p:cNvSpPr>
            <p:nvPr/>
          </p:nvSpPr>
          <p:spPr bwMode="auto">
            <a:xfrm>
              <a:off x="4030" y="1612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Line 85"/>
            <p:cNvSpPr>
              <a:spLocks noChangeShapeType="1"/>
            </p:cNvSpPr>
            <p:nvPr/>
          </p:nvSpPr>
          <p:spPr bwMode="auto">
            <a:xfrm flipV="1">
              <a:off x="4030" y="1324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Line 86"/>
            <p:cNvSpPr>
              <a:spLocks noChangeShapeType="1"/>
            </p:cNvSpPr>
            <p:nvPr/>
          </p:nvSpPr>
          <p:spPr bwMode="auto">
            <a:xfrm flipV="1">
              <a:off x="4030" y="1716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Line 88"/>
            <p:cNvSpPr>
              <a:spLocks noChangeShapeType="1"/>
            </p:cNvSpPr>
            <p:nvPr/>
          </p:nvSpPr>
          <p:spPr bwMode="auto">
            <a:xfrm rot="-5400000">
              <a:off x="4032" y="1610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Line 89"/>
            <p:cNvSpPr>
              <a:spLocks noChangeShapeType="1"/>
            </p:cNvSpPr>
            <p:nvPr/>
          </p:nvSpPr>
          <p:spPr bwMode="auto">
            <a:xfrm rot="16200000" flipV="1">
              <a:off x="3834" y="1520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Line 90"/>
            <p:cNvSpPr>
              <a:spLocks noChangeShapeType="1"/>
            </p:cNvSpPr>
            <p:nvPr/>
          </p:nvSpPr>
          <p:spPr bwMode="auto">
            <a:xfrm rot="16200000" flipV="1">
              <a:off x="4226" y="1520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64"/>
          <p:cNvGrpSpPr>
            <a:grpSpLocks/>
          </p:cNvGrpSpPr>
          <p:nvPr/>
        </p:nvGrpSpPr>
        <p:grpSpPr bwMode="auto">
          <a:xfrm>
            <a:off x="5638800" y="5299076"/>
            <a:ext cx="2959100" cy="1457325"/>
            <a:chOff x="2592" y="3338"/>
            <a:chExt cx="1864" cy="918"/>
          </a:xfrm>
        </p:grpSpPr>
        <p:sp>
          <p:nvSpPr>
            <p:cNvPr id="14425" name="Line 108"/>
            <p:cNvSpPr>
              <a:spLocks noChangeShapeType="1"/>
            </p:cNvSpPr>
            <p:nvPr/>
          </p:nvSpPr>
          <p:spPr bwMode="auto">
            <a:xfrm>
              <a:off x="2774" y="3889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109"/>
            <p:cNvSpPr>
              <a:spLocks noChangeShapeType="1"/>
            </p:cNvSpPr>
            <p:nvPr/>
          </p:nvSpPr>
          <p:spPr bwMode="auto">
            <a:xfrm>
              <a:off x="2774" y="397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Line 110"/>
            <p:cNvSpPr>
              <a:spLocks noChangeShapeType="1"/>
            </p:cNvSpPr>
            <p:nvPr/>
          </p:nvSpPr>
          <p:spPr bwMode="auto">
            <a:xfrm>
              <a:off x="2774" y="4063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Line 112"/>
            <p:cNvSpPr>
              <a:spLocks noChangeShapeType="1"/>
            </p:cNvSpPr>
            <p:nvPr/>
          </p:nvSpPr>
          <p:spPr bwMode="auto">
            <a:xfrm>
              <a:off x="3005" y="388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Line 113"/>
            <p:cNvSpPr>
              <a:spLocks noChangeShapeType="1"/>
            </p:cNvSpPr>
            <p:nvPr/>
          </p:nvSpPr>
          <p:spPr bwMode="auto">
            <a:xfrm>
              <a:off x="3005" y="397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Line 114"/>
            <p:cNvSpPr>
              <a:spLocks noChangeShapeType="1"/>
            </p:cNvSpPr>
            <p:nvPr/>
          </p:nvSpPr>
          <p:spPr bwMode="auto">
            <a:xfrm>
              <a:off x="3005" y="4060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Line 116"/>
            <p:cNvSpPr>
              <a:spLocks noChangeShapeType="1"/>
            </p:cNvSpPr>
            <p:nvPr/>
          </p:nvSpPr>
          <p:spPr bwMode="auto">
            <a:xfrm>
              <a:off x="2894" y="3978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Line 117"/>
            <p:cNvSpPr>
              <a:spLocks noChangeShapeType="1"/>
            </p:cNvSpPr>
            <p:nvPr/>
          </p:nvSpPr>
          <p:spPr bwMode="auto">
            <a:xfrm flipV="1">
              <a:off x="2894" y="3748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Line 118"/>
            <p:cNvSpPr>
              <a:spLocks noChangeShapeType="1"/>
            </p:cNvSpPr>
            <p:nvPr/>
          </p:nvSpPr>
          <p:spPr bwMode="auto">
            <a:xfrm flipV="1">
              <a:off x="2894" y="4061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Oval 120"/>
            <p:cNvSpPr>
              <a:spLocks noChangeArrowheads="1"/>
            </p:cNvSpPr>
            <p:nvPr/>
          </p:nvSpPr>
          <p:spPr bwMode="auto">
            <a:xfrm>
              <a:off x="3874" y="3568"/>
              <a:ext cx="318" cy="3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5" name="Line 122"/>
            <p:cNvSpPr>
              <a:spLocks noChangeShapeType="1"/>
            </p:cNvSpPr>
            <p:nvPr/>
          </p:nvSpPr>
          <p:spPr bwMode="auto">
            <a:xfrm>
              <a:off x="4030" y="3700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Line 123"/>
            <p:cNvSpPr>
              <a:spLocks noChangeShapeType="1"/>
            </p:cNvSpPr>
            <p:nvPr/>
          </p:nvSpPr>
          <p:spPr bwMode="auto">
            <a:xfrm flipV="1">
              <a:off x="4030" y="3412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Line 124"/>
            <p:cNvSpPr>
              <a:spLocks noChangeShapeType="1"/>
            </p:cNvSpPr>
            <p:nvPr/>
          </p:nvSpPr>
          <p:spPr bwMode="auto">
            <a:xfrm flipV="1">
              <a:off x="4030" y="3804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Line 126"/>
            <p:cNvSpPr>
              <a:spLocks noChangeShapeType="1"/>
            </p:cNvSpPr>
            <p:nvPr/>
          </p:nvSpPr>
          <p:spPr bwMode="auto">
            <a:xfrm rot="-5400000">
              <a:off x="4032" y="3698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Line 127"/>
            <p:cNvSpPr>
              <a:spLocks noChangeShapeType="1"/>
            </p:cNvSpPr>
            <p:nvPr/>
          </p:nvSpPr>
          <p:spPr bwMode="auto">
            <a:xfrm rot="16200000" flipV="1">
              <a:off x="3834" y="3608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Line 128"/>
            <p:cNvSpPr>
              <a:spLocks noChangeShapeType="1"/>
            </p:cNvSpPr>
            <p:nvPr/>
          </p:nvSpPr>
          <p:spPr bwMode="auto">
            <a:xfrm rot="16200000" flipV="1">
              <a:off x="4226" y="3608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Freeform 62"/>
            <p:cNvSpPr>
              <a:spLocks/>
            </p:cNvSpPr>
            <p:nvPr/>
          </p:nvSpPr>
          <p:spPr bwMode="auto">
            <a:xfrm>
              <a:off x="2592" y="3338"/>
              <a:ext cx="1864" cy="784"/>
            </a:xfrm>
            <a:custGeom>
              <a:avLst/>
              <a:gdLst>
                <a:gd name="T0" fmla="*/ 0 w 1864"/>
                <a:gd name="T1" fmla="*/ 784 h 784"/>
                <a:gd name="T2" fmla="*/ 0 w 1864"/>
                <a:gd name="T3" fmla="*/ 0 h 784"/>
                <a:gd name="T4" fmla="*/ 1864 w 1864"/>
                <a:gd name="T5" fmla="*/ 0 h 784"/>
                <a:gd name="T6" fmla="*/ 1864 w 1864"/>
                <a:gd name="T7" fmla="*/ 784 h 784"/>
                <a:gd name="T8" fmla="*/ 0 w 1864"/>
                <a:gd name="T9" fmla="*/ 784 h 7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4"/>
                <a:gd name="T16" fmla="*/ 0 h 784"/>
                <a:gd name="T17" fmla="*/ 1864 w 1864"/>
                <a:gd name="T18" fmla="*/ 784 h 7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4" h="784">
                  <a:moveTo>
                    <a:pt x="0" y="784"/>
                  </a:moveTo>
                  <a:lnTo>
                    <a:pt x="0" y="0"/>
                  </a:lnTo>
                  <a:lnTo>
                    <a:pt x="1864" y="0"/>
                  </a:lnTo>
                  <a:lnTo>
                    <a:pt x="1864" y="784"/>
                  </a:lnTo>
                  <a:lnTo>
                    <a:pt x="0" y="78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81189" y="1901826"/>
            <a:ext cx="2212975" cy="1711325"/>
            <a:chOff x="709" y="2078"/>
            <a:chExt cx="1505" cy="1165"/>
          </a:xfrm>
        </p:grpSpPr>
        <p:sp>
          <p:nvSpPr>
            <p:cNvPr id="14418" name="Freeform 22"/>
            <p:cNvSpPr>
              <a:spLocks/>
            </p:cNvSpPr>
            <p:nvPr/>
          </p:nvSpPr>
          <p:spPr bwMode="auto">
            <a:xfrm>
              <a:off x="1333" y="2244"/>
              <a:ext cx="396" cy="657"/>
            </a:xfrm>
            <a:custGeom>
              <a:avLst/>
              <a:gdLst>
                <a:gd name="T0" fmla="*/ 0 w 396"/>
                <a:gd name="T1" fmla="*/ 657 h 657"/>
                <a:gd name="T2" fmla="*/ 0 w 396"/>
                <a:gd name="T3" fmla="*/ 507 h 657"/>
                <a:gd name="T4" fmla="*/ 245 w 396"/>
                <a:gd name="T5" fmla="*/ 363 h 657"/>
                <a:gd name="T6" fmla="*/ 245 w 396"/>
                <a:gd name="T7" fmla="*/ 84 h 657"/>
                <a:gd name="T8" fmla="*/ 396 w 396"/>
                <a:gd name="T9" fmla="*/ 0 h 657"/>
                <a:gd name="T10" fmla="*/ 396 w 396"/>
                <a:gd name="T11" fmla="*/ 423 h 657"/>
                <a:gd name="T12" fmla="*/ 0 w 396"/>
                <a:gd name="T13" fmla="*/ 657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6"/>
                <a:gd name="T22" fmla="*/ 0 h 657"/>
                <a:gd name="T23" fmla="*/ 396 w 396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6" h="657">
                  <a:moveTo>
                    <a:pt x="0" y="657"/>
                  </a:moveTo>
                  <a:lnTo>
                    <a:pt x="0" y="507"/>
                  </a:lnTo>
                  <a:lnTo>
                    <a:pt x="245" y="363"/>
                  </a:lnTo>
                  <a:lnTo>
                    <a:pt x="245" y="84"/>
                  </a:lnTo>
                  <a:lnTo>
                    <a:pt x="396" y="0"/>
                  </a:lnTo>
                  <a:lnTo>
                    <a:pt x="396" y="423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23"/>
            <p:cNvSpPr>
              <a:spLocks/>
            </p:cNvSpPr>
            <p:nvPr/>
          </p:nvSpPr>
          <p:spPr bwMode="auto">
            <a:xfrm>
              <a:off x="710" y="2586"/>
              <a:ext cx="1105" cy="656"/>
            </a:xfrm>
            <a:custGeom>
              <a:avLst/>
              <a:gdLst>
                <a:gd name="T0" fmla="*/ 1104 w 1105"/>
                <a:gd name="T1" fmla="*/ 656 h 656"/>
                <a:gd name="T2" fmla="*/ 0 w 1105"/>
                <a:gd name="T3" fmla="*/ 360 h 656"/>
                <a:gd name="T4" fmla="*/ 0 w 1105"/>
                <a:gd name="T5" fmla="*/ 0 h 656"/>
                <a:gd name="T6" fmla="*/ 626 w 1105"/>
                <a:gd name="T7" fmla="*/ 168 h 656"/>
                <a:gd name="T8" fmla="*/ 626 w 1105"/>
                <a:gd name="T9" fmla="*/ 312 h 656"/>
                <a:gd name="T10" fmla="*/ 1105 w 1105"/>
                <a:gd name="T11" fmla="*/ 440 h 656"/>
                <a:gd name="T12" fmla="*/ 1104 w 1105"/>
                <a:gd name="T13" fmla="*/ 656 h 6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5"/>
                <a:gd name="T22" fmla="*/ 0 h 656"/>
                <a:gd name="T23" fmla="*/ 1105 w 1105"/>
                <a:gd name="T24" fmla="*/ 656 h 6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5" h="656">
                  <a:moveTo>
                    <a:pt x="1104" y="656"/>
                  </a:moveTo>
                  <a:lnTo>
                    <a:pt x="0" y="360"/>
                  </a:lnTo>
                  <a:lnTo>
                    <a:pt x="0" y="0"/>
                  </a:lnTo>
                  <a:lnTo>
                    <a:pt x="626" y="168"/>
                  </a:lnTo>
                  <a:lnTo>
                    <a:pt x="626" y="312"/>
                  </a:lnTo>
                  <a:lnTo>
                    <a:pt x="1105" y="440"/>
                  </a:lnTo>
                  <a:lnTo>
                    <a:pt x="1104" y="656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Freeform 24"/>
            <p:cNvSpPr>
              <a:spLocks/>
            </p:cNvSpPr>
            <p:nvPr/>
          </p:nvSpPr>
          <p:spPr bwMode="auto">
            <a:xfrm>
              <a:off x="709" y="2445"/>
              <a:ext cx="870" cy="309"/>
            </a:xfrm>
            <a:custGeom>
              <a:avLst/>
              <a:gdLst>
                <a:gd name="T0" fmla="*/ 0 w 870"/>
                <a:gd name="T1" fmla="*/ 141 h 309"/>
                <a:gd name="T2" fmla="*/ 245 w 870"/>
                <a:gd name="T3" fmla="*/ 0 h 309"/>
                <a:gd name="T4" fmla="*/ 870 w 870"/>
                <a:gd name="T5" fmla="*/ 165 h 309"/>
                <a:gd name="T6" fmla="*/ 627 w 870"/>
                <a:gd name="T7" fmla="*/ 309 h 309"/>
                <a:gd name="T8" fmla="*/ 0 w 870"/>
                <a:gd name="T9" fmla="*/ 14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0"/>
                <a:gd name="T16" fmla="*/ 0 h 309"/>
                <a:gd name="T17" fmla="*/ 870 w 870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0" h="309">
                  <a:moveTo>
                    <a:pt x="0" y="141"/>
                  </a:moveTo>
                  <a:lnTo>
                    <a:pt x="245" y="0"/>
                  </a:lnTo>
                  <a:lnTo>
                    <a:pt x="870" y="165"/>
                  </a:lnTo>
                  <a:lnTo>
                    <a:pt x="627" y="309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25"/>
            <p:cNvSpPr>
              <a:spLocks/>
            </p:cNvSpPr>
            <p:nvPr/>
          </p:nvSpPr>
          <p:spPr bwMode="auto">
            <a:xfrm>
              <a:off x="955" y="2166"/>
              <a:ext cx="624" cy="447"/>
            </a:xfrm>
            <a:custGeom>
              <a:avLst/>
              <a:gdLst>
                <a:gd name="T0" fmla="*/ 624 w 624"/>
                <a:gd name="T1" fmla="*/ 447 h 447"/>
                <a:gd name="T2" fmla="*/ 0 w 624"/>
                <a:gd name="T3" fmla="*/ 279 h 447"/>
                <a:gd name="T4" fmla="*/ 0 w 624"/>
                <a:gd name="T5" fmla="*/ 0 h 447"/>
                <a:gd name="T6" fmla="*/ 624 w 624"/>
                <a:gd name="T7" fmla="*/ 168 h 447"/>
                <a:gd name="T8" fmla="*/ 624 w 624"/>
                <a:gd name="T9" fmla="*/ 447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447"/>
                <a:gd name="T17" fmla="*/ 624 w 624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447">
                  <a:moveTo>
                    <a:pt x="624" y="447"/>
                  </a:moveTo>
                  <a:lnTo>
                    <a:pt x="0" y="279"/>
                  </a:lnTo>
                  <a:lnTo>
                    <a:pt x="0" y="0"/>
                  </a:lnTo>
                  <a:lnTo>
                    <a:pt x="624" y="168"/>
                  </a:lnTo>
                  <a:lnTo>
                    <a:pt x="624" y="447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Freeform 26"/>
            <p:cNvSpPr>
              <a:spLocks/>
            </p:cNvSpPr>
            <p:nvPr/>
          </p:nvSpPr>
          <p:spPr bwMode="auto">
            <a:xfrm>
              <a:off x="1333" y="2667"/>
              <a:ext cx="881" cy="360"/>
            </a:xfrm>
            <a:custGeom>
              <a:avLst/>
              <a:gdLst>
                <a:gd name="T0" fmla="*/ 0 w 881"/>
                <a:gd name="T1" fmla="*/ 231 h 360"/>
                <a:gd name="T2" fmla="*/ 480 w 881"/>
                <a:gd name="T3" fmla="*/ 360 h 360"/>
                <a:gd name="T4" fmla="*/ 881 w 881"/>
                <a:gd name="T5" fmla="*/ 126 h 360"/>
                <a:gd name="T6" fmla="*/ 396 w 881"/>
                <a:gd name="T7" fmla="*/ 0 h 360"/>
                <a:gd name="T8" fmla="*/ 0 w 881"/>
                <a:gd name="T9" fmla="*/ 231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1"/>
                <a:gd name="T16" fmla="*/ 0 h 360"/>
                <a:gd name="T17" fmla="*/ 881 w 881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1" h="360">
                  <a:moveTo>
                    <a:pt x="0" y="231"/>
                  </a:moveTo>
                  <a:lnTo>
                    <a:pt x="480" y="360"/>
                  </a:lnTo>
                  <a:lnTo>
                    <a:pt x="881" y="126"/>
                  </a:lnTo>
                  <a:lnTo>
                    <a:pt x="396" y="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27"/>
            <p:cNvSpPr>
              <a:spLocks/>
            </p:cNvSpPr>
            <p:nvPr/>
          </p:nvSpPr>
          <p:spPr bwMode="auto">
            <a:xfrm>
              <a:off x="1813" y="2796"/>
              <a:ext cx="399" cy="447"/>
            </a:xfrm>
            <a:custGeom>
              <a:avLst/>
              <a:gdLst>
                <a:gd name="T0" fmla="*/ 3 w 399"/>
                <a:gd name="T1" fmla="*/ 231 h 447"/>
                <a:gd name="T2" fmla="*/ 0 w 399"/>
                <a:gd name="T3" fmla="*/ 447 h 447"/>
                <a:gd name="T4" fmla="*/ 399 w 399"/>
                <a:gd name="T5" fmla="*/ 220 h 447"/>
                <a:gd name="T6" fmla="*/ 399 w 399"/>
                <a:gd name="T7" fmla="*/ 0 h 447"/>
                <a:gd name="T8" fmla="*/ 3 w 399"/>
                <a:gd name="T9" fmla="*/ 231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9"/>
                <a:gd name="T16" fmla="*/ 0 h 447"/>
                <a:gd name="T17" fmla="*/ 399 w 399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9" h="447">
                  <a:moveTo>
                    <a:pt x="3" y="231"/>
                  </a:moveTo>
                  <a:lnTo>
                    <a:pt x="0" y="447"/>
                  </a:lnTo>
                  <a:lnTo>
                    <a:pt x="399" y="220"/>
                  </a:lnTo>
                  <a:lnTo>
                    <a:pt x="399" y="0"/>
                  </a:lnTo>
                  <a:lnTo>
                    <a:pt x="3" y="231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Freeform 28"/>
            <p:cNvSpPr>
              <a:spLocks/>
            </p:cNvSpPr>
            <p:nvPr/>
          </p:nvSpPr>
          <p:spPr bwMode="auto">
            <a:xfrm>
              <a:off x="955" y="2078"/>
              <a:ext cx="774" cy="259"/>
            </a:xfrm>
            <a:custGeom>
              <a:avLst/>
              <a:gdLst>
                <a:gd name="T0" fmla="*/ 774 w 774"/>
                <a:gd name="T1" fmla="*/ 166 h 259"/>
                <a:gd name="T2" fmla="*/ 153 w 774"/>
                <a:gd name="T3" fmla="*/ 0 h 259"/>
                <a:gd name="T4" fmla="*/ 0 w 774"/>
                <a:gd name="T5" fmla="*/ 88 h 259"/>
                <a:gd name="T6" fmla="*/ 621 w 774"/>
                <a:gd name="T7" fmla="*/ 259 h 259"/>
                <a:gd name="T8" fmla="*/ 774 w 774"/>
                <a:gd name="T9" fmla="*/ 166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4"/>
                <a:gd name="T16" fmla="*/ 0 h 259"/>
                <a:gd name="T17" fmla="*/ 774 w 77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4" h="259">
                  <a:moveTo>
                    <a:pt x="774" y="166"/>
                  </a:moveTo>
                  <a:lnTo>
                    <a:pt x="153" y="0"/>
                  </a:lnTo>
                  <a:lnTo>
                    <a:pt x="0" y="88"/>
                  </a:lnTo>
                  <a:lnTo>
                    <a:pt x="621" y="259"/>
                  </a:lnTo>
                  <a:lnTo>
                    <a:pt x="774" y="166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0" name="Oval 30"/>
          <p:cNvSpPr>
            <a:spLocks noChangeArrowheads="1"/>
          </p:cNvSpPr>
          <p:nvPr/>
        </p:nvSpPr>
        <p:spPr bwMode="auto">
          <a:xfrm rot="3600000">
            <a:off x="2368551" y="2216151"/>
            <a:ext cx="258762" cy="173037"/>
          </a:xfrm>
          <a:prstGeom prst="ellipse">
            <a:avLst/>
          </a:prstGeom>
          <a:gradFill rotWithShape="1">
            <a:gsLst>
              <a:gs pos="0">
                <a:srgbClr val="228722"/>
              </a:gs>
              <a:gs pos="50000">
                <a:srgbClr val="33CC33"/>
              </a:gs>
              <a:gs pos="100000">
                <a:srgbClr val="22872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3300413" y="2927350"/>
            <a:ext cx="349250" cy="198438"/>
          </a:xfrm>
          <a:prstGeom prst="ellipse">
            <a:avLst/>
          </a:prstGeom>
          <a:gradFill rotWithShape="1">
            <a:gsLst>
              <a:gs pos="0">
                <a:srgbClr val="228722"/>
              </a:gs>
              <a:gs pos="50000">
                <a:srgbClr val="33CC33"/>
              </a:gs>
              <a:gs pos="100000">
                <a:srgbClr val="228722"/>
              </a:gs>
            </a:gsLst>
            <a:lin ang="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2" name="Line 192"/>
          <p:cNvSpPr>
            <a:spLocks noChangeShapeType="1"/>
          </p:cNvSpPr>
          <p:nvPr/>
        </p:nvSpPr>
        <p:spPr bwMode="auto">
          <a:xfrm flipH="1">
            <a:off x="4051300" y="45847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75" name="Line 215"/>
          <p:cNvSpPr>
            <a:spLocks noChangeShapeType="1"/>
          </p:cNvSpPr>
          <p:nvPr/>
        </p:nvSpPr>
        <p:spPr bwMode="auto">
          <a:xfrm>
            <a:off x="5003801" y="4584700"/>
            <a:ext cx="2905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1" name="Text Box 221"/>
          <p:cNvSpPr txBox="1">
            <a:spLocks noChangeArrowheads="1"/>
          </p:cNvSpPr>
          <p:nvPr/>
        </p:nvSpPr>
        <p:spPr bwMode="auto">
          <a:xfrm>
            <a:off x="3683000" y="5281613"/>
            <a:ext cx="1546898" cy="40011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Inappropriate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1184" name="Rectangle 224"/>
          <p:cNvSpPr>
            <a:spLocks noChangeArrowheads="1"/>
          </p:cNvSpPr>
          <p:nvPr/>
        </p:nvSpPr>
        <p:spPr bwMode="auto">
          <a:xfrm>
            <a:off x="1685926" y="1104900"/>
            <a:ext cx="8774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1. Choose the view that has the fewest number of hidden lines.</a:t>
            </a:r>
            <a:endParaRPr lang="th-TH" sz="2400"/>
          </a:p>
        </p:txBody>
      </p:sp>
      <p:sp>
        <p:nvSpPr>
          <p:cNvPr id="41192" name="Line 232"/>
          <p:cNvSpPr>
            <a:spLocks noChangeShapeType="1"/>
          </p:cNvSpPr>
          <p:nvPr/>
        </p:nvSpPr>
        <p:spPr bwMode="auto">
          <a:xfrm>
            <a:off x="7035800" y="6269038"/>
            <a:ext cx="0" cy="27305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58"/>
          <p:cNvGrpSpPr>
            <a:grpSpLocks/>
          </p:cNvGrpSpPr>
          <p:nvPr/>
        </p:nvGrpSpPr>
        <p:grpSpPr bwMode="auto">
          <a:xfrm>
            <a:off x="5638800" y="3444875"/>
            <a:ext cx="2971800" cy="1816100"/>
            <a:chOff x="2592" y="2170"/>
            <a:chExt cx="1872" cy="1144"/>
          </a:xfrm>
        </p:grpSpPr>
        <p:sp>
          <p:nvSpPr>
            <p:cNvPr id="14400" name="Oval 32"/>
            <p:cNvSpPr>
              <a:spLocks noChangeArrowheads="1"/>
            </p:cNvSpPr>
            <p:nvPr/>
          </p:nvSpPr>
          <p:spPr bwMode="auto">
            <a:xfrm>
              <a:off x="2778" y="2338"/>
              <a:ext cx="234" cy="2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1" name="Freeform 33"/>
            <p:cNvSpPr>
              <a:spLocks/>
            </p:cNvSpPr>
            <p:nvPr/>
          </p:nvSpPr>
          <p:spPr bwMode="auto">
            <a:xfrm>
              <a:off x="2592" y="2170"/>
              <a:ext cx="1872" cy="1002"/>
            </a:xfrm>
            <a:custGeom>
              <a:avLst/>
              <a:gdLst>
                <a:gd name="T0" fmla="*/ 0 w 1872"/>
                <a:gd name="T1" fmla="*/ 0 h 1002"/>
                <a:gd name="T2" fmla="*/ 0 w 1872"/>
                <a:gd name="T3" fmla="*/ 1002 h 1002"/>
                <a:gd name="T4" fmla="*/ 1872 w 1872"/>
                <a:gd name="T5" fmla="*/ 1002 h 1002"/>
                <a:gd name="T6" fmla="*/ 1872 w 1872"/>
                <a:gd name="T7" fmla="*/ 720 h 1002"/>
                <a:gd name="T8" fmla="*/ 882 w 1872"/>
                <a:gd name="T9" fmla="*/ 720 h 1002"/>
                <a:gd name="T10" fmla="*/ 882 w 1872"/>
                <a:gd name="T11" fmla="*/ 0 h 1002"/>
                <a:gd name="T12" fmla="*/ 0 w 1872"/>
                <a:gd name="T13" fmla="*/ 0 h 10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1002"/>
                <a:gd name="T23" fmla="*/ 1872 w 1872"/>
                <a:gd name="T24" fmla="*/ 1002 h 10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1002">
                  <a:moveTo>
                    <a:pt x="0" y="0"/>
                  </a:moveTo>
                  <a:lnTo>
                    <a:pt x="0" y="1002"/>
                  </a:lnTo>
                  <a:lnTo>
                    <a:pt x="1872" y="1002"/>
                  </a:lnTo>
                  <a:lnTo>
                    <a:pt x="1872" y="720"/>
                  </a:lnTo>
                  <a:lnTo>
                    <a:pt x="882" y="720"/>
                  </a:lnTo>
                  <a:lnTo>
                    <a:pt x="88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Line 34"/>
            <p:cNvSpPr>
              <a:spLocks noChangeShapeType="1"/>
            </p:cNvSpPr>
            <p:nvPr/>
          </p:nvSpPr>
          <p:spPr bwMode="auto">
            <a:xfrm>
              <a:off x="2592" y="2716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Line 38"/>
            <p:cNvSpPr>
              <a:spLocks noChangeShapeType="1"/>
            </p:cNvSpPr>
            <p:nvPr/>
          </p:nvSpPr>
          <p:spPr bwMode="auto">
            <a:xfrm>
              <a:off x="4032" y="300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Line 39"/>
            <p:cNvSpPr>
              <a:spLocks noChangeShapeType="1"/>
            </p:cNvSpPr>
            <p:nvPr/>
          </p:nvSpPr>
          <p:spPr bwMode="auto">
            <a:xfrm flipV="1">
              <a:off x="4032" y="2742"/>
              <a:ext cx="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Line 40"/>
            <p:cNvSpPr>
              <a:spLocks noChangeShapeType="1"/>
            </p:cNvSpPr>
            <p:nvPr/>
          </p:nvSpPr>
          <p:spPr bwMode="auto">
            <a:xfrm flipV="1">
              <a:off x="4032" y="3095"/>
              <a:ext cx="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Line 42"/>
            <p:cNvSpPr>
              <a:spLocks noChangeShapeType="1"/>
            </p:cNvSpPr>
            <p:nvPr/>
          </p:nvSpPr>
          <p:spPr bwMode="auto">
            <a:xfrm>
              <a:off x="2891" y="2425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Line 43"/>
            <p:cNvSpPr>
              <a:spLocks noChangeShapeType="1"/>
            </p:cNvSpPr>
            <p:nvPr/>
          </p:nvSpPr>
          <p:spPr bwMode="auto">
            <a:xfrm flipV="1">
              <a:off x="2891" y="2191"/>
              <a:ext cx="0" cy="1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Line 44"/>
            <p:cNvSpPr>
              <a:spLocks noChangeShapeType="1"/>
            </p:cNvSpPr>
            <p:nvPr/>
          </p:nvSpPr>
          <p:spPr bwMode="auto">
            <a:xfrm flipV="1">
              <a:off x="2891" y="2529"/>
              <a:ext cx="0" cy="2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Line 46"/>
            <p:cNvSpPr>
              <a:spLocks noChangeShapeType="1"/>
            </p:cNvSpPr>
            <p:nvPr/>
          </p:nvSpPr>
          <p:spPr bwMode="auto">
            <a:xfrm rot="-5400000">
              <a:off x="2893" y="2423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Line 47"/>
            <p:cNvSpPr>
              <a:spLocks noChangeShapeType="1"/>
            </p:cNvSpPr>
            <p:nvPr/>
          </p:nvSpPr>
          <p:spPr bwMode="auto">
            <a:xfrm rot="16200000" flipV="1">
              <a:off x="2716" y="2354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Line 48"/>
            <p:cNvSpPr>
              <a:spLocks noChangeShapeType="1"/>
            </p:cNvSpPr>
            <p:nvPr/>
          </p:nvSpPr>
          <p:spPr bwMode="auto">
            <a:xfrm rot="16200000" flipV="1">
              <a:off x="3077" y="2343"/>
              <a:ext cx="0" cy="2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233"/>
            <p:cNvSpPr>
              <a:spLocks noChangeShapeType="1"/>
            </p:cNvSpPr>
            <p:nvPr/>
          </p:nvSpPr>
          <p:spPr bwMode="auto">
            <a:xfrm>
              <a:off x="3875" y="2893"/>
              <a:ext cx="0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Line 234"/>
            <p:cNvSpPr>
              <a:spLocks noChangeShapeType="1"/>
            </p:cNvSpPr>
            <p:nvPr/>
          </p:nvSpPr>
          <p:spPr bwMode="auto">
            <a:xfrm>
              <a:off x="3875" y="2995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235"/>
            <p:cNvSpPr>
              <a:spLocks noChangeShapeType="1"/>
            </p:cNvSpPr>
            <p:nvPr/>
          </p:nvSpPr>
          <p:spPr bwMode="auto">
            <a:xfrm>
              <a:off x="3875" y="309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Line 236"/>
            <p:cNvSpPr>
              <a:spLocks noChangeShapeType="1"/>
            </p:cNvSpPr>
            <p:nvPr/>
          </p:nvSpPr>
          <p:spPr bwMode="auto">
            <a:xfrm>
              <a:off x="4195" y="2896"/>
              <a:ext cx="0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Line 237"/>
            <p:cNvSpPr>
              <a:spLocks noChangeShapeType="1"/>
            </p:cNvSpPr>
            <p:nvPr/>
          </p:nvSpPr>
          <p:spPr bwMode="auto">
            <a:xfrm>
              <a:off x="4195" y="2998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Line 238"/>
            <p:cNvSpPr>
              <a:spLocks noChangeShapeType="1"/>
            </p:cNvSpPr>
            <p:nvPr/>
          </p:nvSpPr>
          <p:spPr bwMode="auto">
            <a:xfrm>
              <a:off x="4195" y="3097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1"/>
          <p:cNvGrpSpPr>
            <a:grpSpLocks/>
          </p:cNvGrpSpPr>
          <p:nvPr/>
        </p:nvGrpSpPr>
        <p:grpSpPr bwMode="auto">
          <a:xfrm>
            <a:off x="3810000" y="3441701"/>
            <a:ext cx="1485900" cy="1781175"/>
            <a:chOff x="1440" y="2168"/>
            <a:chExt cx="936" cy="1122"/>
          </a:xfrm>
        </p:grpSpPr>
        <p:sp>
          <p:nvSpPr>
            <p:cNvPr id="14379" name="Line 202"/>
            <p:cNvSpPr>
              <a:spLocks noChangeShapeType="1"/>
            </p:cNvSpPr>
            <p:nvPr/>
          </p:nvSpPr>
          <p:spPr bwMode="auto">
            <a:xfrm rot="16200000" flipH="1">
              <a:off x="1613" y="230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60"/>
            <p:cNvGrpSpPr>
              <a:grpSpLocks/>
            </p:cNvGrpSpPr>
            <p:nvPr/>
          </p:nvGrpSpPr>
          <p:grpSpPr bwMode="auto">
            <a:xfrm>
              <a:off x="1440" y="2168"/>
              <a:ext cx="936" cy="1122"/>
              <a:chOff x="1440" y="2168"/>
              <a:chExt cx="936" cy="1122"/>
            </a:xfrm>
          </p:grpSpPr>
          <p:sp>
            <p:nvSpPr>
              <p:cNvPr id="14381" name="Line 196"/>
              <p:cNvSpPr>
                <a:spLocks noChangeShapeType="1"/>
              </p:cNvSpPr>
              <p:nvPr/>
            </p:nvSpPr>
            <p:spPr bwMode="auto">
              <a:xfrm flipH="1">
                <a:off x="1989" y="3003"/>
                <a:ext cx="0" cy="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2" name="Line 197"/>
              <p:cNvSpPr>
                <a:spLocks noChangeShapeType="1"/>
              </p:cNvSpPr>
              <p:nvPr/>
            </p:nvSpPr>
            <p:spPr bwMode="auto">
              <a:xfrm flipH="1" flipV="1">
                <a:off x="1989" y="2766"/>
                <a:ext cx="0" cy="2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3" name="Line 198"/>
              <p:cNvSpPr>
                <a:spLocks noChangeShapeType="1"/>
              </p:cNvSpPr>
              <p:nvPr/>
            </p:nvSpPr>
            <p:spPr bwMode="auto">
              <a:xfrm flipH="1" flipV="1">
                <a:off x="1989" y="3089"/>
                <a:ext cx="0" cy="2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Freeform 200"/>
              <p:cNvSpPr>
                <a:spLocks/>
              </p:cNvSpPr>
              <p:nvPr/>
            </p:nvSpPr>
            <p:spPr bwMode="auto">
              <a:xfrm flipH="1">
                <a:off x="1592" y="2168"/>
                <a:ext cx="784" cy="1000"/>
              </a:xfrm>
              <a:custGeom>
                <a:avLst/>
                <a:gdLst>
                  <a:gd name="T0" fmla="*/ 568 w 784"/>
                  <a:gd name="T1" fmla="*/ 0 h 1000"/>
                  <a:gd name="T2" fmla="*/ 568 w 784"/>
                  <a:gd name="T3" fmla="*/ 544 h 1000"/>
                  <a:gd name="T4" fmla="*/ 0 w 784"/>
                  <a:gd name="T5" fmla="*/ 544 h 1000"/>
                  <a:gd name="T6" fmla="*/ 0 w 784"/>
                  <a:gd name="T7" fmla="*/ 1000 h 1000"/>
                  <a:gd name="T8" fmla="*/ 784 w 784"/>
                  <a:gd name="T9" fmla="*/ 1000 h 1000"/>
                  <a:gd name="T10" fmla="*/ 784 w 784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1000"/>
                  <a:gd name="T20" fmla="*/ 784 w 784"/>
                  <a:gd name="T21" fmla="*/ 1000 h 10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1000">
                    <a:moveTo>
                      <a:pt x="568" y="0"/>
                    </a:moveTo>
                    <a:lnTo>
                      <a:pt x="568" y="544"/>
                    </a:lnTo>
                    <a:lnTo>
                      <a:pt x="0" y="544"/>
                    </a:lnTo>
                    <a:lnTo>
                      <a:pt x="0" y="1000"/>
                    </a:lnTo>
                    <a:lnTo>
                      <a:pt x="784" y="1000"/>
                    </a:lnTo>
                    <a:lnTo>
                      <a:pt x="78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203"/>
              <p:cNvSpPr>
                <a:spLocks noChangeShapeType="1"/>
              </p:cNvSpPr>
              <p:nvPr/>
            </p:nvSpPr>
            <p:spPr bwMode="auto">
              <a:xfrm rot="16200000" flipH="1">
                <a:off x="1700" y="2303"/>
                <a:ext cx="0" cy="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Line 204"/>
              <p:cNvSpPr>
                <a:spLocks noChangeShapeType="1"/>
              </p:cNvSpPr>
              <p:nvPr/>
            </p:nvSpPr>
            <p:spPr bwMode="auto">
              <a:xfrm rot="16200000" flipH="1">
                <a:off x="1782" y="2308"/>
                <a:ext cx="0" cy="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Line 206"/>
              <p:cNvSpPr>
                <a:spLocks noChangeShapeType="1"/>
              </p:cNvSpPr>
              <p:nvPr/>
            </p:nvSpPr>
            <p:spPr bwMode="auto">
              <a:xfrm rot="16200000" flipH="1">
                <a:off x="1610" y="2534"/>
                <a:ext cx="0" cy="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Line 207"/>
              <p:cNvSpPr>
                <a:spLocks noChangeShapeType="1"/>
              </p:cNvSpPr>
              <p:nvPr/>
            </p:nvSpPr>
            <p:spPr bwMode="auto">
              <a:xfrm rot="16200000" flipH="1">
                <a:off x="1697" y="2534"/>
                <a:ext cx="0" cy="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208"/>
              <p:cNvSpPr>
                <a:spLocks noChangeShapeType="1"/>
              </p:cNvSpPr>
              <p:nvPr/>
            </p:nvSpPr>
            <p:spPr bwMode="auto">
              <a:xfrm rot="16200000" flipH="1">
                <a:off x="1779" y="2539"/>
                <a:ext cx="0" cy="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Line 210"/>
              <p:cNvSpPr>
                <a:spLocks noChangeShapeType="1"/>
              </p:cNvSpPr>
              <p:nvPr/>
            </p:nvSpPr>
            <p:spPr bwMode="auto">
              <a:xfrm rot="16200000" flipH="1">
                <a:off x="1696" y="24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1" name="Line 211"/>
              <p:cNvSpPr>
                <a:spLocks noChangeShapeType="1"/>
              </p:cNvSpPr>
              <p:nvPr/>
            </p:nvSpPr>
            <p:spPr bwMode="auto">
              <a:xfrm rot="-5400000" flipH="1" flipV="1">
                <a:off x="1538" y="2352"/>
                <a:ext cx="0" cy="1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2" name="Line 212"/>
              <p:cNvSpPr>
                <a:spLocks noChangeShapeType="1"/>
              </p:cNvSpPr>
              <p:nvPr/>
            </p:nvSpPr>
            <p:spPr bwMode="auto">
              <a:xfrm rot="-5400000" flipH="1" flipV="1">
                <a:off x="1851" y="2352"/>
                <a:ext cx="0" cy="1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3" name="Line 214"/>
              <p:cNvSpPr>
                <a:spLocks noChangeShapeType="1"/>
              </p:cNvSpPr>
              <p:nvPr/>
            </p:nvSpPr>
            <p:spPr bwMode="auto">
              <a:xfrm rot="5400000">
                <a:off x="1701" y="2056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4" name="Line 242"/>
              <p:cNvSpPr>
                <a:spLocks noChangeShapeType="1"/>
              </p:cNvSpPr>
              <p:nvPr/>
            </p:nvSpPr>
            <p:spPr bwMode="auto">
              <a:xfrm>
                <a:off x="1823" y="2885"/>
                <a:ext cx="0" cy="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5" name="Line 243"/>
              <p:cNvSpPr>
                <a:spLocks noChangeShapeType="1"/>
              </p:cNvSpPr>
              <p:nvPr/>
            </p:nvSpPr>
            <p:spPr bwMode="auto">
              <a:xfrm>
                <a:off x="1823" y="2987"/>
                <a:ext cx="0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6" name="Line 244"/>
              <p:cNvSpPr>
                <a:spLocks noChangeShapeType="1"/>
              </p:cNvSpPr>
              <p:nvPr/>
            </p:nvSpPr>
            <p:spPr bwMode="auto">
              <a:xfrm>
                <a:off x="1823" y="3086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7" name="Line 245"/>
              <p:cNvSpPr>
                <a:spLocks noChangeShapeType="1"/>
              </p:cNvSpPr>
              <p:nvPr/>
            </p:nvSpPr>
            <p:spPr bwMode="auto">
              <a:xfrm>
                <a:off x="2143" y="2888"/>
                <a:ext cx="0" cy="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246"/>
              <p:cNvSpPr>
                <a:spLocks noChangeShapeType="1"/>
              </p:cNvSpPr>
              <p:nvPr/>
            </p:nvSpPr>
            <p:spPr bwMode="auto">
              <a:xfrm>
                <a:off x="2143" y="2990"/>
                <a:ext cx="0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Line 247"/>
              <p:cNvSpPr>
                <a:spLocks noChangeShapeType="1"/>
              </p:cNvSpPr>
              <p:nvPr/>
            </p:nvSpPr>
            <p:spPr bwMode="auto">
              <a:xfrm>
                <a:off x="2143" y="3089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259"/>
          <p:cNvGrpSpPr>
            <a:grpSpLocks/>
          </p:cNvGrpSpPr>
          <p:nvPr/>
        </p:nvGrpSpPr>
        <p:grpSpPr bwMode="auto">
          <a:xfrm>
            <a:off x="8966201" y="3441701"/>
            <a:ext cx="1497013" cy="1781175"/>
            <a:chOff x="4688" y="2168"/>
            <a:chExt cx="943" cy="1122"/>
          </a:xfrm>
        </p:grpSpPr>
        <p:sp>
          <p:nvSpPr>
            <p:cNvPr id="14358" name="Line 141"/>
            <p:cNvSpPr>
              <a:spLocks noChangeShapeType="1"/>
            </p:cNvSpPr>
            <p:nvPr/>
          </p:nvSpPr>
          <p:spPr bwMode="auto">
            <a:xfrm>
              <a:off x="4688" y="2888"/>
              <a:ext cx="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146"/>
            <p:cNvSpPr>
              <a:spLocks noChangeShapeType="1"/>
            </p:cNvSpPr>
            <p:nvPr/>
          </p:nvSpPr>
          <p:spPr bwMode="auto">
            <a:xfrm>
              <a:off x="5088" y="3003"/>
              <a:ext cx="0" cy="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147"/>
            <p:cNvSpPr>
              <a:spLocks noChangeShapeType="1"/>
            </p:cNvSpPr>
            <p:nvPr/>
          </p:nvSpPr>
          <p:spPr bwMode="auto">
            <a:xfrm flipV="1">
              <a:off x="5088" y="2766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148"/>
            <p:cNvSpPr>
              <a:spLocks noChangeShapeType="1"/>
            </p:cNvSpPr>
            <p:nvPr/>
          </p:nvSpPr>
          <p:spPr bwMode="auto">
            <a:xfrm flipV="1">
              <a:off x="5088" y="3089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149"/>
            <p:cNvSpPr>
              <a:spLocks noChangeShapeType="1"/>
            </p:cNvSpPr>
            <p:nvPr/>
          </p:nvSpPr>
          <p:spPr bwMode="auto">
            <a:xfrm rot="5400000">
              <a:off x="5373" y="2048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154"/>
            <p:cNvSpPr>
              <a:spLocks/>
            </p:cNvSpPr>
            <p:nvPr/>
          </p:nvSpPr>
          <p:spPr bwMode="auto">
            <a:xfrm>
              <a:off x="4696" y="2168"/>
              <a:ext cx="784" cy="1000"/>
            </a:xfrm>
            <a:custGeom>
              <a:avLst/>
              <a:gdLst>
                <a:gd name="T0" fmla="*/ 568 w 784"/>
                <a:gd name="T1" fmla="*/ 0 h 1000"/>
                <a:gd name="T2" fmla="*/ 568 w 784"/>
                <a:gd name="T3" fmla="*/ 544 h 1000"/>
                <a:gd name="T4" fmla="*/ 0 w 784"/>
                <a:gd name="T5" fmla="*/ 544 h 1000"/>
                <a:gd name="T6" fmla="*/ 0 w 784"/>
                <a:gd name="T7" fmla="*/ 1000 h 1000"/>
                <a:gd name="T8" fmla="*/ 784 w 784"/>
                <a:gd name="T9" fmla="*/ 1000 h 1000"/>
                <a:gd name="T10" fmla="*/ 784 w 784"/>
                <a:gd name="T11" fmla="*/ 0 h 1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4"/>
                <a:gd name="T19" fmla="*/ 0 h 1000"/>
                <a:gd name="T20" fmla="*/ 784 w 784"/>
                <a:gd name="T21" fmla="*/ 1000 h 1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4" h="1000">
                  <a:moveTo>
                    <a:pt x="568" y="0"/>
                  </a:moveTo>
                  <a:lnTo>
                    <a:pt x="568" y="544"/>
                  </a:lnTo>
                  <a:lnTo>
                    <a:pt x="0" y="544"/>
                  </a:lnTo>
                  <a:lnTo>
                    <a:pt x="0" y="1000"/>
                  </a:lnTo>
                  <a:lnTo>
                    <a:pt x="784" y="1000"/>
                  </a:lnTo>
                  <a:lnTo>
                    <a:pt x="7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155"/>
            <p:cNvSpPr>
              <a:spLocks noChangeShapeType="1"/>
            </p:cNvSpPr>
            <p:nvPr/>
          </p:nvSpPr>
          <p:spPr bwMode="auto">
            <a:xfrm rot="5400000">
              <a:off x="5459" y="2302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156"/>
            <p:cNvSpPr>
              <a:spLocks noChangeShapeType="1"/>
            </p:cNvSpPr>
            <p:nvPr/>
          </p:nvSpPr>
          <p:spPr bwMode="auto">
            <a:xfrm rot="5400000">
              <a:off x="5372" y="2302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157"/>
            <p:cNvSpPr>
              <a:spLocks noChangeShapeType="1"/>
            </p:cNvSpPr>
            <p:nvPr/>
          </p:nvSpPr>
          <p:spPr bwMode="auto">
            <a:xfrm rot="5400000">
              <a:off x="5290" y="2307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159"/>
            <p:cNvSpPr>
              <a:spLocks noChangeShapeType="1"/>
            </p:cNvSpPr>
            <p:nvPr/>
          </p:nvSpPr>
          <p:spPr bwMode="auto">
            <a:xfrm rot="5400000">
              <a:off x="5462" y="253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160"/>
            <p:cNvSpPr>
              <a:spLocks noChangeShapeType="1"/>
            </p:cNvSpPr>
            <p:nvPr/>
          </p:nvSpPr>
          <p:spPr bwMode="auto">
            <a:xfrm rot="5400000">
              <a:off x="5375" y="253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161"/>
            <p:cNvSpPr>
              <a:spLocks noChangeShapeType="1"/>
            </p:cNvSpPr>
            <p:nvPr/>
          </p:nvSpPr>
          <p:spPr bwMode="auto">
            <a:xfrm rot="5400000">
              <a:off x="5293" y="2538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163"/>
            <p:cNvSpPr>
              <a:spLocks noChangeShapeType="1"/>
            </p:cNvSpPr>
            <p:nvPr/>
          </p:nvSpPr>
          <p:spPr bwMode="auto">
            <a:xfrm rot="5400000">
              <a:off x="5376" y="2428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164"/>
            <p:cNvSpPr>
              <a:spLocks noChangeShapeType="1"/>
            </p:cNvSpPr>
            <p:nvPr/>
          </p:nvSpPr>
          <p:spPr bwMode="auto">
            <a:xfrm rot="5400000" flipV="1">
              <a:off x="5534" y="2356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165"/>
            <p:cNvSpPr>
              <a:spLocks noChangeShapeType="1"/>
            </p:cNvSpPr>
            <p:nvPr/>
          </p:nvSpPr>
          <p:spPr bwMode="auto">
            <a:xfrm rot="5400000" flipV="1">
              <a:off x="5221" y="2356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248"/>
            <p:cNvSpPr>
              <a:spLocks noChangeShapeType="1"/>
            </p:cNvSpPr>
            <p:nvPr/>
          </p:nvSpPr>
          <p:spPr bwMode="auto">
            <a:xfrm>
              <a:off x="4927" y="2885"/>
              <a:ext cx="0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249"/>
            <p:cNvSpPr>
              <a:spLocks noChangeShapeType="1"/>
            </p:cNvSpPr>
            <p:nvPr/>
          </p:nvSpPr>
          <p:spPr bwMode="auto">
            <a:xfrm>
              <a:off x="4927" y="2987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250"/>
            <p:cNvSpPr>
              <a:spLocks noChangeShapeType="1"/>
            </p:cNvSpPr>
            <p:nvPr/>
          </p:nvSpPr>
          <p:spPr bwMode="auto">
            <a:xfrm>
              <a:off x="4927" y="3086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251"/>
            <p:cNvSpPr>
              <a:spLocks noChangeShapeType="1"/>
            </p:cNvSpPr>
            <p:nvPr/>
          </p:nvSpPr>
          <p:spPr bwMode="auto">
            <a:xfrm>
              <a:off x="5247" y="2888"/>
              <a:ext cx="0" cy="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Line 252"/>
            <p:cNvSpPr>
              <a:spLocks noChangeShapeType="1"/>
            </p:cNvSpPr>
            <p:nvPr/>
          </p:nvSpPr>
          <p:spPr bwMode="auto">
            <a:xfrm>
              <a:off x="5247" y="2990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253"/>
            <p:cNvSpPr>
              <a:spLocks noChangeShapeType="1"/>
            </p:cNvSpPr>
            <p:nvPr/>
          </p:nvSpPr>
          <p:spPr bwMode="auto">
            <a:xfrm>
              <a:off x="5247" y="3089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2185989" y="3114676"/>
            <a:ext cx="422275" cy="24447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41217" name="Line 257"/>
          <p:cNvSpPr>
            <a:spLocks noChangeShapeType="1"/>
          </p:cNvSpPr>
          <p:nvPr/>
        </p:nvSpPr>
        <p:spPr bwMode="auto">
          <a:xfrm>
            <a:off x="1943100" y="17145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0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41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41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41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41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4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4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1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41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41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41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4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41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4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3" grpId="0" animBg="1"/>
      <p:bldP spid="41023" grpId="1" animBg="1"/>
      <p:bldP spid="41023" grpId="2" animBg="1"/>
      <p:bldP spid="41021" grpId="0" animBg="1"/>
      <p:bldP spid="41021" grpId="1" animBg="1"/>
      <p:bldP spid="41021" grpId="2" animBg="1"/>
      <p:bldP spid="41092" grpId="0" animBg="1"/>
      <p:bldP spid="41092" grpId="1" animBg="1"/>
      <p:bldP spid="40990" grpId="0" animBg="1"/>
      <p:bldP spid="40991" grpId="0" animBg="1"/>
      <p:bldP spid="41152" grpId="0" animBg="1"/>
      <p:bldP spid="41152" grpId="1" animBg="1"/>
      <p:bldP spid="41152" grpId="2" animBg="1"/>
      <p:bldP spid="41175" grpId="0" animBg="1"/>
      <p:bldP spid="41175" grpId="1" animBg="1"/>
      <p:bldP spid="41175" grpId="2" animBg="1"/>
      <p:bldP spid="41181" grpId="0" animBg="1"/>
      <p:bldP spid="41181" grpId="1" animBg="1"/>
      <p:bldP spid="41184" grpId="0"/>
      <p:bldP spid="41192" grpId="0" animBg="1"/>
      <p:bldP spid="41192" grpId="1" animBg="1"/>
      <p:bldP spid="41192" grpId="2" animBg="1"/>
      <p:bldP spid="40989" grpId="0" animBg="1"/>
      <p:bldP spid="412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982788" y="1079501"/>
            <a:ext cx="8462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2. Choose the </a:t>
            </a:r>
            <a:r>
              <a:rPr lang="en-US" sz="2400" b="1">
                <a:solidFill>
                  <a:srgbClr val="3333CC"/>
                </a:solidFill>
              </a:rPr>
              <a:t>minimum</a:t>
            </a:r>
            <a:r>
              <a:rPr lang="en-US" sz="2400"/>
              <a:t> number of views that can represent </a:t>
            </a:r>
            <a:br>
              <a:rPr lang="en-US" sz="2400"/>
            </a:br>
            <a:r>
              <a:rPr lang="en-US" sz="2400"/>
              <a:t>    the major features of the object.</a:t>
            </a:r>
            <a:endParaRPr lang="th-TH" sz="2400"/>
          </a:p>
        </p:txBody>
      </p:sp>
      <p:grpSp>
        <p:nvGrpSpPr>
          <p:cNvPr id="2" name="Group 244"/>
          <p:cNvGrpSpPr>
            <a:grpSpLocks/>
          </p:cNvGrpSpPr>
          <p:nvPr/>
        </p:nvGrpSpPr>
        <p:grpSpPr bwMode="auto">
          <a:xfrm>
            <a:off x="4686300" y="4562475"/>
            <a:ext cx="2971800" cy="1816100"/>
            <a:chOff x="1992" y="2874"/>
            <a:chExt cx="1872" cy="1144"/>
          </a:xfrm>
        </p:grpSpPr>
        <p:sp>
          <p:nvSpPr>
            <p:cNvPr id="15444" name="Oval 19"/>
            <p:cNvSpPr>
              <a:spLocks noChangeArrowheads="1"/>
            </p:cNvSpPr>
            <p:nvPr/>
          </p:nvSpPr>
          <p:spPr bwMode="auto">
            <a:xfrm>
              <a:off x="2178" y="3042"/>
              <a:ext cx="234" cy="2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Freeform 20"/>
            <p:cNvSpPr>
              <a:spLocks/>
            </p:cNvSpPr>
            <p:nvPr/>
          </p:nvSpPr>
          <p:spPr bwMode="auto">
            <a:xfrm>
              <a:off x="1992" y="2874"/>
              <a:ext cx="1872" cy="1002"/>
            </a:xfrm>
            <a:custGeom>
              <a:avLst/>
              <a:gdLst>
                <a:gd name="T0" fmla="*/ 0 w 1872"/>
                <a:gd name="T1" fmla="*/ 0 h 1002"/>
                <a:gd name="T2" fmla="*/ 0 w 1872"/>
                <a:gd name="T3" fmla="*/ 1002 h 1002"/>
                <a:gd name="T4" fmla="*/ 1872 w 1872"/>
                <a:gd name="T5" fmla="*/ 1002 h 1002"/>
                <a:gd name="T6" fmla="*/ 1872 w 1872"/>
                <a:gd name="T7" fmla="*/ 720 h 1002"/>
                <a:gd name="T8" fmla="*/ 882 w 1872"/>
                <a:gd name="T9" fmla="*/ 720 h 1002"/>
                <a:gd name="T10" fmla="*/ 882 w 1872"/>
                <a:gd name="T11" fmla="*/ 0 h 1002"/>
                <a:gd name="T12" fmla="*/ 0 w 1872"/>
                <a:gd name="T13" fmla="*/ 0 h 10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1002"/>
                <a:gd name="T23" fmla="*/ 1872 w 1872"/>
                <a:gd name="T24" fmla="*/ 1002 h 10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1002">
                  <a:moveTo>
                    <a:pt x="0" y="0"/>
                  </a:moveTo>
                  <a:lnTo>
                    <a:pt x="0" y="1002"/>
                  </a:lnTo>
                  <a:lnTo>
                    <a:pt x="1872" y="1002"/>
                  </a:lnTo>
                  <a:lnTo>
                    <a:pt x="1872" y="720"/>
                  </a:lnTo>
                  <a:lnTo>
                    <a:pt x="882" y="720"/>
                  </a:lnTo>
                  <a:lnTo>
                    <a:pt x="88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6" name="Line 21"/>
            <p:cNvSpPr>
              <a:spLocks noChangeShapeType="1"/>
            </p:cNvSpPr>
            <p:nvPr/>
          </p:nvSpPr>
          <p:spPr bwMode="auto">
            <a:xfrm>
              <a:off x="1992" y="3420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7" name="Line 22"/>
            <p:cNvSpPr>
              <a:spLocks noChangeShapeType="1"/>
            </p:cNvSpPr>
            <p:nvPr/>
          </p:nvSpPr>
          <p:spPr bwMode="auto">
            <a:xfrm>
              <a:off x="3288" y="3590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8" name="Line 23"/>
            <p:cNvSpPr>
              <a:spLocks noChangeShapeType="1"/>
            </p:cNvSpPr>
            <p:nvPr/>
          </p:nvSpPr>
          <p:spPr bwMode="auto">
            <a:xfrm>
              <a:off x="3564" y="358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9" name="Line 25"/>
            <p:cNvSpPr>
              <a:spLocks noChangeShapeType="1"/>
            </p:cNvSpPr>
            <p:nvPr/>
          </p:nvSpPr>
          <p:spPr bwMode="auto">
            <a:xfrm>
              <a:off x="3424" y="3705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0" name="Line 26"/>
            <p:cNvSpPr>
              <a:spLocks noChangeShapeType="1"/>
            </p:cNvSpPr>
            <p:nvPr/>
          </p:nvSpPr>
          <p:spPr bwMode="auto">
            <a:xfrm flipV="1">
              <a:off x="3424" y="3446"/>
              <a:ext cx="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1" name="Line 27"/>
            <p:cNvSpPr>
              <a:spLocks noChangeShapeType="1"/>
            </p:cNvSpPr>
            <p:nvPr/>
          </p:nvSpPr>
          <p:spPr bwMode="auto">
            <a:xfrm flipV="1">
              <a:off x="3424" y="3799"/>
              <a:ext cx="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Line 29"/>
            <p:cNvSpPr>
              <a:spLocks noChangeShapeType="1"/>
            </p:cNvSpPr>
            <p:nvPr/>
          </p:nvSpPr>
          <p:spPr bwMode="auto">
            <a:xfrm>
              <a:off x="2296" y="3130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3" name="Line 30"/>
            <p:cNvSpPr>
              <a:spLocks noChangeShapeType="1"/>
            </p:cNvSpPr>
            <p:nvPr/>
          </p:nvSpPr>
          <p:spPr bwMode="auto">
            <a:xfrm flipV="1">
              <a:off x="2296" y="2906"/>
              <a:ext cx="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4" name="Line 31"/>
            <p:cNvSpPr>
              <a:spLocks noChangeShapeType="1"/>
            </p:cNvSpPr>
            <p:nvPr/>
          </p:nvSpPr>
          <p:spPr bwMode="auto">
            <a:xfrm flipV="1">
              <a:off x="2296" y="3234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5" name="Line 33"/>
            <p:cNvSpPr>
              <a:spLocks noChangeShapeType="1"/>
            </p:cNvSpPr>
            <p:nvPr/>
          </p:nvSpPr>
          <p:spPr bwMode="auto">
            <a:xfrm rot="-5400000">
              <a:off x="2298" y="3128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6" name="Line 34"/>
            <p:cNvSpPr>
              <a:spLocks noChangeShapeType="1"/>
            </p:cNvSpPr>
            <p:nvPr/>
          </p:nvSpPr>
          <p:spPr bwMode="auto">
            <a:xfrm rot="16200000" flipV="1">
              <a:off x="2126" y="3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7" name="Line 35"/>
            <p:cNvSpPr>
              <a:spLocks noChangeShapeType="1"/>
            </p:cNvSpPr>
            <p:nvPr/>
          </p:nvSpPr>
          <p:spPr bwMode="auto">
            <a:xfrm rot="16200000" flipV="1">
              <a:off x="2470" y="3060"/>
              <a:ext cx="0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45"/>
          <p:cNvGrpSpPr>
            <a:grpSpLocks/>
          </p:cNvGrpSpPr>
          <p:nvPr/>
        </p:nvGrpSpPr>
        <p:grpSpPr bwMode="auto">
          <a:xfrm>
            <a:off x="8648700" y="4559301"/>
            <a:ext cx="1498600" cy="1781175"/>
            <a:chOff x="4488" y="2872"/>
            <a:chExt cx="944" cy="1122"/>
          </a:xfrm>
        </p:grpSpPr>
        <p:sp>
          <p:nvSpPr>
            <p:cNvPr id="15425" name="Line 87"/>
            <p:cNvSpPr>
              <a:spLocks noChangeShapeType="1"/>
            </p:cNvSpPr>
            <p:nvPr/>
          </p:nvSpPr>
          <p:spPr bwMode="auto">
            <a:xfrm>
              <a:off x="4488" y="3592"/>
              <a:ext cx="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Line 88"/>
            <p:cNvSpPr>
              <a:spLocks noChangeShapeType="1"/>
            </p:cNvSpPr>
            <p:nvPr/>
          </p:nvSpPr>
          <p:spPr bwMode="auto">
            <a:xfrm>
              <a:off x="4752" y="3582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Line 89"/>
            <p:cNvSpPr>
              <a:spLocks noChangeShapeType="1"/>
            </p:cNvSpPr>
            <p:nvPr/>
          </p:nvSpPr>
          <p:spPr bwMode="auto">
            <a:xfrm>
              <a:off x="5028" y="3580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8" name="Line 91"/>
            <p:cNvSpPr>
              <a:spLocks noChangeShapeType="1"/>
            </p:cNvSpPr>
            <p:nvPr/>
          </p:nvSpPr>
          <p:spPr bwMode="auto">
            <a:xfrm>
              <a:off x="4888" y="3707"/>
              <a:ext cx="0" cy="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Line 92"/>
            <p:cNvSpPr>
              <a:spLocks noChangeShapeType="1"/>
            </p:cNvSpPr>
            <p:nvPr/>
          </p:nvSpPr>
          <p:spPr bwMode="auto">
            <a:xfrm flipV="1">
              <a:off x="4888" y="3470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0" name="Line 93"/>
            <p:cNvSpPr>
              <a:spLocks noChangeShapeType="1"/>
            </p:cNvSpPr>
            <p:nvPr/>
          </p:nvSpPr>
          <p:spPr bwMode="auto">
            <a:xfrm flipV="1">
              <a:off x="4888" y="3793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Line 94"/>
            <p:cNvSpPr>
              <a:spLocks noChangeShapeType="1"/>
            </p:cNvSpPr>
            <p:nvPr/>
          </p:nvSpPr>
          <p:spPr bwMode="auto">
            <a:xfrm rot="5400000">
              <a:off x="5173" y="2752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Freeform 95"/>
            <p:cNvSpPr>
              <a:spLocks/>
            </p:cNvSpPr>
            <p:nvPr/>
          </p:nvSpPr>
          <p:spPr bwMode="auto">
            <a:xfrm>
              <a:off x="4496" y="2872"/>
              <a:ext cx="784" cy="1000"/>
            </a:xfrm>
            <a:custGeom>
              <a:avLst/>
              <a:gdLst>
                <a:gd name="T0" fmla="*/ 568 w 784"/>
                <a:gd name="T1" fmla="*/ 0 h 1000"/>
                <a:gd name="T2" fmla="*/ 568 w 784"/>
                <a:gd name="T3" fmla="*/ 544 h 1000"/>
                <a:gd name="T4" fmla="*/ 0 w 784"/>
                <a:gd name="T5" fmla="*/ 544 h 1000"/>
                <a:gd name="T6" fmla="*/ 0 w 784"/>
                <a:gd name="T7" fmla="*/ 1000 h 1000"/>
                <a:gd name="T8" fmla="*/ 784 w 784"/>
                <a:gd name="T9" fmla="*/ 1000 h 1000"/>
                <a:gd name="T10" fmla="*/ 784 w 784"/>
                <a:gd name="T11" fmla="*/ 0 h 1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4"/>
                <a:gd name="T19" fmla="*/ 0 h 1000"/>
                <a:gd name="T20" fmla="*/ 784 w 784"/>
                <a:gd name="T21" fmla="*/ 1000 h 1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4" h="1000">
                  <a:moveTo>
                    <a:pt x="568" y="0"/>
                  </a:moveTo>
                  <a:lnTo>
                    <a:pt x="568" y="544"/>
                  </a:lnTo>
                  <a:lnTo>
                    <a:pt x="0" y="544"/>
                  </a:lnTo>
                  <a:lnTo>
                    <a:pt x="0" y="1000"/>
                  </a:lnTo>
                  <a:lnTo>
                    <a:pt x="784" y="1000"/>
                  </a:lnTo>
                  <a:lnTo>
                    <a:pt x="7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3" name="Line 97"/>
            <p:cNvSpPr>
              <a:spLocks noChangeShapeType="1"/>
            </p:cNvSpPr>
            <p:nvPr/>
          </p:nvSpPr>
          <p:spPr bwMode="auto">
            <a:xfrm rot="5400000">
              <a:off x="5259" y="300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4" name="Line 98"/>
            <p:cNvSpPr>
              <a:spLocks noChangeShapeType="1"/>
            </p:cNvSpPr>
            <p:nvPr/>
          </p:nvSpPr>
          <p:spPr bwMode="auto">
            <a:xfrm rot="5400000">
              <a:off x="5172" y="3006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5" name="Line 99"/>
            <p:cNvSpPr>
              <a:spLocks noChangeShapeType="1"/>
            </p:cNvSpPr>
            <p:nvPr/>
          </p:nvSpPr>
          <p:spPr bwMode="auto">
            <a:xfrm rot="5400000">
              <a:off x="5090" y="3011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0"/>
            <p:cNvGrpSpPr>
              <a:grpSpLocks/>
            </p:cNvGrpSpPr>
            <p:nvPr/>
          </p:nvGrpSpPr>
          <p:grpSpPr bwMode="auto">
            <a:xfrm rot="5400000">
              <a:off x="5180" y="3155"/>
              <a:ext cx="0" cy="228"/>
              <a:chOff x="3102" y="1407"/>
              <a:chExt cx="0" cy="228"/>
            </a:xfrm>
          </p:grpSpPr>
          <p:sp>
            <p:nvSpPr>
              <p:cNvPr id="15441" name="Line 101"/>
              <p:cNvSpPr>
                <a:spLocks noChangeShapeType="1"/>
              </p:cNvSpPr>
              <p:nvPr/>
            </p:nvSpPr>
            <p:spPr bwMode="auto">
              <a:xfrm>
                <a:off x="3102" y="1407"/>
                <a:ext cx="0" cy="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2" name="Line 102"/>
              <p:cNvSpPr>
                <a:spLocks noChangeShapeType="1"/>
              </p:cNvSpPr>
              <p:nvPr/>
            </p:nvSpPr>
            <p:spPr bwMode="auto">
              <a:xfrm>
                <a:off x="3102" y="1494"/>
                <a:ext cx="0" cy="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3" name="Line 103"/>
              <p:cNvSpPr>
                <a:spLocks noChangeShapeType="1"/>
              </p:cNvSpPr>
              <p:nvPr/>
            </p:nvSpPr>
            <p:spPr bwMode="auto">
              <a:xfrm>
                <a:off x="3102" y="1581"/>
                <a:ext cx="0" cy="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04"/>
            <p:cNvGrpSpPr>
              <a:grpSpLocks/>
            </p:cNvGrpSpPr>
            <p:nvPr/>
          </p:nvGrpSpPr>
          <p:grpSpPr bwMode="auto">
            <a:xfrm rot="5400000">
              <a:off x="5164" y="2918"/>
              <a:ext cx="27" cy="508"/>
              <a:chOff x="3340" y="2748"/>
              <a:chExt cx="0" cy="636"/>
            </a:xfrm>
          </p:grpSpPr>
          <p:sp>
            <p:nvSpPr>
              <p:cNvPr id="15438" name="Line 105"/>
              <p:cNvSpPr>
                <a:spLocks noChangeShapeType="1"/>
              </p:cNvSpPr>
              <p:nvPr/>
            </p:nvSpPr>
            <p:spPr bwMode="auto">
              <a:xfrm>
                <a:off x="3340" y="3036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9" name="Line 106"/>
              <p:cNvSpPr>
                <a:spLocks noChangeShapeType="1"/>
              </p:cNvSpPr>
              <p:nvPr/>
            </p:nvSpPr>
            <p:spPr bwMode="auto">
              <a:xfrm flipV="1">
                <a:off x="3340" y="2748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0" name="Line 107"/>
              <p:cNvSpPr>
                <a:spLocks noChangeShapeType="1"/>
              </p:cNvSpPr>
              <p:nvPr/>
            </p:nvSpPr>
            <p:spPr bwMode="auto">
              <a:xfrm flipV="1">
                <a:off x="3340" y="3140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5223" name="Freeform 167"/>
          <p:cNvSpPr>
            <a:spLocks/>
          </p:cNvSpPr>
          <p:nvPr/>
        </p:nvSpPr>
        <p:spPr bwMode="auto">
          <a:xfrm>
            <a:off x="8642350" y="4540250"/>
            <a:ext cx="920750" cy="882650"/>
          </a:xfrm>
          <a:custGeom>
            <a:avLst/>
            <a:gdLst>
              <a:gd name="T0" fmla="*/ 0 w 576"/>
              <a:gd name="T1" fmla="*/ 882650 h 544"/>
              <a:gd name="T2" fmla="*/ 920750 w 576"/>
              <a:gd name="T3" fmla="*/ 882650 h 544"/>
              <a:gd name="T4" fmla="*/ 920750 w 576"/>
              <a:gd name="T5" fmla="*/ 0 h 544"/>
              <a:gd name="T6" fmla="*/ 0 60000 65536"/>
              <a:gd name="T7" fmla="*/ 0 60000 65536"/>
              <a:gd name="T8" fmla="*/ 0 60000 65536"/>
              <a:gd name="T9" fmla="*/ 0 w 576"/>
              <a:gd name="T10" fmla="*/ 0 h 544"/>
              <a:gd name="T11" fmla="*/ 576 w 576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44">
                <a:moveTo>
                  <a:pt x="0" y="544"/>
                </a:moveTo>
                <a:lnTo>
                  <a:pt x="576" y="544"/>
                </a:lnTo>
                <a:lnTo>
                  <a:pt x="576" y="0"/>
                </a:ln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39"/>
          <p:cNvGrpSpPr>
            <a:grpSpLocks/>
          </p:cNvGrpSpPr>
          <p:nvPr/>
        </p:nvGrpSpPr>
        <p:grpSpPr bwMode="auto">
          <a:xfrm>
            <a:off x="4686300" y="2686051"/>
            <a:ext cx="2959100" cy="1470025"/>
            <a:chOff x="1992" y="1692"/>
            <a:chExt cx="1864" cy="926"/>
          </a:xfrm>
        </p:grpSpPr>
        <p:sp>
          <p:nvSpPr>
            <p:cNvPr id="15405" name="Line 36"/>
            <p:cNvSpPr>
              <a:spLocks noChangeShapeType="1"/>
            </p:cNvSpPr>
            <p:nvPr/>
          </p:nvSpPr>
          <p:spPr bwMode="auto">
            <a:xfrm>
              <a:off x="1992" y="2058"/>
              <a:ext cx="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Freeform 37"/>
            <p:cNvSpPr>
              <a:spLocks/>
            </p:cNvSpPr>
            <p:nvPr/>
          </p:nvSpPr>
          <p:spPr bwMode="auto">
            <a:xfrm>
              <a:off x="1992" y="1834"/>
              <a:ext cx="1864" cy="784"/>
            </a:xfrm>
            <a:custGeom>
              <a:avLst/>
              <a:gdLst>
                <a:gd name="T0" fmla="*/ 0 w 1864"/>
                <a:gd name="T1" fmla="*/ 784 h 784"/>
                <a:gd name="T2" fmla="*/ 0 w 1864"/>
                <a:gd name="T3" fmla="*/ 0 h 784"/>
                <a:gd name="T4" fmla="*/ 1864 w 1864"/>
                <a:gd name="T5" fmla="*/ 0 h 784"/>
                <a:gd name="T6" fmla="*/ 1864 w 1864"/>
                <a:gd name="T7" fmla="*/ 784 h 784"/>
                <a:gd name="T8" fmla="*/ 0 w 1864"/>
                <a:gd name="T9" fmla="*/ 784 h 7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4"/>
                <a:gd name="T16" fmla="*/ 0 h 784"/>
                <a:gd name="T17" fmla="*/ 1864 w 1864"/>
                <a:gd name="T18" fmla="*/ 784 h 7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4" h="784">
                  <a:moveTo>
                    <a:pt x="0" y="784"/>
                  </a:moveTo>
                  <a:lnTo>
                    <a:pt x="0" y="0"/>
                  </a:lnTo>
                  <a:lnTo>
                    <a:pt x="1864" y="0"/>
                  </a:lnTo>
                  <a:lnTo>
                    <a:pt x="1864" y="784"/>
                  </a:lnTo>
                  <a:lnTo>
                    <a:pt x="0" y="78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Line 38"/>
            <p:cNvSpPr>
              <a:spLocks noChangeShapeType="1"/>
            </p:cNvSpPr>
            <p:nvPr/>
          </p:nvSpPr>
          <p:spPr bwMode="auto">
            <a:xfrm>
              <a:off x="2872" y="1834"/>
              <a:ext cx="0" cy="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40"/>
            <p:cNvSpPr>
              <a:spLocks noChangeShapeType="1"/>
            </p:cNvSpPr>
            <p:nvPr/>
          </p:nvSpPr>
          <p:spPr bwMode="auto">
            <a:xfrm>
              <a:off x="2174" y="1833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Line 41"/>
            <p:cNvSpPr>
              <a:spLocks noChangeShapeType="1"/>
            </p:cNvSpPr>
            <p:nvPr/>
          </p:nvSpPr>
          <p:spPr bwMode="auto">
            <a:xfrm>
              <a:off x="2174" y="1920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42"/>
            <p:cNvSpPr>
              <a:spLocks noChangeShapeType="1"/>
            </p:cNvSpPr>
            <p:nvPr/>
          </p:nvSpPr>
          <p:spPr bwMode="auto">
            <a:xfrm>
              <a:off x="2174" y="2007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44"/>
            <p:cNvSpPr>
              <a:spLocks noChangeShapeType="1"/>
            </p:cNvSpPr>
            <p:nvPr/>
          </p:nvSpPr>
          <p:spPr bwMode="auto">
            <a:xfrm>
              <a:off x="2405" y="1830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Line 45"/>
            <p:cNvSpPr>
              <a:spLocks noChangeShapeType="1"/>
            </p:cNvSpPr>
            <p:nvPr/>
          </p:nvSpPr>
          <p:spPr bwMode="auto">
            <a:xfrm>
              <a:off x="2405" y="1917"/>
              <a:ext cx="0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Line 46"/>
            <p:cNvSpPr>
              <a:spLocks noChangeShapeType="1"/>
            </p:cNvSpPr>
            <p:nvPr/>
          </p:nvSpPr>
          <p:spPr bwMode="auto">
            <a:xfrm>
              <a:off x="2405" y="2004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48"/>
            <p:cNvSpPr>
              <a:spLocks noChangeShapeType="1"/>
            </p:cNvSpPr>
            <p:nvPr/>
          </p:nvSpPr>
          <p:spPr bwMode="auto">
            <a:xfrm>
              <a:off x="2294" y="1922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49"/>
            <p:cNvSpPr>
              <a:spLocks noChangeShapeType="1"/>
            </p:cNvSpPr>
            <p:nvPr/>
          </p:nvSpPr>
          <p:spPr bwMode="auto">
            <a:xfrm flipV="1">
              <a:off x="2294" y="1692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50"/>
            <p:cNvSpPr>
              <a:spLocks noChangeShapeType="1"/>
            </p:cNvSpPr>
            <p:nvPr/>
          </p:nvSpPr>
          <p:spPr bwMode="auto">
            <a:xfrm flipV="1">
              <a:off x="2294" y="2005"/>
              <a:ext cx="0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Oval 51"/>
            <p:cNvSpPr>
              <a:spLocks noChangeArrowheads="1"/>
            </p:cNvSpPr>
            <p:nvPr/>
          </p:nvSpPr>
          <p:spPr bwMode="auto">
            <a:xfrm>
              <a:off x="3274" y="2064"/>
              <a:ext cx="318" cy="3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Line 53"/>
            <p:cNvSpPr>
              <a:spLocks noChangeShapeType="1"/>
            </p:cNvSpPr>
            <p:nvPr/>
          </p:nvSpPr>
          <p:spPr bwMode="auto">
            <a:xfrm>
              <a:off x="3430" y="2196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54"/>
            <p:cNvSpPr>
              <a:spLocks noChangeShapeType="1"/>
            </p:cNvSpPr>
            <p:nvPr/>
          </p:nvSpPr>
          <p:spPr bwMode="auto">
            <a:xfrm flipV="1">
              <a:off x="3430" y="1908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Line 55"/>
            <p:cNvSpPr>
              <a:spLocks noChangeShapeType="1"/>
            </p:cNvSpPr>
            <p:nvPr/>
          </p:nvSpPr>
          <p:spPr bwMode="auto">
            <a:xfrm flipV="1">
              <a:off x="3430" y="2300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57"/>
            <p:cNvSpPr>
              <a:spLocks noChangeShapeType="1"/>
            </p:cNvSpPr>
            <p:nvPr/>
          </p:nvSpPr>
          <p:spPr bwMode="auto">
            <a:xfrm rot="-5400000">
              <a:off x="3432" y="2194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Line 58"/>
            <p:cNvSpPr>
              <a:spLocks noChangeShapeType="1"/>
            </p:cNvSpPr>
            <p:nvPr/>
          </p:nvSpPr>
          <p:spPr bwMode="auto">
            <a:xfrm rot="16200000" flipV="1">
              <a:off x="3234" y="2104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Line 59"/>
            <p:cNvSpPr>
              <a:spLocks noChangeShapeType="1"/>
            </p:cNvSpPr>
            <p:nvPr/>
          </p:nvSpPr>
          <p:spPr bwMode="auto">
            <a:xfrm rot="16200000" flipV="1">
              <a:off x="3626" y="2104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4" name="Oval 171"/>
            <p:cNvSpPr>
              <a:spLocks noChangeArrowheads="1"/>
            </p:cNvSpPr>
            <p:nvPr/>
          </p:nvSpPr>
          <p:spPr bwMode="auto">
            <a:xfrm>
              <a:off x="3274" y="2064"/>
              <a:ext cx="318" cy="3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2"/>
          <p:cNvGrpSpPr>
            <a:grpSpLocks/>
          </p:cNvGrpSpPr>
          <p:nvPr/>
        </p:nvGrpSpPr>
        <p:grpSpPr bwMode="auto">
          <a:xfrm>
            <a:off x="7532688" y="3530600"/>
            <a:ext cx="596900" cy="622300"/>
            <a:chOff x="3785" y="2224"/>
            <a:chExt cx="376" cy="392"/>
          </a:xfrm>
        </p:grpSpPr>
        <p:sp>
          <p:nvSpPr>
            <p:cNvPr id="15402" name="Line 180"/>
            <p:cNvSpPr>
              <a:spLocks noChangeShapeType="1"/>
            </p:cNvSpPr>
            <p:nvPr/>
          </p:nvSpPr>
          <p:spPr bwMode="auto">
            <a:xfrm flipV="1">
              <a:off x="3785" y="2224"/>
              <a:ext cx="3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181"/>
            <p:cNvSpPr>
              <a:spLocks noChangeShapeType="1"/>
            </p:cNvSpPr>
            <p:nvPr/>
          </p:nvSpPr>
          <p:spPr bwMode="auto">
            <a:xfrm flipV="1">
              <a:off x="3891" y="2616"/>
              <a:ext cx="27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182"/>
            <p:cNvSpPr>
              <a:spLocks noChangeShapeType="1"/>
            </p:cNvSpPr>
            <p:nvPr/>
          </p:nvSpPr>
          <p:spPr bwMode="auto">
            <a:xfrm flipV="1">
              <a:off x="4134" y="2224"/>
              <a:ext cx="0" cy="3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41"/>
          <p:cNvGrpSpPr>
            <a:grpSpLocks/>
          </p:cNvGrpSpPr>
          <p:nvPr/>
        </p:nvGrpSpPr>
        <p:grpSpPr bwMode="auto">
          <a:xfrm>
            <a:off x="6970713" y="2403475"/>
            <a:ext cx="679450" cy="596900"/>
            <a:chOff x="3431" y="1514"/>
            <a:chExt cx="428" cy="376"/>
          </a:xfrm>
        </p:grpSpPr>
        <p:sp>
          <p:nvSpPr>
            <p:cNvPr id="15399" name="Line 185"/>
            <p:cNvSpPr>
              <a:spLocks noChangeShapeType="1"/>
            </p:cNvSpPr>
            <p:nvPr/>
          </p:nvSpPr>
          <p:spPr bwMode="auto">
            <a:xfrm rot="5400000" flipH="1">
              <a:off x="3243" y="1702"/>
              <a:ext cx="3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186"/>
            <p:cNvSpPr>
              <a:spLocks noChangeShapeType="1"/>
            </p:cNvSpPr>
            <p:nvPr/>
          </p:nvSpPr>
          <p:spPr bwMode="auto">
            <a:xfrm rot="5400000" flipH="1">
              <a:off x="3714" y="1661"/>
              <a:ext cx="29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Line 187"/>
            <p:cNvSpPr>
              <a:spLocks noChangeShapeType="1"/>
            </p:cNvSpPr>
            <p:nvPr/>
          </p:nvSpPr>
          <p:spPr bwMode="auto">
            <a:xfrm rot="5400000" flipH="1">
              <a:off x="3645" y="1340"/>
              <a:ext cx="0" cy="4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90"/>
          <p:cNvGrpSpPr>
            <a:grpSpLocks/>
          </p:cNvGrpSpPr>
          <p:nvPr/>
        </p:nvGrpSpPr>
        <p:grpSpPr bwMode="auto">
          <a:xfrm>
            <a:off x="1931989" y="2676525"/>
            <a:ext cx="2212975" cy="1951038"/>
            <a:chOff x="417" y="1702"/>
            <a:chExt cx="1883" cy="1661"/>
          </a:xfrm>
        </p:grpSpPr>
        <p:grpSp>
          <p:nvGrpSpPr>
            <p:cNvPr id="10" name="Group 191"/>
            <p:cNvGrpSpPr>
              <a:grpSpLocks/>
            </p:cNvGrpSpPr>
            <p:nvPr/>
          </p:nvGrpSpPr>
          <p:grpSpPr bwMode="auto">
            <a:xfrm>
              <a:off x="417" y="1702"/>
              <a:ext cx="1883" cy="1457"/>
              <a:chOff x="709" y="2078"/>
              <a:chExt cx="1505" cy="1165"/>
            </a:xfrm>
          </p:grpSpPr>
          <p:sp>
            <p:nvSpPr>
              <p:cNvPr id="15392" name="Freeform 192"/>
              <p:cNvSpPr>
                <a:spLocks/>
              </p:cNvSpPr>
              <p:nvPr/>
            </p:nvSpPr>
            <p:spPr bwMode="auto">
              <a:xfrm>
                <a:off x="1333" y="2244"/>
                <a:ext cx="396" cy="657"/>
              </a:xfrm>
              <a:custGeom>
                <a:avLst/>
                <a:gdLst>
                  <a:gd name="T0" fmla="*/ 0 w 396"/>
                  <a:gd name="T1" fmla="*/ 657 h 657"/>
                  <a:gd name="T2" fmla="*/ 0 w 396"/>
                  <a:gd name="T3" fmla="*/ 507 h 657"/>
                  <a:gd name="T4" fmla="*/ 245 w 396"/>
                  <a:gd name="T5" fmla="*/ 363 h 657"/>
                  <a:gd name="T6" fmla="*/ 245 w 396"/>
                  <a:gd name="T7" fmla="*/ 84 h 657"/>
                  <a:gd name="T8" fmla="*/ 396 w 396"/>
                  <a:gd name="T9" fmla="*/ 0 h 657"/>
                  <a:gd name="T10" fmla="*/ 396 w 396"/>
                  <a:gd name="T11" fmla="*/ 423 h 657"/>
                  <a:gd name="T12" fmla="*/ 0 w 396"/>
                  <a:gd name="T13" fmla="*/ 657 h 6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96"/>
                  <a:gd name="T22" fmla="*/ 0 h 657"/>
                  <a:gd name="T23" fmla="*/ 396 w 396"/>
                  <a:gd name="T24" fmla="*/ 657 h 6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96" h="657">
                    <a:moveTo>
                      <a:pt x="0" y="657"/>
                    </a:moveTo>
                    <a:lnTo>
                      <a:pt x="0" y="507"/>
                    </a:lnTo>
                    <a:lnTo>
                      <a:pt x="245" y="363"/>
                    </a:lnTo>
                    <a:lnTo>
                      <a:pt x="245" y="84"/>
                    </a:lnTo>
                    <a:lnTo>
                      <a:pt x="396" y="0"/>
                    </a:lnTo>
                    <a:lnTo>
                      <a:pt x="396" y="423"/>
                    </a:lnTo>
                    <a:lnTo>
                      <a:pt x="0" y="657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Freeform 193"/>
              <p:cNvSpPr>
                <a:spLocks/>
              </p:cNvSpPr>
              <p:nvPr/>
            </p:nvSpPr>
            <p:spPr bwMode="auto">
              <a:xfrm>
                <a:off x="710" y="2586"/>
                <a:ext cx="1105" cy="656"/>
              </a:xfrm>
              <a:custGeom>
                <a:avLst/>
                <a:gdLst>
                  <a:gd name="T0" fmla="*/ 1104 w 1105"/>
                  <a:gd name="T1" fmla="*/ 656 h 656"/>
                  <a:gd name="T2" fmla="*/ 0 w 1105"/>
                  <a:gd name="T3" fmla="*/ 360 h 656"/>
                  <a:gd name="T4" fmla="*/ 0 w 1105"/>
                  <a:gd name="T5" fmla="*/ 0 h 656"/>
                  <a:gd name="T6" fmla="*/ 626 w 1105"/>
                  <a:gd name="T7" fmla="*/ 168 h 656"/>
                  <a:gd name="T8" fmla="*/ 626 w 1105"/>
                  <a:gd name="T9" fmla="*/ 312 h 656"/>
                  <a:gd name="T10" fmla="*/ 1105 w 1105"/>
                  <a:gd name="T11" fmla="*/ 440 h 656"/>
                  <a:gd name="T12" fmla="*/ 1104 w 1105"/>
                  <a:gd name="T13" fmla="*/ 656 h 6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5"/>
                  <a:gd name="T22" fmla="*/ 0 h 656"/>
                  <a:gd name="T23" fmla="*/ 1105 w 1105"/>
                  <a:gd name="T24" fmla="*/ 656 h 6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5" h="656">
                    <a:moveTo>
                      <a:pt x="1104" y="656"/>
                    </a:moveTo>
                    <a:lnTo>
                      <a:pt x="0" y="360"/>
                    </a:lnTo>
                    <a:lnTo>
                      <a:pt x="0" y="0"/>
                    </a:lnTo>
                    <a:lnTo>
                      <a:pt x="626" y="168"/>
                    </a:lnTo>
                    <a:lnTo>
                      <a:pt x="626" y="312"/>
                    </a:lnTo>
                    <a:lnTo>
                      <a:pt x="1105" y="440"/>
                    </a:lnTo>
                    <a:lnTo>
                      <a:pt x="1104" y="656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Freeform 194"/>
              <p:cNvSpPr>
                <a:spLocks/>
              </p:cNvSpPr>
              <p:nvPr/>
            </p:nvSpPr>
            <p:spPr bwMode="auto">
              <a:xfrm>
                <a:off x="709" y="2445"/>
                <a:ext cx="870" cy="309"/>
              </a:xfrm>
              <a:custGeom>
                <a:avLst/>
                <a:gdLst>
                  <a:gd name="T0" fmla="*/ 0 w 870"/>
                  <a:gd name="T1" fmla="*/ 141 h 309"/>
                  <a:gd name="T2" fmla="*/ 245 w 870"/>
                  <a:gd name="T3" fmla="*/ 0 h 309"/>
                  <a:gd name="T4" fmla="*/ 870 w 870"/>
                  <a:gd name="T5" fmla="*/ 165 h 309"/>
                  <a:gd name="T6" fmla="*/ 627 w 870"/>
                  <a:gd name="T7" fmla="*/ 309 h 309"/>
                  <a:gd name="T8" fmla="*/ 0 w 870"/>
                  <a:gd name="T9" fmla="*/ 141 h 3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0"/>
                  <a:gd name="T16" fmla="*/ 0 h 309"/>
                  <a:gd name="T17" fmla="*/ 870 w 870"/>
                  <a:gd name="T18" fmla="*/ 309 h 3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0" h="309">
                    <a:moveTo>
                      <a:pt x="0" y="141"/>
                    </a:moveTo>
                    <a:lnTo>
                      <a:pt x="245" y="0"/>
                    </a:lnTo>
                    <a:lnTo>
                      <a:pt x="870" y="165"/>
                    </a:lnTo>
                    <a:lnTo>
                      <a:pt x="627" y="309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Freeform 195"/>
              <p:cNvSpPr>
                <a:spLocks/>
              </p:cNvSpPr>
              <p:nvPr/>
            </p:nvSpPr>
            <p:spPr bwMode="auto">
              <a:xfrm>
                <a:off x="955" y="2166"/>
                <a:ext cx="624" cy="447"/>
              </a:xfrm>
              <a:custGeom>
                <a:avLst/>
                <a:gdLst>
                  <a:gd name="T0" fmla="*/ 624 w 624"/>
                  <a:gd name="T1" fmla="*/ 447 h 447"/>
                  <a:gd name="T2" fmla="*/ 0 w 624"/>
                  <a:gd name="T3" fmla="*/ 279 h 447"/>
                  <a:gd name="T4" fmla="*/ 0 w 624"/>
                  <a:gd name="T5" fmla="*/ 0 h 447"/>
                  <a:gd name="T6" fmla="*/ 624 w 624"/>
                  <a:gd name="T7" fmla="*/ 168 h 447"/>
                  <a:gd name="T8" fmla="*/ 624 w 624"/>
                  <a:gd name="T9" fmla="*/ 447 h 4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447"/>
                  <a:gd name="T17" fmla="*/ 624 w 624"/>
                  <a:gd name="T18" fmla="*/ 447 h 4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447">
                    <a:moveTo>
                      <a:pt x="624" y="447"/>
                    </a:moveTo>
                    <a:lnTo>
                      <a:pt x="0" y="279"/>
                    </a:lnTo>
                    <a:lnTo>
                      <a:pt x="0" y="0"/>
                    </a:lnTo>
                    <a:lnTo>
                      <a:pt x="624" y="168"/>
                    </a:lnTo>
                    <a:lnTo>
                      <a:pt x="624" y="447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Freeform 196"/>
              <p:cNvSpPr>
                <a:spLocks/>
              </p:cNvSpPr>
              <p:nvPr/>
            </p:nvSpPr>
            <p:spPr bwMode="auto">
              <a:xfrm>
                <a:off x="1333" y="2667"/>
                <a:ext cx="881" cy="360"/>
              </a:xfrm>
              <a:custGeom>
                <a:avLst/>
                <a:gdLst>
                  <a:gd name="T0" fmla="*/ 0 w 881"/>
                  <a:gd name="T1" fmla="*/ 231 h 360"/>
                  <a:gd name="T2" fmla="*/ 480 w 881"/>
                  <a:gd name="T3" fmla="*/ 360 h 360"/>
                  <a:gd name="T4" fmla="*/ 881 w 881"/>
                  <a:gd name="T5" fmla="*/ 126 h 360"/>
                  <a:gd name="T6" fmla="*/ 396 w 881"/>
                  <a:gd name="T7" fmla="*/ 0 h 360"/>
                  <a:gd name="T8" fmla="*/ 0 w 881"/>
                  <a:gd name="T9" fmla="*/ 231 h 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1"/>
                  <a:gd name="T16" fmla="*/ 0 h 360"/>
                  <a:gd name="T17" fmla="*/ 881 w 881"/>
                  <a:gd name="T18" fmla="*/ 360 h 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1" h="360">
                    <a:moveTo>
                      <a:pt x="0" y="231"/>
                    </a:moveTo>
                    <a:lnTo>
                      <a:pt x="480" y="360"/>
                    </a:lnTo>
                    <a:lnTo>
                      <a:pt x="881" y="126"/>
                    </a:lnTo>
                    <a:lnTo>
                      <a:pt x="396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Freeform 197"/>
              <p:cNvSpPr>
                <a:spLocks/>
              </p:cNvSpPr>
              <p:nvPr/>
            </p:nvSpPr>
            <p:spPr bwMode="auto">
              <a:xfrm>
                <a:off x="1813" y="2796"/>
                <a:ext cx="399" cy="447"/>
              </a:xfrm>
              <a:custGeom>
                <a:avLst/>
                <a:gdLst>
                  <a:gd name="T0" fmla="*/ 3 w 399"/>
                  <a:gd name="T1" fmla="*/ 231 h 447"/>
                  <a:gd name="T2" fmla="*/ 0 w 399"/>
                  <a:gd name="T3" fmla="*/ 447 h 447"/>
                  <a:gd name="T4" fmla="*/ 399 w 399"/>
                  <a:gd name="T5" fmla="*/ 220 h 447"/>
                  <a:gd name="T6" fmla="*/ 399 w 399"/>
                  <a:gd name="T7" fmla="*/ 0 h 447"/>
                  <a:gd name="T8" fmla="*/ 3 w 399"/>
                  <a:gd name="T9" fmla="*/ 231 h 4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9"/>
                  <a:gd name="T16" fmla="*/ 0 h 447"/>
                  <a:gd name="T17" fmla="*/ 399 w 399"/>
                  <a:gd name="T18" fmla="*/ 447 h 4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9" h="447">
                    <a:moveTo>
                      <a:pt x="3" y="231"/>
                    </a:moveTo>
                    <a:lnTo>
                      <a:pt x="0" y="447"/>
                    </a:lnTo>
                    <a:lnTo>
                      <a:pt x="399" y="220"/>
                    </a:lnTo>
                    <a:lnTo>
                      <a:pt x="399" y="0"/>
                    </a:lnTo>
                    <a:lnTo>
                      <a:pt x="3" y="231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Freeform 198"/>
              <p:cNvSpPr>
                <a:spLocks/>
              </p:cNvSpPr>
              <p:nvPr/>
            </p:nvSpPr>
            <p:spPr bwMode="auto">
              <a:xfrm>
                <a:off x="955" y="2078"/>
                <a:ext cx="774" cy="259"/>
              </a:xfrm>
              <a:custGeom>
                <a:avLst/>
                <a:gdLst>
                  <a:gd name="T0" fmla="*/ 774 w 774"/>
                  <a:gd name="T1" fmla="*/ 166 h 259"/>
                  <a:gd name="T2" fmla="*/ 153 w 774"/>
                  <a:gd name="T3" fmla="*/ 0 h 259"/>
                  <a:gd name="T4" fmla="*/ 0 w 774"/>
                  <a:gd name="T5" fmla="*/ 88 h 259"/>
                  <a:gd name="T6" fmla="*/ 621 w 774"/>
                  <a:gd name="T7" fmla="*/ 259 h 259"/>
                  <a:gd name="T8" fmla="*/ 774 w 774"/>
                  <a:gd name="T9" fmla="*/ 166 h 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4"/>
                  <a:gd name="T16" fmla="*/ 0 h 259"/>
                  <a:gd name="T17" fmla="*/ 774 w 774"/>
                  <a:gd name="T18" fmla="*/ 259 h 2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4" h="259">
                    <a:moveTo>
                      <a:pt x="774" y="166"/>
                    </a:moveTo>
                    <a:lnTo>
                      <a:pt x="153" y="0"/>
                    </a:lnTo>
                    <a:lnTo>
                      <a:pt x="0" y="88"/>
                    </a:lnTo>
                    <a:lnTo>
                      <a:pt x="621" y="259"/>
                    </a:lnTo>
                    <a:lnTo>
                      <a:pt x="774" y="166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88" name="Line 199"/>
            <p:cNvSpPr>
              <a:spLocks noChangeShapeType="1"/>
            </p:cNvSpPr>
            <p:nvPr/>
          </p:nvSpPr>
          <p:spPr bwMode="auto">
            <a:xfrm flipV="1">
              <a:off x="676" y="2735"/>
              <a:ext cx="360" cy="20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Oval 200"/>
            <p:cNvSpPr>
              <a:spLocks noChangeArrowheads="1"/>
            </p:cNvSpPr>
            <p:nvPr/>
          </p:nvSpPr>
          <p:spPr bwMode="auto">
            <a:xfrm rot="3600000">
              <a:off x="832" y="1969"/>
              <a:ext cx="220" cy="147"/>
            </a:xfrm>
            <a:prstGeom prst="ellipse">
              <a:avLst/>
            </a:prstGeom>
            <a:gradFill rotWithShape="1">
              <a:gsLst>
                <a:gs pos="0">
                  <a:srgbClr val="228722"/>
                </a:gs>
                <a:gs pos="50000">
                  <a:srgbClr val="33CC33"/>
                </a:gs>
                <a:gs pos="100000">
                  <a:srgbClr val="22872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Oval 201"/>
            <p:cNvSpPr>
              <a:spLocks noChangeArrowheads="1"/>
            </p:cNvSpPr>
            <p:nvPr/>
          </p:nvSpPr>
          <p:spPr bwMode="auto">
            <a:xfrm>
              <a:off x="1625" y="2575"/>
              <a:ext cx="297" cy="169"/>
            </a:xfrm>
            <a:prstGeom prst="ellipse">
              <a:avLst/>
            </a:prstGeom>
            <a:gradFill rotWithShape="1">
              <a:gsLst>
                <a:gs pos="0">
                  <a:srgbClr val="228722"/>
                </a:gs>
                <a:gs pos="50000">
                  <a:srgbClr val="33CC33"/>
                </a:gs>
                <a:gs pos="100000">
                  <a:srgbClr val="228722"/>
                </a:gs>
              </a:gsLst>
              <a:lin ang="0" scaled="1"/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5391" name="Picture 202" descr="ob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1" y="2854"/>
              <a:ext cx="184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259" name="Text Box 203"/>
          <p:cNvSpPr txBox="1">
            <a:spLocks noChangeArrowheads="1"/>
          </p:cNvSpPr>
          <p:nvPr/>
        </p:nvSpPr>
        <p:spPr bwMode="auto">
          <a:xfrm>
            <a:off x="8696325" y="2759075"/>
            <a:ext cx="1162878" cy="40011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18000" rIns="1800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Necessary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5260" name="Text Box 204"/>
          <p:cNvSpPr txBox="1">
            <a:spLocks noChangeArrowheads="1"/>
          </p:cNvSpPr>
          <p:nvPr/>
        </p:nvSpPr>
        <p:spPr bwMode="auto">
          <a:xfrm>
            <a:off x="8628063" y="6356350"/>
            <a:ext cx="1162878" cy="40011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18000" rIns="1800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Necessary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5262" name="Freeform 206"/>
          <p:cNvSpPr>
            <a:spLocks/>
          </p:cNvSpPr>
          <p:nvPr/>
        </p:nvSpPr>
        <p:spPr bwMode="auto">
          <a:xfrm>
            <a:off x="2844800" y="3057526"/>
            <a:ext cx="357188" cy="614363"/>
          </a:xfrm>
          <a:custGeom>
            <a:avLst/>
            <a:gdLst>
              <a:gd name="T0" fmla="*/ 357188 w 225"/>
              <a:gd name="T1" fmla="*/ 0 h 387"/>
              <a:gd name="T2" fmla="*/ 355600 w 225"/>
              <a:gd name="T3" fmla="*/ 396875 h 387"/>
              <a:gd name="T4" fmla="*/ 0 w 225"/>
              <a:gd name="T5" fmla="*/ 614363 h 387"/>
              <a:gd name="T6" fmla="*/ 0 60000 65536"/>
              <a:gd name="T7" fmla="*/ 0 60000 65536"/>
              <a:gd name="T8" fmla="*/ 0 60000 65536"/>
              <a:gd name="T9" fmla="*/ 0 w 225"/>
              <a:gd name="T10" fmla="*/ 0 h 387"/>
              <a:gd name="T11" fmla="*/ 225 w 225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" h="387">
                <a:moveTo>
                  <a:pt x="225" y="0"/>
                </a:moveTo>
                <a:lnTo>
                  <a:pt x="224" y="250"/>
                </a:lnTo>
                <a:lnTo>
                  <a:pt x="0" y="387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75" name="Oval 219"/>
          <p:cNvSpPr>
            <a:spLocks noChangeArrowheads="1"/>
          </p:cNvSpPr>
          <p:nvPr/>
        </p:nvSpPr>
        <p:spPr bwMode="auto">
          <a:xfrm>
            <a:off x="3338513" y="3702050"/>
            <a:ext cx="349250" cy="19843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277" name="Text Box 221"/>
          <p:cNvSpPr txBox="1">
            <a:spLocks noChangeArrowheads="1"/>
          </p:cNvSpPr>
          <p:nvPr/>
        </p:nvSpPr>
        <p:spPr bwMode="auto">
          <a:xfrm>
            <a:off x="6664326" y="4367214"/>
            <a:ext cx="2720975" cy="5111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/>
            <a:r>
              <a:rPr lang="en-US" sz="1600"/>
              <a:t>Hole’s information is placed on a separated view.</a:t>
            </a:r>
            <a:endParaRPr lang="th-TH" sz="1600"/>
          </a:p>
        </p:txBody>
      </p:sp>
      <p:grpSp>
        <p:nvGrpSpPr>
          <p:cNvPr id="11" name="Group 237"/>
          <p:cNvGrpSpPr>
            <a:grpSpLocks/>
          </p:cNvGrpSpPr>
          <p:nvPr/>
        </p:nvGrpSpPr>
        <p:grpSpPr bwMode="auto">
          <a:xfrm>
            <a:off x="6954838" y="4940300"/>
            <a:ext cx="703262" cy="698500"/>
            <a:chOff x="3421" y="3112"/>
            <a:chExt cx="443" cy="440"/>
          </a:xfrm>
        </p:grpSpPr>
        <p:sp>
          <p:nvSpPr>
            <p:cNvPr id="15384" name="Line 222"/>
            <p:cNvSpPr>
              <a:spLocks noChangeShapeType="1"/>
            </p:cNvSpPr>
            <p:nvPr/>
          </p:nvSpPr>
          <p:spPr bwMode="auto">
            <a:xfrm flipV="1">
              <a:off x="3424" y="3112"/>
              <a:ext cx="0" cy="3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23"/>
            <p:cNvSpPr>
              <a:spLocks noChangeShapeType="1"/>
            </p:cNvSpPr>
            <p:nvPr/>
          </p:nvSpPr>
          <p:spPr bwMode="auto">
            <a:xfrm flipV="1">
              <a:off x="3864" y="3112"/>
              <a:ext cx="0" cy="4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24"/>
            <p:cNvSpPr>
              <a:spLocks noChangeShapeType="1"/>
            </p:cNvSpPr>
            <p:nvPr/>
          </p:nvSpPr>
          <p:spPr bwMode="auto">
            <a:xfrm>
              <a:off x="3421" y="3152"/>
              <a:ext cx="44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238"/>
          <p:cNvGrpSpPr>
            <a:grpSpLocks/>
          </p:cNvGrpSpPr>
          <p:nvPr/>
        </p:nvGrpSpPr>
        <p:grpSpPr bwMode="auto">
          <a:xfrm>
            <a:off x="8656638" y="4902200"/>
            <a:ext cx="627062" cy="546100"/>
            <a:chOff x="4493" y="3088"/>
            <a:chExt cx="395" cy="344"/>
          </a:xfrm>
        </p:grpSpPr>
        <p:sp>
          <p:nvSpPr>
            <p:cNvPr id="15381" name="Line 225"/>
            <p:cNvSpPr>
              <a:spLocks noChangeShapeType="1"/>
            </p:cNvSpPr>
            <p:nvPr/>
          </p:nvSpPr>
          <p:spPr bwMode="auto">
            <a:xfrm flipV="1">
              <a:off x="4496" y="3088"/>
              <a:ext cx="0" cy="2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6"/>
            <p:cNvSpPr>
              <a:spLocks noChangeShapeType="1"/>
            </p:cNvSpPr>
            <p:nvPr/>
          </p:nvSpPr>
          <p:spPr bwMode="auto">
            <a:xfrm flipV="1">
              <a:off x="4888" y="3088"/>
              <a:ext cx="0" cy="3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27"/>
            <p:cNvSpPr>
              <a:spLocks noChangeShapeType="1"/>
            </p:cNvSpPr>
            <p:nvPr/>
          </p:nvSpPr>
          <p:spPr bwMode="auto">
            <a:xfrm>
              <a:off x="4493" y="3152"/>
              <a:ext cx="39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291" name="Line 235"/>
          <p:cNvSpPr>
            <a:spLocks noChangeShapeType="1"/>
          </p:cNvSpPr>
          <p:nvPr/>
        </p:nvSpPr>
        <p:spPr bwMode="auto">
          <a:xfrm>
            <a:off x="1943100" y="19050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36"/>
          <p:cNvSpPr txBox="1">
            <a:spLocks noChangeArrowheads="1"/>
          </p:cNvSpPr>
          <p:nvPr/>
        </p:nvSpPr>
        <p:spPr bwMode="auto">
          <a:xfrm>
            <a:off x="1512888" y="185739"/>
            <a:ext cx="9144001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an adjacent view</a:t>
            </a:r>
          </a:p>
        </p:txBody>
      </p:sp>
      <p:sp>
        <p:nvSpPr>
          <p:cNvPr id="45296" name="Freeform 240"/>
          <p:cNvSpPr>
            <a:spLocks/>
          </p:cNvSpPr>
          <p:nvPr/>
        </p:nvSpPr>
        <p:spPr bwMode="auto">
          <a:xfrm>
            <a:off x="7181850" y="2881313"/>
            <a:ext cx="1136650" cy="469900"/>
          </a:xfrm>
          <a:custGeom>
            <a:avLst/>
            <a:gdLst>
              <a:gd name="T0" fmla="*/ 0 w 728"/>
              <a:gd name="T1" fmla="*/ 469900 h 305"/>
              <a:gd name="T2" fmla="*/ 824384 w 728"/>
              <a:gd name="T3" fmla="*/ 0 h 305"/>
              <a:gd name="T4" fmla="*/ 1136650 w 728"/>
              <a:gd name="T5" fmla="*/ 0 h 305"/>
              <a:gd name="T6" fmla="*/ 0 60000 65536"/>
              <a:gd name="T7" fmla="*/ 0 60000 65536"/>
              <a:gd name="T8" fmla="*/ 0 60000 65536"/>
              <a:gd name="T9" fmla="*/ 0 w 728"/>
              <a:gd name="T10" fmla="*/ 0 h 305"/>
              <a:gd name="T11" fmla="*/ 728 w 728"/>
              <a:gd name="T12" fmla="*/ 305 h 3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8" h="305">
                <a:moveTo>
                  <a:pt x="0" y="305"/>
                </a:moveTo>
                <a:lnTo>
                  <a:pt x="528" y="0"/>
                </a:lnTo>
                <a:lnTo>
                  <a:pt x="728" y="0"/>
                </a:lnTo>
              </a:path>
            </a:pathLst>
          </a:custGeom>
          <a:noFill/>
          <a:ln w="19050">
            <a:solidFill>
              <a:srgbClr val="0000F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99" name="Text Box 243"/>
          <p:cNvSpPr txBox="1">
            <a:spLocks noChangeArrowheads="1"/>
          </p:cNvSpPr>
          <p:nvPr/>
        </p:nvSpPr>
        <p:spPr bwMode="auto">
          <a:xfrm>
            <a:off x="7934326" y="2125664"/>
            <a:ext cx="2212975" cy="5111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/>
            <a:r>
              <a:rPr lang="en-US" sz="1600"/>
              <a:t>All information is placed</a:t>
            </a:r>
          </a:p>
          <a:p>
            <a:pPr algn="ctr"/>
            <a:r>
              <a:rPr lang="en-US" sz="1600"/>
              <a:t>on a single view</a:t>
            </a:r>
            <a:r>
              <a:rPr lang="th-TH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029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pat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-0.1 -0.0354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5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18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4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5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5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5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4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5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223" grpId="0" animBg="1"/>
      <p:bldP spid="45223" grpId="1" animBg="1"/>
      <p:bldP spid="45223" grpId="2" animBg="1"/>
      <p:bldP spid="45259" grpId="0" animBg="1"/>
      <p:bldP spid="45260" grpId="0" animBg="1"/>
      <p:bldP spid="45260" grpId="1" animBg="1"/>
      <p:bldP spid="45262" grpId="0" animBg="1"/>
      <p:bldP spid="45262" grpId="1" animBg="1"/>
      <p:bldP spid="45262" grpId="2" animBg="1"/>
      <p:bldP spid="45275" grpId="0" animBg="1"/>
      <p:bldP spid="45275" grpId="1" animBg="1"/>
      <p:bldP spid="45277" grpId="0" animBg="1"/>
      <p:bldP spid="45277" grpId="1" animBg="1"/>
      <p:bldP spid="45291" grpId="0" animBg="1"/>
      <p:bldP spid="45296" grpId="0" animBg="1"/>
      <p:bldP spid="452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3248025" y="1879601"/>
            <a:ext cx="3640138" cy="2379663"/>
            <a:chOff x="1022" y="1184"/>
            <a:chExt cx="2293" cy="1499"/>
          </a:xfrm>
        </p:grpSpPr>
        <p:sp>
          <p:nvSpPr>
            <p:cNvPr id="16489" name="Rectangle 109"/>
            <p:cNvSpPr>
              <a:spLocks noChangeArrowheads="1"/>
            </p:cNvSpPr>
            <p:nvPr/>
          </p:nvSpPr>
          <p:spPr bwMode="auto">
            <a:xfrm>
              <a:off x="1022" y="1184"/>
              <a:ext cx="2293" cy="149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0" name="Rectangle 137"/>
            <p:cNvSpPr>
              <a:spLocks noChangeArrowheads="1"/>
            </p:cNvSpPr>
            <p:nvPr/>
          </p:nvSpPr>
          <p:spPr bwMode="auto">
            <a:xfrm>
              <a:off x="2767" y="2453"/>
              <a:ext cx="548" cy="22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7"/>
          <p:cNvGrpSpPr>
            <a:grpSpLocks/>
          </p:cNvGrpSpPr>
          <p:nvPr/>
        </p:nvGrpSpPr>
        <p:grpSpPr bwMode="auto">
          <a:xfrm>
            <a:off x="3248025" y="4416426"/>
            <a:ext cx="3646488" cy="2379663"/>
            <a:chOff x="1022" y="2782"/>
            <a:chExt cx="2297" cy="1499"/>
          </a:xfrm>
        </p:grpSpPr>
        <p:sp>
          <p:nvSpPr>
            <p:cNvPr id="16487" name="Rectangle 147"/>
            <p:cNvSpPr>
              <a:spLocks noChangeArrowheads="1"/>
            </p:cNvSpPr>
            <p:nvPr/>
          </p:nvSpPr>
          <p:spPr bwMode="auto">
            <a:xfrm>
              <a:off x="1022" y="2782"/>
              <a:ext cx="2293" cy="149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" name="Rectangle 173"/>
            <p:cNvSpPr>
              <a:spLocks noChangeArrowheads="1"/>
            </p:cNvSpPr>
            <p:nvPr/>
          </p:nvSpPr>
          <p:spPr bwMode="auto">
            <a:xfrm>
              <a:off x="2770" y="4049"/>
              <a:ext cx="549" cy="22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8"/>
          <p:cNvGrpSpPr>
            <a:grpSpLocks/>
          </p:cNvGrpSpPr>
          <p:nvPr/>
        </p:nvGrpSpPr>
        <p:grpSpPr bwMode="auto">
          <a:xfrm>
            <a:off x="6969125" y="4406901"/>
            <a:ext cx="3640138" cy="2379663"/>
            <a:chOff x="3430" y="2776"/>
            <a:chExt cx="2293" cy="1499"/>
          </a:xfrm>
        </p:grpSpPr>
        <p:sp>
          <p:nvSpPr>
            <p:cNvPr id="16485" name="Rectangle 180"/>
            <p:cNvSpPr>
              <a:spLocks noChangeArrowheads="1"/>
            </p:cNvSpPr>
            <p:nvPr/>
          </p:nvSpPr>
          <p:spPr bwMode="auto">
            <a:xfrm>
              <a:off x="3430" y="2776"/>
              <a:ext cx="2293" cy="149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6" name="Rectangle 208"/>
            <p:cNvSpPr>
              <a:spLocks noChangeArrowheads="1"/>
            </p:cNvSpPr>
            <p:nvPr/>
          </p:nvSpPr>
          <p:spPr bwMode="auto">
            <a:xfrm>
              <a:off x="5175" y="4045"/>
              <a:ext cx="548" cy="22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970089" y="1039813"/>
            <a:ext cx="7964487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3. Choose the views that are suitable to a drawing sheet.</a:t>
            </a:r>
            <a:endParaRPr lang="th-TH" sz="240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70051" y="1990725"/>
            <a:ext cx="1408113" cy="2184400"/>
            <a:chOff x="228" y="1598"/>
            <a:chExt cx="1179" cy="1834"/>
          </a:xfrm>
        </p:grpSpPr>
        <p:sp>
          <p:nvSpPr>
            <p:cNvPr id="16479" name="Freeform 8"/>
            <p:cNvSpPr>
              <a:spLocks/>
            </p:cNvSpPr>
            <p:nvPr/>
          </p:nvSpPr>
          <p:spPr bwMode="auto">
            <a:xfrm>
              <a:off x="434" y="1693"/>
              <a:ext cx="797" cy="1739"/>
            </a:xfrm>
            <a:custGeom>
              <a:avLst/>
              <a:gdLst>
                <a:gd name="T0" fmla="*/ 0 w 797"/>
                <a:gd name="T1" fmla="*/ 0 h 1739"/>
                <a:gd name="T2" fmla="*/ 0 w 797"/>
                <a:gd name="T3" fmla="*/ 878 h 1739"/>
                <a:gd name="T4" fmla="*/ 225 w 797"/>
                <a:gd name="T5" fmla="*/ 749 h 1739"/>
                <a:gd name="T6" fmla="*/ 320 w 797"/>
                <a:gd name="T7" fmla="*/ 732 h 1739"/>
                <a:gd name="T8" fmla="*/ 410 w 797"/>
                <a:gd name="T9" fmla="*/ 765 h 1739"/>
                <a:gd name="T10" fmla="*/ 488 w 797"/>
                <a:gd name="T11" fmla="*/ 839 h 1739"/>
                <a:gd name="T12" fmla="*/ 578 w 797"/>
                <a:gd name="T13" fmla="*/ 968 h 1739"/>
                <a:gd name="T14" fmla="*/ 617 w 797"/>
                <a:gd name="T15" fmla="*/ 1058 h 1739"/>
                <a:gd name="T16" fmla="*/ 645 w 797"/>
                <a:gd name="T17" fmla="*/ 1171 h 1739"/>
                <a:gd name="T18" fmla="*/ 640 w 797"/>
                <a:gd name="T19" fmla="*/ 1250 h 1739"/>
                <a:gd name="T20" fmla="*/ 601 w 797"/>
                <a:gd name="T21" fmla="*/ 1356 h 1739"/>
                <a:gd name="T22" fmla="*/ 369 w 797"/>
                <a:gd name="T23" fmla="*/ 1491 h 1739"/>
                <a:gd name="T24" fmla="*/ 797 w 797"/>
                <a:gd name="T25" fmla="*/ 1739 h 1739"/>
                <a:gd name="T26" fmla="*/ 797 w 797"/>
                <a:gd name="T27" fmla="*/ 461 h 1739"/>
                <a:gd name="T28" fmla="*/ 0 w 797"/>
                <a:gd name="T29" fmla="*/ 0 h 17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7"/>
                <a:gd name="T46" fmla="*/ 0 h 1739"/>
                <a:gd name="T47" fmla="*/ 797 w 797"/>
                <a:gd name="T48" fmla="*/ 1739 h 17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7" h="1739">
                  <a:moveTo>
                    <a:pt x="0" y="0"/>
                  </a:moveTo>
                  <a:lnTo>
                    <a:pt x="0" y="878"/>
                  </a:lnTo>
                  <a:lnTo>
                    <a:pt x="225" y="749"/>
                  </a:lnTo>
                  <a:lnTo>
                    <a:pt x="320" y="732"/>
                  </a:lnTo>
                  <a:lnTo>
                    <a:pt x="410" y="765"/>
                  </a:lnTo>
                  <a:lnTo>
                    <a:pt x="488" y="839"/>
                  </a:lnTo>
                  <a:lnTo>
                    <a:pt x="578" y="968"/>
                  </a:lnTo>
                  <a:lnTo>
                    <a:pt x="617" y="1058"/>
                  </a:lnTo>
                  <a:lnTo>
                    <a:pt x="645" y="1171"/>
                  </a:lnTo>
                  <a:lnTo>
                    <a:pt x="640" y="1250"/>
                  </a:lnTo>
                  <a:lnTo>
                    <a:pt x="601" y="1356"/>
                  </a:lnTo>
                  <a:lnTo>
                    <a:pt x="369" y="1491"/>
                  </a:lnTo>
                  <a:lnTo>
                    <a:pt x="797" y="1739"/>
                  </a:lnTo>
                  <a:lnTo>
                    <a:pt x="7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" name="Freeform 9"/>
            <p:cNvSpPr>
              <a:spLocks/>
            </p:cNvSpPr>
            <p:nvPr/>
          </p:nvSpPr>
          <p:spPr bwMode="auto">
            <a:xfrm>
              <a:off x="228" y="2412"/>
              <a:ext cx="870" cy="879"/>
            </a:xfrm>
            <a:custGeom>
              <a:avLst/>
              <a:gdLst>
                <a:gd name="T0" fmla="*/ 0 w 870"/>
                <a:gd name="T1" fmla="*/ 276 h 879"/>
                <a:gd name="T2" fmla="*/ 32 w 870"/>
                <a:gd name="T3" fmla="*/ 266 h 879"/>
                <a:gd name="T4" fmla="*/ 111 w 870"/>
                <a:gd name="T5" fmla="*/ 238 h 879"/>
                <a:gd name="T6" fmla="*/ 173 w 870"/>
                <a:gd name="T7" fmla="*/ 255 h 879"/>
                <a:gd name="T8" fmla="*/ 274 w 870"/>
                <a:gd name="T9" fmla="*/ 317 h 879"/>
                <a:gd name="T10" fmla="*/ 347 w 870"/>
                <a:gd name="T11" fmla="*/ 401 h 879"/>
                <a:gd name="T12" fmla="*/ 403 w 870"/>
                <a:gd name="T13" fmla="*/ 491 h 879"/>
                <a:gd name="T14" fmla="*/ 442 w 870"/>
                <a:gd name="T15" fmla="*/ 581 h 879"/>
                <a:gd name="T16" fmla="*/ 464 w 870"/>
                <a:gd name="T17" fmla="*/ 665 h 879"/>
                <a:gd name="T18" fmla="*/ 453 w 870"/>
                <a:gd name="T19" fmla="*/ 755 h 879"/>
                <a:gd name="T20" fmla="*/ 442 w 870"/>
                <a:gd name="T21" fmla="*/ 817 h 879"/>
                <a:gd name="T22" fmla="*/ 391 w 870"/>
                <a:gd name="T23" fmla="*/ 879 h 879"/>
                <a:gd name="T24" fmla="*/ 801 w 870"/>
                <a:gd name="T25" fmla="*/ 642 h 879"/>
                <a:gd name="T26" fmla="*/ 849 w 870"/>
                <a:gd name="T27" fmla="*/ 594 h 879"/>
                <a:gd name="T28" fmla="*/ 870 w 870"/>
                <a:gd name="T29" fmla="*/ 516 h 879"/>
                <a:gd name="T30" fmla="*/ 870 w 870"/>
                <a:gd name="T31" fmla="*/ 423 h 879"/>
                <a:gd name="T32" fmla="*/ 846 w 870"/>
                <a:gd name="T33" fmla="*/ 333 h 879"/>
                <a:gd name="T34" fmla="*/ 807 w 870"/>
                <a:gd name="T35" fmla="*/ 240 h 879"/>
                <a:gd name="T36" fmla="*/ 747 w 870"/>
                <a:gd name="T37" fmla="*/ 156 h 879"/>
                <a:gd name="T38" fmla="*/ 699 w 870"/>
                <a:gd name="T39" fmla="*/ 105 h 879"/>
                <a:gd name="T40" fmla="*/ 639 w 870"/>
                <a:gd name="T41" fmla="*/ 54 h 879"/>
                <a:gd name="T42" fmla="*/ 585 w 870"/>
                <a:gd name="T43" fmla="*/ 18 h 879"/>
                <a:gd name="T44" fmla="*/ 528 w 870"/>
                <a:gd name="T45" fmla="*/ 3 h 879"/>
                <a:gd name="T46" fmla="*/ 477 w 870"/>
                <a:gd name="T47" fmla="*/ 0 h 879"/>
                <a:gd name="T48" fmla="*/ 431 w 870"/>
                <a:gd name="T49" fmla="*/ 24 h 879"/>
                <a:gd name="T50" fmla="*/ 54 w 870"/>
                <a:gd name="T51" fmla="*/ 234 h 879"/>
                <a:gd name="T52" fmla="*/ 0 w 870"/>
                <a:gd name="T53" fmla="*/ 276 h 87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70"/>
                <a:gd name="T82" fmla="*/ 0 h 879"/>
                <a:gd name="T83" fmla="*/ 870 w 870"/>
                <a:gd name="T84" fmla="*/ 879 h 87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70" h="879">
                  <a:moveTo>
                    <a:pt x="0" y="276"/>
                  </a:moveTo>
                  <a:lnTo>
                    <a:pt x="32" y="266"/>
                  </a:lnTo>
                  <a:lnTo>
                    <a:pt x="111" y="238"/>
                  </a:lnTo>
                  <a:lnTo>
                    <a:pt x="173" y="255"/>
                  </a:lnTo>
                  <a:lnTo>
                    <a:pt x="274" y="317"/>
                  </a:lnTo>
                  <a:lnTo>
                    <a:pt x="347" y="401"/>
                  </a:lnTo>
                  <a:lnTo>
                    <a:pt x="403" y="491"/>
                  </a:lnTo>
                  <a:lnTo>
                    <a:pt x="442" y="581"/>
                  </a:lnTo>
                  <a:lnTo>
                    <a:pt x="464" y="665"/>
                  </a:lnTo>
                  <a:lnTo>
                    <a:pt x="453" y="755"/>
                  </a:lnTo>
                  <a:lnTo>
                    <a:pt x="442" y="817"/>
                  </a:lnTo>
                  <a:lnTo>
                    <a:pt x="391" y="879"/>
                  </a:lnTo>
                  <a:lnTo>
                    <a:pt x="801" y="642"/>
                  </a:lnTo>
                  <a:lnTo>
                    <a:pt x="849" y="594"/>
                  </a:lnTo>
                  <a:lnTo>
                    <a:pt x="870" y="516"/>
                  </a:lnTo>
                  <a:lnTo>
                    <a:pt x="870" y="423"/>
                  </a:lnTo>
                  <a:lnTo>
                    <a:pt x="846" y="333"/>
                  </a:lnTo>
                  <a:lnTo>
                    <a:pt x="807" y="240"/>
                  </a:lnTo>
                  <a:lnTo>
                    <a:pt x="747" y="156"/>
                  </a:lnTo>
                  <a:lnTo>
                    <a:pt x="699" y="105"/>
                  </a:lnTo>
                  <a:lnTo>
                    <a:pt x="639" y="54"/>
                  </a:lnTo>
                  <a:lnTo>
                    <a:pt x="585" y="18"/>
                  </a:lnTo>
                  <a:lnTo>
                    <a:pt x="528" y="3"/>
                  </a:lnTo>
                  <a:lnTo>
                    <a:pt x="477" y="0"/>
                  </a:lnTo>
                  <a:lnTo>
                    <a:pt x="431" y="24"/>
                  </a:lnTo>
                  <a:lnTo>
                    <a:pt x="54" y="234"/>
                  </a:lnTo>
                  <a:lnTo>
                    <a:pt x="0" y="276"/>
                  </a:lnTo>
                  <a:close/>
                </a:path>
              </a:pathLst>
            </a:cu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2700000" scaled="1"/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" name="Oval 10"/>
            <p:cNvSpPr>
              <a:spLocks noChangeArrowheads="1"/>
            </p:cNvSpPr>
            <p:nvPr/>
          </p:nvSpPr>
          <p:spPr bwMode="auto">
            <a:xfrm rot="3600000">
              <a:off x="73" y="2770"/>
              <a:ext cx="730" cy="417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2" name="Oval 11"/>
            <p:cNvSpPr>
              <a:spLocks noChangeArrowheads="1"/>
            </p:cNvSpPr>
            <p:nvPr/>
          </p:nvSpPr>
          <p:spPr bwMode="auto">
            <a:xfrm rot="3600000">
              <a:off x="236" y="2872"/>
              <a:ext cx="383" cy="221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3" name="Freeform 12"/>
            <p:cNvSpPr>
              <a:spLocks/>
            </p:cNvSpPr>
            <p:nvPr/>
          </p:nvSpPr>
          <p:spPr bwMode="auto">
            <a:xfrm>
              <a:off x="432" y="1598"/>
              <a:ext cx="975" cy="561"/>
            </a:xfrm>
            <a:custGeom>
              <a:avLst/>
              <a:gdLst>
                <a:gd name="T0" fmla="*/ 0 w 975"/>
                <a:gd name="T1" fmla="*/ 96 h 561"/>
                <a:gd name="T2" fmla="*/ 165 w 975"/>
                <a:gd name="T3" fmla="*/ 0 h 561"/>
                <a:gd name="T4" fmla="*/ 975 w 975"/>
                <a:gd name="T5" fmla="*/ 463 h 561"/>
                <a:gd name="T6" fmla="*/ 806 w 975"/>
                <a:gd name="T7" fmla="*/ 561 h 561"/>
                <a:gd name="T8" fmla="*/ 0 w 975"/>
                <a:gd name="T9" fmla="*/ 96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5"/>
                <a:gd name="T16" fmla="*/ 0 h 561"/>
                <a:gd name="T17" fmla="*/ 975 w 975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5" h="561">
                  <a:moveTo>
                    <a:pt x="0" y="96"/>
                  </a:moveTo>
                  <a:lnTo>
                    <a:pt x="165" y="0"/>
                  </a:lnTo>
                  <a:lnTo>
                    <a:pt x="975" y="463"/>
                  </a:lnTo>
                  <a:lnTo>
                    <a:pt x="806" y="561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" name="Freeform 13"/>
            <p:cNvSpPr>
              <a:spLocks/>
            </p:cNvSpPr>
            <p:nvPr/>
          </p:nvSpPr>
          <p:spPr bwMode="auto">
            <a:xfrm>
              <a:off x="1231" y="2062"/>
              <a:ext cx="176" cy="1368"/>
            </a:xfrm>
            <a:custGeom>
              <a:avLst/>
              <a:gdLst>
                <a:gd name="T0" fmla="*/ 174 w 94"/>
                <a:gd name="T1" fmla="*/ 0 h 729"/>
                <a:gd name="T2" fmla="*/ 0 w 94"/>
                <a:gd name="T3" fmla="*/ 96 h 729"/>
                <a:gd name="T4" fmla="*/ 0 w 94"/>
                <a:gd name="T5" fmla="*/ 1368 h 729"/>
                <a:gd name="T6" fmla="*/ 176 w 94"/>
                <a:gd name="T7" fmla="*/ 1267 h 729"/>
                <a:gd name="T8" fmla="*/ 174 w 94"/>
                <a:gd name="T9" fmla="*/ 0 h 7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29"/>
                <a:gd name="T17" fmla="*/ 94 w 94"/>
                <a:gd name="T18" fmla="*/ 729 h 7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29">
                  <a:moveTo>
                    <a:pt x="93" y="0"/>
                  </a:moveTo>
                  <a:lnTo>
                    <a:pt x="0" y="51"/>
                  </a:lnTo>
                  <a:lnTo>
                    <a:pt x="0" y="729"/>
                  </a:lnTo>
                  <a:lnTo>
                    <a:pt x="94" y="67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0"/>
          <p:cNvGrpSpPr>
            <a:grpSpLocks/>
          </p:cNvGrpSpPr>
          <p:nvPr/>
        </p:nvGrpSpPr>
        <p:grpSpPr bwMode="auto">
          <a:xfrm>
            <a:off x="4406900" y="2747964"/>
            <a:ext cx="1042988" cy="1436687"/>
            <a:chOff x="1816" y="1731"/>
            <a:chExt cx="657" cy="905"/>
          </a:xfrm>
        </p:grpSpPr>
        <p:sp>
          <p:nvSpPr>
            <p:cNvPr id="16468" name="Rectangle 110"/>
            <p:cNvSpPr>
              <a:spLocks noChangeArrowheads="1"/>
            </p:cNvSpPr>
            <p:nvPr/>
          </p:nvSpPr>
          <p:spPr bwMode="auto">
            <a:xfrm>
              <a:off x="1816" y="1731"/>
              <a:ext cx="657" cy="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9" name="Oval 111"/>
            <p:cNvSpPr>
              <a:spLocks noChangeArrowheads="1"/>
            </p:cNvSpPr>
            <p:nvPr/>
          </p:nvSpPr>
          <p:spPr bwMode="auto">
            <a:xfrm>
              <a:off x="1928" y="2168"/>
              <a:ext cx="410" cy="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0" name="Oval 112"/>
            <p:cNvSpPr>
              <a:spLocks noChangeArrowheads="1"/>
            </p:cNvSpPr>
            <p:nvPr/>
          </p:nvSpPr>
          <p:spPr bwMode="auto">
            <a:xfrm>
              <a:off x="2005" y="2246"/>
              <a:ext cx="256" cy="2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13"/>
            <p:cNvGrpSpPr>
              <a:grpSpLocks/>
            </p:cNvGrpSpPr>
            <p:nvPr/>
          </p:nvGrpSpPr>
          <p:grpSpPr bwMode="auto">
            <a:xfrm>
              <a:off x="2130" y="2119"/>
              <a:ext cx="1" cy="502"/>
              <a:chOff x="3340" y="2748"/>
              <a:chExt cx="0" cy="636"/>
            </a:xfrm>
          </p:grpSpPr>
          <p:sp>
            <p:nvSpPr>
              <p:cNvPr id="16476" name="Line 114"/>
              <p:cNvSpPr>
                <a:spLocks noChangeShapeType="1"/>
              </p:cNvSpPr>
              <p:nvPr/>
            </p:nvSpPr>
            <p:spPr bwMode="auto">
              <a:xfrm>
                <a:off x="3340" y="3036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7" name="Line 115"/>
              <p:cNvSpPr>
                <a:spLocks noChangeShapeType="1"/>
              </p:cNvSpPr>
              <p:nvPr/>
            </p:nvSpPr>
            <p:spPr bwMode="auto">
              <a:xfrm flipV="1">
                <a:off x="3340" y="2748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8" name="Line 116"/>
              <p:cNvSpPr>
                <a:spLocks noChangeShapeType="1"/>
              </p:cNvSpPr>
              <p:nvPr/>
            </p:nvSpPr>
            <p:spPr bwMode="auto">
              <a:xfrm flipV="1">
                <a:off x="3340" y="3140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17"/>
            <p:cNvGrpSpPr>
              <a:grpSpLocks/>
            </p:cNvGrpSpPr>
            <p:nvPr/>
          </p:nvGrpSpPr>
          <p:grpSpPr bwMode="auto">
            <a:xfrm rot="-5400000">
              <a:off x="2130" y="2123"/>
              <a:ext cx="1" cy="501"/>
              <a:chOff x="3436" y="2844"/>
              <a:chExt cx="0" cy="636"/>
            </a:xfrm>
          </p:grpSpPr>
          <p:sp>
            <p:nvSpPr>
              <p:cNvPr id="16473" name="Line 118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Line 119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5" name="Line 120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219"/>
          <p:cNvGrpSpPr>
            <a:grpSpLocks/>
          </p:cNvGrpSpPr>
          <p:nvPr/>
        </p:nvGrpSpPr>
        <p:grpSpPr bwMode="auto">
          <a:xfrm>
            <a:off x="4410076" y="1909764"/>
            <a:ext cx="1039813" cy="796925"/>
            <a:chOff x="1818" y="1203"/>
            <a:chExt cx="655" cy="502"/>
          </a:xfrm>
        </p:grpSpPr>
        <p:sp>
          <p:nvSpPr>
            <p:cNvPr id="16452" name="Rectangle 121"/>
            <p:cNvSpPr>
              <a:spLocks noChangeArrowheads="1"/>
            </p:cNvSpPr>
            <p:nvPr/>
          </p:nvSpPr>
          <p:spPr bwMode="auto">
            <a:xfrm rot="-5400000">
              <a:off x="2080" y="999"/>
              <a:ext cx="132" cy="6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3" name="Rectangle 122"/>
            <p:cNvSpPr>
              <a:spLocks noChangeArrowheads="1"/>
            </p:cNvSpPr>
            <p:nvPr/>
          </p:nvSpPr>
          <p:spPr bwMode="auto">
            <a:xfrm rot="-5400000">
              <a:off x="2030" y="1290"/>
              <a:ext cx="209" cy="4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23"/>
            <p:cNvGrpSpPr>
              <a:grpSpLocks/>
            </p:cNvGrpSpPr>
            <p:nvPr/>
          </p:nvGrpSpPr>
          <p:grpSpPr bwMode="auto">
            <a:xfrm rot="10800000">
              <a:off x="2133" y="1203"/>
              <a:ext cx="0" cy="502"/>
              <a:chOff x="3436" y="2844"/>
              <a:chExt cx="0" cy="636"/>
            </a:xfrm>
          </p:grpSpPr>
          <p:sp>
            <p:nvSpPr>
              <p:cNvPr id="16465" name="Line 124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125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Line 126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27"/>
            <p:cNvGrpSpPr>
              <a:grpSpLocks/>
            </p:cNvGrpSpPr>
            <p:nvPr/>
          </p:nvGrpSpPr>
          <p:grpSpPr bwMode="auto">
            <a:xfrm rot="-5400000">
              <a:off x="1829" y="1428"/>
              <a:ext cx="347" cy="0"/>
              <a:chOff x="3901" y="3877"/>
              <a:chExt cx="365" cy="0"/>
            </a:xfrm>
          </p:grpSpPr>
          <p:sp>
            <p:nvSpPr>
              <p:cNvPr id="16461" name="Line 128"/>
              <p:cNvSpPr>
                <a:spLocks noChangeShapeType="1"/>
              </p:cNvSpPr>
              <p:nvPr/>
            </p:nvSpPr>
            <p:spPr bwMode="auto">
              <a:xfrm flipH="1">
                <a:off x="3901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2" name="Line 129"/>
              <p:cNvSpPr>
                <a:spLocks noChangeShapeType="1"/>
              </p:cNvSpPr>
              <p:nvPr/>
            </p:nvSpPr>
            <p:spPr bwMode="auto">
              <a:xfrm flipH="1">
                <a:off x="3988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3" name="Line 130"/>
              <p:cNvSpPr>
                <a:spLocks noChangeShapeType="1"/>
              </p:cNvSpPr>
              <p:nvPr/>
            </p:nvSpPr>
            <p:spPr bwMode="auto">
              <a:xfrm flipH="1">
                <a:off x="4099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4" name="Line 131"/>
              <p:cNvSpPr>
                <a:spLocks noChangeShapeType="1"/>
              </p:cNvSpPr>
              <p:nvPr/>
            </p:nvSpPr>
            <p:spPr bwMode="auto">
              <a:xfrm flipH="1">
                <a:off x="4216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32"/>
            <p:cNvGrpSpPr>
              <a:grpSpLocks/>
            </p:cNvGrpSpPr>
            <p:nvPr/>
          </p:nvGrpSpPr>
          <p:grpSpPr bwMode="auto">
            <a:xfrm rot="-5400000">
              <a:off x="2083" y="1430"/>
              <a:ext cx="348" cy="0"/>
              <a:chOff x="3901" y="3877"/>
              <a:chExt cx="365" cy="0"/>
            </a:xfrm>
          </p:grpSpPr>
          <p:sp>
            <p:nvSpPr>
              <p:cNvPr id="16457" name="Line 133"/>
              <p:cNvSpPr>
                <a:spLocks noChangeShapeType="1"/>
              </p:cNvSpPr>
              <p:nvPr/>
            </p:nvSpPr>
            <p:spPr bwMode="auto">
              <a:xfrm flipH="1">
                <a:off x="3901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8" name="Line 134"/>
              <p:cNvSpPr>
                <a:spLocks noChangeShapeType="1"/>
              </p:cNvSpPr>
              <p:nvPr/>
            </p:nvSpPr>
            <p:spPr bwMode="auto">
              <a:xfrm flipH="1">
                <a:off x="3988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9" name="Line 135"/>
              <p:cNvSpPr>
                <a:spLocks noChangeShapeType="1"/>
              </p:cNvSpPr>
              <p:nvPr/>
            </p:nvSpPr>
            <p:spPr bwMode="auto">
              <a:xfrm flipH="1">
                <a:off x="4099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0" name="Line 136"/>
              <p:cNvSpPr>
                <a:spLocks noChangeShapeType="1"/>
              </p:cNvSpPr>
              <p:nvPr/>
            </p:nvSpPr>
            <p:spPr bwMode="auto">
              <a:xfrm flipH="1">
                <a:off x="4216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44"/>
          <p:cNvGrpSpPr>
            <a:grpSpLocks/>
          </p:cNvGrpSpPr>
          <p:nvPr/>
        </p:nvGrpSpPr>
        <p:grpSpPr bwMode="auto">
          <a:xfrm flipH="1">
            <a:off x="5303838" y="1914525"/>
            <a:ext cx="819150" cy="2351088"/>
            <a:chOff x="2571" y="1960"/>
            <a:chExt cx="677" cy="1944"/>
          </a:xfrm>
        </p:grpSpPr>
        <p:sp>
          <p:nvSpPr>
            <p:cNvPr id="16449" name="Freeform 141"/>
            <p:cNvSpPr>
              <a:spLocks/>
            </p:cNvSpPr>
            <p:nvPr/>
          </p:nvSpPr>
          <p:spPr bwMode="auto">
            <a:xfrm>
              <a:off x="2571" y="1960"/>
              <a:ext cx="509" cy="824"/>
            </a:xfrm>
            <a:custGeom>
              <a:avLst/>
              <a:gdLst>
                <a:gd name="T0" fmla="*/ 50 w 373"/>
                <a:gd name="T1" fmla="*/ 824 h 680"/>
                <a:gd name="T2" fmla="*/ 203 w 373"/>
                <a:gd name="T3" fmla="*/ 562 h 680"/>
                <a:gd name="T4" fmla="*/ 50 w 373"/>
                <a:gd name="T5" fmla="*/ 116 h 680"/>
                <a:gd name="T6" fmla="*/ 509 w 373"/>
                <a:gd name="T7" fmla="*/ 0 h 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680"/>
                <a:gd name="T14" fmla="*/ 373 w 373"/>
                <a:gd name="T15" fmla="*/ 680 h 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680">
                  <a:moveTo>
                    <a:pt x="37" y="680"/>
                  </a:moveTo>
                  <a:cubicBezTo>
                    <a:pt x="93" y="620"/>
                    <a:pt x="149" y="561"/>
                    <a:pt x="149" y="464"/>
                  </a:cubicBezTo>
                  <a:cubicBezTo>
                    <a:pt x="149" y="367"/>
                    <a:pt x="0" y="173"/>
                    <a:pt x="37" y="96"/>
                  </a:cubicBezTo>
                  <a:cubicBezTo>
                    <a:pt x="74" y="19"/>
                    <a:pt x="223" y="9"/>
                    <a:pt x="373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Freeform 142"/>
            <p:cNvSpPr>
              <a:spLocks/>
            </p:cNvSpPr>
            <p:nvPr/>
          </p:nvSpPr>
          <p:spPr bwMode="auto">
            <a:xfrm>
              <a:off x="2624" y="2540"/>
              <a:ext cx="624" cy="236"/>
            </a:xfrm>
            <a:custGeom>
              <a:avLst/>
              <a:gdLst>
                <a:gd name="T0" fmla="*/ 0 w 624"/>
                <a:gd name="T1" fmla="*/ 236 h 236"/>
                <a:gd name="T2" fmla="*/ 264 w 624"/>
                <a:gd name="T3" fmla="*/ 188 h 236"/>
                <a:gd name="T4" fmla="*/ 392 w 624"/>
                <a:gd name="T5" fmla="*/ 28 h 236"/>
                <a:gd name="T6" fmla="*/ 624 w 624"/>
                <a:gd name="T7" fmla="*/ 20 h 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36"/>
                <a:gd name="T14" fmla="*/ 624 w 624"/>
                <a:gd name="T15" fmla="*/ 236 h 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36">
                  <a:moveTo>
                    <a:pt x="0" y="236"/>
                  </a:moveTo>
                  <a:cubicBezTo>
                    <a:pt x="99" y="229"/>
                    <a:pt x="199" y="223"/>
                    <a:pt x="264" y="188"/>
                  </a:cubicBezTo>
                  <a:cubicBezTo>
                    <a:pt x="329" y="153"/>
                    <a:pt x="332" y="56"/>
                    <a:pt x="392" y="28"/>
                  </a:cubicBezTo>
                  <a:cubicBezTo>
                    <a:pt x="452" y="0"/>
                    <a:pt x="538" y="10"/>
                    <a:pt x="624" y="2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1" name="Freeform 143"/>
            <p:cNvSpPr>
              <a:spLocks/>
            </p:cNvSpPr>
            <p:nvPr/>
          </p:nvSpPr>
          <p:spPr bwMode="auto">
            <a:xfrm>
              <a:off x="2624" y="2768"/>
              <a:ext cx="392" cy="1136"/>
            </a:xfrm>
            <a:custGeom>
              <a:avLst/>
              <a:gdLst>
                <a:gd name="T0" fmla="*/ 0 w 376"/>
                <a:gd name="T1" fmla="*/ 0 h 1136"/>
                <a:gd name="T2" fmla="*/ 250 w 376"/>
                <a:gd name="T3" fmla="*/ 424 h 1136"/>
                <a:gd name="T4" fmla="*/ 100 w 376"/>
                <a:gd name="T5" fmla="*/ 1024 h 1136"/>
                <a:gd name="T6" fmla="*/ 392 w 376"/>
                <a:gd name="T7" fmla="*/ 1096 h 1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6"/>
                <a:gd name="T13" fmla="*/ 0 h 1136"/>
                <a:gd name="T14" fmla="*/ 376 w 376"/>
                <a:gd name="T15" fmla="*/ 1136 h 1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6" h="1136">
                  <a:moveTo>
                    <a:pt x="0" y="0"/>
                  </a:moveTo>
                  <a:cubicBezTo>
                    <a:pt x="112" y="126"/>
                    <a:pt x="224" y="253"/>
                    <a:pt x="240" y="424"/>
                  </a:cubicBezTo>
                  <a:cubicBezTo>
                    <a:pt x="256" y="595"/>
                    <a:pt x="73" y="912"/>
                    <a:pt x="96" y="1024"/>
                  </a:cubicBezTo>
                  <a:cubicBezTo>
                    <a:pt x="119" y="1136"/>
                    <a:pt x="247" y="1116"/>
                    <a:pt x="376" y="109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21"/>
          <p:cNvGrpSpPr>
            <a:grpSpLocks/>
          </p:cNvGrpSpPr>
          <p:nvPr/>
        </p:nvGrpSpPr>
        <p:grpSpPr bwMode="auto">
          <a:xfrm>
            <a:off x="3862389" y="4837114"/>
            <a:ext cx="1042987" cy="1436687"/>
            <a:chOff x="1473" y="3047"/>
            <a:chExt cx="657" cy="905"/>
          </a:xfrm>
        </p:grpSpPr>
        <p:sp>
          <p:nvSpPr>
            <p:cNvPr id="16440" name="Rectangle 148"/>
            <p:cNvSpPr>
              <a:spLocks noChangeArrowheads="1"/>
            </p:cNvSpPr>
            <p:nvPr/>
          </p:nvSpPr>
          <p:spPr bwMode="auto">
            <a:xfrm>
              <a:off x="1473" y="3047"/>
              <a:ext cx="657" cy="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Oval 149"/>
            <p:cNvSpPr>
              <a:spLocks noChangeArrowheads="1"/>
            </p:cNvSpPr>
            <p:nvPr/>
          </p:nvSpPr>
          <p:spPr bwMode="auto">
            <a:xfrm>
              <a:off x="1584" y="3484"/>
              <a:ext cx="411" cy="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Oval 150"/>
            <p:cNvSpPr>
              <a:spLocks noChangeArrowheads="1"/>
            </p:cNvSpPr>
            <p:nvPr/>
          </p:nvSpPr>
          <p:spPr bwMode="auto">
            <a:xfrm>
              <a:off x="1661" y="3562"/>
              <a:ext cx="256" cy="2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3" name="Line 152"/>
            <p:cNvSpPr>
              <a:spLocks noChangeShapeType="1"/>
            </p:cNvSpPr>
            <p:nvPr/>
          </p:nvSpPr>
          <p:spPr bwMode="auto">
            <a:xfrm>
              <a:off x="1787" y="3662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Line 153"/>
            <p:cNvSpPr>
              <a:spLocks noChangeShapeType="1"/>
            </p:cNvSpPr>
            <p:nvPr/>
          </p:nvSpPr>
          <p:spPr bwMode="auto">
            <a:xfrm flipV="1">
              <a:off x="1787" y="3435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Line 154"/>
            <p:cNvSpPr>
              <a:spLocks noChangeShapeType="1"/>
            </p:cNvSpPr>
            <p:nvPr/>
          </p:nvSpPr>
          <p:spPr bwMode="auto">
            <a:xfrm flipV="1">
              <a:off x="1787" y="3744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156"/>
            <p:cNvSpPr>
              <a:spLocks noChangeShapeType="1"/>
            </p:cNvSpPr>
            <p:nvPr/>
          </p:nvSpPr>
          <p:spPr bwMode="auto">
            <a:xfrm rot="-5400000">
              <a:off x="1789" y="3665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157"/>
            <p:cNvSpPr>
              <a:spLocks noChangeShapeType="1"/>
            </p:cNvSpPr>
            <p:nvPr/>
          </p:nvSpPr>
          <p:spPr bwMode="auto">
            <a:xfrm rot="16200000" flipV="1">
              <a:off x="1633" y="3594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158"/>
            <p:cNvSpPr>
              <a:spLocks noChangeShapeType="1"/>
            </p:cNvSpPr>
            <p:nvPr/>
          </p:nvSpPr>
          <p:spPr bwMode="auto">
            <a:xfrm rot="16200000" flipV="1">
              <a:off x="1942" y="3594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302" name="Text Box 174"/>
          <p:cNvSpPr txBox="1">
            <a:spLocks noChangeArrowheads="1"/>
          </p:cNvSpPr>
          <p:nvPr/>
        </p:nvSpPr>
        <p:spPr bwMode="auto">
          <a:xfrm>
            <a:off x="6102350" y="4433888"/>
            <a:ext cx="663002" cy="40011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Good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16396" name="Text Box 175"/>
          <p:cNvSpPr txBox="1">
            <a:spLocks noChangeArrowheads="1"/>
          </p:cNvSpPr>
          <p:nvPr/>
        </p:nvSpPr>
        <p:spPr bwMode="auto">
          <a:xfrm>
            <a:off x="1512888" y="185739"/>
            <a:ext cx="9144001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Suggestions:</a:t>
            </a: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Select an adjacent view</a:t>
            </a:r>
          </a:p>
        </p:txBody>
      </p:sp>
      <p:sp>
        <p:nvSpPr>
          <p:cNvPr id="48304" name="Line 176"/>
          <p:cNvSpPr>
            <a:spLocks noChangeShapeType="1"/>
          </p:cNvSpPr>
          <p:nvPr/>
        </p:nvSpPr>
        <p:spPr bwMode="auto">
          <a:xfrm>
            <a:off x="1943100" y="16510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35" name="Text Box 107"/>
          <p:cNvSpPr txBox="1">
            <a:spLocks noChangeArrowheads="1"/>
          </p:cNvSpPr>
          <p:nvPr/>
        </p:nvSpPr>
        <p:spPr bwMode="auto">
          <a:xfrm>
            <a:off x="6132513" y="1944688"/>
            <a:ext cx="584006" cy="40011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Poor</a:t>
            </a:r>
            <a:endParaRPr lang="th-TH" sz="2000" b="1">
              <a:solidFill>
                <a:schemeClr val="bg1"/>
              </a:solidFill>
            </a:endParaRPr>
          </a:p>
        </p:txBody>
      </p:sp>
      <p:grpSp>
        <p:nvGrpSpPr>
          <p:cNvPr id="15" name="Group 222"/>
          <p:cNvGrpSpPr>
            <a:grpSpLocks/>
          </p:cNvGrpSpPr>
          <p:nvPr/>
        </p:nvGrpSpPr>
        <p:grpSpPr bwMode="auto">
          <a:xfrm>
            <a:off x="5300664" y="4838700"/>
            <a:ext cx="809625" cy="1436688"/>
            <a:chOff x="2379" y="3048"/>
            <a:chExt cx="510" cy="905"/>
          </a:xfrm>
        </p:grpSpPr>
        <p:sp>
          <p:nvSpPr>
            <p:cNvPr id="16433" name="Rectangle 159"/>
            <p:cNvSpPr>
              <a:spLocks noChangeArrowheads="1"/>
            </p:cNvSpPr>
            <p:nvPr/>
          </p:nvSpPr>
          <p:spPr bwMode="auto">
            <a:xfrm>
              <a:off x="2676" y="3048"/>
              <a:ext cx="132" cy="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Rectangle 160"/>
            <p:cNvSpPr>
              <a:spLocks noChangeArrowheads="1"/>
            </p:cNvSpPr>
            <p:nvPr/>
          </p:nvSpPr>
          <p:spPr bwMode="auto">
            <a:xfrm>
              <a:off x="2465" y="3481"/>
              <a:ext cx="209" cy="42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Line 162"/>
            <p:cNvSpPr>
              <a:spLocks noChangeShapeType="1"/>
            </p:cNvSpPr>
            <p:nvPr/>
          </p:nvSpPr>
          <p:spPr bwMode="auto">
            <a:xfrm rot="-5400000">
              <a:off x="2631" y="3666"/>
              <a:ext cx="0" cy="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163"/>
            <p:cNvSpPr>
              <a:spLocks noChangeShapeType="1"/>
            </p:cNvSpPr>
            <p:nvPr/>
          </p:nvSpPr>
          <p:spPr bwMode="auto">
            <a:xfrm rot="16200000" flipV="1">
              <a:off x="2475" y="3595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Line 164"/>
            <p:cNvSpPr>
              <a:spLocks noChangeShapeType="1"/>
            </p:cNvSpPr>
            <p:nvPr/>
          </p:nvSpPr>
          <p:spPr bwMode="auto">
            <a:xfrm rot="16200000" flipV="1">
              <a:off x="2793" y="3595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8" name="Line 165"/>
            <p:cNvSpPr>
              <a:spLocks noChangeShapeType="1"/>
            </p:cNvSpPr>
            <p:nvPr/>
          </p:nvSpPr>
          <p:spPr bwMode="auto">
            <a:xfrm flipH="1">
              <a:off x="2465" y="3562"/>
              <a:ext cx="3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Line 179"/>
            <p:cNvSpPr>
              <a:spLocks noChangeShapeType="1"/>
            </p:cNvSpPr>
            <p:nvPr/>
          </p:nvSpPr>
          <p:spPr bwMode="auto">
            <a:xfrm flipH="1">
              <a:off x="2465" y="3820"/>
              <a:ext cx="3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268" name="Text Box 140"/>
          <p:cNvSpPr txBox="1">
            <a:spLocks noChangeArrowheads="1"/>
          </p:cNvSpPr>
          <p:nvPr/>
        </p:nvSpPr>
        <p:spPr bwMode="auto">
          <a:xfrm>
            <a:off x="6194425" y="2670176"/>
            <a:ext cx="1754006" cy="5847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Not enough space</a:t>
            </a:r>
          </a:p>
          <a:p>
            <a:r>
              <a:rPr lang="en-US" sz="1600"/>
              <a:t>for dimensioning.</a:t>
            </a:r>
          </a:p>
        </p:txBody>
      </p:sp>
      <p:grpSp>
        <p:nvGrpSpPr>
          <p:cNvPr id="16" name="Group 223"/>
          <p:cNvGrpSpPr>
            <a:grpSpLocks/>
          </p:cNvGrpSpPr>
          <p:nvPr/>
        </p:nvGrpSpPr>
        <p:grpSpPr bwMode="auto">
          <a:xfrm>
            <a:off x="7435850" y="5053014"/>
            <a:ext cx="1436688" cy="1042987"/>
            <a:chOff x="3644" y="3183"/>
            <a:chExt cx="905" cy="657"/>
          </a:xfrm>
        </p:grpSpPr>
        <p:sp>
          <p:nvSpPr>
            <p:cNvPr id="16422" name="Rectangle 181"/>
            <p:cNvSpPr>
              <a:spLocks noChangeArrowheads="1"/>
            </p:cNvSpPr>
            <p:nvPr/>
          </p:nvSpPr>
          <p:spPr bwMode="auto">
            <a:xfrm rot="5400000">
              <a:off x="3768" y="3059"/>
              <a:ext cx="657" cy="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Oval 182"/>
            <p:cNvSpPr>
              <a:spLocks noChangeArrowheads="1"/>
            </p:cNvSpPr>
            <p:nvPr/>
          </p:nvSpPr>
          <p:spPr bwMode="auto">
            <a:xfrm rot="5400000">
              <a:off x="3702" y="3294"/>
              <a:ext cx="410" cy="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Oval 183"/>
            <p:cNvSpPr>
              <a:spLocks noChangeArrowheads="1"/>
            </p:cNvSpPr>
            <p:nvPr/>
          </p:nvSpPr>
          <p:spPr bwMode="auto">
            <a:xfrm rot="5400000">
              <a:off x="3778" y="3371"/>
              <a:ext cx="256" cy="2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84"/>
            <p:cNvGrpSpPr>
              <a:grpSpLocks/>
            </p:cNvGrpSpPr>
            <p:nvPr/>
          </p:nvGrpSpPr>
          <p:grpSpPr bwMode="auto">
            <a:xfrm rot="5400000">
              <a:off x="3910" y="3247"/>
              <a:ext cx="1" cy="502"/>
              <a:chOff x="3340" y="2748"/>
              <a:chExt cx="0" cy="636"/>
            </a:xfrm>
          </p:grpSpPr>
          <p:sp>
            <p:nvSpPr>
              <p:cNvPr id="16430" name="Line 185"/>
              <p:cNvSpPr>
                <a:spLocks noChangeShapeType="1"/>
              </p:cNvSpPr>
              <p:nvPr/>
            </p:nvSpPr>
            <p:spPr bwMode="auto">
              <a:xfrm>
                <a:off x="3340" y="3036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1" name="Line 186"/>
              <p:cNvSpPr>
                <a:spLocks noChangeShapeType="1"/>
              </p:cNvSpPr>
              <p:nvPr/>
            </p:nvSpPr>
            <p:spPr bwMode="auto">
              <a:xfrm flipV="1">
                <a:off x="3340" y="2748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Line 187"/>
              <p:cNvSpPr>
                <a:spLocks noChangeShapeType="1"/>
              </p:cNvSpPr>
              <p:nvPr/>
            </p:nvSpPr>
            <p:spPr bwMode="auto">
              <a:xfrm flipV="1">
                <a:off x="3340" y="3140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88"/>
            <p:cNvGrpSpPr>
              <a:grpSpLocks/>
            </p:cNvGrpSpPr>
            <p:nvPr/>
          </p:nvGrpSpPr>
          <p:grpSpPr bwMode="auto">
            <a:xfrm>
              <a:off x="3906" y="3247"/>
              <a:ext cx="1" cy="501"/>
              <a:chOff x="3436" y="2844"/>
              <a:chExt cx="0" cy="636"/>
            </a:xfrm>
          </p:grpSpPr>
          <p:sp>
            <p:nvSpPr>
              <p:cNvPr id="16427" name="Line 189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190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191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" name="Group 224"/>
          <p:cNvGrpSpPr>
            <a:grpSpLocks/>
          </p:cNvGrpSpPr>
          <p:nvPr/>
        </p:nvGrpSpPr>
        <p:grpSpPr bwMode="auto">
          <a:xfrm>
            <a:off x="9194801" y="5056188"/>
            <a:ext cx="796925" cy="1039812"/>
            <a:chOff x="4576" y="3185"/>
            <a:chExt cx="502" cy="655"/>
          </a:xfrm>
        </p:grpSpPr>
        <p:sp>
          <p:nvSpPr>
            <p:cNvPr id="16406" name="Rectangle 192"/>
            <p:cNvSpPr>
              <a:spLocks noChangeArrowheads="1"/>
            </p:cNvSpPr>
            <p:nvPr/>
          </p:nvSpPr>
          <p:spPr bwMode="auto">
            <a:xfrm>
              <a:off x="4888" y="3185"/>
              <a:ext cx="132" cy="6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Rectangle 193"/>
            <p:cNvSpPr>
              <a:spLocks noChangeArrowheads="1"/>
            </p:cNvSpPr>
            <p:nvPr/>
          </p:nvSpPr>
          <p:spPr bwMode="auto">
            <a:xfrm>
              <a:off x="4676" y="3292"/>
              <a:ext cx="209" cy="4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94"/>
            <p:cNvGrpSpPr>
              <a:grpSpLocks/>
            </p:cNvGrpSpPr>
            <p:nvPr/>
          </p:nvGrpSpPr>
          <p:grpSpPr bwMode="auto">
            <a:xfrm rot="-5400000">
              <a:off x="4827" y="3249"/>
              <a:ext cx="0" cy="502"/>
              <a:chOff x="3436" y="2844"/>
              <a:chExt cx="0" cy="636"/>
            </a:xfrm>
          </p:grpSpPr>
          <p:sp>
            <p:nvSpPr>
              <p:cNvPr id="16419" name="Line 195"/>
              <p:cNvSpPr>
                <a:spLocks noChangeShapeType="1"/>
              </p:cNvSpPr>
              <p:nvPr/>
            </p:nvSpPr>
            <p:spPr bwMode="auto">
              <a:xfrm>
                <a:off x="3436" y="3132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196"/>
              <p:cNvSpPr>
                <a:spLocks noChangeShapeType="1"/>
              </p:cNvSpPr>
              <p:nvPr/>
            </p:nvSpPr>
            <p:spPr bwMode="auto">
              <a:xfrm flipV="1">
                <a:off x="3436" y="2844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197"/>
              <p:cNvSpPr>
                <a:spLocks noChangeShapeType="1"/>
              </p:cNvSpPr>
              <p:nvPr/>
            </p:nvSpPr>
            <p:spPr bwMode="auto">
              <a:xfrm flipV="1">
                <a:off x="3436" y="3236"/>
                <a:ext cx="0" cy="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198"/>
            <p:cNvGrpSpPr>
              <a:grpSpLocks/>
            </p:cNvGrpSpPr>
            <p:nvPr/>
          </p:nvGrpSpPr>
          <p:grpSpPr bwMode="auto">
            <a:xfrm>
              <a:off x="4679" y="3370"/>
              <a:ext cx="347" cy="0"/>
              <a:chOff x="3901" y="3877"/>
              <a:chExt cx="365" cy="0"/>
            </a:xfrm>
          </p:grpSpPr>
          <p:sp>
            <p:nvSpPr>
              <p:cNvPr id="16415" name="Line 199"/>
              <p:cNvSpPr>
                <a:spLocks noChangeShapeType="1"/>
              </p:cNvSpPr>
              <p:nvPr/>
            </p:nvSpPr>
            <p:spPr bwMode="auto">
              <a:xfrm flipH="1">
                <a:off x="3901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Line 200"/>
              <p:cNvSpPr>
                <a:spLocks noChangeShapeType="1"/>
              </p:cNvSpPr>
              <p:nvPr/>
            </p:nvSpPr>
            <p:spPr bwMode="auto">
              <a:xfrm flipH="1">
                <a:off x="3988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201"/>
              <p:cNvSpPr>
                <a:spLocks noChangeShapeType="1"/>
              </p:cNvSpPr>
              <p:nvPr/>
            </p:nvSpPr>
            <p:spPr bwMode="auto">
              <a:xfrm flipH="1">
                <a:off x="4099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202"/>
              <p:cNvSpPr>
                <a:spLocks noChangeShapeType="1"/>
              </p:cNvSpPr>
              <p:nvPr/>
            </p:nvSpPr>
            <p:spPr bwMode="auto">
              <a:xfrm flipH="1">
                <a:off x="4216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203"/>
            <p:cNvGrpSpPr>
              <a:grpSpLocks/>
            </p:cNvGrpSpPr>
            <p:nvPr/>
          </p:nvGrpSpPr>
          <p:grpSpPr bwMode="auto">
            <a:xfrm>
              <a:off x="4677" y="3624"/>
              <a:ext cx="348" cy="0"/>
              <a:chOff x="3901" y="3877"/>
              <a:chExt cx="365" cy="0"/>
            </a:xfrm>
          </p:grpSpPr>
          <p:sp>
            <p:nvSpPr>
              <p:cNvPr id="16411" name="Line 204"/>
              <p:cNvSpPr>
                <a:spLocks noChangeShapeType="1"/>
              </p:cNvSpPr>
              <p:nvPr/>
            </p:nvSpPr>
            <p:spPr bwMode="auto">
              <a:xfrm flipH="1">
                <a:off x="3901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Line 205"/>
              <p:cNvSpPr>
                <a:spLocks noChangeShapeType="1"/>
              </p:cNvSpPr>
              <p:nvPr/>
            </p:nvSpPr>
            <p:spPr bwMode="auto">
              <a:xfrm flipH="1">
                <a:off x="3988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Line 206"/>
              <p:cNvSpPr>
                <a:spLocks noChangeShapeType="1"/>
              </p:cNvSpPr>
              <p:nvPr/>
            </p:nvSpPr>
            <p:spPr bwMode="auto">
              <a:xfrm flipH="1">
                <a:off x="4099" y="3877"/>
                <a:ext cx="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207"/>
              <p:cNvSpPr>
                <a:spLocks noChangeShapeType="1"/>
              </p:cNvSpPr>
              <p:nvPr/>
            </p:nvSpPr>
            <p:spPr bwMode="auto">
              <a:xfrm flipH="1">
                <a:off x="4216" y="3877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343" name="Text Box 215"/>
          <p:cNvSpPr txBox="1">
            <a:spLocks noChangeArrowheads="1"/>
          </p:cNvSpPr>
          <p:nvPr/>
        </p:nvSpPr>
        <p:spPr bwMode="auto">
          <a:xfrm>
            <a:off x="9798050" y="4459288"/>
            <a:ext cx="663002" cy="40011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Good</a:t>
            </a:r>
            <a:endParaRPr lang="th-TH" sz="2000" b="1">
              <a:solidFill>
                <a:schemeClr val="bg1"/>
              </a:solidFill>
            </a:endParaRPr>
          </a:p>
        </p:txBody>
      </p:sp>
      <p:sp>
        <p:nvSpPr>
          <p:cNvPr id="48353" name="Text Box 225"/>
          <p:cNvSpPr txBox="1">
            <a:spLocks noChangeArrowheads="1"/>
          </p:cNvSpPr>
          <p:nvPr/>
        </p:nvSpPr>
        <p:spPr bwMode="auto">
          <a:xfrm>
            <a:off x="3171825" y="4479926"/>
            <a:ext cx="24934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Choose another adjacent view.</a:t>
            </a:r>
            <a:endParaRPr lang="th-TH" sz="1400"/>
          </a:p>
        </p:txBody>
      </p:sp>
      <p:sp>
        <p:nvSpPr>
          <p:cNvPr id="48354" name="Text Box 226"/>
          <p:cNvSpPr txBox="1">
            <a:spLocks noChangeArrowheads="1"/>
          </p:cNvSpPr>
          <p:nvPr/>
        </p:nvSpPr>
        <p:spPr bwMode="auto">
          <a:xfrm>
            <a:off x="6918326" y="4479925"/>
            <a:ext cx="2105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Change orientation of the</a:t>
            </a:r>
          </a:p>
          <a:p>
            <a:r>
              <a:rPr lang="en-US" sz="1400"/>
              <a:t>selected views.</a:t>
            </a:r>
            <a:endParaRPr lang="th-TH" sz="1400"/>
          </a:p>
        </p:txBody>
      </p:sp>
    </p:spTree>
    <p:extLst>
      <p:ext uri="{BB962C8B-B14F-4D97-AF65-F5344CB8AC3E}">
        <p14:creationId xmlns:p14="http://schemas.microsoft.com/office/powerpoint/2010/main" val="2118745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8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302" grpId="0" animBg="1"/>
      <p:bldP spid="48304" grpId="0" animBg="1"/>
      <p:bldP spid="48235" grpId="0" animBg="1"/>
      <p:bldP spid="48268" grpId="0" animBg="1"/>
      <p:bldP spid="48268" grpId="1" animBg="1"/>
      <p:bldP spid="48343" grpId="0" animBg="1"/>
      <p:bldP spid="48353" grpId="0"/>
      <p:bldP spid="483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6"/>
          <p:cNvSpPr txBox="1">
            <a:spLocks noChangeArrowheads="1"/>
          </p:cNvSpPr>
          <p:nvPr/>
        </p:nvSpPr>
        <p:spPr bwMode="auto">
          <a:xfrm>
            <a:off x="2193925" y="185739"/>
            <a:ext cx="7778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Summary</a:t>
            </a:r>
            <a:endParaRPr lang="en-US" sz="2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411" name="Text Box 68"/>
          <p:cNvSpPr txBox="1">
            <a:spLocks noChangeArrowheads="1"/>
          </p:cNvSpPr>
          <p:nvPr/>
        </p:nvSpPr>
        <p:spPr bwMode="auto">
          <a:xfrm>
            <a:off x="2600326" y="1363664"/>
            <a:ext cx="3610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View selection has 3 steps</a:t>
            </a:r>
            <a:endParaRPr lang="th-TH" sz="2400"/>
          </a:p>
        </p:txBody>
      </p:sp>
      <p:sp>
        <p:nvSpPr>
          <p:cNvPr id="17413" name="Rectangle 71"/>
          <p:cNvSpPr>
            <a:spLocks noChangeArrowheads="1"/>
          </p:cNvSpPr>
          <p:nvPr/>
        </p:nvSpPr>
        <p:spPr bwMode="auto">
          <a:xfrm>
            <a:off x="2311400" y="1473200"/>
            <a:ext cx="177800" cy="1778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4"/>
          <p:cNvSpPr txBox="1">
            <a:spLocks noChangeArrowheads="1"/>
          </p:cNvSpPr>
          <p:nvPr/>
        </p:nvSpPr>
        <p:spPr bwMode="auto">
          <a:xfrm>
            <a:off x="3044825" y="2163763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Orient</a:t>
            </a:r>
          </a:p>
          <a:p>
            <a:pPr algn="ctr"/>
            <a:r>
              <a:rPr lang="en-US"/>
              <a:t>the object</a:t>
            </a:r>
            <a:endParaRPr lang="th-TH"/>
          </a:p>
        </p:txBody>
      </p:sp>
      <p:sp>
        <p:nvSpPr>
          <p:cNvPr id="17416" name="Text Box 75"/>
          <p:cNvSpPr txBox="1">
            <a:spLocks noChangeArrowheads="1"/>
          </p:cNvSpPr>
          <p:nvPr/>
        </p:nvSpPr>
        <p:spPr bwMode="auto">
          <a:xfrm>
            <a:off x="5324475" y="2176463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Select</a:t>
            </a:r>
          </a:p>
          <a:p>
            <a:pPr algn="ctr"/>
            <a:r>
              <a:rPr lang="en-US"/>
              <a:t>front view</a:t>
            </a:r>
            <a:endParaRPr lang="th-TH"/>
          </a:p>
        </p:txBody>
      </p:sp>
      <p:sp>
        <p:nvSpPr>
          <p:cNvPr id="17417" name="Text Box 76"/>
          <p:cNvSpPr txBox="1">
            <a:spLocks noChangeArrowheads="1"/>
          </p:cNvSpPr>
          <p:nvPr/>
        </p:nvSpPr>
        <p:spPr bwMode="auto">
          <a:xfrm>
            <a:off x="7367905" y="2151064"/>
            <a:ext cx="16217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Select</a:t>
            </a:r>
          </a:p>
          <a:p>
            <a:pPr algn="ctr"/>
            <a:r>
              <a:rPr lang="en-US" dirty="0"/>
              <a:t>adjacent views</a:t>
            </a:r>
            <a:endParaRPr lang="th-TH" dirty="0"/>
          </a:p>
        </p:txBody>
      </p:sp>
      <p:sp>
        <p:nvSpPr>
          <p:cNvPr id="17418" name="AutoShape 77"/>
          <p:cNvSpPr>
            <a:spLocks noChangeArrowheads="1"/>
          </p:cNvSpPr>
          <p:nvPr/>
        </p:nvSpPr>
        <p:spPr bwMode="auto">
          <a:xfrm>
            <a:off x="2794000" y="2171700"/>
            <a:ext cx="16637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AutoShape 78"/>
          <p:cNvSpPr>
            <a:spLocks noChangeArrowheads="1"/>
          </p:cNvSpPr>
          <p:nvPr/>
        </p:nvSpPr>
        <p:spPr bwMode="auto">
          <a:xfrm>
            <a:off x="5054600" y="2171700"/>
            <a:ext cx="16637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79"/>
          <p:cNvSpPr>
            <a:spLocks noChangeArrowheads="1"/>
          </p:cNvSpPr>
          <p:nvPr/>
        </p:nvSpPr>
        <p:spPr bwMode="auto">
          <a:xfrm>
            <a:off x="7353300" y="2171700"/>
            <a:ext cx="16637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80"/>
          <p:cNvSpPr>
            <a:spLocks noChangeShapeType="1"/>
          </p:cNvSpPr>
          <p:nvPr/>
        </p:nvSpPr>
        <p:spPr bwMode="auto">
          <a:xfrm>
            <a:off x="4445000" y="2463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81"/>
          <p:cNvSpPr>
            <a:spLocks noChangeShapeType="1"/>
          </p:cNvSpPr>
          <p:nvPr/>
        </p:nvSpPr>
        <p:spPr bwMode="auto">
          <a:xfrm>
            <a:off x="6731000" y="2463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55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3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Object that requires only </a:t>
            </a:r>
            <a:r>
              <a:rPr lang="en-US" sz="40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one</a:t>
            </a:r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-view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422526" y="971551"/>
            <a:ext cx="7826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Flat (thin) part</a:t>
            </a:r>
            <a:r>
              <a:rPr lang="en-US" sz="2400"/>
              <a:t> having a uniform thickness such as </a:t>
            </a:r>
            <a:br>
              <a:rPr lang="en-US" sz="2400"/>
            </a:br>
            <a:r>
              <a:rPr lang="en-US" sz="2400"/>
              <a:t>a gasket, sheet metal etc.</a:t>
            </a:r>
            <a:endParaRPr lang="th-TH" sz="2400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2133600" y="1066800"/>
            <a:ext cx="190500" cy="1905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765301" y="3492500"/>
            <a:ext cx="2778125" cy="1690688"/>
            <a:chOff x="418" y="1912"/>
            <a:chExt cx="1750" cy="1065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418" y="1912"/>
              <a:ext cx="1750" cy="1065"/>
              <a:chOff x="1042" y="3008"/>
              <a:chExt cx="874" cy="532"/>
            </a:xfrm>
          </p:grpSpPr>
          <p:sp>
            <p:nvSpPr>
              <p:cNvPr id="20580" name="Freeform 20"/>
              <p:cNvSpPr>
                <a:spLocks/>
              </p:cNvSpPr>
              <p:nvPr/>
            </p:nvSpPr>
            <p:spPr bwMode="auto">
              <a:xfrm>
                <a:off x="1042" y="3035"/>
                <a:ext cx="872" cy="505"/>
              </a:xfrm>
              <a:custGeom>
                <a:avLst/>
                <a:gdLst>
                  <a:gd name="T0" fmla="*/ 690 w 872"/>
                  <a:gd name="T1" fmla="*/ 460 h 505"/>
                  <a:gd name="T2" fmla="*/ 648 w 872"/>
                  <a:gd name="T3" fmla="*/ 484 h 505"/>
                  <a:gd name="T4" fmla="*/ 612 w 872"/>
                  <a:gd name="T5" fmla="*/ 499 h 505"/>
                  <a:gd name="T6" fmla="*/ 585 w 872"/>
                  <a:gd name="T7" fmla="*/ 505 h 505"/>
                  <a:gd name="T8" fmla="*/ 558 w 872"/>
                  <a:gd name="T9" fmla="*/ 505 h 505"/>
                  <a:gd name="T10" fmla="*/ 528 w 872"/>
                  <a:gd name="T11" fmla="*/ 502 h 505"/>
                  <a:gd name="T12" fmla="*/ 498 w 872"/>
                  <a:gd name="T13" fmla="*/ 496 h 505"/>
                  <a:gd name="T14" fmla="*/ 453 w 872"/>
                  <a:gd name="T15" fmla="*/ 478 h 505"/>
                  <a:gd name="T16" fmla="*/ 138 w 872"/>
                  <a:gd name="T17" fmla="*/ 296 h 505"/>
                  <a:gd name="T18" fmla="*/ 117 w 872"/>
                  <a:gd name="T19" fmla="*/ 277 h 505"/>
                  <a:gd name="T20" fmla="*/ 90 w 872"/>
                  <a:gd name="T21" fmla="*/ 238 h 505"/>
                  <a:gd name="T22" fmla="*/ 11 w 872"/>
                  <a:gd name="T23" fmla="*/ 123 h 505"/>
                  <a:gd name="T24" fmla="*/ 0 w 872"/>
                  <a:gd name="T25" fmla="*/ 84 h 505"/>
                  <a:gd name="T26" fmla="*/ 3 w 872"/>
                  <a:gd name="T27" fmla="*/ 52 h 505"/>
                  <a:gd name="T28" fmla="*/ 20 w 872"/>
                  <a:gd name="T29" fmla="*/ 33 h 505"/>
                  <a:gd name="T30" fmla="*/ 39 w 872"/>
                  <a:gd name="T31" fmla="*/ 19 h 505"/>
                  <a:gd name="T32" fmla="*/ 62 w 872"/>
                  <a:gd name="T33" fmla="*/ 10 h 505"/>
                  <a:gd name="T34" fmla="*/ 81 w 872"/>
                  <a:gd name="T35" fmla="*/ 6 h 505"/>
                  <a:gd name="T36" fmla="*/ 101 w 872"/>
                  <a:gd name="T37" fmla="*/ 3 h 505"/>
                  <a:gd name="T38" fmla="*/ 120 w 872"/>
                  <a:gd name="T39" fmla="*/ 0 h 505"/>
                  <a:gd name="T40" fmla="*/ 165 w 872"/>
                  <a:gd name="T41" fmla="*/ 0 h 505"/>
                  <a:gd name="T42" fmla="*/ 228 w 872"/>
                  <a:gd name="T43" fmla="*/ 13 h 505"/>
                  <a:gd name="T44" fmla="*/ 447 w 872"/>
                  <a:gd name="T45" fmla="*/ 61 h 505"/>
                  <a:gd name="T46" fmla="*/ 477 w 872"/>
                  <a:gd name="T47" fmla="*/ 70 h 505"/>
                  <a:gd name="T48" fmla="*/ 522 w 872"/>
                  <a:gd name="T49" fmla="*/ 94 h 505"/>
                  <a:gd name="T50" fmla="*/ 829 w 872"/>
                  <a:gd name="T51" fmla="*/ 271 h 505"/>
                  <a:gd name="T52" fmla="*/ 864 w 872"/>
                  <a:gd name="T53" fmla="*/ 295 h 505"/>
                  <a:gd name="T54" fmla="*/ 872 w 872"/>
                  <a:gd name="T55" fmla="*/ 319 h 505"/>
                  <a:gd name="T56" fmla="*/ 864 w 872"/>
                  <a:gd name="T57" fmla="*/ 343 h 505"/>
                  <a:gd name="T58" fmla="*/ 846 w 872"/>
                  <a:gd name="T59" fmla="*/ 367 h 505"/>
                  <a:gd name="T60" fmla="*/ 815 w 872"/>
                  <a:gd name="T61" fmla="*/ 385 h 505"/>
                  <a:gd name="T62" fmla="*/ 794 w 872"/>
                  <a:gd name="T63" fmla="*/ 397 h 505"/>
                  <a:gd name="T64" fmla="*/ 680 w 872"/>
                  <a:gd name="T65" fmla="*/ 331 h 505"/>
                  <a:gd name="T66" fmla="*/ 642 w 872"/>
                  <a:gd name="T67" fmla="*/ 310 h 505"/>
                  <a:gd name="T68" fmla="*/ 609 w 872"/>
                  <a:gd name="T69" fmla="*/ 295 h 505"/>
                  <a:gd name="T70" fmla="*/ 573 w 872"/>
                  <a:gd name="T71" fmla="*/ 292 h 505"/>
                  <a:gd name="T72" fmla="*/ 540 w 872"/>
                  <a:gd name="T73" fmla="*/ 301 h 505"/>
                  <a:gd name="T74" fmla="*/ 513 w 872"/>
                  <a:gd name="T75" fmla="*/ 316 h 505"/>
                  <a:gd name="T76" fmla="*/ 507 w 872"/>
                  <a:gd name="T77" fmla="*/ 340 h 505"/>
                  <a:gd name="T78" fmla="*/ 516 w 872"/>
                  <a:gd name="T79" fmla="*/ 361 h 505"/>
                  <a:gd name="T80" fmla="*/ 552 w 872"/>
                  <a:gd name="T81" fmla="*/ 382 h 505"/>
                  <a:gd name="T82" fmla="*/ 690 w 872"/>
                  <a:gd name="T83" fmla="*/ 460 h 50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2"/>
                  <a:gd name="T127" fmla="*/ 0 h 505"/>
                  <a:gd name="T128" fmla="*/ 872 w 872"/>
                  <a:gd name="T129" fmla="*/ 505 h 50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2" h="505">
                    <a:moveTo>
                      <a:pt x="690" y="460"/>
                    </a:moveTo>
                    <a:lnTo>
                      <a:pt x="648" y="484"/>
                    </a:lnTo>
                    <a:lnTo>
                      <a:pt x="612" y="499"/>
                    </a:lnTo>
                    <a:lnTo>
                      <a:pt x="585" y="505"/>
                    </a:lnTo>
                    <a:lnTo>
                      <a:pt x="558" y="505"/>
                    </a:lnTo>
                    <a:lnTo>
                      <a:pt x="528" y="502"/>
                    </a:lnTo>
                    <a:lnTo>
                      <a:pt x="498" y="496"/>
                    </a:lnTo>
                    <a:lnTo>
                      <a:pt x="453" y="478"/>
                    </a:lnTo>
                    <a:lnTo>
                      <a:pt x="138" y="296"/>
                    </a:lnTo>
                    <a:lnTo>
                      <a:pt x="117" y="277"/>
                    </a:lnTo>
                    <a:lnTo>
                      <a:pt x="90" y="238"/>
                    </a:lnTo>
                    <a:lnTo>
                      <a:pt x="11" y="123"/>
                    </a:lnTo>
                    <a:lnTo>
                      <a:pt x="0" y="84"/>
                    </a:lnTo>
                    <a:lnTo>
                      <a:pt x="3" y="52"/>
                    </a:lnTo>
                    <a:lnTo>
                      <a:pt x="20" y="33"/>
                    </a:lnTo>
                    <a:lnTo>
                      <a:pt x="39" y="19"/>
                    </a:lnTo>
                    <a:lnTo>
                      <a:pt x="62" y="10"/>
                    </a:lnTo>
                    <a:lnTo>
                      <a:pt x="81" y="6"/>
                    </a:lnTo>
                    <a:lnTo>
                      <a:pt x="101" y="3"/>
                    </a:lnTo>
                    <a:lnTo>
                      <a:pt x="120" y="0"/>
                    </a:lnTo>
                    <a:lnTo>
                      <a:pt x="165" y="0"/>
                    </a:lnTo>
                    <a:lnTo>
                      <a:pt x="228" y="13"/>
                    </a:lnTo>
                    <a:lnTo>
                      <a:pt x="447" y="61"/>
                    </a:lnTo>
                    <a:lnTo>
                      <a:pt x="477" y="70"/>
                    </a:lnTo>
                    <a:lnTo>
                      <a:pt x="522" y="94"/>
                    </a:lnTo>
                    <a:lnTo>
                      <a:pt x="829" y="271"/>
                    </a:lnTo>
                    <a:lnTo>
                      <a:pt x="864" y="295"/>
                    </a:lnTo>
                    <a:lnTo>
                      <a:pt x="872" y="319"/>
                    </a:lnTo>
                    <a:lnTo>
                      <a:pt x="864" y="343"/>
                    </a:lnTo>
                    <a:lnTo>
                      <a:pt x="846" y="367"/>
                    </a:lnTo>
                    <a:lnTo>
                      <a:pt x="815" y="385"/>
                    </a:lnTo>
                    <a:lnTo>
                      <a:pt x="794" y="397"/>
                    </a:lnTo>
                    <a:lnTo>
                      <a:pt x="680" y="331"/>
                    </a:lnTo>
                    <a:lnTo>
                      <a:pt x="642" y="310"/>
                    </a:lnTo>
                    <a:lnTo>
                      <a:pt x="609" y="295"/>
                    </a:lnTo>
                    <a:lnTo>
                      <a:pt x="573" y="292"/>
                    </a:lnTo>
                    <a:lnTo>
                      <a:pt x="540" y="301"/>
                    </a:lnTo>
                    <a:lnTo>
                      <a:pt x="513" y="316"/>
                    </a:lnTo>
                    <a:lnTo>
                      <a:pt x="507" y="340"/>
                    </a:lnTo>
                    <a:lnTo>
                      <a:pt x="516" y="361"/>
                    </a:lnTo>
                    <a:lnTo>
                      <a:pt x="552" y="382"/>
                    </a:lnTo>
                    <a:lnTo>
                      <a:pt x="690" y="460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1" name="Freeform 19"/>
              <p:cNvSpPr>
                <a:spLocks/>
              </p:cNvSpPr>
              <p:nvPr/>
            </p:nvSpPr>
            <p:spPr bwMode="auto">
              <a:xfrm>
                <a:off x="1044" y="3008"/>
                <a:ext cx="872" cy="505"/>
              </a:xfrm>
              <a:custGeom>
                <a:avLst/>
                <a:gdLst>
                  <a:gd name="T0" fmla="*/ 690 w 872"/>
                  <a:gd name="T1" fmla="*/ 460 h 505"/>
                  <a:gd name="T2" fmla="*/ 648 w 872"/>
                  <a:gd name="T3" fmla="*/ 484 h 505"/>
                  <a:gd name="T4" fmla="*/ 612 w 872"/>
                  <a:gd name="T5" fmla="*/ 499 h 505"/>
                  <a:gd name="T6" fmla="*/ 585 w 872"/>
                  <a:gd name="T7" fmla="*/ 505 h 505"/>
                  <a:gd name="T8" fmla="*/ 558 w 872"/>
                  <a:gd name="T9" fmla="*/ 505 h 505"/>
                  <a:gd name="T10" fmla="*/ 528 w 872"/>
                  <a:gd name="T11" fmla="*/ 502 h 505"/>
                  <a:gd name="T12" fmla="*/ 498 w 872"/>
                  <a:gd name="T13" fmla="*/ 496 h 505"/>
                  <a:gd name="T14" fmla="*/ 453 w 872"/>
                  <a:gd name="T15" fmla="*/ 478 h 505"/>
                  <a:gd name="T16" fmla="*/ 138 w 872"/>
                  <a:gd name="T17" fmla="*/ 296 h 505"/>
                  <a:gd name="T18" fmla="*/ 117 w 872"/>
                  <a:gd name="T19" fmla="*/ 277 h 505"/>
                  <a:gd name="T20" fmla="*/ 90 w 872"/>
                  <a:gd name="T21" fmla="*/ 238 h 505"/>
                  <a:gd name="T22" fmla="*/ 11 w 872"/>
                  <a:gd name="T23" fmla="*/ 123 h 505"/>
                  <a:gd name="T24" fmla="*/ 0 w 872"/>
                  <a:gd name="T25" fmla="*/ 84 h 505"/>
                  <a:gd name="T26" fmla="*/ 3 w 872"/>
                  <a:gd name="T27" fmla="*/ 52 h 505"/>
                  <a:gd name="T28" fmla="*/ 20 w 872"/>
                  <a:gd name="T29" fmla="*/ 33 h 505"/>
                  <a:gd name="T30" fmla="*/ 39 w 872"/>
                  <a:gd name="T31" fmla="*/ 19 h 505"/>
                  <a:gd name="T32" fmla="*/ 62 w 872"/>
                  <a:gd name="T33" fmla="*/ 10 h 505"/>
                  <a:gd name="T34" fmla="*/ 81 w 872"/>
                  <a:gd name="T35" fmla="*/ 6 h 505"/>
                  <a:gd name="T36" fmla="*/ 101 w 872"/>
                  <a:gd name="T37" fmla="*/ 3 h 505"/>
                  <a:gd name="T38" fmla="*/ 120 w 872"/>
                  <a:gd name="T39" fmla="*/ 0 h 505"/>
                  <a:gd name="T40" fmla="*/ 165 w 872"/>
                  <a:gd name="T41" fmla="*/ 0 h 505"/>
                  <a:gd name="T42" fmla="*/ 228 w 872"/>
                  <a:gd name="T43" fmla="*/ 13 h 505"/>
                  <a:gd name="T44" fmla="*/ 447 w 872"/>
                  <a:gd name="T45" fmla="*/ 61 h 505"/>
                  <a:gd name="T46" fmla="*/ 477 w 872"/>
                  <a:gd name="T47" fmla="*/ 70 h 505"/>
                  <a:gd name="T48" fmla="*/ 522 w 872"/>
                  <a:gd name="T49" fmla="*/ 94 h 505"/>
                  <a:gd name="T50" fmla="*/ 829 w 872"/>
                  <a:gd name="T51" fmla="*/ 271 h 505"/>
                  <a:gd name="T52" fmla="*/ 864 w 872"/>
                  <a:gd name="T53" fmla="*/ 295 h 505"/>
                  <a:gd name="T54" fmla="*/ 872 w 872"/>
                  <a:gd name="T55" fmla="*/ 319 h 505"/>
                  <a:gd name="T56" fmla="*/ 864 w 872"/>
                  <a:gd name="T57" fmla="*/ 343 h 505"/>
                  <a:gd name="T58" fmla="*/ 846 w 872"/>
                  <a:gd name="T59" fmla="*/ 367 h 505"/>
                  <a:gd name="T60" fmla="*/ 815 w 872"/>
                  <a:gd name="T61" fmla="*/ 385 h 505"/>
                  <a:gd name="T62" fmla="*/ 794 w 872"/>
                  <a:gd name="T63" fmla="*/ 397 h 505"/>
                  <a:gd name="T64" fmla="*/ 680 w 872"/>
                  <a:gd name="T65" fmla="*/ 331 h 505"/>
                  <a:gd name="T66" fmla="*/ 642 w 872"/>
                  <a:gd name="T67" fmla="*/ 310 h 505"/>
                  <a:gd name="T68" fmla="*/ 609 w 872"/>
                  <a:gd name="T69" fmla="*/ 295 h 505"/>
                  <a:gd name="T70" fmla="*/ 573 w 872"/>
                  <a:gd name="T71" fmla="*/ 292 h 505"/>
                  <a:gd name="T72" fmla="*/ 540 w 872"/>
                  <a:gd name="T73" fmla="*/ 301 h 505"/>
                  <a:gd name="T74" fmla="*/ 513 w 872"/>
                  <a:gd name="T75" fmla="*/ 316 h 505"/>
                  <a:gd name="T76" fmla="*/ 507 w 872"/>
                  <a:gd name="T77" fmla="*/ 340 h 505"/>
                  <a:gd name="T78" fmla="*/ 516 w 872"/>
                  <a:gd name="T79" fmla="*/ 361 h 505"/>
                  <a:gd name="T80" fmla="*/ 552 w 872"/>
                  <a:gd name="T81" fmla="*/ 382 h 505"/>
                  <a:gd name="T82" fmla="*/ 690 w 872"/>
                  <a:gd name="T83" fmla="*/ 460 h 50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2"/>
                  <a:gd name="T127" fmla="*/ 0 h 505"/>
                  <a:gd name="T128" fmla="*/ 872 w 872"/>
                  <a:gd name="T129" fmla="*/ 505 h 50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2" h="505">
                    <a:moveTo>
                      <a:pt x="690" y="460"/>
                    </a:moveTo>
                    <a:lnTo>
                      <a:pt x="648" y="484"/>
                    </a:lnTo>
                    <a:lnTo>
                      <a:pt x="612" y="499"/>
                    </a:lnTo>
                    <a:lnTo>
                      <a:pt x="585" y="505"/>
                    </a:lnTo>
                    <a:lnTo>
                      <a:pt x="558" y="505"/>
                    </a:lnTo>
                    <a:lnTo>
                      <a:pt x="528" y="502"/>
                    </a:lnTo>
                    <a:lnTo>
                      <a:pt x="498" y="496"/>
                    </a:lnTo>
                    <a:lnTo>
                      <a:pt x="453" y="478"/>
                    </a:lnTo>
                    <a:lnTo>
                      <a:pt x="138" y="296"/>
                    </a:lnTo>
                    <a:lnTo>
                      <a:pt x="117" y="277"/>
                    </a:lnTo>
                    <a:lnTo>
                      <a:pt x="90" y="238"/>
                    </a:lnTo>
                    <a:lnTo>
                      <a:pt x="11" y="123"/>
                    </a:lnTo>
                    <a:lnTo>
                      <a:pt x="0" y="84"/>
                    </a:lnTo>
                    <a:lnTo>
                      <a:pt x="3" y="52"/>
                    </a:lnTo>
                    <a:lnTo>
                      <a:pt x="20" y="33"/>
                    </a:lnTo>
                    <a:lnTo>
                      <a:pt x="39" y="19"/>
                    </a:lnTo>
                    <a:lnTo>
                      <a:pt x="62" y="10"/>
                    </a:lnTo>
                    <a:lnTo>
                      <a:pt x="81" y="6"/>
                    </a:lnTo>
                    <a:lnTo>
                      <a:pt x="101" y="3"/>
                    </a:lnTo>
                    <a:lnTo>
                      <a:pt x="120" y="0"/>
                    </a:lnTo>
                    <a:lnTo>
                      <a:pt x="165" y="0"/>
                    </a:lnTo>
                    <a:lnTo>
                      <a:pt x="228" y="13"/>
                    </a:lnTo>
                    <a:lnTo>
                      <a:pt x="447" y="61"/>
                    </a:lnTo>
                    <a:lnTo>
                      <a:pt x="477" y="70"/>
                    </a:lnTo>
                    <a:lnTo>
                      <a:pt x="522" y="94"/>
                    </a:lnTo>
                    <a:lnTo>
                      <a:pt x="829" y="271"/>
                    </a:lnTo>
                    <a:lnTo>
                      <a:pt x="864" y="295"/>
                    </a:lnTo>
                    <a:lnTo>
                      <a:pt x="872" y="319"/>
                    </a:lnTo>
                    <a:lnTo>
                      <a:pt x="864" y="343"/>
                    </a:lnTo>
                    <a:lnTo>
                      <a:pt x="846" y="367"/>
                    </a:lnTo>
                    <a:lnTo>
                      <a:pt x="815" y="385"/>
                    </a:lnTo>
                    <a:lnTo>
                      <a:pt x="794" y="397"/>
                    </a:lnTo>
                    <a:lnTo>
                      <a:pt x="680" y="331"/>
                    </a:lnTo>
                    <a:lnTo>
                      <a:pt x="642" y="310"/>
                    </a:lnTo>
                    <a:lnTo>
                      <a:pt x="609" y="295"/>
                    </a:lnTo>
                    <a:lnTo>
                      <a:pt x="573" y="292"/>
                    </a:lnTo>
                    <a:lnTo>
                      <a:pt x="540" y="301"/>
                    </a:lnTo>
                    <a:lnTo>
                      <a:pt x="513" y="316"/>
                    </a:lnTo>
                    <a:lnTo>
                      <a:pt x="507" y="340"/>
                    </a:lnTo>
                    <a:lnTo>
                      <a:pt x="516" y="361"/>
                    </a:lnTo>
                    <a:lnTo>
                      <a:pt x="552" y="382"/>
                    </a:lnTo>
                    <a:lnTo>
                      <a:pt x="690" y="46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4" name="Freeform 22"/>
            <p:cNvSpPr>
              <a:spLocks/>
            </p:cNvSpPr>
            <p:nvPr/>
          </p:nvSpPr>
          <p:spPr bwMode="auto">
            <a:xfrm>
              <a:off x="2148" y="2547"/>
              <a:ext cx="18" cy="90"/>
            </a:xfrm>
            <a:custGeom>
              <a:avLst/>
              <a:gdLst>
                <a:gd name="T0" fmla="*/ 18 w 18"/>
                <a:gd name="T1" fmla="*/ 0 h 90"/>
                <a:gd name="T2" fmla="*/ 18 w 18"/>
                <a:gd name="T3" fmla="*/ 57 h 90"/>
                <a:gd name="T4" fmla="*/ 0 w 18"/>
                <a:gd name="T5" fmla="*/ 90 h 90"/>
                <a:gd name="T6" fmla="*/ 0 w 18"/>
                <a:gd name="T7" fmla="*/ 42 h 90"/>
                <a:gd name="T8" fmla="*/ 18 w 18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90"/>
                <a:gd name="T17" fmla="*/ 18 w 18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90">
                  <a:moveTo>
                    <a:pt x="18" y="0"/>
                  </a:moveTo>
                  <a:lnTo>
                    <a:pt x="18" y="57"/>
                  </a:lnTo>
                  <a:lnTo>
                    <a:pt x="0" y="90"/>
                  </a:lnTo>
                  <a:lnTo>
                    <a:pt x="0" y="4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5" name="Freeform 23"/>
            <p:cNvSpPr>
              <a:spLocks/>
            </p:cNvSpPr>
            <p:nvPr/>
          </p:nvSpPr>
          <p:spPr bwMode="auto">
            <a:xfrm>
              <a:off x="1750" y="2830"/>
              <a:ext cx="52" cy="68"/>
            </a:xfrm>
            <a:custGeom>
              <a:avLst/>
              <a:gdLst>
                <a:gd name="T0" fmla="*/ 52 w 52"/>
                <a:gd name="T1" fmla="*/ 0 h 68"/>
                <a:gd name="T2" fmla="*/ 52 w 52"/>
                <a:gd name="T3" fmla="*/ 54 h 68"/>
                <a:gd name="T4" fmla="*/ 24 w 52"/>
                <a:gd name="T5" fmla="*/ 68 h 68"/>
                <a:gd name="T6" fmla="*/ 0 w 52"/>
                <a:gd name="T7" fmla="*/ 32 h 68"/>
                <a:gd name="T8" fmla="*/ 52 w 52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68"/>
                <a:gd name="T17" fmla="*/ 52 w 52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68">
                  <a:moveTo>
                    <a:pt x="52" y="0"/>
                  </a:moveTo>
                  <a:lnTo>
                    <a:pt x="52" y="54"/>
                  </a:lnTo>
                  <a:lnTo>
                    <a:pt x="24" y="68"/>
                  </a:lnTo>
                  <a:lnTo>
                    <a:pt x="0" y="3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6" name="Oval 24"/>
            <p:cNvSpPr>
              <a:spLocks noChangeArrowheads="1"/>
            </p:cNvSpPr>
            <p:nvPr/>
          </p:nvSpPr>
          <p:spPr bwMode="auto">
            <a:xfrm>
              <a:off x="570" y="2004"/>
              <a:ext cx="192" cy="132"/>
            </a:xfrm>
            <a:prstGeom prst="ellipse">
              <a:avLst/>
            </a:prstGeom>
            <a:gradFill rotWithShape="1">
              <a:gsLst>
                <a:gs pos="0">
                  <a:srgbClr val="004A00"/>
                </a:gs>
                <a:gs pos="50000">
                  <a:srgbClr val="00CC00"/>
                </a:gs>
                <a:gs pos="100000">
                  <a:srgbClr val="004A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7" name="Oval 25"/>
            <p:cNvSpPr>
              <a:spLocks noChangeArrowheads="1"/>
            </p:cNvSpPr>
            <p:nvPr/>
          </p:nvSpPr>
          <p:spPr bwMode="auto">
            <a:xfrm>
              <a:off x="870" y="2142"/>
              <a:ext cx="576" cy="396"/>
            </a:xfrm>
            <a:prstGeom prst="ellipse">
              <a:avLst/>
            </a:prstGeom>
            <a:gradFill rotWithShape="1">
              <a:gsLst>
                <a:gs pos="0">
                  <a:srgbClr val="004A00"/>
                </a:gs>
                <a:gs pos="50000">
                  <a:srgbClr val="00CC00"/>
                </a:gs>
                <a:gs pos="100000">
                  <a:srgbClr val="004A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8" name="Freeform 28"/>
            <p:cNvSpPr>
              <a:spLocks/>
            </p:cNvSpPr>
            <p:nvPr/>
          </p:nvSpPr>
          <p:spPr bwMode="auto">
            <a:xfrm>
              <a:off x="872" y="2192"/>
              <a:ext cx="572" cy="346"/>
            </a:xfrm>
            <a:custGeom>
              <a:avLst/>
              <a:gdLst>
                <a:gd name="T0" fmla="*/ 0 w 572"/>
                <a:gd name="T1" fmla="*/ 166 h 346"/>
                <a:gd name="T2" fmla="*/ 22 w 572"/>
                <a:gd name="T3" fmla="*/ 116 h 346"/>
                <a:gd name="T4" fmla="*/ 58 w 572"/>
                <a:gd name="T5" fmla="*/ 74 h 346"/>
                <a:gd name="T6" fmla="*/ 108 w 572"/>
                <a:gd name="T7" fmla="*/ 42 h 346"/>
                <a:gd name="T8" fmla="*/ 162 w 572"/>
                <a:gd name="T9" fmla="*/ 16 h 346"/>
                <a:gd name="T10" fmla="*/ 226 w 572"/>
                <a:gd name="T11" fmla="*/ 2 h 346"/>
                <a:gd name="T12" fmla="*/ 308 w 572"/>
                <a:gd name="T13" fmla="*/ 0 h 346"/>
                <a:gd name="T14" fmla="*/ 368 w 572"/>
                <a:gd name="T15" fmla="*/ 6 h 346"/>
                <a:gd name="T16" fmla="*/ 426 w 572"/>
                <a:gd name="T17" fmla="*/ 26 h 346"/>
                <a:gd name="T18" fmla="*/ 484 w 572"/>
                <a:gd name="T19" fmla="*/ 52 h 346"/>
                <a:gd name="T20" fmla="*/ 522 w 572"/>
                <a:gd name="T21" fmla="*/ 84 h 346"/>
                <a:gd name="T22" fmla="*/ 556 w 572"/>
                <a:gd name="T23" fmla="*/ 130 h 346"/>
                <a:gd name="T24" fmla="*/ 572 w 572"/>
                <a:gd name="T25" fmla="*/ 170 h 346"/>
                <a:gd name="T26" fmla="*/ 562 w 572"/>
                <a:gd name="T27" fmla="*/ 204 h 346"/>
                <a:gd name="T28" fmla="*/ 542 w 572"/>
                <a:gd name="T29" fmla="*/ 236 h 346"/>
                <a:gd name="T30" fmla="*/ 520 w 572"/>
                <a:gd name="T31" fmla="*/ 264 h 346"/>
                <a:gd name="T32" fmla="*/ 492 w 572"/>
                <a:gd name="T33" fmla="*/ 288 h 346"/>
                <a:gd name="T34" fmla="*/ 462 w 572"/>
                <a:gd name="T35" fmla="*/ 308 h 346"/>
                <a:gd name="T36" fmla="*/ 430 w 572"/>
                <a:gd name="T37" fmla="*/ 322 h 346"/>
                <a:gd name="T38" fmla="*/ 388 w 572"/>
                <a:gd name="T39" fmla="*/ 336 h 346"/>
                <a:gd name="T40" fmla="*/ 344 w 572"/>
                <a:gd name="T41" fmla="*/ 344 h 346"/>
                <a:gd name="T42" fmla="*/ 296 w 572"/>
                <a:gd name="T43" fmla="*/ 346 h 346"/>
                <a:gd name="T44" fmla="*/ 248 w 572"/>
                <a:gd name="T45" fmla="*/ 344 h 346"/>
                <a:gd name="T46" fmla="*/ 198 w 572"/>
                <a:gd name="T47" fmla="*/ 340 h 346"/>
                <a:gd name="T48" fmla="*/ 160 w 572"/>
                <a:gd name="T49" fmla="*/ 328 h 346"/>
                <a:gd name="T50" fmla="*/ 124 w 572"/>
                <a:gd name="T51" fmla="*/ 312 h 346"/>
                <a:gd name="T52" fmla="*/ 92 w 572"/>
                <a:gd name="T53" fmla="*/ 294 h 346"/>
                <a:gd name="T54" fmla="*/ 58 w 572"/>
                <a:gd name="T55" fmla="*/ 270 h 346"/>
                <a:gd name="T56" fmla="*/ 34 w 572"/>
                <a:gd name="T57" fmla="*/ 244 h 346"/>
                <a:gd name="T58" fmla="*/ 14 w 572"/>
                <a:gd name="T59" fmla="*/ 214 h 346"/>
                <a:gd name="T60" fmla="*/ 0 w 572"/>
                <a:gd name="T61" fmla="*/ 166 h 34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72"/>
                <a:gd name="T94" fmla="*/ 0 h 346"/>
                <a:gd name="T95" fmla="*/ 572 w 572"/>
                <a:gd name="T96" fmla="*/ 346 h 34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72" h="346">
                  <a:moveTo>
                    <a:pt x="0" y="166"/>
                  </a:moveTo>
                  <a:lnTo>
                    <a:pt x="22" y="116"/>
                  </a:lnTo>
                  <a:lnTo>
                    <a:pt x="58" y="74"/>
                  </a:lnTo>
                  <a:lnTo>
                    <a:pt x="108" y="42"/>
                  </a:lnTo>
                  <a:lnTo>
                    <a:pt x="162" y="16"/>
                  </a:lnTo>
                  <a:lnTo>
                    <a:pt x="226" y="2"/>
                  </a:lnTo>
                  <a:lnTo>
                    <a:pt x="308" y="0"/>
                  </a:lnTo>
                  <a:lnTo>
                    <a:pt x="368" y="6"/>
                  </a:lnTo>
                  <a:lnTo>
                    <a:pt x="426" y="26"/>
                  </a:lnTo>
                  <a:lnTo>
                    <a:pt x="484" y="52"/>
                  </a:lnTo>
                  <a:lnTo>
                    <a:pt x="522" y="84"/>
                  </a:lnTo>
                  <a:lnTo>
                    <a:pt x="556" y="130"/>
                  </a:lnTo>
                  <a:lnTo>
                    <a:pt x="572" y="170"/>
                  </a:lnTo>
                  <a:lnTo>
                    <a:pt x="562" y="204"/>
                  </a:lnTo>
                  <a:lnTo>
                    <a:pt x="542" y="236"/>
                  </a:lnTo>
                  <a:lnTo>
                    <a:pt x="520" y="264"/>
                  </a:lnTo>
                  <a:lnTo>
                    <a:pt x="492" y="288"/>
                  </a:lnTo>
                  <a:lnTo>
                    <a:pt x="462" y="308"/>
                  </a:lnTo>
                  <a:lnTo>
                    <a:pt x="430" y="322"/>
                  </a:lnTo>
                  <a:lnTo>
                    <a:pt x="388" y="336"/>
                  </a:lnTo>
                  <a:lnTo>
                    <a:pt x="344" y="344"/>
                  </a:lnTo>
                  <a:lnTo>
                    <a:pt x="296" y="346"/>
                  </a:lnTo>
                  <a:lnTo>
                    <a:pt x="248" y="344"/>
                  </a:lnTo>
                  <a:lnTo>
                    <a:pt x="198" y="340"/>
                  </a:lnTo>
                  <a:lnTo>
                    <a:pt x="160" y="328"/>
                  </a:lnTo>
                  <a:lnTo>
                    <a:pt x="124" y="312"/>
                  </a:lnTo>
                  <a:lnTo>
                    <a:pt x="92" y="294"/>
                  </a:lnTo>
                  <a:lnTo>
                    <a:pt x="58" y="270"/>
                  </a:lnTo>
                  <a:lnTo>
                    <a:pt x="34" y="244"/>
                  </a:lnTo>
                  <a:lnTo>
                    <a:pt x="14" y="214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9" name="Freeform 30"/>
            <p:cNvSpPr>
              <a:spLocks/>
            </p:cNvSpPr>
            <p:nvPr/>
          </p:nvSpPr>
          <p:spPr bwMode="auto">
            <a:xfrm>
              <a:off x="570" y="2042"/>
              <a:ext cx="190" cy="94"/>
            </a:xfrm>
            <a:custGeom>
              <a:avLst/>
              <a:gdLst>
                <a:gd name="T0" fmla="*/ 0 w 572"/>
                <a:gd name="T1" fmla="*/ 45 h 346"/>
                <a:gd name="T2" fmla="*/ 7 w 572"/>
                <a:gd name="T3" fmla="*/ 32 h 346"/>
                <a:gd name="T4" fmla="*/ 19 w 572"/>
                <a:gd name="T5" fmla="*/ 20 h 346"/>
                <a:gd name="T6" fmla="*/ 36 w 572"/>
                <a:gd name="T7" fmla="*/ 11 h 346"/>
                <a:gd name="T8" fmla="*/ 54 w 572"/>
                <a:gd name="T9" fmla="*/ 4 h 346"/>
                <a:gd name="T10" fmla="*/ 75 w 572"/>
                <a:gd name="T11" fmla="*/ 1 h 346"/>
                <a:gd name="T12" fmla="*/ 102 w 572"/>
                <a:gd name="T13" fmla="*/ 0 h 346"/>
                <a:gd name="T14" fmla="*/ 122 w 572"/>
                <a:gd name="T15" fmla="*/ 2 h 346"/>
                <a:gd name="T16" fmla="*/ 142 w 572"/>
                <a:gd name="T17" fmla="*/ 7 h 346"/>
                <a:gd name="T18" fmla="*/ 161 w 572"/>
                <a:gd name="T19" fmla="*/ 14 h 346"/>
                <a:gd name="T20" fmla="*/ 173 w 572"/>
                <a:gd name="T21" fmla="*/ 23 h 346"/>
                <a:gd name="T22" fmla="*/ 185 w 572"/>
                <a:gd name="T23" fmla="*/ 35 h 346"/>
                <a:gd name="T24" fmla="*/ 190 w 572"/>
                <a:gd name="T25" fmla="*/ 46 h 346"/>
                <a:gd name="T26" fmla="*/ 187 w 572"/>
                <a:gd name="T27" fmla="*/ 55 h 346"/>
                <a:gd name="T28" fmla="*/ 180 w 572"/>
                <a:gd name="T29" fmla="*/ 64 h 346"/>
                <a:gd name="T30" fmla="*/ 173 w 572"/>
                <a:gd name="T31" fmla="*/ 72 h 346"/>
                <a:gd name="T32" fmla="*/ 163 w 572"/>
                <a:gd name="T33" fmla="*/ 78 h 346"/>
                <a:gd name="T34" fmla="*/ 153 w 572"/>
                <a:gd name="T35" fmla="*/ 84 h 346"/>
                <a:gd name="T36" fmla="*/ 143 w 572"/>
                <a:gd name="T37" fmla="*/ 87 h 346"/>
                <a:gd name="T38" fmla="*/ 129 w 572"/>
                <a:gd name="T39" fmla="*/ 91 h 346"/>
                <a:gd name="T40" fmla="*/ 114 w 572"/>
                <a:gd name="T41" fmla="*/ 93 h 346"/>
                <a:gd name="T42" fmla="*/ 98 w 572"/>
                <a:gd name="T43" fmla="*/ 94 h 346"/>
                <a:gd name="T44" fmla="*/ 82 w 572"/>
                <a:gd name="T45" fmla="*/ 93 h 346"/>
                <a:gd name="T46" fmla="*/ 66 w 572"/>
                <a:gd name="T47" fmla="*/ 92 h 346"/>
                <a:gd name="T48" fmla="*/ 53 w 572"/>
                <a:gd name="T49" fmla="*/ 89 h 346"/>
                <a:gd name="T50" fmla="*/ 41 w 572"/>
                <a:gd name="T51" fmla="*/ 85 h 346"/>
                <a:gd name="T52" fmla="*/ 31 w 572"/>
                <a:gd name="T53" fmla="*/ 80 h 346"/>
                <a:gd name="T54" fmla="*/ 19 w 572"/>
                <a:gd name="T55" fmla="*/ 73 h 346"/>
                <a:gd name="T56" fmla="*/ 11 w 572"/>
                <a:gd name="T57" fmla="*/ 66 h 346"/>
                <a:gd name="T58" fmla="*/ 5 w 572"/>
                <a:gd name="T59" fmla="*/ 58 h 346"/>
                <a:gd name="T60" fmla="*/ 0 w 572"/>
                <a:gd name="T61" fmla="*/ 45 h 34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72"/>
                <a:gd name="T94" fmla="*/ 0 h 346"/>
                <a:gd name="T95" fmla="*/ 572 w 572"/>
                <a:gd name="T96" fmla="*/ 346 h 34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72" h="346">
                  <a:moveTo>
                    <a:pt x="0" y="166"/>
                  </a:moveTo>
                  <a:lnTo>
                    <a:pt x="22" y="116"/>
                  </a:lnTo>
                  <a:lnTo>
                    <a:pt x="58" y="74"/>
                  </a:lnTo>
                  <a:lnTo>
                    <a:pt x="108" y="42"/>
                  </a:lnTo>
                  <a:lnTo>
                    <a:pt x="162" y="16"/>
                  </a:lnTo>
                  <a:lnTo>
                    <a:pt x="226" y="2"/>
                  </a:lnTo>
                  <a:lnTo>
                    <a:pt x="308" y="0"/>
                  </a:lnTo>
                  <a:lnTo>
                    <a:pt x="368" y="6"/>
                  </a:lnTo>
                  <a:lnTo>
                    <a:pt x="426" y="26"/>
                  </a:lnTo>
                  <a:lnTo>
                    <a:pt x="484" y="52"/>
                  </a:lnTo>
                  <a:lnTo>
                    <a:pt x="522" y="84"/>
                  </a:lnTo>
                  <a:lnTo>
                    <a:pt x="556" y="130"/>
                  </a:lnTo>
                  <a:lnTo>
                    <a:pt x="572" y="170"/>
                  </a:lnTo>
                  <a:lnTo>
                    <a:pt x="562" y="204"/>
                  </a:lnTo>
                  <a:lnTo>
                    <a:pt x="542" y="236"/>
                  </a:lnTo>
                  <a:lnTo>
                    <a:pt x="520" y="264"/>
                  </a:lnTo>
                  <a:lnTo>
                    <a:pt x="492" y="288"/>
                  </a:lnTo>
                  <a:lnTo>
                    <a:pt x="462" y="308"/>
                  </a:lnTo>
                  <a:lnTo>
                    <a:pt x="430" y="322"/>
                  </a:lnTo>
                  <a:lnTo>
                    <a:pt x="388" y="336"/>
                  </a:lnTo>
                  <a:lnTo>
                    <a:pt x="344" y="344"/>
                  </a:lnTo>
                  <a:lnTo>
                    <a:pt x="296" y="346"/>
                  </a:lnTo>
                  <a:lnTo>
                    <a:pt x="248" y="344"/>
                  </a:lnTo>
                  <a:lnTo>
                    <a:pt x="198" y="340"/>
                  </a:lnTo>
                  <a:lnTo>
                    <a:pt x="160" y="328"/>
                  </a:lnTo>
                  <a:lnTo>
                    <a:pt x="124" y="312"/>
                  </a:lnTo>
                  <a:lnTo>
                    <a:pt x="92" y="294"/>
                  </a:lnTo>
                  <a:lnTo>
                    <a:pt x="58" y="270"/>
                  </a:lnTo>
                  <a:lnTo>
                    <a:pt x="34" y="244"/>
                  </a:lnTo>
                  <a:lnTo>
                    <a:pt x="14" y="214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6"/>
          <p:cNvGrpSpPr>
            <a:grpSpLocks/>
          </p:cNvGrpSpPr>
          <p:nvPr/>
        </p:nvGrpSpPr>
        <p:grpSpPr bwMode="auto">
          <a:xfrm>
            <a:off x="4722814" y="5524501"/>
            <a:ext cx="3457575" cy="581025"/>
            <a:chOff x="2015" y="3480"/>
            <a:chExt cx="2178" cy="366"/>
          </a:xfrm>
        </p:grpSpPr>
        <p:sp>
          <p:nvSpPr>
            <p:cNvPr id="20555" name="Rectangle 54"/>
            <p:cNvSpPr>
              <a:spLocks noChangeArrowheads="1"/>
            </p:cNvSpPr>
            <p:nvPr/>
          </p:nvSpPr>
          <p:spPr bwMode="auto">
            <a:xfrm>
              <a:off x="2015" y="3618"/>
              <a:ext cx="2178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55"/>
            <p:cNvSpPr>
              <a:spLocks noChangeShapeType="1"/>
            </p:cNvSpPr>
            <p:nvPr/>
          </p:nvSpPr>
          <p:spPr bwMode="auto">
            <a:xfrm>
              <a:off x="2183" y="3614"/>
              <a:ext cx="0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Line 56"/>
            <p:cNvSpPr>
              <a:spLocks noChangeShapeType="1"/>
            </p:cNvSpPr>
            <p:nvPr/>
          </p:nvSpPr>
          <p:spPr bwMode="auto">
            <a:xfrm>
              <a:off x="2423" y="3610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61"/>
            <p:cNvSpPr>
              <a:spLocks noChangeShapeType="1"/>
            </p:cNvSpPr>
            <p:nvPr/>
          </p:nvSpPr>
          <p:spPr bwMode="auto">
            <a:xfrm>
              <a:off x="2585" y="3610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Line 62"/>
            <p:cNvSpPr>
              <a:spLocks noChangeShapeType="1"/>
            </p:cNvSpPr>
            <p:nvPr/>
          </p:nvSpPr>
          <p:spPr bwMode="auto">
            <a:xfrm>
              <a:off x="3329" y="3610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Line 63"/>
            <p:cNvSpPr>
              <a:spLocks noChangeShapeType="1"/>
            </p:cNvSpPr>
            <p:nvPr/>
          </p:nvSpPr>
          <p:spPr bwMode="auto">
            <a:xfrm>
              <a:off x="3533" y="3610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68"/>
            <p:cNvGrpSpPr>
              <a:grpSpLocks/>
            </p:cNvGrpSpPr>
            <p:nvPr/>
          </p:nvGrpSpPr>
          <p:grpSpPr bwMode="auto">
            <a:xfrm>
              <a:off x="2303" y="3480"/>
              <a:ext cx="0" cy="366"/>
              <a:chOff x="2478" y="3516"/>
              <a:chExt cx="0" cy="366"/>
            </a:xfrm>
          </p:grpSpPr>
          <p:sp>
            <p:nvSpPr>
              <p:cNvPr id="20570" name="Line 65"/>
              <p:cNvSpPr>
                <a:spLocks noChangeShapeType="1"/>
              </p:cNvSpPr>
              <p:nvPr/>
            </p:nvSpPr>
            <p:spPr bwMode="auto">
              <a:xfrm>
                <a:off x="2478" y="3516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1" name="Line 66"/>
              <p:cNvSpPr>
                <a:spLocks noChangeShapeType="1"/>
              </p:cNvSpPr>
              <p:nvPr/>
            </p:nvSpPr>
            <p:spPr bwMode="auto">
              <a:xfrm>
                <a:off x="2478" y="3678"/>
                <a:ext cx="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Line 67"/>
              <p:cNvSpPr>
                <a:spLocks noChangeShapeType="1"/>
              </p:cNvSpPr>
              <p:nvPr/>
            </p:nvSpPr>
            <p:spPr bwMode="auto">
              <a:xfrm>
                <a:off x="2478" y="3762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957" y="3480"/>
              <a:ext cx="0" cy="366"/>
              <a:chOff x="2478" y="3516"/>
              <a:chExt cx="0" cy="366"/>
            </a:xfrm>
          </p:grpSpPr>
          <p:sp>
            <p:nvSpPr>
              <p:cNvPr id="20567" name="Line 71"/>
              <p:cNvSpPr>
                <a:spLocks noChangeShapeType="1"/>
              </p:cNvSpPr>
              <p:nvPr/>
            </p:nvSpPr>
            <p:spPr bwMode="auto">
              <a:xfrm>
                <a:off x="2478" y="3516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Line 72"/>
              <p:cNvSpPr>
                <a:spLocks noChangeShapeType="1"/>
              </p:cNvSpPr>
              <p:nvPr/>
            </p:nvSpPr>
            <p:spPr bwMode="auto">
              <a:xfrm>
                <a:off x="2478" y="3678"/>
                <a:ext cx="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9" name="Line 73"/>
              <p:cNvSpPr>
                <a:spLocks noChangeShapeType="1"/>
              </p:cNvSpPr>
              <p:nvPr/>
            </p:nvSpPr>
            <p:spPr bwMode="auto">
              <a:xfrm>
                <a:off x="2478" y="3762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3665" y="3480"/>
              <a:ext cx="0" cy="366"/>
              <a:chOff x="2478" y="3516"/>
              <a:chExt cx="0" cy="366"/>
            </a:xfrm>
          </p:grpSpPr>
          <p:sp>
            <p:nvSpPr>
              <p:cNvPr id="20564" name="Line 76"/>
              <p:cNvSpPr>
                <a:spLocks noChangeShapeType="1"/>
              </p:cNvSpPr>
              <p:nvPr/>
            </p:nvSpPr>
            <p:spPr bwMode="auto">
              <a:xfrm>
                <a:off x="2478" y="3516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Line 77"/>
              <p:cNvSpPr>
                <a:spLocks noChangeShapeType="1"/>
              </p:cNvSpPr>
              <p:nvPr/>
            </p:nvSpPr>
            <p:spPr bwMode="auto">
              <a:xfrm>
                <a:off x="2478" y="3678"/>
                <a:ext cx="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Line 78"/>
              <p:cNvSpPr>
                <a:spLocks noChangeShapeType="1"/>
              </p:cNvSpPr>
              <p:nvPr/>
            </p:nvSpPr>
            <p:spPr bwMode="auto">
              <a:xfrm>
                <a:off x="2478" y="3762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155"/>
          <p:cNvGrpSpPr>
            <a:grpSpLocks/>
          </p:cNvGrpSpPr>
          <p:nvPr/>
        </p:nvGrpSpPr>
        <p:grpSpPr bwMode="auto">
          <a:xfrm>
            <a:off x="4565650" y="2832101"/>
            <a:ext cx="3810000" cy="2276475"/>
            <a:chOff x="1916" y="1784"/>
            <a:chExt cx="2400" cy="1434"/>
          </a:xfrm>
        </p:grpSpPr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2007" y="1919"/>
              <a:ext cx="2194" cy="1146"/>
              <a:chOff x="1916" y="3481"/>
              <a:chExt cx="1096" cy="573"/>
            </a:xfrm>
          </p:grpSpPr>
          <p:sp>
            <p:nvSpPr>
              <p:cNvPr id="20538" name="Oval 33"/>
              <p:cNvSpPr>
                <a:spLocks noChangeArrowheads="1"/>
              </p:cNvSpPr>
              <p:nvPr/>
            </p:nvSpPr>
            <p:spPr bwMode="auto">
              <a:xfrm>
                <a:off x="2206" y="3586"/>
                <a:ext cx="372" cy="3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9" name="Oval 34"/>
              <p:cNvSpPr>
                <a:spLocks noChangeArrowheads="1"/>
              </p:cNvSpPr>
              <p:nvPr/>
            </p:nvSpPr>
            <p:spPr bwMode="auto">
              <a:xfrm>
                <a:off x="2006" y="3712"/>
                <a:ext cx="120" cy="12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0" name="Arc 35"/>
              <p:cNvSpPr>
                <a:spLocks/>
              </p:cNvSpPr>
              <p:nvPr/>
            </p:nvSpPr>
            <p:spPr bwMode="auto">
              <a:xfrm rot="-5764347">
                <a:off x="1922" y="3647"/>
                <a:ext cx="113" cy="125"/>
              </a:xfrm>
              <a:custGeom>
                <a:avLst/>
                <a:gdLst>
                  <a:gd name="T0" fmla="*/ 0 w 19675"/>
                  <a:gd name="T1" fmla="*/ 0 h 21600"/>
                  <a:gd name="T2" fmla="*/ 1 w 19675"/>
                  <a:gd name="T3" fmla="*/ 0 h 21600"/>
                  <a:gd name="T4" fmla="*/ 0 w 19675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19675"/>
                  <a:gd name="T10" fmla="*/ 0 h 21600"/>
                  <a:gd name="T11" fmla="*/ 19675 w 1967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75" h="21600" fill="none" extrusionOk="0">
                    <a:moveTo>
                      <a:pt x="-1" y="0"/>
                    </a:moveTo>
                    <a:cubicBezTo>
                      <a:pt x="8480" y="0"/>
                      <a:pt x="16175" y="4962"/>
                      <a:pt x="19675" y="12686"/>
                    </a:cubicBezTo>
                  </a:path>
                  <a:path w="19675" h="21600" stroke="0" extrusionOk="0">
                    <a:moveTo>
                      <a:pt x="-1" y="0"/>
                    </a:moveTo>
                    <a:cubicBezTo>
                      <a:pt x="8480" y="0"/>
                      <a:pt x="16175" y="4962"/>
                      <a:pt x="19675" y="1268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1" name="Line 36"/>
              <p:cNvSpPr>
                <a:spLocks noChangeShapeType="1"/>
              </p:cNvSpPr>
              <p:nvPr/>
            </p:nvSpPr>
            <p:spPr bwMode="auto">
              <a:xfrm flipV="1">
                <a:off x="1980" y="3506"/>
                <a:ext cx="324" cy="1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Arc 37"/>
              <p:cNvSpPr>
                <a:spLocks/>
              </p:cNvSpPr>
              <p:nvPr/>
            </p:nvSpPr>
            <p:spPr bwMode="auto">
              <a:xfrm rot="-1470461">
                <a:off x="2327" y="3481"/>
                <a:ext cx="95" cy="154"/>
              </a:xfrm>
              <a:custGeom>
                <a:avLst/>
                <a:gdLst>
                  <a:gd name="T0" fmla="*/ 0 w 10205"/>
                  <a:gd name="T1" fmla="*/ 0 h 21600"/>
                  <a:gd name="T2" fmla="*/ 1 w 10205"/>
                  <a:gd name="T3" fmla="*/ 0 h 21600"/>
                  <a:gd name="T4" fmla="*/ 0 w 10205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10205"/>
                  <a:gd name="T10" fmla="*/ 0 h 21600"/>
                  <a:gd name="T11" fmla="*/ 10205 w 1020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05" h="21600" fill="none" extrusionOk="0">
                    <a:moveTo>
                      <a:pt x="-1" y="0"/>
                    </a:moveTo>
                    <a:cubicBezTo>
                      <a:pt x="3560" y="0"/>
                      <a:pt x="7066" y="880"/>
                      <a:pt x="10205" y="2562"/>
                    </a:cubicBezTo>
                  </a:path>
                  <a:path w="10205" h="21600" stroke="0" extrusionOk="0">
                    <a:moveTo>
                      <a:pt x="-1" y="0"/>
                    </a:moveTo>
                    <a:cubicBezTo>
                      <a:pt x="3560" y="0"/>
                      <a:pt x="7066" y="880"/>
                      <a:pt x="10205" y="25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3" name="Line 38"/>
              <p:cNvSpPr>
                <a:spLocks noChangeShapeType="1"/>
              </p:cNvSpPr>
              <p:nvPr/>
            </p:nvSpPr>
            <p:spPr bwMode="auto">
              <a:xfrm>
                <a:off x="2394" y="3484"/>
                <a:ext cx="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Arc 39"/>
              <p:cNvSpPr>
                <a:spLocks/>
              </p:cNvSpPr>
              <p:nvPr/>
            </p:nvSpPr>
            <p:spPr bwMode="auto">
              <a:xfrm>
                <a:off x="2882" y="3484"/>
                <a:ext cx="126" cy="126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5" name="Line 40"/>
              <p:cNvSpPr>
                <a:spLocks noChangeShapeType="1"/>
              </p:cNvSpPr>
              <p:nvPr/>
            </p:nvSpPr>
            <p:spPr bwMode="auto">
              <a:xfrm>
                <a:off x="3008" y="3606"/>
                <a:ext cx="0" cy="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Arc 41"/>
              <p:cNvSpPr>
                <a:spLocks/>
              </p:cNvSpPr>
              <p:nvPr/>
            </p:nvSpPr>
            <p:spPr bwMode="auto">
              <a:xfrm flipH="1">
                <a:off x="2678" y="3696"/>
                <a:ext cx="77" cy="146"/>
              </a:xfrm>
              <a:custGeom>
                <a:avLst/>
                <a:gdLst>
                  <a:gd name="T0" fmla="*/ 0 w 22736"/>
                  <a:gd name="T1" fmla="*/ 0 h 43200"/>
                  <a:gd name="T2" fmla="*/ 0 w 22736"/>
                  <a:gd name="T3" fmla="*/ 0 h 43200"/>
                  <a:gd name="T4" fmla="*/ 0 w 22736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36"/>
                  <a:gd name="T10" fmla="*/ 0 h 43200"/>
                  <a:gd name="T11" fmla="*/ 22736 w 22736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36" h="43200" fill="none" extrusionOk="0">
                    <a:moveTo>
                      <a:pt x="1135" y="0"/>
                    </a:moveTo>
                    <a:cubicBezTo>
                      <a:pt x="13065" y="0"/>
                      <a:pt x="22736" y="9670"/>
                      <a:pt x="22736" y="21600"/>
                    </a:cubicBezTo>
                    <a:cubicBezTo>
                      <a:pt x="22736" y="33529"/>
                      <a:pt x="13065" y="43200"/>
                      <a:pt x="1136" y="43200"/>
                    </a:cubicBezTo>
                    <a:cubicBezTo>
                      <a:pt x="757" y="43200"/>
                      <a:pt x="378" y="43190"/>
                      <a:pt x="-1" y="43170"/>
                    </a:cubicBezTo>
                  </a:path>
                  <a:path w="22736" h="43200" stroke="0" extrusionOk="0">
                    <a:moveTo>
                      <a:pt x="1135" y="0"/>
                    </a:moveTo>
                    <a:cubicBezTo>
                      <a:pt x="13065" y="0"/>
                      <a:pt x="22736" y="9670"/>
                      <a:pt x="22736" y="21600"/>
                    </a:cubicBezTo>
                    <a:cubicBezTo>
                      <a:pt x="22736" y="33529"/>
                      <a:pt x="13065" y="43200"/>
                      <a:pt x="1136" y="43200"/>
                    </a:cubicBezTo>
                    <a:cubicBezTo>
                      <a:pt x="757" y="43200"/>
                      <a:pt x="378" y="43190"/>
                      <a:pt x="-1" y="43170"/>
                    </a:cubicBezTo>
                    <a:lnTo>
                      <a:pt x="1136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7" name="Line 42"/>
              <p:cNvSpPr>
                <a:spLocks noChangeShapeType="1"/>
              </p:cNvSpPr>
              <p:nvPr/>
            </p:nvSpPr>
            <p:spPr bwMode="auto">
              <a:xfrm>
                <a:off x="2750" y="3696"/>
                <a:ext cx="2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8" name="Line 43"/>
              <p:cNvSpPr>
                <a:spLocks noChangeShapeType="1"/>
              </p:cNvSpPr>
              <p:nvPr/>
            </p:nvSpPr>
            <p:spPr bwMode="auto">
              <a:xfrm>
                <a:off x="2750" y="3842"/>
                <a:ext cx="2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Arc 44"/>
              <p:cNvSpPr>
                <a:spLocks/>
              </p:cNvSpPr>
              <p:nvPr/>
            </p:nvSpPr>
            <p:spPr bwMode="auto">
              <a:xfrm rot="5764347" flipV="1">
                <a:off x="1922" y="3763"/>
                <a:ext cx="113" cy="125"/>
              </a:xfrm>
              <a:custGeom>
                <a:avLst/>
                <a:gdLst>
                  <a:gd name="T0" fmla="*/ 0 w 19675"/>
                  <a:gd name="T1" fmla="*/ 0 h 21600"/>
                  <a:gd name="T2" fmla="*/ 1 w 19675"/>
                  <a:gd name="T3" fmla="*/ 0 h 21600"/>
                  <a:gd name="T4" fmla="*/ 0 w 19675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19675"/>
                  <a:gd name="T10" fmla="*/ 0 h 21600"/>
                  <a:gd name="T11" fmla="*/ 19675 w 1967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75" h="21600" fill="none" extrusionOk="0">
                    <a:moveTo>
                      <a:pt x="-1" y="0"/>
                    </a:moveTo>
                    <a:cubicBezTo>
                      <a:pt x="8480" y="0"/>
                      <a:pt x="16175" y="4962"/>
                      <a:pt x="19675" y="12686"/>
                    </a:cubicBezTo>
                  </a:path>
                  <a:path w="19675" h="21600" stroke="0" extrusionOk="0">
                    <a:moveTo>
                      <a:pt x="-1" y="0"/>
                    </a:moveTo>
                    <a:cubicBezTo>
                      <a:pt x="8480" y="0"/>
                      <a:pt x="16175" y="4962"/>
                      <a:pt x="19675" y="1268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0" name="Line 45"/>
              <p:cNvSpPr>
                <a:spLocks noChangeShapeType="1"/>
              </p:cNvSpPr>
              <p:nvPr/>
            </p:nvSpPr>
            <p:spPr bwMode="auto">
              <a:xfrm>
                <a:off x="1980" y="3881"/>
                <a:ext cx="324" cy="1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1" name="Arc 46"/>
              <p:cNvSpPr>
                <a:spLocks/>
              </p:cNvSpPr>
              <p:nvPr/>
            </p:nvSpPr>
            <p:spPr bwMode="auto">
              <a:xfrm rot="1470461" flipV="1">
                <a:off x="2327" y="3900"/>
                <a:ext cx="95" cy="154"/>
              </a:xfrm>
              <a:custGeom>
                <a:avLst/>
                <a:gdLst>
                  <a:gd name="T0" fmla="*/ 0 w 10205"/>
                  <a:gd name="T1" fmla="*/ 0 h 21600"/>
                  <a:gd name="T2" fmla="*/ 1 w 10205"/>
                  <a:gd name="T3" fmla="*/ 0 h 21600"/>
                  <a:gd name="T4" fmla="*/ 0 w 10205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10205"/>
                  <a:gd name="T10" fmla="*/ 0 h 21600"/>
                  <a:gd name="T11" fmla="*/ 10205 w 1020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05" h="21600" fill="none" extrusionOk="0">
                    <a:moveTo>
                      <a:pt x="-1" y="0"/>
                    </a:moveTo>
                    <a:cubicBezTo>
                      <a:pt x="3560" y="0"/>
                      <a:pt x="7066" y="880"/>
                      <a:pt x="10205" y="2562"/>
                    </a:cubicBezTo>
                  </a:path>
                  <a:path w="10205" h="21600" stroke="0" extrusionOk="0">
                    <a:moveTo>
                      <a:pt x="-1" y="0"/>
                    </a:moveTo>
                    <a:cubicBezTo>
                      <a:pt x="3560" y="0"/>
                      <a:pt x="7066" y="880"/>
                      <a:pt x="10205" y="25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2" name="Line 47"/>
              <p:cNvSpPr>
                <a:spLocks noChangeShapeType="1"/>
              </p:cNvSpPr>
              <p:nvPr/>
            </p:nvSpPr>
            <p:spPr bwMode="auto">
              <a:xfrm flipV="1">
                <a:off x="2394" y="4051"/>
                <a:ext cx="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Arc 48"/>
              <p:cNvSpPr>
                <a:spLocks/>
              </p:cNvSpPr>
              <p:nvPr/>
            </p:nvSpPr>
            <p:spPr bwMode="auto">
              <a:xfrm flipV="1">
                <a:off x="2882" y="3925"/>
                <a:ext cx="126" cy="126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4" name="Line 49"/>
              <p:cNvSpPr>
                <a:spLocks noChangeShapeType="1"/>
              </p:cNvSpPr>
              <p:nvPr/>
            </p:nvSpPr>
            <p:spPr bwMode="auto">
              <a:xfrm flipV="1">
                <a:off x="3008" y="3837"/>
                <a:ext cx="0" cy="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88"/>
            <p:cNvGrpSpPr>
              <a:grpSpLocks/>
            </p:cNvGrpSpPr>
            <p:nvPr/>
          </p:nvGrpSpPr>
          <p:grpSpPr bwMode="auto">
            <a:xfrm>
              <a:off x="3665" y="2222"/>
              <a:ext cx="0" cy="534"/>
              <a:chOff x="3974" y="2390"/>
              <a:chExt cx="0" cy="534"/>
            </a:xfrm>
          </p:grpSpPr>
          <p:sp>
            <p:nvSpPr>
              <p:cNvPr id="20535" name="Line 84"/>
              <p:cNvSpPr>
                <a:spLocks noChangeShapeType="1"/>
              </p:cNvSpPr>
              <p:nvPr/>
            </p:nvSpPr>
            <p:spPr bwMode="auto">
              <a:xfrm>
                <a:off x="3974" y="2390"/>
                <a:ext cx="0" cy="1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6" name="Line 85"/>
              <p:cNvSpPr>
                <a:spLocks noChangeShapeType="1"/>
              </p:cNvSpPr>
              <p:nvPr/>
            </p:nvSpPr>
            <p:spPr bwMode="auto">
              <a:xfrm>
                <a:off x="3974" y="2628"/>
                <a:ext cx="0" cy="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7" name="Line 86"/>
              <p:cNvSpPr>
                <a:spLocks noChangeShapeType="1"/>
              </p:cNvSpPr>
              <p:nvPr/>
            </p:nvSpPr>
            <p:spPr bwMode="auto">
              <a:xfrm>
                <a:off x="3974" y="2744"/>
                <a:ext cx="0" cy="1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2" name="Line 90"/>
            <p:cNvSpPr>
              <a:spLocks noChangeShapeType="1"/>
            </p:cNvSpPr>
            <p:nvPr/>
          </p:nvSpPr>
          <p:spPr bwMode="auto">
            <a:xfrm rot="-5400000">
              <a:off x="3491" y="2402"/>
              <a:ext cx="0" cy="1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91"/>
            <p:cNvSpPr>
              <a:spLocks noChangeShapeType="1"/>
            </p:cNvSpPr>
            <p:nvPr/>
          </p:nvSpPr>
          <p:spPr bwMode="auto">
            <a:xfrm rot="-5400000">
              <a:off x="3665" y="2466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92"/>
            <p:cNvSpPr>
              <a:spLocks noChangeShapeType="1"/>
            </p:cNvSpPr>
            <p:nvPr/>
          </p:nvSpPr>
          <p:spPr bwMode="auto">
            <a:xfrm rot="-5400000">
              <a:off x="3836" y="2411"/>
              <a:ext cx="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93"/>
            <p:cNvSpPr>
              <a:spLocks noChangeShapeType="1"/>
            </p:cNvSpPr>
            <p:nvPr/>
          </p:nvSpPr>
          <p:spPr bwMode="auto">
            <a:xfrm rot="-5400000">
              <a:off x="4001" y="2466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94"/>
            <p:cNvSpPr>
              <a:spLocks noChangeShapeType="1"/>
            </p:cNvSpPr>
            <p:nvPr/>
          </p:nvSpPr>
          <p:spPr bwMode="auto">
            <a:xfrm rot="-5400000">
              <a:off x="4199" y="2384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95"/>
            <p:cNvGrpSpPr>
              <a:grpSpLocks/>
            </p:cNvGrpSpPr>
            <p:nvPr/>
          </p:nvGrpSpPr>
          <p:grpSpPr bwMode="auto">
            <a:xfrm>
              <a:off x="2303" y="2228"/>
              <a:ext cx="0" cy="534"/>
              <a:chOff x="3974" y="2390"/>
              <a:chExt cx="0" cy="534"/>
            </a:xfrm>
          </p:grpSpPr>
          <p:sp>
            <p:nvSpPr>
              <p:cNvPr id="20532" name="Line 96"/>
              <p:cNvSpPr>
                <a:spLocks noChangeShapeType="1"/>
              </p:cNvSpPr>
              <p:nvPr/>
            </p:nvSpPr>
            <p:spPr bwMode="auto">
              <a:xfrm>
                <a:off x="3974" y="2390"/>
                <a:ext cx="0" cy="1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Line 97"/>
              <p:cNvSpPr>
                <a:spLocks noChangeShapeType="1"/>
              </p:cNvSpPr>
              <p:nvPr/>
            </p:nvSpPr>
            <p:spPr bwMode="auto">
              <a:xfrm>
                <a:off x="3974" y="2628"/>
                <a:ext cx="0" cy="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Line 98"/>
              <p:cNvSpPr>
                <a:spLocks noChangeShapeType="1"/>
              </p:cNvSpPr>
              <p:nvPr/>
            </p:nvSpPr>
            <p:spPr bwMode="auto">
              <a:xfrm>
                <a:off x="3974" y="2744"/>
                <a:ext cx="0" cy="1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8" name="Line 99"/>
            <p:cNvSpPr>
              <a:spLocks noChangeShapeType="1"/>
            </p:cNvSpPr>
            <p:nvPr/>
          </p:nvSpPr>
          <p:spPr bwMode="auto">
            <a:xfrm rot="-5400000">
              <a:off x="2072" y="2345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100"/>
            <p:cNvSpPr>
              <a:spLocks noChangeShapeType="1"/>
            </p:cNvSpPr>
            <p:nvPr/>
          </p:nvSpPr>
          <p:spPr bwMode="auto">
            <a:xfrm rot="-5400000">
              <a:off x="2303" y="2466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101"/>
            <p:cNvSpPr>
              <a:spLocks noChangeShapeType="1"/>
            </p:cNvSpPr>
            <p:nvPr/>
          </p:nvSpPr>
          <p:spPr bwMode="auto">
            <a:xfrm rot="-5400000">
              <a:off x="2474" y="2411"/>
              <a:ext cx="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103"/>
            <p:cNvSpPr>
              <a:spLocks noChangeShapeType="1"/>
            </p:cNvSpPr>
            <p:nvPr/>
          </p:nvSpPr>
          <p:spPr bwMode="auto">
            <a:xfrm>
              <a:off x="2957" y="2192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104"/>
            <p:cNvSpPr>
              <a:spLocks noChangeShapeType="1"/>
            </p:cNvSpPr>
            <p:nvPr/>
          </p:nvSpPr>
          <p:spPr bwMode="auto">
            <a:xfrm>
              <a:off x="2957" y="2466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106"/>
            <p:cNvSpPr>
              <a:spLocks noChangeShapeType="1"/>
            </p:cNvSpPr>
            <p:nvPr/>
          </p:nvSpPr>
          <p:spPr bwMode="auto">
            <a:xfrm>
              <a:off x="2957" y="1784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107"/>
            <p:cNvSpPr>
              <a:spLocks noChangeShapeType="1"/>
            </p:cNvSpPr>
            <p:nvPr/>
          </p:nvSpPr>
          <p:spPr bwMode="auto">
            <a:xfrm>
              <a:off x="2957" y="2082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 flipV="1">
              <a:off x="2957" y="2576"/>
              <a:ext cx="0" cy="642"/>
              <a:chOff x="3356" y="2048"/>
              <a:chExt cx="0" cy="642"/>
            </a:xfrm>
          </p:grpSpPr>
          <p:sp>
            <p:nvSpPr>
              <p:cNvPr id="20529" name="Line 108"/>
              <p:cNvSpPr>
                <a:spLocks noChangeShapeType="1"/>
              </p:cNvSpPr>
              <p:nvPr/>
            </p:nvSpPr>
            <p:spPr bwMode="auto">
              <a:xfrm>
                <a:off x="3356" y="2456"/>
                <a:ext cx="0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Line 109"/>
              <p:cNvSpPr>
                <a:spLocks noChangeShapeType="1"/>
              </p:cNvSpPr>
              <p:nvPr/>
            </p:nvSpPr>
            <p:spPr bwMode="auto">
              <a:xfrm>
                <a:off x="3356" y="2048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Line 110"/>
              <p:cNvSpPr>
                <a:spLocks noChangeShapeType="1"/>
              </p:cNvSpPr>
              <p:nvPr/>
            </p:nvSpPr>
            <p:spPr bwMode="auto">
              <a:xfrm>
                <a:off x="3356" y="2346"/>
                <a:ext cx="0" cy="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26" name="Line 112"/>
            <p:cNvSpPr>
              <a:spLocks noChangeShapeType="1"/>
            </p:cNvSpPr>
            <p:nvPr/>
          </p:nvSpPr>
          <p:spPr bwMode="auto">
            <a:xfrm rot="-5400000">
              <a:off x="2714" y="2333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113"/>
            <p:cNvSpPr>
              <a:spLocks noChangeShapeType="1"/>
            </p:cNvSpPr>
            <p:nvPr/>
          </p:nvSpPr>
          <p:spPr bwMode="auto">
            <a:xfrm rot="-5400000">
              <a:off x="2957" y="2466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117"/>
            <p:cNvSpPr>
              <a:spLocks noChangeShapeType="1"/>
            </p:cNvSpPr>
            <p:nvPr/>
          </p:nvSpPr>
          <p:spPr bwMode="auto">
            <a:xfrm rot="16200000" flipV="1">
              <a:off x="3215" y="2318"/>
              <a:ext cx="0" cy="3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7"/>
          <p:cNvGrpSpPr>
            <a:grpSpLocks/>
          </p:cNvGrpSpPr>
          <p:nvPr/>
        </p:nvGrpSpPr>
        <p:grpSpPr bwMode="auto">
          <a:xfrm>
            <a:off x="8524876" y="3059114"/>
            <a:ext cx="581025" cy="1793875"/>
            <a:chOff x="4410" y="1927"/>
            <a:chExt cx="366" cy="1130"/>
          </a:xfrm>
        </p:grpSpPr>
        <p:sp>
          <p:nvSpPr>
            <p:cNvPr id="20498" name="Rectangle 79"/>
            <p:cNvSpPr>
              <a:spLocks noChangeArrowheads="1"/>
            </p:cNvSpPr>
            <p:nvPr/>
          </p:nvSpPr>
          <p:spPr bwMode="auto">
            <a:xfrm rot="-5400000">
              <a:off x="4022" y="2441"/>
              <a:ext cx="1130" cy="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80"/>
            <p:cNvSpPr>
              <a:spLocks noChangeShapeType="1"/>
            </p:cNvSpPr>
            <p:nvPr/>
          </p:nvSpPr>
          <p:spPr bwMode="auto">
            <a:xfrm>
              <a:off x="4537" y="2346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81"/>
            <p:cNvSpPr>
              <a:spLocks noChangeShapeType="1"/>
            </p:cNvSpPr>
            <p:nvPr/>
          </p:nvSpPr>
          <p:spPr bwMode="auto">
            <a:xfrm>
              <a:off x="4537" y="2646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21"/>
            <p:cNvGrpSpPr>
              <a:grpSpLocks/>
            </p:cNvGrpSpPr>
            <p:nvPr/>
          </p:nvGrpSpPr>
          <p:grpSpPr bwMode="auto">
            <a:xfrm rot="-5400000">
              <a:off x="4593" y="2318"/>
              <a:ext cx="0" cy="366"/>
              <a:chOff x="2478" y="3516"/>
              <a:chExt cx="0" cy="366"/>
            </a:xfrm>
          </p:grpSpPr>
          <p:sp>
            <p:nvSpPr>
              <p:cNvPr id="20507" name="Line 122"/>
              <p:cNvSpPr>
                <a:spLocks noChangeShapeType="1"/>
              </p:cNvSpPr>
              <p:nvPr/>
            </p:nvSpPr>
            <p:spPr bwMode="auto">
              <a:xfrm>
                <a:off x="2478" y="3516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Line 123"/>
              <p:cNvSpPr>
                <a:spLocks noChangeShapeType="1"/>
              </p:cNvSpPr>
              <p:nvPr/>
            </p:nvSpPr>
            <p:spPr bwMode="auto">
              <a:xfrm>
                <a:off x="2478" y="3678"/>
                <a:ext cx="0" cy="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Line 124"/>
              <p:cNvSpPr>
                <a:spLocks noChangeShapeType="1"/>
              </p:cNvSpPr>
              <p:nvPr/>
            </p:nvSpPr>
            <p:spPr bwMode="auto">
              <a:xfrm>
                <a:off x="2478" y="3762"/>
                <a:ext cx="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 rot="-5400000">
              <a:off x="4215" y="2430"/>
              <a:ext cx="744" cy="116"/>
              <a:chOff x="2990" y="3714"/>
              <a:chExt cx="744" cy="116"/>
            </a:xfrm>
          </p:grpSpPr>
          <p:sp>
            <p:nvSpPr>
              <p:cNvPr id="20505" name="Line 125"/>
              <p:cNvSpPr>
                <a:spLocks noChangeShapeType="1"/>
              </p:cNvSpPr>
              <p:nvPr/>
            </p:nvSpPr>
            <p:spPr bwMode="auto">
              <a:xfrm>
                <a:off x="2990" y="371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6" name="Line 126"/>
              <p:cNvSpPr>
                <a:spLocks noChangeShapeType="1"/>
              </p:cNvSpPr>
              <p:nvPr/>
            </p:nvSpPr>
            <p:spPr bwMode="auto">
              <a:xfrm>
                <a:off x="3734" y="371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3" name="Line 131"/>
            <p:cNvSpPr>
              <a:spLocks noChangeShapeType="1"/>
            </p:cNvSpPr>
            <p:nvPr/>
          </p:nvSpPr>
          <p:spPr bwMode="auto">
            <a:xfrm rot="-5400000">
              <a:off x="4587" y="2556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132"/>
            <p:cNvSpPr>
              <a:spLocks noChangeShapeType="1"/>
            </p:cNvSpPr>
            <p:nvPr/>
          </p:nvSpPr>
          <p:spPr bwMode="auto">
            <a:xfrm rot="-5400000">
              <a:off x="4587" y="2322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316" name="Text Box 140"/>
          <p:cNvSpPr txBox="1">
            <a:spLocks noChangeArrowheads="1"/>
          </p:cNvSpPr>
          <p:nvPr/>
        </p:nvSpPr>
        <p:spPr bwMode="auto">
          <a:xfrm>
            <a:off x="8534400" y="5462589"/>
            <a:ext cx="1917700" cy="91598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Adjacent views provide only a</a:t>
            </a:r>
          </a:p>
          <a:p>
            <a:pPr algn="ctr"/>
            <a:r>
              <a:rPr lang="en-US"/>
              <a:t>part’s thickness !</a:t>
            </a:r>
          </a:p>
        </p:txBody>
      </p:sp>
      <p:sp>
        <p:nvSpPr>
          <p:cNvPr id="50319" name="Text Box 143"/>
          <p:cNvSpPr txBox="1">
            <a:spLocks noChangeArrowheads="1"/>
          </p:cNvSpPr>
          <p:nvPr/>
        </p:nvSpPr>
        <p:spPr bwMode="auto">
          <a:xfrm>
            <a:off x="7350125" y="5110164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 Thick</a:t>
            </a:r>
            <a:endParaRPr lang="th-TH" sz="2000"/>
          </a:p>
        </p:txBody>
      </p:sp>
      <p:sp>
        <p:nvSpPr>
          <p:cNvPr id="50320" name="Freeform 144"/>
          <p:cNvSpPr>
            <a:spLocks/>
          </p:cNvSpPr>
          <p:nvPr/>
        </p:nvSpPr>
        <p:spPr bwMode="auto">
          <a:xfrm>
            <a:off x="7099301" y="4851400"/>
            <a:ext cx="612775" cy="596900"/>
          </a:xfrm>
          <a:custGeom>
            <a:avLst/>
            <a:gdLst>
              <a:gd name="T0" fmla="*/ 612775 w 320"/>
              <a:gd name="T1" fmla="*/ 596900 h 312"/>
              <a:gd name="T2" fmla="*/ 275749 w 320"/>
              <a:gd name="T3" fmla="*/ 596900 h 312"/>
              <a:gd name="T4" fmla="*/ 0 w 320"/>
              <a:gd name="T5" fmla="*/ 0 h 312"/>
              <a:gd name="T6" fmla="*/ 0 60000 65536"/>
              <a:gd name="T7" fmla="*/ 0 60000 65536"/>
              <a:gd name="T8" fmla="*/ 0 60000 65536"/>
              <a:gd name="T9" fmla="*/ 0 w 320"/>
              <a:gd name="T10" fmla="*/ 0 h 312"/>
              <a:gd name="T11" fmla="*/ 320 w 320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312">
                <a:moveTo>
                  <a:pt x="320" y="312"/>
                </a:moveTo>
                <a:lnTo>
                  <a:pt x="144" y="3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323" name="Text Box 147"/>
          <p:cNvSpPr txBox="1">
            <a:spLocks noChangeArrowheads="1"/>
          </p:cNvSpPr>
          <p:nvPr/>
        </p:nvSpPr>
        <p:spPr bwMode="auto">
          <a:xfrm>
            <a:off x="2384425" y="1847851"/>
            <a:ext cx="3245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Cylindrical-shaped</a:t>
            </a:r>
            <a:r>
              <a:rPr lang="en-US" sz="2400">
                <a:solidFill>
                  <a:srgbClr val="3333CC"/>
                </a:solidFill>
              </a:rPr>
              <a:t> </a:t>
            </a:r>
            <a:r>
              <a:rPr lang="en-US" sz="2400"/>
              <a:t>part.</a:t>
            </a:r>
            <a:endParaRPr lang="th-TH" sz="2400"/>
          </a:p>
        </p:txBody>
      </p:sp>
      <p:sp>
        <p:nvSpPr>
          <p:cNvPr id="50324" name="Rectangle 148"/>
          <p:cNvSpPr>
            <a:spLocks noChangeArrowheads="1"/>
          </p:cNvSpPr>
          <p:nvPr/>
        </p:nvSpPr>
        <p:spPr bwMode="auto">
          <a:xfrm>
            <a:off x="2133600" y="1943100"/>
            <a:ext cx="190500" cy="1905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25" name="Line 149"/>
          <p:cNvSpPr>
            <a:spLocks noChangeShapeType="1"/>
          </p:cNvSpPr>
          <p:nvPr/>
        </p:nvSpPr>
        <p:spPr bwMode="auto">
          <a:xfrm>
            <a:off x="1943100" y="23876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326" name="Text Box 150"/>
          <p:cNvSpPr txBox="1">
            <a:spLocks noChangeArrowheads="1"/>
          </p:cNvSpPr>
          <p:nvPr/>
        </p:nvSpPr>
        <p:spPr bwMode="auto">
          <a:xfrm>
            <a:off x="1927225" y="2532064"/>
            <a:ext cx="1289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</a:t>
            </a:r>
            <a:endParaRPr lang="th-TH" sz="2400" b="1">
              <a:solidFill>
                <a:srgbClr val="3333CC"/>
              </a:solidFill>
            </a:endParaRPr>
          </a:p>
        </p:txBody>
      </p:sp>
      <p:sp>
        <p:nvSpPr>
          <p:cNvPr id="50329" name="Line 153"/>
          <p:cNvSpPr>
            <a:spLocks noChangeShapeType="1"/>
          </p:cNvSpPr>
          <p:nvPr/>
        </p:nvSpPr>
        <p:spPr bwMode="auto">
          <a:xfrm flipH="1">
            <a:off x="8293100" y="5803900"/>
            <a:ext cx="2413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30" name="Line 154"/>
          <p:cNvSpPr>
            <a:spLocks noChangeShapeType="1"/>
          </p:cNvSpPr>
          <p:nvPr/>
        </p:nvSpPr>
        <p:spPr bwMode="auto">
          <a:xfrm flipV="1">
            <a:off x="8775700" y="5092700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50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50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50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50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1000"/>
                                        <p:tgtEl>
                                          <p:spTgt spid="5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5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0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0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0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0" grpId="0"/>
      <p:bldP spid="50192" grpId="0" animBg="1"/>
      <p:bldP spid="50316" grpId="0" animBg="1"/>
      <p:bldP spid="50316" grpId="1" animBg="1"/>
      <p:bldP spid="50319" grpId="0"/>
      <p:bldP spid="50320" grpId="0" animBg="1"/>
      <p:bldP spid="50323" grpId="0"/>
      <p:bldP spid="50323" grpId="1"/>
      <p:bldP spid="50324" grpId="0" animBg="1"/>
      <p:bldP spid="50325" grpId="0" animBg="1"/>
      <p:bldP spid="50326" grpId="0"/>
      <p:bldP spid="50329" grpId="0" animBg="1"/>
      <p:bldP spid="50329" grpId="1" animBg="1"/>
      <p:bldP spid="50330" grpId="0" animBg="1"/>
      <p:bldP spid="5033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22451" y="3260726"/>
            <a:ext cx="1685925" cy="1387475"/>
            <a:chOff x="676" y="1414"/>
            <a:chExt cx="1713" cy="1410"/>
          </a:xfrm>
        </p:grpSpPr>
        <p:sp>
          <p:nvSpPr>
            <p:cNvPr id="21570" name="Oval 7"/>
            <p:cNvSpPr>
              <a:spLocks noChangeArrowheads="1"/>
            </p:cNvSpPr>
            <p:nvPr/>
          </p:nvSpPr>
          <p:spPr bwMode="auto">
            <a:xfrm rot="3600000">
              <a:off x="1679" y="1484"/>
              <a:ext cx="779" cy="640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1" name="Rectangle 6"/>
            <p:cNvSpPr>
              <a:spLocks noChangeArrowheads="1"/>
            </p:cNvSpPr>
            <p:nvPr/>
          </p:nvSpPr>
          <p:spPr bwMode="auto">
            <a:xfrm rot="-1800000">
              <a:off x="890" y="1724"/>
              <a:ext cx="1288" cy="778"/>
            </a:xfrm>
            <a:prstGeom prst="rect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2" name="Oval 5"/>
            <p:cNvSpPr>
              <a:spLocks noChangeArrowheads="1"/>
            </p:cNvSpPr>
            <p:nvPr/>
          </p:nvSpPr>
          <p:spPr bwMode="auto">
            <a:xfrm rot="3600000">
              <a:off x="586" y="2135"/>
              <a:ext cx="779" cy="6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3711576" y="3390901"/>
            <a:ext cx="2771775" cy="1000125"/>
            <a:chOff x="1242" y="1976"/>
            <a:chExt cx="1746" cy="630"/>
          </a:xfrm>
        </p:grpSpPr>
        <p:sp>
          <p:nvSpPr>
            <p:cNvPr id="21562" name="Rectangle 19"/>
            <p:cNvSpPr>
              <a:spLocks noChangeArrowheads="1"/>
            </p:cNvSpPr>
            <p:nvPr/>
          </p:nvSpPr>
          <p:spPr bwMode="auto">
            <a:xfrm>
              <a:off x="1472" y="1976"/>
              <a:ext cx="1324" cy="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Line 21"/>
            <p:cNvSpPr>
              <a:spLocks noChangeShapeType="1"/>
            </p:cNvSpPr>
            <p:nvPr/>
          </p:nvSpPr>
          <p:spPr bwMode="auto">
            <a:xfrm>
              <a:off x="1242" y="2292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22"/>
            <p:cNvSpPr>
              <a:spLocks noChangeShapeType="1"/>
            </p:cNvSpPr>
            <p:nvPr/>
          </p:nvSpPr>
          <p:spPr bwMode="auto">
            <a:xfrm>
              <a:off x="1602" y="2292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Line 23"/>
            <p:cNvSpPr>
              <a:spLocks noChangeShapeType="1"/>
            </p:cNvSpPr>
            <p:nvPr/>
          </p:nvSpPr>
          <p:spPr bwMode="auto">
            <a:xfrm>
              <a:off x="1716" y="2292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Line 24"/>
            <p:cNvSpPr>
              <a:spLocks noChangeShapeType="1"/>
            </p:cNvSpPr>
            <p:nvPr/>
          </p:nvSpPr>
          <p:spPr bwMode="auto">
            <a:xfrm>
              <a:off x="2076" y="2292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Line 25"/>
            <p:cNvSpPr>
              <a:spLocks noChangeShapeType="1"/>
            </p:cNvSpPr>
            <p:nvPr/>
          </p:nvSpPr>
          <p:spPr bwMode="auto">
            <a:xfrm>
              <a:off x="2190" y="2292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Line 26"/>
            <p:cNvSpPr>
              <a:spLocks noChangeShapeType="1"/>
            </p:cNvSpPr>
            <p:nvPr/>
          </p:nvSpPr>
          <p:spPr bwMode="auto">
            <a:xfrm>
              <a:off x="2550" y="2292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Line 27"/>
            <p:cNvSpPr>
              <a:spLocks noChangeShapeType="1"/>
            </p:cNvSpPr>
            <p:nvPr/>
          </p:nvSpPr>
          <p:spPr bwMode="auto">
            <a:xfrm>
              <a:off x="2664" y="2292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3730626" y="5048251"/>
            <a:ext cx="2771775" cy="1000125"/>
            <a:chOff x="1254" y="3020"/>
            <a:chExt cx="1746" cy="630"/>
          </a:xfrm>
        </p:grpSpPr>
        <p:sp>
          <p:nvSpPr>
            <p:cNvPr id="21553" name="Rectangle 16"/>
            <p:cNvSpPr>
              <a:spLocks noChangeArrowheads="1"/>
            </p:cNvSpPr>
            <p:nvPr/>
          </p:nvSpPr>
          <p:spPr bwMode="auto">
            <a:xfrm>
              <a:off x="1472" y="3020"/>
              <a:ext cx="1324" cy="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254" y="3336"/>
              <a:ext cx="1746" cy="0"/>
              <a:chOff x="3210" y="2244"/>
              <a:chExt cx="1746" cy="0"/>
            </a:xfrm>
          </p:grpSpPr>
          <p:sp>
            <p:nvSpPr>
              <p:cNvPr id="21555" name="Line 28"/>
              <p:cNvSpPr>
                <a:spLocks noChangeShapeType="1"/>
              </p:cNvSpPr>
              <p:nvPr/>
            </p:nvSpPr>
            <p:spPr bwMode="auto">
              <a:xfrm>
                <a:off x="3210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6" name="Line 29"/>
              <p:cNvSpPr>
                <a:spLocks noChangeShapeType="1"/>
              </p:cNvSpPr>
              <p:nvPr/>
            </p:nvSpPr>
            <p:spPr bwMode="auto">
              <a:xfrm>
                <a:off x="3570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7" name="Line 30"/>
              <p:cNvSpPr>
                <a:spLocks noChangeShapeType="1"/>
              </p:cNvSpPr>
              <p:nvPr/>
            </p:nvSpPr>
            <p:spPr bwMode="auto">
              <a:xfrm>
                <a:off x="3684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Line 31"/>
              <p:cNvSpPr>
                <a:spLocks noChangeShapeType="1"/>
              </p:cNvSpPr>
              <p:nvPr/>
            </p:nvSpPr>
            <p:spPr bwMode="auto">
              <a:xfrm>
                <a:off x="4044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Line 32"/>
              <p:cNvSpPr>
                <a:spLocks noChangeShapeType="1"/>
              </p:cNvSpPr>
              <p:nvPr/>
            </p:nvSpPr>
            <p:spPr bwMode="auto">
              <a:xfrm>
                <a:off x="4158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0" name="Line 33"/>
              <p:cNvSpPr>
                <a:spLocks noChangeShapeType="1"/>
              </p:cNvSpPr>
              <p:nvPr/>
            </p:nvSpPr>
            <p:spPr bwMode="auto">
              <a:xfrm>
                <a:off x="4518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1" name="Line 34"/>
              <p:cNvSpPr>
                <a:spLocks noChangeShapeType="1"/>
              </p:cNvSpPr>
              <p:nvPr/>
            </p:nvSpPr>
            <p:spPr bwMode="auto">
              <a:xfrm>
                <a:off x="4632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2159001" y="4916489"/>
            <a:ext cx="1266825" cy="1266825"/>
            <a:chOff x="264" y="2937"/>
            <a:chExt cx="798" cy="798"/>
          </a:xfrm>
        </p:grpSpPr>
        <p:sp>
          <p:nvSpPr>
            <p:cNvPr id="21544" name="Oval 15"/>
            <p:cNvSpPr>
              <a:spLocks noChangeArrowheads="1"/>
            </p:cNvSpPr>
            <p:nvPr/>
          </p:nvSpPr>
          <p:spPr bwMode="auto">
            <a:xfrm>
              <a:off x="346" y="3020"/>
              <a:ext cx="632" cy="6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64" y="3336"/>
              <a:ext cx="798" cy="0"/>
              <a:chOff x="2148" y="3192"/>
              <a:chExt cx="798" cy="0"/>
            </a:xfrm>
          </p:grpSpPr>
          <p:sp>
            <p:nvSpPr>
              <p:cNvPr id="21550" name="Line 36"/>
              <p:cNvSpPr>
                <a:spLocks noChangeShapeType="1"/>
              </p:cNvSpPr>
              <p:nvPr/>
            </p:nvSpPr>
            <p:spPr bwMode="auto">
              <a:xfrm>
                <a:off x="2148" y="3192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1" name="Line 37"/>
              <p:cNvSpPr>
                <a:spLocks noChangeShapeType="1"/>
              </p:cNvSpPr>
              <p:nvPr/>
            </p:nvSpPr>
            <p:spPr bwMode="auto">
              <a:xfrm>
                <a:off x="2508" y="3192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2" name="Line 38"/>
              <p:cNvSpPr>
                <a:spLocks noChangeShapeType="1"/>
              </p:cNvSpPr>
              <p:nvPr/>
            </p:nvSpPr>
            <p:spPr bwMode="auto">
              <a:xfrm>
                <a:off x="2622" y="3192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 rot="-5400000">
              <a:off x="264" y="3336"/>
              <a:ext cx="798" cy="0"/>
              <a:chOff x="2148" y="3192"/>
              <a:chExt cx="798" cy="0"/>
            </a:xfrm>
          </p:grpSpPr>
          <p:sp>
            <p:nvSpPr>
              <p:cNvPr id="21547" name="Line 41"/>
              <p:cNvSpPr>
                <a:spLocks noChangeShapeType="1"/>
              </p:cNvSpPr>
              <p:nvPr/>
            </p:nvSpPr>
            <p:spPr bwMode="auto">
              <a:xfrm>
                <a:off x="2148" y="3192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42"/>
              <p:cNvSpPr>
                <a:spLocks noChangeShapeType="1"/>
              </p:cNvSpPr>
              <p:nvPr/>
            </p:nvSpPr>
            <p:spPr bwMode="auto">
              <a:xfrm>
                <a:off x="2508" y="3192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9" name="Line 43"/>
              <p:cNvSpPr>
                <a:spLocks noChangeShapeType="1"/>
              </p:cNvSpPr>
              <p:nvPr/>
            </p:nvSpPr>
            <p:spPr bwMode="auto">
              <a:xfrm>
                <a:off x="2622" y="3192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7886701" y="2816226"/>
            <a:ext cx="2117725" cy="1711325"/>
            <a:chOff x="3760" y="1606"/>
            <a:chExt cx="1334" cy="1078"/>
          </a:xfrm>
        </p:grpSpPr>
        <p:sp>
          <p:nvSpPr>
            <p:cNvPr id="21537" name="Oval 51"/>
            <p:cNvSpPr>
              <a:spLocks noChangeArrowheads="1"/>
            </p:cNvSpPr>
            <p:nvPr/>
          </p:nvSpPr>
          <p:spPr bwMode="auto">
            <a:xfrm rot="3600000">
              <a:off x="4485" y="1666"/>
              <a:ext cx="669" cy="549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Rectangle 52"/>
            <p:cNvSpPr>
              <a:spLocks noChangeArrowheads="1"/>
            </p:cNvSpPr>
            <p:nvPr/>
          </p:nvSpPr>
          <p:spPr bwMode="auto">
            <a:xfrm rot="-1800000">
              <a:off x="4319" y="1748"/>
              <a:ext cx="514" cy="668"/>
            </a:xfrm>
            <a:prstGeom prst="rect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Oval 53"/>
            <p:cNvSpPr>
              <a:spLocks noChangeArrowheads="1"/>
            </p:cNvSpPr>
            <p:nvPr/>
          </p:nvSpPr>
          <p:spPr bwMode="auto">
            <a:xfrm rot="3600000">
              <a:off x="4039" y="1940"/>
              <a:ext cx="669" cy="51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Oval 47"/>
            <p:cNvSpPr>
              <a:spLocks noChangeArrowheads="1"/>
            </p:cNvSpPr>
            <p:nvPr/>
          </p:nvSpPr>
          <p:spPr bwMode="auto">
            <a:xfrm rot="3600000">
              <a:off x="4086" y="2021"/>
              <a:ext cx="483" cy="397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Rectangle 48"/>
            <p:cNvSpPr>
              <a:spLocks noChangeArrowheads="1"/>
            </p:cNvSpPr>
            <p:nvPr/>
          </p:nvSpPr>
          <p:spPr bwMode="auto">
            <a:xfrm rot="-1800000">
              <a:off x="3917" y="2092"/>
              <a:ext cx="437" cy="482"/>
            </a:xfrm>
            <a:prstGeom prst="rect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Oval 49"/>
            <p:cNvSpPr>
              <a:spLocks noChangeArrowheads="1"/>
            </p:cNvSpPr>
            <p:nvPr/>
          </p:nvSpPr>
          <p:spPr bwMode="auto">
            <a:xfrm rot="3600000">
              <a:off x="3704" y="2257"/>
              <a:ext cx="483" cy="37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Oval 65"/>
            <p:cNvSpPr>
              <a:spLocks noChangeArrowheads="1"/>
            </p:cNvSpPr>
            <p:nvPr/>
          </p:nvSpPr>
          <p:spPr bwMode="auto">
            <a:xfrm rot="3600000">
              <a:off x="3797" y="2340"/>
              <a:ext cx="282" cy="206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7477126" y="4857751"/>
            <a:ext cx="2771775" cy="1419225"/>
            <a:chOff x="3750" y="2892"/>
            <a:chExt cx="1746" cy="894"/>
          </a:xfrm>
        </p:grpSpPr>
        <p:sp>
          <p:nvSpPr>
            <p:cNvPr id="21524" name="Rectangle 55"/>
            <p:cNvSpPr>
              <a:spLocks noChangeArrowheads="1"/>
            </p:cNvSpPr>
            <p:nvPr/>
          </p:nvSpPr>
          <p:spPr bwMode="auto">
            <a:xfrm>
              <a:off x="3888" y="3020"/>
              <a:ext cx="636" cy="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3750" y="3336"/>
              <a:ext cx="1746" cy="0"/>
              <a:chOff x="3210" y="2244"/>
              <a:chExt cx="1746" cy="0"/>
            </a:xfrm>
          </p:grpSpPr>
          <p:sp>
            <p:nvSpPr>
              <p:cNvPr id="21530" name="Line 57"/>
              <p:cNvSpPr>
                <a:spLocks noChangeShapeType="1"/>
              </p:cNvSpPr>
              <p:nvPr/>
            </p:nvSpPr>
            <p:spPr bwMode="auto">
              <a:xfrm>
                <a:off x="3210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1" name="Line 58"/>
              <p:cNvSpPr>
                <a:spLocks noChangeShapeType="1"/>
              </p:cNvSpPr>
              <p:nvPr/>
            </p:nvSpPr>
            <p:spPr bwMode="auto">
              <a:xfrm>
                <a:off x="3570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2" name="Line 59"/>
              <p:cNvSpPr>
                <a:spLocks noChangeShapeType="1"/>
              </p:cNvSpPr>
              <p:nvPr/>
            </p:nvSpPr>
            <p:spPr bwMode="auto">
              <a:xfrm>
                <a:off x="3684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3" name="Line 60"/>
              <p:cNvSpPr>
                <a:spLocks noChangeShapeType="1"/>
              </p:cNvSpPr>
              <p:nvPr/>
            </p:nvSpPr>
            <p:spPr bwMode="auto">
              <a:xfrm>
                <a:off x="4044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Line 61"/>
              <p:cNvSpPr>
                <a:spLocks noChangeShapeType="1"/>
              </p:cNvSpPr>
              <p:nvPr/>
            </p:nvSpPr>
            <p:spPr bwMode="auto">
              <a:xfrm>
                <a:off x="4158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Line 62"/>
              <p:cNvSpPr>
                <a:spLocks noChangeShapeType="1"/>
              </p:cNvSpPr>
              <p:nvPr/>
            </p:nvSpPr>
            <p:spPr bwMode="auto">
              <a:xfrm>
                <a:off x="4518" y="224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63"/>
              <p:cNvSpPr>
                <a:spLocks noChangeShapeType="1"/>
              </p:cNvSpPr>
              <p:nvPr/>
            </p:nvSpPr>
            <p:spPr bwMode="auto">
              <a:xfrm>
                <a:off x="4632" y="22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26" name="Rectangle 64"/>
            <p:cNvSpPr>
              <a:spLocks noChangeArrowheads="1"/>
            </p:cNvSpPr>
            <p:nvPr/>
          </p:nvSpPr>
          <p:spPr bwMode="auto">
            <a:xfrm>
              <a:off x="4528" y="2892"/>
              <a:ext cx="780" cy="8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68"/>
            <p:cNvGrpSpPr>
              <a:grpSpLocks/>
            </p:cNvGrpSpPr>
            <p:nvPr/>
          </p:nvGrpSpPr>
          <p:grpSpPr bwMode="auto">
            <a:xfrm>
              <a:off x="3888" y="3160"/>
              <a:ext cx="1416" cy="344"/>
              <a:chOff x="3888" y="3144"/>
              <a:chExt cx="1416" cy="384"/>
            </a:xfrm>
          </p:grpSpPr>
          <p:sp>
            <p:nvSpPr>
              <p:cNvPr id="21528" name="Line 66"/>
              <p:cNvSpPr>
                <a:spLocks noChangeShapeType="1"/>
              </p:cNvSpPr>
              <p:nvPr/>
            </p:nvSpPr>
            <p:spPr bwMode="auto">
              <a:xfrm>
                <a:off x="3888" y="3144"/>
                <a:ext cx="14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Line 67"/>
              <p:cNvSpPr>
                <a:spLocks noChangeShapeType="1"/>
              </p:cNvSpPr>
              <p:nvPr/>
            </p:nvSpPr>
            <p:spPr bwMode="auto">
              <a:xfrm>
                <a:off x="3896" y="3528"/>
                <a:ext cx="1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298" name="Text Box 74"/>
          <p:cNvSpPr txBox="1">
            <a:spLocks noChangeArrowheads="1"/>
          </p:cNvSpPr>
          <p:nvPr/>
        </p:nvSpPr>
        <p:spPr bwMode="auto">
          <a:xfrm>
            <a:off x="4302125" y="3381376"/>
            <a:ext cx="1608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Repeat !</a:t>
            </a:r>
            <a:endParaRPr lang="th-TH" b="1">
              <a:solidFill>
                <a:srgbClr val="FF3300"/>
              </a:solidFill>
            </a:endParaRPr>
          </a:p>
        </p:txBody>
      </p:sp>
      <p:sp>
        <p:nvSpPr>
          <p:cNvPr id="52299" name="Text Box 75"/>
          <p:cNvSpPr txBox="1">
            <a:spLocks noChangeArrowheads="1"/>
          </p:cNvSpPr>
          <p:nvPr/>
        </p:nvSpPr>
        <p:spPr bwMode="auto">
          <a:xfrm>
            <a:off x="3619501" y="4518026"/>
            <a:ext cx="1725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Infer from CL</a:t>
            </a:r>
            <a:endParaRPr lang="th-TH" b="1">
              <a:solidFill>
                <a:srgbClr val="FF3300"/>
              </a:solidFill>
            </a:endParaRPr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4394200" y="4826000"/>
            <a:ext cx="355600" cy="7239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 flipH="1">
            <a:off x="3251200" y="4826000"/>
            <a:ext cx="1143000" cy="482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Text Box 87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Object that requires only </a:t>
            </a:r>
            <a:r>
              <a:rPr lang="en-US" sz="40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one</a:t>
            </a:r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-view</a:t>
            </a:r>
          </a:p>
        </p:txBody>
      </p:sp>
      <p:sp>
        <p:nvSpPr>
          <p:cNvPr id="21517" name="Text Box 93"/>
          <p:cNvSpPr txBox="1">
            <a:spLocks noChangeArrowheads="1"/>
          </p:cNvSpPr>
          <p:nvPr/>
        </p:nvSpPr>
        <p:spPr bwMode="auto">
          <a:xfrm>
            <a:off x="1927225" y="2532064"/>
            <a:ext cx="1289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</a:t>
            </a:r>
            <a:endParaRPr lang="th-TH" sz="2400" b="1">
              <a:solidFill>
                <a:srgbClr val="3333CC"/>
              </a:solidFill>
            </a:endParaRPr>
          </a:p>
        </p:txBody>
      </p:sp>
      <p:sp>
        <p:nvSpPr>
          <p:cNvPr id="52318" name="Text Box 94"/>
          <p:cNvSpPr txBox="1">
            <a:spLocks noChangeArrowheads="1"/>
          </p:cNvSpPr>
          <p:nvPr/>
        </p:nvSpPr>
        <p:spPr bwMode="auto">
          <a:xfrm>
            <a:off x="6384925" y="2506664"/>
            <a:ext cx="1289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</a:t>
            </a:r>
            <a:endParaRPr lang="th-TH" sz="2400" b="1">
              <a:solidFill>
                <a:srgbClr val="3333CC"/>
              </a:solidFill>
            </a:endParaRPr>
          </a:p>
        </p:txBody>
      </p:sp>
      <p:sp>
        <p:nvSpPr>
          <p:cNvPr id="21519" name="Text Box 95"/>
          <p:cNvSpPr txBox="1">
            <a:spLocks noChangeArrowheads="1"/>
          </p:cNvSpPr>
          <p:nvPr/>
        </p:nvSpPr>
        <p:spPr bwMode="auto">
          <a:xfrm>
            <a:off x="2422526" y="971551"/>
            <a:ext cx="7826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EAEAEA"/>
                </a:solidFill>
              </a:rPr>
              <a:t>Flat (thin) part</a:t>
            </a:r>
            <a:r>
              <a:rPr lang="en-US" sz="2400">
                <a:solidFill>
                  <a:srgbClr val="EAEAEA"/>
                </a:solidFill>
              </a:rPr>
              <a:t> having a uniform thickness such as </a:t>
            </a:r>
            <a:br>
              <a:rPr lang="en-US" sz="2400">
                <a:solidFill>
                  <a:srgbClr val="EAEAEA"/>
                </a:solidFill>
              </a:rPr>
            </a:br>
            <a:r>
              <a:rPr lang="en-US" sz="2400">
                <a:solidFill>
                  <a:srgbClr val="EAEAEA"/>
                </a:solidFill>
              </a:rPr>
              <a:t>a gasket, sheet metal etc.</a:t>
            </a:r>
            <a:endParaRPr lang="th-TH" sz="2400">
              <a:solidFill>
                <a:srgbClr val="EAEAEA"/>
              </a:solidFill>
            </a:endParaRPr>
          </a:p>
        </p:txBody>
      </p:sp>
      <p:sp>
        <p:nvSpPr>
          <p:cNvPr id="21520" name="Rectangle 96"/>
          <p:cNvSpPr>
            <a:spLocks noChangeArrowheads="1"/>
          </p:cNvSpPr>
          <p:nvPr/>
        </p:nvSpPr>
        <p:spPr bwMode="auto">
          <a:xfrm>
            <a:off x="2133600" y="1066800"/>
            <a:ext cx="190500" cy="1905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C8C8C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Text Box 97"/>
          <p:cNvSpPr txBox="1">
            <a:spLocks noChangeArrowheads="1"/>
          </p:cNvSpPr>
          <p:nvPr/>
        </p:nvSpPr>
        <p:spPr bwMode="auto">
          <a:xfrm>
            <a:off x="2384425" y="1847851"/>
            <a:ext cx="3245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Cylindrical-shaped</a:t>
            </a:r>
            <a:r>
              <a:rPr lang="en-US" sz="2400">
                <a:solidFill>
                  <a:srgbClr val="3333CC"/>
                </a:solidFill>
              </a:rPr>
              <a:t> </a:t>
            </a:r>
            <a:r>
              <a:rPr lang="en-US" sz="2400"/>
              <a:t>part.</a:t>
            </a:r>
            <a:endParaRPr lang="th-TH" sz="2400"/>
          </a:p>
        </p:txBody>
      </p:sp>
      <p:sp>
        <p:nvSpPr>
          <p:cNvPr id="21522" name="Rectangle 98"/>
          <p:cNvSpPr>
            <a:spLocks noChangeArrowheads="1"/>
          </p:cNvSpPr>
          <p:nvPr/>
        </p:nvSpPr>
        <p:spPr bwMode="auto">
          <a:xfrm>
            <a:off x="2133600" y="1943100"/>
            <a:ext cx="190500" cy="1905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99"/>
          <p:cNvSpPr>
            <a:spLocks noChangeShapeType="1"/>
          </p:cNvSpPr>
          <p:nvPr/>
        </p:nvSpPr>
        <p:spPr bwMode="auto">
          <a:xfrm>
            <a:off x="1943100" y="23876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5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98" grpId="0"/>
      <p:bldP spid="52298" grpId="1"/>
      <p:bldP spid="52299" grpId="0"/>
      <p:bldP spid="52299" grpId="1"/>
      <p:bldP spid="52303" grpId="0" animBg="1"/>
      <p:bldP spid="52303" grpId="1" animBg="1"/>
      <p:bldP spid="52304" grpId="0" animBg="1"/>
      <p:bldP spid="52304" grpId="1" animBg="1"/>
      <p:bldP spid="52304" grpId="2" animBg="1"/>
      <p:bldP spid="523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447926" y="1047751"/>
            <a:ext cx="40341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Identical adjacent view exists.</a:t>
            </a:r>
            <a:endParaRPr lang="th-TH" sz="240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133600" y="1130300"/>
            <a:ext cx="215900" cy="2159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2"/>
          <p:cNvGrpSpPr>
            <a:grpSpLocks/>
          </p:cNvGrpSpPr>
          <p:nvPr/>
        </p:nvGrpSpPr>
        <p:grpSpPr bwMode="auto">
          <a:xfrm>
            <a:off x="2462214" y="3552825"/>
            <a:ext cx="2003425" cy="2401888"/>
            <a:chOff x="351" y="2102"/>
            <a:chExt cx="1262" cy="1513"/>
          </a:xfrm>
        </p:grpSpPr>
        <p:sp>
          <p:nvSpPr>
            <p:cNvPr id="22628" name="Oval 20"/>
            <p:cNvSpPr>
              <a:spLocks noChangeArrowheads="1"/>
            </p:cNvSpPr>
            <p:nvPr/>
          </p:nvSpPr>
          <p:spPr bwMode="auto">
            <a:xfrm rot="3600000">
              <a:off x="299" y="2231"/>
              <a:ext cx="1444" cy="1185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9" name="Rectangle 21"/>
            <p:cNvSpPr>
              <a:spLocks noChangeArrowheads="1"/>
            </p:cNvSpPr>
            <p:nvPr/>
          </p:nvSpPr>
          <p:spPr bwMode="auto">
            <a:xfrm rot="-1800000">
              <a:off x="903" y="2126"/>
              <a:ext cx="170" cy="1440"/>
            </a:xfrm>
            <a:prstGeom prst="rect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0" name="Oval 22"/>
            <p:cNvSpPr>
              <a:spLocks noChangeArrowheads="1"/>
            </p:cNvSpPr>
            <p:nvPr/>
          </p:nvSpPr>
          <p:spPr bwMode="auto">
            <a:xfrm rot="3600000">
              <a:off x="184" y="2346"/>
              <a:ext cx="1436" cy="110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" name="Oval 32"/>
            <p:cNvSpPr>
              <a:spLocks noChangeArrowheads="1"/>
            </p:cNvSpPr>
            <p:nvPr/>
          </p:nvSpPr>
          <p:spPr bwMode="auto">
            <a:xfrm rot="3600000">
              <a:off x="781" y="2345"/>
              <a:ext cx="238" cy="174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" name="Oval 33"/>
            <p:cNvSpPr>
              <a:spLocks noChangeArrowheads="1"/>
            </p:cNvSpPr>
            <p:nvPr/>
          </p:nvSpPr>
          <p:spPr bwMode="auto">
            <a:xfrm rot="3600000">
              <a:off x="1186" y="3047"/>
              <a:ext cx="238" cy="174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" name="Oval 34"/>
            <p:cNvSpPr>
              <a:spLocks noChangeArrowheads="1"/>
            </p:cNvSpPr>
            <p:nvPr/>
          </p:nvSpPr>
          <p:spPr bwMode="auto">
            <a:xfrm rot="3600000">
              <a:off x="774" y="3283"/>
              <a:ext cx="238" cy="174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" name="Oval 35"/>
            <p:cNvSpPr>
              <a:spLocks noChangeArrowheads="1"/>
            </p:cNvSpPr>
            <p:nvPr/>
          </p:nvSpPr>
          <p:spPr bwMode="auto">
            <a:xfrm rot="3600000">
              <a:off x="356" y="2568"/>
              <a:ext cx="238" cy="173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5" name="Oval 23"/>
            <p:cNvSpPr>
              <a:spLocks noChangeArrowheads="1"/>
            </p:cNvSpPr>
            <p:nvPr/>
          </p:nvSpPr>
          <p:spPr bwMode="auto">
            <a:xfrm rot="3600000">
              <a:off x="647" y="2685"/>
              <a:ext cx="509" cy="418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6" name="Rectangle 24"/>
            <p:cNvSpPr>
              <a:spLocks noChangeArrowheads="1"/>
            </p:cNvSpPr>
            <p:nvPr/>
          </p:nvSpPr>
          <p:spPr bwMode="auto">
            <a:xfrm rot="-1800000">
              <a:off x="674" y="2704"/>
              <a:ext cx="240" cy="507"/>
            </a:xfrm>
            <a:prstGeom prst="rect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" name="Oval 25"/>
            <p:cNvSpPr>
              <a:spLocks noChangeArrowheads="1"/>
            </p:cNvSpPr>
            <p:nvPr/>
          </p:nvSpPr>
          <p:spPr bwMode="auto">
            <a:xfrm rot="3600000">
              <a:off x="444" y="2821"/>
              <a:ext cx="499" cy="39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" name="Oval 26"/>
            <p:cNvSpPr>
              <a:spLocks noChangeArrowheads="1"/>
            </p:cNvSpPr>
            <p:nvPr/>
          </p:nvSpPr>
          <p:spPr bwMode="auto">
            <a:xfrm rot="3600000">
              <a:off x="534" y="2916"/>
              <a:ext cx="306" cy="217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5"/>
          <p:cNvGrpSpPr>
            <a:grpSpLocks/>
          </p:cNvGrpSpPr>
          <p:nvPr/>
        </p:nvGrpSpPr>
        <p:grpSpPr bwMode="auto">
          <a:xfrm>
            <a:off x="5416551" y="4113213"/>
            <a:ext cx="2581275" cy="2597150"/>
            <a:chOff x="2452" y="2551"/>
            <a:chExt cx="1626" cy="1636"/>
          </a:xfrm>
        </p:grpSpPr>
        <p:sp>
          <p:nvSpPr>
            <p:cNvPr id="22584" name="Oval 52"/>
            <p:cNvSpPr>
              <a:spLocks noChangeArrowheads="1"/>
            </p:cNvSpPr>
            <p:nvPr/>
          </p:nvSpPr>
          <p:spPr bwMode="auto">
            <a:xfrm>
              <a:off x="2616" y="2720"/>
              <a:ext cx="1305" cy="13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5" name="Oval 53"/>
            <p:cNvSpPr>
              <a:spLocks noChangeArrowheads="1"/>
            </p:cNvSpPr>
            <p:nvPr/>
          </p:nvSpPr>
          <p:spPr bwMode="auto">
            <a:xfrm>
              <a:off x="2992" y="3096"/>
              <a:ext cx="553" cy="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6" name="Oval 54"/>
            <p:cNvSpPr>
              <a:spLocks noChangeArrowheads="1"/>
            </p:cNvSpPr>
            <p:nvPr/>
          </p:nvSpPr>
          <p:spPr bwMode="auto">
            <a:xfrm>
              <a:off x="3128" y="3232"/>
              <a:ext cx="281" cy="2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7" name="Line 58"/>
            <p:cNvSpPr>
              <a:spLocks noChangeShapeType="1"/>
            </p:cNvSpPr>
            <p:nvPr/>
          </p:nvSpPr>
          <p:spPr bwMode="auto">
            <a:xfrm>
              <a:off x="3268" y="333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Line 65"/>
            <p:cNvSpPr>
              <a:spLocks noChangeShapeType="1"/>
            </p:cNvSpPr>
            <p:nvPr/>
          </p:nvSpPr>
          <p:spPr bwMode="auto">
            <a:xfrm rot="-5400000">
              <a:off x="3268" y="333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89"/>
            <p:cNvGrpSpPr>
              <a:grpSpLocks/>
            </p:cNvGrpSpPr>
            <p:nvPr/>
          </p:nvGrpSpPr>
          <p:grpSpPr bwMode="auto">
            <a:xfrm>
              <a:off x="3340" y="3368"/>
              <a:ext cx="738" cy="0"/>
              <a:chOff x="3572" y="3376"/>
              <a:chExt cx="738" cy="0"/>
            </a:xfrm>
          </p:grpSpPr>
          <p:sp>
            <p:nvSpPr>
              <p:cNvPr id="22625" name="Line 72"/>
              <p:cNvSpPr>
                <a:spLocks noChangeShapeType="1"/>
              </p:cNvSpPr>
              <p:nvPr/>
            </p:nvSpPr>
            <p:spPr bwMode="auto">
              <a:xfrm rot="-5400000">
                <a:off x="4183" y="3248"/>
                <a:ext cx="0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6" name="Line 73"/>
              <p:cNvSpPr>
                <a:spLocks noChangeShapeType="1"/>
              </p:cNvSpPr>
              <p:nvPr/>
            </p:nvSpPr>
            <p:spPr bwMode="auto">
              <a:xfrm rot="-5400000">
                <a:off x="3734" y="3214"/>
                <a:ext cx="0" cy="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7" name="Line 74"/>
              <p:cNvSpPr>
                <a:spLocks noChangeShapeType="1"/>
              </p:cNvSpPr>
              <p:nvPr/>
            </p:nvSpPr>
            <p:spPr bwMode="auto">
              <a:xfrm rot="-5400000">
                <a:off x="3977" y="3353"/>
                <a:ext cx="0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90" name="Oval 84"/>
            <p:cNvSpPr>
              <a:spLocks noChangeArrowheads="1"/>
            </p:cNvSpPr>
            <p:nvPr/>
          </p:nvSpPr>
          <p:spPr bwMode="auto">
            <a:xfrm>
              <a:off x="2729" y="3310"/>
              <a:ext cx="114" cy="1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1" name="Oval 86"/>
            <p:cNvSpPr>
              <a:spLocks noChangeArrowheads="1"/>
            </p:cNvSpPr>
            <p:nvPr/>
          </p:nvSpPr>
          <p:spPr bwMode="auto">
            <a:xfrm>
              <a:off x="3212" y="2830"/>
              <a:ext cx="114" cy="1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2" name="Oval 87"/>
            <p:cNvSpPr>
              <a:spLocks noChangeArrowheads="1"/>
            </p:cNvSpPr>
            <p:nvPr/>
          </p:nvSpPr>
          <p:spPr bwMode="auto">
            <a:xfrm>
              <a:off x="3686" y="3310"/>
              <a:ext cx="114" cy="1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3" name="Oval 88"/>
            <p:cNvSpPr>
              <a:spLocks noChangeArrowheads="1"/>
            </p:cNvSpPr>
            <p:nvPr/>
          </p:nvSpPr>
          <p:spPr bwMode="auto">
            <a:xfrm>
              <a:off x="3206" y="3796"/>
              <a:ext cx="114" cy="1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4" name="Line 91"/>
            <p:cNvSpPr>
              <a:spLocks noChangeShapeType="1"/>
            </p:cNvSpPr>
            <p:nvPr/>
          </p:nvSpPr>
          <p:spPr bwMode="auto">
            <a:xfrm rot="10800000">
              <a:off x="3268" y="2551"/>
              <a:ext cx="0" cy="2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Line 92"/>
            <p:cNvSpPr>
              <a:spLocks noChangeShapeType="1"/>
            </p:cNvSpPr>
            <p:nvPr/>
          </p:nvSpPr>
          <p:spPr bwMode="auto">
            <a:xfrm rot="10800000">
              <a:off x="3268" y="296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Line 93"/>
            <p:cNvSpPr>
              <a:spLocks noChangeShapeType="1"/>
            </p:cNvSpPr>
            <p:nvPr/>
          </p:nvSpPr>
          <p:spPr bwMode="auto">
            <a:xfrm rot="10800000">
              <a:off x="3268" y="2862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94"/>
            <p:cNvGrpSpPr>
              <a:grpSpLocks/>
            </p:cNvGrpSpPr>
            <p:nvPr/>
          </p:nvGrpSpPr>
          <p:grpSpPr bwMode="auto">
            <a:xfrm flipH="1">
              <a:off x="2452" y="3368"/>
              <a:ext cx="738" cy="0"/>
              <a:chOff x="3572" y="3376"/>
              <a:chExt cx="738" cy="0"/>
            </a:xfrm>
          </p:grpSpPr>
          <p:sp>
            <p:nvSpPr>
              <p:cNvPr id="22622" name="Line 95"/>
              <p:cNvSpPr>
                <a:spLocks noChangeShapeType="1"/>
              </p:cNvSpPr>
              <p:nvPr/>
            </p:nvSpPr>
            <p:spPr bwMode="auto">
              <a:xfrm rot="-5400000">
                <a:off x="4183" y="3248"/>
                <a:ext cx="0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3" name="Line 96"/>
              <p:cNvSpPr>
                <a:spLocks noChangeShapeType="1"/>
              </p:cNvSpPr>
              <p:nvPr/>
            </p:nvSpPr>
            <p:spPr bwMode="auto">
              <a:xfrm rot="-5400000">
                <a:off x="3734" y="3214"/>
                <a:ext cx="0" cy="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4" name="Line 97"/>
              <p:cNvSpPr>
                <a:spLocks noChangeShapeType="1"/>
              </p:cNvSpPr>
              <p:nvPr/>
            </p:nvSpPr>
            <p:spPr bwMode="auto">
              <a:xfrm rot="-5400000">
                <a:off x="3977" y="3353"/>
                <a:ext cx="0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01"/>
            <p:cNvGrpSpPr>
              <a:grpSpLocks/>
            </p:cNvGrpSpPr>
            <p:nvPr/>
          </p:nvGrpSpPr>
          <p:grpSpPr bwMode="auto">
            <a:xfrm flipV="1">
              <a:off x="3265" y="3436"/>
              <a:ext cx="0" cy="751"/>
              <a:chOff x="3596" y="2655"/>
              <a:chExt cx="0" cy="751"/>
            </a:xfrm>
          </p:grpSpPr>
          <p:sp>
            <p:nvSpPr>
              <p:cNvPr id="22619" name="Line 98"/>
              <p:cNvSpPr>
                <a:spLocks noChangeShapeType="1"/>
              </p:cNvSpPr>
              <p:nvPr/>
            </p:nvSpPr>
            <p:spPr bwMode="auto">
              <a:xfrm rot="10800000">
                <a:off x="3596" y="2655"/>
                <a:ext cx="0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0" name="Line 99"/>
              <p:cNvSpPr>
                <a:spLocks noChangeShapeType="1"/>
              </p:cNvSpPr>
              <p:nvPr/>
            </p:nvSpPr>
            <p:spPr bwMode="auto">
              <a:xfrm rot="10800000" flipV="1">
                <a:off x="3596" y="307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1" name="Line 100"/>
              <p:cNvSpPr>
                <a:spLocks noChangeShapeType="1"/>
              </p:cNvSpPr>
              <p:nvPr/>
            </p:nvSpPr>
            <p:spPr bwMode="auto">
              <a:xfrm rot="10800000">
                <a:off x="3596" y="2966"/>
                <a:ext cx="0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09"/>
            <p:cNvGrpSpPr>
              <a:grpSpLocks/>
            </p:cNvGrpSpPr>
            <p:nvPr/>
          </p:nvGrpSpPr>
          <p:grpSpPr bwMode="auto">
            <a:xfrm>
              <a:off x="3245" y="2884"/>
              <a:ext cx="501" cy="507"/>
              <a:chOff x="3477" y="2892"/>
              <a:chExt cx="501" cy="507"/>
            </a:xfrm>
          </p:grpSpPr>
          <p:sp>
            <p:nvSpPr>
              <p:cNvPr id="22614" name="Arc 103"/>
              <p:cNvSpPr>
                <a:spLocks/>
              </p:cNvSpPr>
              <p:nvPr/>
            </p:nvSpPr>
            <p:spPr bwMode="auto">
              <a:xfrm>
                <a:off x="3498" y="2894"/>
                <a:ext cx="298" cy="480"/>
              </a:xfrm>
              <a:custGeom>
                <a:avLst/>
                <a:gdLst>
                  <a:gd name="T0" fmla="*/ 1 w 13300"/>
                  <a:gd name="T1" fmla="*/ 0 h 21442"/>
                  <a:gd name="T2" fmla="*/ 7 w 13300"/>
                  <a:gd name="T3" fmla="*/ 2 h 21442"/>
                  <a:gd name="T4" fmla="*/ 0 w 13300"/>
                  <a:gd name="T5" fmla="*/ 11 h 21442"/>
                  <a:gd name="T6" fmla="*/ 0 60000 65536"/>
                  <a:gd name="T7" fmla="*/ 0 60000 65536"/>
                  <a:gd name="T8" fmla="*/ 0 60000 65536"/>
                  <a:gd name="T9" fmla="*/ 0 w 13300"/>
                  <a:gd name="T10" fmla="*/ 0 h 21442"/>
                  <a:gd name="T11" fmla="*/ 13300 w 13300"/>
                  <a:gd name="T12" fmla="*/ 21442 h 214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300" h="21442" fill="none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</a:path>
                  <a:path w="13300" h="21442" stroke="0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  <a:lnTo>
                      <a:pt x="0" y="2144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Line 104"/>
              <p:cNvSpPr>
                <a:spLocks noChangeShapeType="1"/>
              </p:cNvSpPr>
              <p:nvPr/>
            </p:nvSpPr>
            <p:spPr bwMode="auto">
              <a:xfrm flipH="1">
                <a:off x="3477" y="289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6" name="Arc 105"/>
              <p:cNvSpPr>
                <a:spLocks/>
              </p:cNvSpPr>
              <p:nvPr/>
            </p:nvSpPr>
            <p:spPr bwMode="auto">
              <a:xfrm>
                <a:off x="3498" y="3068"/>
                <a:ext cx="477" cy="307"/>
              </a:xfrm>
              <a:custGeom>
                <a:avLst/>
                <a:gdLst>
                  <a:gd name="T0" fmla="*/ 8 w 21329"/>
                  <a:gd name="T1" fmla="*/ 0 h 13719"/>
                  <a:gd name="T2" fmla="*/ 11 w 21329"/>
                  <a:gd name="T3" fmla="*/ 5 h 13719"/>
                  <a:gd name="T4" fmla="*/ 0 w 21329"/>
                  <a:gd name="T5" fmla="*/ 7 h 13719"/>
                  <a:gd name="T6" fmla="*/ 0 60000 65536"/>
                  <a:gd name="T7" fmla="*/ 0 60000 65536"/>
                  <a:gd name="T8" fmla="*/ 0 60000 65536"/>
                  <a:gd name="T9" fmla="*/ 0 w 21329"/>
                  <a:gd name="T10" fmla="*/ 0 h 13719"/>
                  <a:gd name="T11" fmla="*/ 21329 w 21329"/>
                  <a:gd name="T12" fmla="*/ 13719 h 137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29" h="13719" fill="none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</a:path>
                  <a:path w="21329" h="13719" stroke="0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  <a:lnTo>
                      <a:pt x="0" y="1371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Arc 106"/>
              <p:cNvSpPr>
                <a:spLocks/>
              </p:cNvSpPr>
              <p:nvPr/>
            </p:nvSpPr>
            <p:spPr bwMode="auto">
              <a:xfrm>
                <a:off x="3498" y="3011"/>
                <a:ext cx="350" cy="365"/>
              </a:xfrm>
              <a:custGeom>
                <a:avLst/>
                <a:gdLst>
                  <a:gd name="T0" fmla="*/ 7 w 15641"/>
                  <a:gd name="T1" fmla="*/ 0 h 16264"/>
                  <a:gd name="T2" fmla="*/ 8 w 15641"/>
                  <a:gd name="T3" fmla="*/ 1 h 16264"/>
                  <a:gd name="T4" fmla="*/ 0 w 15641"/>
                  <a:gd name="T5" fmla="*/ 8 h 16264"/>
                  <a:gd name="T6" fmla="*/ 0 60000 65536"/>
                  <a:gd name="T7" fmla="*/ 0 60000 65536"/>
                  <a:gd name="T8" fmla="*/ 0 60000 65536"/>
                  <a:gd name="T9" fmla="*/ 0 w 15641"/>
                  <a:gd name="T10" fmla="*/ 0 h 16264"/>
                  <a:gd name="T11" fmla="*/ 15641 w 15641"/>
                  <a:gd name="T12" fmla="*/ 16264 h 16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41" h="16264" fill="none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</a:path>
                  <a:path w="15641" h="16264" stroke="0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  <a:lnTo>
                      <a:pt x="0" y="1626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Line 108"/>
              <p:cNvSpPr>
                <a:spLocks noChangeShapeType="1"/>
              </p:cNvSpPr>
              <p:nvPr/>
            </p:nvSpPr>
            <p:spPr bwMode="auto">
              <a:xfrm>
                <a:off x="3978" y="3354"/>
                <a:ext cx="0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10"/>
            <p:cNvGrpSpPr>
              <a:grpSpLocks/>
            </p:cNvGrpSpPr>
            <p:nvPr/>
          </p:nvGrpSpPr>
          <p:grpSpPr bwMode="auto">
            <a:xfrm rot="10800000">
              <a:off x="2783" y="3346"/>
              <a:ext cx="501" cy="507"/>
              <a:chOff x="3477" y="2892"/>
              <a:chExt cx="501" cy="507"/>
            </a:xfrm>
          </p:grpSpPr>
          <p:sp>
            <p:nvSpPr>
              <p:cNvPr id="22609" name="Arc 111"/>
              <p:cNvSpPr>
                <a:spLocks/>
              </p:cNvSpPr>
              <p:nvPr/>
            </p:nvSpPr>
            <p:spPr bwMode="auto">
              <a:xfrm>
                <a:off x="3498" y="2894"/>
                <a:ext cx="298" cy="480"/>
              </a:xfrm>
              <a:custGeom>
                <a:avLst/>
                <a:gdLst>
                  <a:gd name="T0" fmla="*/ 1 w 13300"/>
                  <a:gd name="T1" fmla="*/ 0 h 21442"/>
                  <a:gd name="T2" fmla="*/ 7 w 13300"/>
                  <a:gd name="T3" fmla="*/ 2 h 21442"/>
                  <a:gd name="T4" fmla="*/ 0 w 13300"/>
                  <a:gd name="T5" fmla="*/ 11 h 21442"/>
                  <a:gd name="T6" fmla="*/ 0 60000 65536"/>
                  <a:gd name="T7" fmla="*/ 0 60000 65536"/>
                  <a:gd name="T8" fmla="*/ 0 60000 65536"/>
                  <a:gd name="T9" fmla="*/ 0 w 13300"/>
                  <a:gd name="T10" fmla="*/ 0 h 21442"/>
                  <a:gd name="T11" fmla="*/ 13300 w 13300"/>
                  <a:gd name="T12" fmla="*/ 21442 h 214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300" h="21442" fill="none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</a:path>
                  <a:path w="13300" h="21442" stroke="0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  <a:lnTo>
                      <a:pt x="0" y="2144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0" name="Line 112"/>
              <p:cNvSpPr>
                <a:spLocks noChangeShapeType="1"/>
              </p:cNvSpPr>
              <p:nvPr/>
            </p:nvSpPr>
            <p:spPr bwMode="auto">
              <a:xfrm flipH="1">
                <a:off x="3477" y="289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1" name="Arc 113"/>
              <p:cNvSpPr>
                <a:spLocks/>
              </p:cNvSpPr>
              <p:nvPr/>
            </p:nvSpPr>
            <p:spPr bwMode="auto">
              <a:xfrm>
                <a:off x="3498" y="3068"/>
                <a:ext cx="477" cy="307"/>
              </a:xfrm>
              <a:custGeom>
                <a:avLst/>
                <a:gdLst>
                  <a:gd name="T0" fmla="*/ 8 w 21329"/>
                  <a:gd name="T1" fmla="*/ 0 h 13719"/>
                  <a:gd name="T2" fmla="*/ 11 w 21329"/>
                  <a:gd name="T3" fmla="*/ 5 h 13719"/>
                  <a:gd name="T4" fmla="*/ 0 w 21329"/>
                  <a:gd name="T5" fmla="*/ 7 h 13719"/>
                  <a:gd name="T6" fmla="*/ 0 60000 65536"/>
                  <a:gd name="T7" fmla="*/ 0 60000 65536"/>
                  <a:gd name="T8" fmla="*/ 0 60000 65536"/>
                  <a:gd name="T9" fmla="*/ 0 w 21329"/>
                  <a:gd name="T10" fmla="*/ 0 h 13719"/>
                  <a:gd name="T11" fmla="*/ 21329 w 21329"/>
                  <a:gd name="T12" fmla="*/ 13719 h 137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29" h="13719" fill="none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</a:path>
                  <a:path w="21329" h="13719" stroke="0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  <a:lnTo>
                      <a:pt x="0" y="1371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Arc 114"/>
              <p:cNvSpPr>
                <a:spLocks/>
              </p:cNvSpPr>
              <p:nvPr/>
            </p:nvSpPr>
            <p:spPr bwMode="auto">
              <a:xfrm>
                <a:off x="3498" y="3011"/>
                <a:ext cx="350" cy="365"/>
              </a:xfrm>
              <a:custGeom>
                <a:avLst/>
                <a:gdLst>
                  <a:gd name="T0" fmla="*/ 7 w 15641"/>
                  <a:gd name="T1" fmla="*/ 0 h 16264"/>
                  <a:gd name="T2" fmla="*/ 8 w 15641"/>
                  <a:gd name="T3" fmla="*/ 1 h 16264"/>
                  <a:gd name="T4" fmla="*/ 0 w 15641"/>
                  <a:gd name="T5" fmla="*/ 8 h 16264"/>
                  <a:gd name="T6" fmla="*/ 0 60000 65536"/>
                  <a:gd name="T7" fmla="*/ 0 60000 65536"/>
                  <a:gd name="T8" fmla="*/ 0 60000 65536"/>
                  <a:gd name="T9" fmla="*/ 0 w 15641"/>
                  <a:gd name="T10" fmla="*/ 0 h 16264"/>
                  <a:gd name="T11" fmla="*/ 15641 w 15641"/>
                  <a:gd name="T12" fmla="*/ 16264 h 16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41" h="16264" fill="none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</a:path>
                  <a:path w="15641" h="16264" stroke="0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  <a:lnTo>
                      <a:pt x="0" y="1626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Line 115"/>
              <p:cNvSpPr>
                <a:spLocks noChangeShapeType="1"/>
              </p:cNvSpPr>
              <p:nvPr/>
            </p:nvSpPr>
            <p:spPr bwMode="auto">
              <a:xfrm>
                <a:off x="3978" y="3354"/>
                <a:ext cx="0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22"/>
            <p:cNvGrpSpPr>
              <a:grpSpLocks/>
            </p:cNvGrpSpPr>
            <p:nvPr/>
          </p:nvGrpSpPr>
          <p:grpSpPr bwMode="auto">
            <a:xfrm>
              <a:off x="3262" y="3370"/>
              <a:ext cx="486" cy="480"/>
              <a:chOff x="3524" y="3381"/>
              <a:chExt cx="483" cy="477"/>
            </a:xfrm>
          </p:grpSpPr>
          <p:sp>
            <p:nvSpPr>
              <p:cNvPr id="22606" name="Arc 117"/>
              <p:cNvSpPr>
                <a:spLocks/>
              </p:cNvSpPr>
              <p:nvPr/>
            </p:nvSpPr>
            <p:spPr bwMode="auto">
              <a:xfrm rot="5400000">
                <a:off x="3618" y="3290"/>
                <a:ext cx="298" cy="480"/>
              </a:xfrm>
              <a:custGeom>
                <a:avLst/>
                <a:gdLst>
                  <a:gd name="T0" fmla="*/ 1 w 13300"/>
                  <a:gd name="T1" fmla="*/ 0 h 21442"/>
                  <a:gd name="T2" fmla="*/ 7 w 13300"/>
                  <a:gd name="T3" fmla="*/ 2 h 21442"/>
                  <a:gd name="T4" fmla="*/ 0 w 13300"/>
                  <a:gd name="T5" fmla="*/ 11 h 21442"/>
                  <a:gd name="T6" fmla="*/ 0 60000 65536"/>
                  <a:gd name="T7" fmla="*/ 0 60000 65536"/>
                  <a:gd name="T8" fmla="*/ 0 60000 65536"/>
                  <a:gd name="T9" fmla="*/ 0 w 13300"/>
                  <a:gd name="T10" fmla="*/ 0 h 21442"/>
                  <a:gd name="T11" fmla="*/ 13300 w 13300"/>
                  <a:gd name="T12" fmla="*/ 21442 h 214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300" h="21442" fill="none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</a:path>
                  <a:path w="13300" h="21442" stroke="0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  <a:lnTo>
                      <a:pt x="0" y="2144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Arc 119"/>
              <p:cNvSpPr>
                <a:spLocks/>
              </p:cNvSpPr>
              <p:nvPr/>
            </p:nvSpPr>
            <p:spPr bwMode="auto">
              <a:xfrm rot="5400000">
                <a:off x="3440" y="3466"/>
                <a:ext cx="477" cy="307"/>
              </a:xfrm>
              <a:custGeom>
                <a:avLst/>
                <a:gdLst>
                  <a:gd name="T0" fmla="*/ 8 w 21329"/>
                  <a:gd name="T1" fmla="*/ 0 h 13719"/>
                  <a:gd name="T2" fmla="*/ 11 w 21329"/>
                  <a:gd name="T3" fmla="*/ 5 h 13719"/>
                  <a:gd name="T4" fmla="*/ 0 w 21329"/>
                  <a:gd name="T5" fmla="*/ 7 h 13719"/>
                  <a:gd name="T6" fmla="*/ 0 60000 65536"/>
                  <a:gd name="T7" fmla="*/ 0 60000 65536"/>
                  <a:gd name="T8" fmla="*/ 0 60000 65536"/>
                  <a:gd name="T9" fmla="*/ 0 w 21329"/>
                  <a:gd name="T10" fmla="*/ 0 h 13719"/>
                  <a:gd name="T11" fmla="*/ 21329 w 21329"/>
                  <a:gd name="T12" fmla="*/ 13719 h 137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29" h="13719" fill="none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</a:path>
                  <a:path w="21329" h="13719" stroke="0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  <a:lnTo>
                      <a:pt x="0" y="1371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Arc 120"/>
              <p:cNvSpPr>
                <a:spLocks/>
              </p:cNvSpPr>
              <p:nvPr/>
            </p:nvSpPr>
            <p:spPr bwMode="auto">
              <a:xfrm rot="5400000">
                <a:off x="3532" y="3373"/>
                <a:ext cx="350" cy="365"/>
              </a:xfrm>
              <a:custGeom>
                <a:avLst/>
                <a:gdLst>
                  <a:gd name="T0" fmla="*/ 7 w 15641"/>
                  <a:gd name="T1" fmla="*/ 0 h 16264"/>
                  <a:gd name="T2" fmla="*/ 8 w 15641"/>
                  <a:gd name="T3" fmla="*/ 1 h 16264"/>
                  <a:gd name="T4" fmla="*/ 0 w 15641"/>
                  <a:gd name="T5" fmla="*/ 8 h 16264"/>
                  <a:gd name="T6" fmla="*/ 0 60000 65536"/>
                  <a:gd name="T7" fmla="*/ 0 60000 65536"/>
                  <a:gd name="T8" fmla="*/ 0 60000 65536"/>
                  <a:gd name="T9" fmla="*/ 0 w 15641"/>
                  <a:gd name="T10" fmla="*/ 0 h 16264"/>
                  <a:gd name="T11" fmla="*/ 15641 w 15641"/>
                  <a:gd name="T12" fmla="*/ 16264 h 16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41" h="16264" fill="none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</a:path>
                  <a:path w="15641" h="16264" stroke="0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  <a:lnTo>
                      <a:pt x="0" y="1626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23"/>
            <p:cNvGrpSpPr>
              <a:grpSpLocks/>
            </p:cNvGrpSpPr>
            <p:nvPr/>
          </p:nvGrpSpPr>
          <p:grpSpPr bwMode="auto">
            <a:xfrm rot="10800000">
              <a:off x="2785" y="2884"/>
              <a:ext cx="483" cy="477"/>
              <a:chOff x="3524" y="3381"/>
              <a:chExt cx="483" cy="477"/>
            </a:xfrm>
          </p:grpSpPr>
          <p:sp>
            <p:nvSpPr>
              <p:cNvPr id="22603" name="Arc 124"/>
              <p:cNvSpPr>
                <a:spLocks/>
              </p:cNvSpPr>
              <p:nvPr/>
            </p:nvSpPr>
            <p:spPr bwMode="auto">
              <a:xfrm rot="5400000">
                <a:off x="3618" y="3290"/>
                <a:ext cx="298" cy="480"/>
              </a:xfrm>
              <a:custGeom>
                <a:avLst/>
                <a:gdLst>
                  <a:gd name="T0" fmla="*/ 1 w 13300"/>
                  <a:gd name="T1" fmla="*/ 0 h 21442"/>
                  <a:gd name="T2" fmla="*/ 7 w 13300"/>
                  <a:gd name="T3" fmla="*/ 2 h 21442"/>
                  <a:gd name="T4" fmla="*/ 0 w 13300"/>
                  <a:gd name="T5" fmla="*/ 11 h 21442"/>
                  <a:gd name="T6" fmla="*/ 0 60000 65536"/>
                  <a:gd name="T7" fmla="*/ 0 60000 65536"/>
                  <a:gd name="T8" fmla="*/ 0 60000 65536"/>
                  <a:gd name="T9" fmla="*/ 0 w 13300"/>
                  <a:gd name="T10" fmla="*/ 0 h 21442"/>
                  <a:gd name="T11" fmla="*/ 13300 w 13300"/>
                  <a:gd name="T12" fmla="*/ 21442 h 214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300" h="21442" fill="none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</a:path>
                  <a:path w="13300" h="21442" stroke="0" extrusionOk="0">
                    <a:moveTo>
                      <a:pt x="2606" y="-1"/>
                    </a:moveTo>
                    <a:cubicBezTo>
                      <a:pt x="6506" y="473"/>
                      <a:pt x="10203" y="2002"/>
                      <a:pt x="13299" y="4422"/>
                    </a:cubicBezTo>
                    <a:lnTo>
                      <a:pt x="0" y="2144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Arc 125"/>
              <p:cNvSpPr>
                <a:spLocks/>
              </p:cNvSpPr>
              <p:nvPr/>
            </p:nvSpPr>
            <p:spPr bwMode="auto">
              <a:xfrm rot="5400000">
                <a:off x="3440" y="3466"/>
                <a:ext cx="477" cy="307"/>
              </a:xfrm>
              <a:custGeom>
                <a:avLst/>
                <a:gdLst>
                  <a:gd name="T0" fmla="*/ 8 w 21329"/>
                  <a:gd name="T1" fmla="*/ 0 h 13719"/>
                  <a:gd name="T2" fmla="*/ 11 w 21329"/>
                  <a:gd name="T3" fmla="*/ 5 h 13719"/>
                  <a:gd name="T4" fmla="*/ 0 w 21329"/>
                  <a:gd name="T5" fmla="*/ 7 h 13719"/>
                  <a:gd name="T6" fmla="*/ 0 60000 65536"/>
                  <a:gd name="T7" fmla="*/ 0 60000 65536"/>
                  <a:gd name="T8" fmla="*/ 0 60000 65536"/>
                  <a:gd name="T9" fmla="*/ 0 w 21329"/>
                  <a:gd name="T10" fmla="*/ 0 h 13719"/>
                  <a:gd name="T11" fmla="*/ 21329 w 21329"/>
                  <a:gd name="T12" fmla="*/ 13719 h 137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29" h="13719" fill="none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</a:path>
                  <a:path w="21329" h="13719" stroke="0" extrusionOk="0">
                    <a:moveTo>
                      <a:pt x="16683" y="0"/>
                    </a:moveTo>
                    <a:cubicBezTo>
                      <a:pt x="19120" y="2963"/>
                      <a:pt x="20723" y="6521"/>
                      <a:pt x="21329" y="10309"/>
                    </a:cubicBezTo>
                    <a:lnTo>
                      <a:pt x="0" y="1371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Arc 126"/>
              <p:cNvSpPr>
                <a:spLocks/>
              </p:cNvSpPr>
              <p:nvPr/>
            </p:nvSpPr>
            <p:spPr bwMode="auto">
              <a:xfrm rot="5400000">
                <a:off x="3532" y="3373"/>
                <a:ext cx="350" cy="365"/>
              </a:xfrm>
              <a:custGeom>
                <a:avLst/>
                <a:gdLst>
                  <a:gd name="T0" fmla="*/ 7 w 15641"/>
                  <a:gd name="T1" fmla="*/ 0 h 16264"/>
                  <a:gd name="T2" fmla="*/ 8 w 15641"/>
                  <a:gd name="T3" fmla="*/ 1 h 16264"/>
                  <a:gd name="T4" fmla="*/ 0 w 15641"/>
                  <a:gd name="T5" fmla="*/ 8 h 16264"/>
                  <a:gd name="T6" fmla="*/ 0 60000 65536"/>
                  <a:gd name="T7" fmla="*/ 0 60000 65536"/>
                  <a:gd name="T8" fmla="*/ 0 60000 65536"/>
                  <a:gd name="T9" fmla="*/ 0 w 15641"/>
                  <a:gd name="T10" fmla="*/ 0 h 16264"/>
                  <a:gd name="T11" fmla="*/ 15641 w 15641"/>
                  <a:gd name="T12" fmla="*/ 16264 h 16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41" h="16264" fill="none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</a:path>
                  <a:path w="15641" h="16264" stroke="0" extrusionOk="0">
                    <a:moveTo>
                      <a:pt x="14214" y="-1"/>
                    </a:moveTo>
                    <a:cubicBezTo>
                      <a:pt x="14710" y="433"/>
                      <a:pt x="15186" y="889"/>
                      <a:pt x="15640" y="1367"/>
                    </a:cubicBezTo>
                    <a:lnTo>
                      <a:pt x="0" y="1626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86"/>
          <p:cNvGrpSpPr>
            <a:grpSpLocks/>
          </p:cNvGrpSpPr>
          <p:nvPr/>
        </p:nvGrpSpPr>
        <p:grpSpPr bwMode="auto">
          <a:xfrm>
            <a:off x="8245476" y="4368800"/>
            <a:ext cx="1547813" cy="2095500"/>
            <a:chOff x="4234" y="2712"/>
            <a:chExt cx="975" cy="1320"/>
          </a:xfrm>
        </p:grpSpPr>
        <p:sp>
          <p:nvSpPr>
            <p:cNvPr id="22563" name="Rectangle 50"/>
            <p:cNvSpPr>
              <a:spLocks noChangeArrowheads="1"/>
            </p:cNvSpPr>
            <p:nvPr/>
          </p:nvSpPr>
          <p:spPr bwMode="auto">
            <a:xfrm>
              <a:off x="4800" y="2712"/>
              <a:ext cx="273" cy="1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Rectangle 75"/>
            <p:cNvSpPr>
              <a:spLocks noChangeArrowheads="1"/>
            </p:cNvSpPr>
            <p:nvPr/>
          </p:nvSpPr>
          <p:spPr bwMode="auto">
            <a:xfrm>
              <a:off x="4383" y="3096"/>
              <a:ext cx="416" cy="5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Line 76"/>
            <p:cNvSpPr>
              <a:spLocks noChangeShapeType="1"/>
            </p:cNvSpPr>
            <p:nvPr/>
          </p:nvSpPr>
          <p:spPr bwMode="auto">
            <a:xfrm>
              <a:off x="4382" y="3229"/>
              <a:ext cx="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Line 77"/>
            <p:cNvSpPr>
              <a:spLocks noChangeShapeType="1"/>
            </p:cNvSpPr>
            <p:nvPr/>
          </p:nvSpPr>
          <p:spPr bwMode="auto">
            <a:xfrm>
              <a:off x="4382" y="3517"/>
              <a:ext cx="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Line 79"/>
            <p:cNvSpPr>
              <a:spLocks noChangeShapeType="1"/>
            </p:cNvSpPr>
            <p:nvPr/>
          </p:nvSpPr>
          <p:spPr bwMode="auto">
            <a:xfrm rot="-5400000">
              <a:off x="4759" y="3251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Line 80"/>
            <p:cNvSpPr>
              <a:spLocks noChangeShapeType="1"/>
            </p:cNvSpPr>
            <p:nvPr/>
          </p:nvSpPr>
          <p:spPr bwMode="auto">
            <a:xfrm rot="-5400000">
              <a:off x="4363" y="3239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81"/>
            <p:cNvSpPr>
              <a:spLocks noChangeShapeType="1"/>
            </p:cNvSpPr>
            <p:nvPr/>
          </p:nvSpPr>
          <p:spPr bwMode="auto">
            <a:xfrm rot="-5400000">
              <a:off x="4567" y="333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82"/>
            <p:cNvSpPr>
              <a:spLocks noChangeShapeType="1"/>
            </p:cNvSpPr>
            <p:nvPr/>
          </p:nvSpPr>
          <p:spPr bwMode="auto">
            <a:xfrm rot="-5400000">
              <a:off x="5118" y="3276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Line 83"/>
            <p:cNvSpPr>
              <a:spLocks noChangeShapeType="1"/>
            </p:cNvSpPr>
            <p:nvPr/>
          </p:nvSpPr>
          <p:spPr bwMode="auto">
            <a:xfrm rot="-5400000">
              <a:off x="4951" y="333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137"/>
            <p:cNvSpPr>
              <a:spLocks noChangeShapeType="1"/>
            </p:cNvSpPr>
            <p:nvPr/>
          </p:nvSpPr>
          <p:spPr bwMode="auto">
            <a:xfrm>
              <a:off x="4796" y="3304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138"/>
            <p:cNvSpPr>
              <a:spLocks noChangeShapeType="1"/>
            </p:cNvSpPr>
            <p:nvPr/>
          </p:nvSpPr>
          <p:spPr bwMode="auto">
            <a:xfrm>
              <a:off x="4796" y="3424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139"/>
            <p:cNvSpPr>
              <a:spLocks noChangeShapeType="1"/>
            </p:cNvSpPr>
            <p:nvPr/>
          </p:nvSpPr>
          <p:spPr bwMode="auto">
            <a:xfrm rot="-5400000">
              <a:off x="4792" y="2804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140"/>
            <p:cNvSpPr>
              <a:spLocks noChangeShapeType="1"/>
            </p:cNvSpPr>
            <p:nvPr/>
          </p:nvSpPr>
          <p:spPr bwMode="auto">
            <a:xfrm rot="-5400000">
              <a:off x="5112" y="2802"/>
              <a:ext cx="0" cy="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Line 141"/>
            <p:cNvSpPr>
              <a:spLocks noChangeShapeType="1"/>
            </p:cNvSpPr>
            <p:nvPr/>
          </p:nvSpPr>
          <p:spPr bwMode="auto">
            <a:xfrm rot="-5400000">
              <a:off x="4951" y="285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Line 142"/>
            <p:cNvSpPr>
              <a:spLocks noChangeShapeType="1"/>
            </p:cNvSpPr>
            <p:nvPr/>
          </p:nvSpPr>
          <p:spPr bwMode="auto">
            <a:xfrm>
              <a:off x="4796" y="2824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Line 143"/>
            <p:cNvSpPr>
              <a:spLocks noChangeShapeType="1"/>
            </p:cNvSpPr>
            <p:nvPr/>
          </p:nvSpPr>
          <p:spPr bwMode="auto">
            <a:xfrm>
              <a:off x="4796" y="2944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Line 144"/>
            <p:cNvSpPr>
              <a:spLocks noChangeShapeType="1"/>
            </p:cNvSpPr>
            <p:nvPr/>
          </p:nvSpPr>
          <p:spPr bwMode="auto">
            <a:xfrm rot="-5400000">
              <a:off x="4791" y="3768"/>
              <a:ext cx="0" cy="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Line 145"/>
            <p:cNvSpPr>
              <a:spLocks noChangeShapeType="1"/>
            </p:cNvSpPr>
            <p:nvPr/>
          </p:nvSpPr>
          <p:spPr bwMode="auto">
            <a:xfrm rot="-5400000">
              <a:off x="5115" y="3765"/>
              <a:ext cx="0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Line 146"/>
            <p:cNvSpPr>
              <a:spLocks noChangeShapeType="1"/>
            </p:cNvSpPr>
            <p:nvPr/>
          </p:nvSpPr>
          <p:spPr bwMode="auto">
            <a:xfrm rot="-5400000">
              <a:off x="4951" y="3819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Line 147"/>
            <p:cNvSpPr>
              <a:spLocks noChangeShapeType="1"/>
            </p:cNvSpPr>
            <p:nvPr/>
          </p:nvSpPr>
          <p:spPr bwMode="auto">
            <a:xfrm>
              <a:off x="4796" y="3790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Line 148"/>
            <p:cNvSpPr>
              <a:spLocks noChangeShapeType="1"/>
            </p:cNvSpPr>
            <p:nvPr/>
          </p:nvSpPr>
          <p:spPr bwMode="auto">
            <a:xfrm>
              <a:off x="4796" y="3910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87"/>
          <p:cNvGrpSpPr>
            <a:grpSpLocks/>
          </p:cNvGrpSpPr>
          <p:nvPr/>
        </p:nvGrpSpPr>
        <p:grpSpPr bwMode="auto">
          <a:xfrm>
            <a:off x="5675313" y="2492376"/>
            <a:ext cx="2095500" cy="1547813"/>
            <a:chOff x="2615" y="1462"/>
            <a:chExt cx="1320" cy="975"/>
          </a:xfrm>
        </p:grpSpPr>
        <p:sp>
          <p:nvSpPr>
            <p:cNvPr id="22542" name="Rectangle 151"/>
            <p:cNvSpPr>
              <a:spLocks noChangeArrowheads="1"/>
            </p:cNvSpPr>
            <p:nvPr/>
          </p:nvSpPr>
          <p:spPr bwMode="auto">
            <a:xfrm rot="-5400000">
              <a:off x="3138" y="1074"/>
              <a:ext cx="273" cy="1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152"/>
            <p:cNvSpPr>
              <a:spLocks noChangeArrowheads="1"/>
            </p:cNvSpPr>
            <p:nvPr/>
          </p:nvSpPr>
          <p:spPr bwMode="auto">
            <a:xfrm rot="-5400000">
              <a:off x="3067" y="1804"/>
              <a:ext cx="416" cy="5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153"/>
            <p:cNvSpPr>
              <a:spLocks noChangeShapeType="1"/>
            </p:cNvSpPr>
            <p:nvPr/>
          </p:nvSpPr>
          <p:spPr bwMode="auto">
            <a:xfrm rot="-5400000">
              <a:off x="2785" y="1942"/>
              <a:ext cx="6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54"/>
            <p:cNvSpPr>
              <a:spLocks noChangeShapeType="1"/>
            </p:cNvSpPr>
            <p:nvPr/>
          </p:nvSpPr>
          <p:spPr bwMode="auto">
            <a:xfrm rot="-5400000">
              <a:off x="3070" y="1939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55"/>
            <p:cNvSpPr>
              <a:spLocks noChangeShapeType="1"/>
            </p:cNvSpPr>
            <p:nvPr/>
          </p:nvSpPr>
          <p:spPr bwMode="auto">
            <a:xfrm rot="10800000">
              <a:off x="3271" y="1795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56"/>
            <p:cNvSpPr>
              <a:spLocks noChangeShapeType="1"/>
            </p:cNvSpPr>
            <p:nvPr/>
          </p:nvSpPr>
          <p:spPr bwMode="auto">
            <a:xfrm rot="10800000">
              <a:off x="3271" y="2179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57"/>
            <p:cNvSpPr>
              <a:spLocks noChangeShapeType="1"/>
            </p:cNvSpPr>
            <p:nvPr/>
          </p:nvSpPr>
          <p:spPr bwMode="auto">
            <a:xfrm rot="10800000">
              <a:off x="3271" y="2069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58"/>
            <p:cNvSpPr>
              <a:spLocks noChangeShapeType="1"/>
            </p:cNvSpPr>
            <p:nvPr/>
          </p:nvSpPr>
          <p:spPr bwMode="auto">
            <a:xfrm rot="10800000">
              <a:off x="3271" y="1468"/>
              <a:ext cx="0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59"/>
            <p:cNvSpPr>
              <a:spLocks noChangeShapeType="1"/>
            </p:cNvSpPr>
            <p:nvPr/>
          </p:nvSpPr>
          <p:spPr bwMode="auto">
            <a:xfrm rot="10800000">
              <a:off x="3271" y="1685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60"/>
            <p:cNvSpPr>
              <a:spLocks noChangeShapeType="1"/>
            </p:cNvSpPr>
            <p:nvPr/>
          </p:nvSpPr>
          <p:spPr bwMode="auto">
            <a:xfrm rot="-5400000">
              <a:off x="3069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61"/>
            <p:cNvSpPr>
              <a:spLocks noChangeShapeType="1"/>
            </p:cNvSpPr>
            <p:nvPr/>
          </p:nvSpPr>
          <p:spPr bwMode="auto">
            <a:xfrm rot="-5400000">
              <a:off x="3189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162"/>
            <p:cNvSpPr>
              <a:spLocks noChangeShapeType="1"/>
            </p:cNvSpPr>
            <p:nvPr/>
          </p:nvSpPr>
          <p:spPr bwMode="auto">
            <a:xfrm rot="10800000">
              <a:off x="2791" y="1795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163"/>
            <p:cNvSpPr>
              <a:spLocks noChangeShapeType="1"/>
            </p:cNvSpPr>
            <p:nvPr/>
          </p:nvSpPr>
          <p:spPr bwMode="auto">
            <a:xfrm rot="10800000">
              <a:off x="2791" y="1474"/>
              <a:ext cx="0" cy="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164"/>
            <p:cNvSpPr>
              <a:spLocks noChangeShapeType="1"/>
            </p:cNvSpPr>
            <p:nvPr/>
          </p:nvSpPr>
          <p:spPr bwMode="auto">
            <a:xfrm rot="10800000">
              <a:off x="2791" y="1685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165"/>
            <p:cNvSpPr>
              <a:spLocks noChangeShapeType="1"/>
            </p:cNvSpPr>
            <p:nvPr/>
          </p:nvSpPr>
          <p:spPr bwMode="auto">
            <a:xfrm rot="-5400000">
              <a:off x="2589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166"/>
            <p:cNvSpPr>
              <a:spLocks noChangeShapeType="1"/>
            </p:cNvSpPr>
            <p:nvPr/>
          </p:nvSpPr>
          <p:spPr bwMode="auto">
            <a:xfrm rot="-5400000">
              <a:off x="2709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167"/>
            <p:cNvSpPr>
              <a:spLocks noChangeShapeType="1"/>
            </p:cNvSpPr>
            <p:nvPr/>
          </p:nvSpPr>
          <p:spPr bwMode="auto">
            <a:xfrm rot="10800000">
              <a:off x="3757" y="1795"/>
              <a:ext cx="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168"/>
            <p:cNvSpPr>
              <a:spLocks noChangeShapeType="1"/>
            </p:cNvSpPr>
            <p:nvPr/>
          </p:nvSpPr>
          <p:spPr bwMode="auto">
            <a:xfrm rot="10800000">
              <a:off x="3757" y="1462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Line 169"/>
            <p:cNvSpPr>
              <a:spLocks noChangeShapeType="1"/>
            </p:cNvSpPr>
            <p:nvPr/>
          </p:nvSpPr>
          <p:spPr bwMode="auto">
            <a:xfrm rot="10800000">
              <a:off x="3757" y="1685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Line 170"/>
            <p:cNvSpPr>
              <a:spLocks noChangeShapeType="1"/>
            </p:cNvSpPr>
            <p:nvPr/>
          </p:nvSpPr>
          <p:spPr bwMode="auto">
            <a:xfrm rot="-5400000">
              <a:off x="3555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Line 171"/>
            <p:cNvSpPr>
              <a:spLocks noChangeShapeType="1"/>
            </p:cNvSpPr>
            <p:nvPr/>
          </p:nvSpPr>
          <p:spPr bwMode="auto">
            <a:xfrm rot="-5400000">
              <a:off x="3675" y="1737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73" name="Text Box 173"/>
          <p:cNvSpPr txBox="1">
            <a:spLocks noChangeArrowheads="1"/>
          </p:cNvSpPr>
          <p:nvPr/>
        </p:nvSpPr>
        <p:spPr bwMode="auto">
          <a:xfrm>
            <a:off x="7705725" y="2714626"/>
            <a:ext cx="1608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</a:rPr>
              <a:t>Repeat !</a:t>
            </a:r>
            <a:endParaRPr lang="th-TH" sz="2000" b="1">
              <a:solidFill>
                <a:srgbClr val="FF3300"/>
              </a:solidFill>
            </a:endParaRPr>
          </a:p>
        </p:txBody>
      </p:sp>
      <p:sp>
        <p:nvSpPr>
          <p:cNvPr id="22537" name="Text Box 180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Object that requires only </a:t>
            </a:r>
            <a:r>
              <a:rPr lang="en-US" sz="40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two</a:t>
            </a:r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-view</a:t>
            </a:r>
          </a:p>
        </p:txBody>
      </p:sp>
      <p:sp>
        <p:nvSpPr>
          <p:cNvPr id="51381" name="Text Box 181"/>
          <p:cNvSpPr txBox="1">
            <a:spLocks noChangeArrowheads="1"/>
          </p:cNvSpPr>
          <p:nvPr/>
        </p:nvSpPr>
        <p:spPr bwMode="auto">
          <a:xfrm>
            <a:off x="2422526" y="1490664"/>
            <a:ext cx="708873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The 3</a:t>
            </a:r>
            <a:r>
              <a:rPr lang="en-US" sz="2400" baseline="30000"/>
              <a:t>rd</a:t>
            </a:r>
            <a:r>
              <a:rPr lang="en-US" sz="2400"/>
              <a:t> view has no significant contours of the object.</a:t>
            </a:r>
          </a:p>
          <a:p>
            <a:pPr>
              <a:lnSpc>
                <a:spcPct val="120000"/>
              </a:lnSpc>
            </a:pPr>
            <a:r>
              <a:rPr lang="en-US" sz="2400"/>
              <a:t>(provides no additional information)</a:t>
            </a:r>
            <a:endParaRPr lang="th-TH" sz="2400"/>
          </a:p>
        </p:txBody>
      </p:sp>
      <p:sp>
        <p:nvSpPr>
          <p:cNvPr id="51382" name="Rectangle 182"/>
          <p:cNvSpPr>
            <a:spLocks noChangeArrowheads="1"/>
          </p:cNvSpPr>
          <p:nvPr/>
        </p:nvSpPr>
        <p:spPr bwMode="auto">
          <a:xfrm>
            <a:off x="2133600" y="1638300"/>
            <a:ext cx="215900" cy="2159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3" name="Line 183"/>
          <p:cNvSpPr>
            <a:spLocks noChangeShapeType="1"/>
          </p:cNvSpPr>
          <p:nvPr/>
        </p:nvSpPr>
        <p:spPr bwMode="auto">
          <a:xfrm>
            <a:off x="2095500" y="2400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4" name="Text Box 184"/>
          <p:cNvSpPr txBox="1">
            <a:spLocks noChangeArrowheads="1"/>
          </p:cNvSpPr>
          <p:nvPr/>
        </p:nvSpPr>
        <p:spPr bwMode="auto">
          <a:xfrm>
            <a:off x="1927225" y="2430464"/>
            <a:ext cx="1289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</a:t>
            </a:r>
            <a:endParaRPr lang="th-TH" sz="2400" b="1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82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51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51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1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51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5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6" grpId="0" animBg="1"/>
      <p:bldP spid="51373" grpId="0"/>
      <p:bldP spid="51373" grpId="1"/>
      <p:bldP spid="51381" grpId="0"/>
      <p:bldP spid="51381" grpId="1"/>
      <p:bldP spid="51382" grpId="0" animBg="1"/>
      <p:bldP spid="51383" grpId="0" animBg="1"/>
      <p:bldP spid="51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3124200" y="2667000"/>
            <a:ext cx="5715000" cy="1905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3124200" y="2209800"/>
            <a:ext cx="571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4896961" y="340617"/>
            <a:ext cx="2021707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b="1" dirty="0">
                <a:latin typeface="Andalus" panose="02020603050405020304" pitchFamily="18" charset="-78"/>
                <a:cs typeface="Andalus" panose="02020603050405020304" pitchFamily="18" charset="-78"/>
              </a:rPr>
              <a:t>NOTATIONS</a:t>
            </a:r>
            <a:endParaRPr lang="en-US" alt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2964688" y="1089820"/>
            <a:ext cx="60340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notations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followed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naming</a:t>
            </a:r>
          </a:p>
          <a:p>
            <a:pPr algn="ctr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in orthographic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3200400" y="3443288"/>
            <a:ext cx="539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FRONT VIEW        a´                              a´ b´</a:t>
            </a:r>
          </a:p>
        </p:txBody>
      </p:sp>
      <p:sp>
        <p:nvSpPr>
          <p:cNvPr id="726024" name="Text Box 8"/>
          <p:cNvSpPr txBox="1">
            <a:spLocks noChangeArrowheads="1"/>
          </p:cNvSpPr>
          <p:nvPr/>
        </p:nvSpPr>
        <p:spPr bwMode="auto">
          <a:xfrm>
            <a:off x="2255072" y="4962790"/>
            <a:ext cx="7680329" cy="646331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en-US" i="1" dirty="0">
                <a:solidFill>
                  <a:srgbClr val="D60093"/>
                </a:solidFill>
                <a:latin typeface="Arial" panose="020B0604020202020204" pitchFamily="34" charset="0"/>
              </a:rPr>
              <a:t>Same system of notations should be followed  </a:t>
            </a:r>
          </a:p>
          <a:p>
            <a:pPr eaLnBrk="1" hangingPunct="1"/>
            <a:r>
              <a:rPr lang="en-US" altLang="en-US" i="1" dirty="0">
                <a:solidFill>
                  <a:srgbClr val="D60093"/>
                </a:solidFill>
                <a:latin typeface="Arial" panose="020B0604020202020204" pitchFamily="34" charset="0"/>
              </a:rPr>
              <a:t>                                               </a:t>
            </a:r>
            <a:r>
              <a:rPr lang="en-US" altLang="en-US" i="1" dirty="0" smtClean="0">
                <a:solidFill>
                  <a:srgbClr val="D60093"/>
                </a:solidFill>
                <a:latin typeface="Arial" panose="020B0604020202020204" pitchFamily="34" charset="0"/>
              </a:rPr>
              <a:t>       in case numbers</a:t>
            </a:r>
            <a:r>
              <a:rPr lang="en-US" altLang="en-US" i="1" dirty="0">
                <a:solidFill>
                  <a:srgbClr val="D60093"/>
                </a:solidFill>
                <a:latin typeface="Arial" panose="020B0604020202020204" pitchFamily="34" charset="0"/>
              </a:rPr>
              <a:t>, like 1, 2, 3 – are used.</a:t>
            </a:r>
          </a:p>
        </p:txBody>
      </p:sp>
      <p:sp>
        <p:nvSpPr>
          <p:cNvPr id="726025" name="Text Box 9"/>
          <p:cNvSpPr txBox="1">
            <a:spLocks noChangeArrowheads="1"/>
          </p:cNvSpPr>
          <p:nvPr/>
        </p:nvSpPr>
        <p:spPr bwMode="auto">
          <a:xfrm>
            <a:off x="3276600" y="2286003"/>
            <a:ext cx="530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OBJECT               POINT  A                    LINE  AB</a:t>
            </a:r>
          </a:p>
        </p:txBody>
      </p:sp>
      <p:sp>
        <p:nvSpPr>
          <p:cNvPr id="726026" name="Text Box 10"/>
          <p:cNvSpPr txBox="1">
            <a:spLocks noChangeArrowheads="1"/>
          </p:cNvSpPr>
          <p:nvPr/>
        </p:nvSpPr>
        <p:spPr bwMode="auto">
          <a:xfrm>
            <a:off x="3200400" y="2819403"/>
            <a:ext cx="51516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TOP VIEW       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         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</p:txBody>
      </p:sp>
      <p:sp>
        <p:nvSpPr>
          <p:cNvPr id="726027" name="Text Box 11"/>
          <p:cNvSpPr txBox="1">
            <a:spLocks noChangeArrowheads="1"/>
          </p:cNvSpPr>
          <p:nvPr/>
        </p:nvSpPr>
        <p:spPr bwMode="auto">
          <a:xfrm>
            <a:off x="3200400" y="4038603"/>
            <a:ext cx="5638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SIDE VIEW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a´´                             a´´ b´´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89936" y="5798876"/>
            <a:ext cx="8610600" cy="641350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ctr"/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</a:rPr>
              <a:t>TERMS ‘</a:t>
            </a:r>
            <a:r>
              <a:rPr lang="en-US" altLang="en-US" dirty="0">
                <a:solidFill>
                  <a:srgbClr val="FF0066"/>
                </a:solidFill>
                <a:latin typeface="Arial" panose="020B0604020202020204" pitchFamily="34" charset="0"/>
              </a:rPr>
              <a:t>ABOVE’ &amp; ‘BELOW’</a:t>
            </a: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</a:rPr>
              <a:t> WITH RESPECT TO H.P. </a:t>
            </a:r>
          </a:p>
          <a:p>
            <a:pPr lvl="0" algn="ctr"/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</a:rPr>
              <a:t>AND TERMS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IN FRONT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’ &amp; ‘BEHIND’ </a:t>
            </a: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</a:rPr>
              <a:t>WITH RESPECT TO V.P.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8982" y="6518543"/>
            <a:ext cx="2057400" cy="365125"/>
          </a:xfrm>
        </p:spPr>
        <p:txBody>
          <a:bodyPr/>
          <a:lstStyle/>
          <a:p>
            <a:fld id="{EE8E09DC-0268-440F-8276-54ADABB93829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15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animBg="1"/>
      <p:bldP spid="726020" grpId="0" animBg="1"/>
      <p:bldP spid="726021" grpId="0" animBg="1"/>
      <p:bldP spid="726022" grpId="0"/>
      <p:bldP spid="726023" grpId="0"/>
      <p:bldP spid="726024" grpId="0" animBg="1"/>
      <p:bldP spid="726025" grpId="0"/>
      <p:bldP spid="726026" grpId="0"/>
      <p:bldP spid="726027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52651" y="3444875"/>
            <a:ext cx="2455863" cy="1976438"/>
            <a:chOff x="348" y="1458"/>
            <a:chExt cx="1547" cy="1245"/>
          </a:xfrm>
        </p:grpSpPr>
        <p:sp>
          <p:nvSpPr>
            <p:cNvPr id="23625" name="Freeform 5"/>
            <p:cNvSpPr>
              <a:spLocks/>
            </p:cNvSpPr>
            <p:nvPr/>
          </p:nvSpPr>
          <p:spPr bwMode="auto">
            <a:xfrm>
              <a:off x="1113" y="2074"/>
              <a:ext cx="782" cy="460"/>
            </a:xfrm>
            <a:custGeom>
              <a:avLst/>
              <a:gdLst>
                <a:gd name="T0" fmla="*/ 0 w 782"/>
                <a:gd name="T1" fmla="*/ 268 h 460"/>
                <a:gd name="T2" fmla="*/ 467 w 782"/>
                <a:gd name="T3" fmla="*/ 0 h 460"/>
                <a:gd name="T4" fmla="*/ 686 w 782"/>
                <a:gd name="T5" fmla="*/ 126 h 460"/>
                <a:gd name="T6" fmla="*/ 742 w 782"/>
                <a:gd name="T7" fmla="*/ 176 h 460"/>
                <a:gd name="T8" fmla="*/ 766 w 782"/>
                <a:gd name="T9" fmla="*/ 208 h 460"/>
                <a:gd name="T10" fmla="*/ 782 w 782"/>
                <a:gd name="T11" fmla="*/ 248 h 460"/>
                <a:gd name="T12" fmla="*/ 782 w 782"/>
                <a:gd name="T13" fmla="*/ 288 h 460"/>
                <a:gd name="T14" fmla="*/ 773 w 782"/>
                <a:gd name="T15" fmla="*/ 328 h 460"/>
                <a:gd name="T16" fmla="*/ 749 w 782"/>
                <a:gd name="T17" fmla="*/ 367 h 460"/>
                <a:gd name="T18" fmla="*/ 711 w 782"/>
                <a:gd name="T19" fmla="*/ 397 h 460"/>
                <a:gd name="T20" fmla="*/ 658 w 782"/>
                <a:gd name="T21" fmla="*/ 424 h 460"/>
                <a:gd name="T22" fmla="*/ 594 w 782"/>
                <a:gd name="T23" fmla="*/ 448 h 460"/>
                <a:gd name="T24" fmla="*/ 545 w 782"/>
                <a:gd name="T25" fmla="*/ 457 h 460"/>
                <a:gd name="T26" fmla="*/ 485 w 782"/>
                <a:gd name="T27" fmla="*/ 460 h 460"/>
                <a:gd name="T28" fmla="*/ 390 w 782"/>
                <a:gd name="T29" fmla="*/ 455 h 460"/>
                <a:gd name="T30" fmla="*/ 317 w 782"/>
                <a:gd name="T31" fmla="*/ 442 h 460"/>
                <a:gd name="T32" fmla="*/ 273 w 782"/>
                <a:gd name="T33" fmla="*/ 424 h 460"/>
                <a:gd name="T34" fmla="*/ 0 w 782"/>
                <a:gd name="T35" fmla="*/ 268 h 4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82"/>
                <a:gd name="T55" fmla="*/ 0 h 460"/>
                <a:gd name="T56" fmla="*/ 782 w 782"/>
                <a:gd name="T57" fmla="*/ 460 h 4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82" h="460">
                  <a:moveTo>
                    <a:pt x="0" y="268"/>
                  </a:moveTo>
                  <a:lnTo>
                    <a:pt x="467" y="0"/>
                  </a:lnTo>
                  <a:lnTo>
                    <a:pt x="686" y="126"/>
                  </a:lnTo>
                  <a:lnTo>
                    <a:pt x="742" y="176"/>
                  </a:lnTo>
                  <a:lnTo>
                    <a:pt x="766" y="208"/>
                  </a:lnTo>
                  <a:lnTo>
                    <a:pt x="782" y="248"/>
                  </a:lnTo>
                  <a:lnTo>
                    <a:pt x="782" y="288"/>
                  </a:lnTo>
                  <a:lnTo>
                    <a:pt x="773" y="328"/>
                  </a:lnTo>
                  <a:lnTo>
                    <a:pt x="749" y="367"/>
                  </a:lnTo>
                  <a:lnTo>
                    <a:pt x="711" y="397"/>
                  </a:lnTo>
                  <a:lnTo>
                    <a:pt x="658" y="424"/>
                  </a:lnTo>
                  <a:lnTo>
                    <a:pt x="594" y="448"/>
                  </a:lnTo>
                  <a:lnTo>
                    <a:pt x="545" y="457"/>
                  </a:lnTo>
                  <a:lnTo>
                    <a:pt x="485" y="460"/>
                  </a:lnTo>
                  <a:lnTo>
                    <a:pt x="390" y="455"/>
                  </a:lnTo>
                  <a:lnTo>
                    <a:pt x="317" y="442"/>
                  </a:lnTo>
                  <a:lnTo>
                    <a:pt x="273" y="424"/>
                  </a:lnTo>
                  <a:lnTo>
                    <a:pt x="0" y="268"/>
                  </a:lnTo>
                  <a:close/>
                </a:path>
              </a:pathLst>
            </a:custGeom>
            <a:gradFill rotWithShape="1">
              <a:gsLst>
                <a:gs pos="0">
                  <a:srgbClr val="005E00"/>
                </a:gs>
                <a:gs pos="100000">
                  <a:srgbClr val="00CC00"/>
                </a:gs>
              </a:gsLst>
              <a:lin ang="2700000" scaled="1"/>
            </a:gra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6" name="Freeform 6"/>
            <p:cNvSpPr>
              <a:spLocks/>
            </p:cNvSpPr>
            <p:nvPr/>
          </p:nvSpPr>
          <p:spPr bwMode="auto">
            <a:xfrm>
              <a:off x="348" y="1642"/>
              <a:ext cx="518" cy="446"/>
            </a:xfrm>
            <a:custGeom>
              <a:avLst/>
              <a:gdLst>
                <a:gd name="T0" fmla="*/ 317 w 518"/>
                <a:gd name="T1" fmla="*/ 446 h 446"/>
                <a:gd name="T2" fmla="*/ 317 w 518"/>
                <a:gd name="T3" fmla="*/ 236 h 446"/>
                <a:gd name="T4" fmla="*/ 330 w 518"/>
                <a:gd name="T5" fmla="*/ 185 h 446"/>
                <a:gd name="T6" fmla="*/ 354 w 518"/>
                <a:gd name="T7" fmla="*/ 146 h 446"/>
                <a:gd name="T8" fmla="*/ 380 w 518"/>
                <a:gd name="T9" fmla="*/ 119 h 446"/>
                <a:gd name="T10" fmla="*/ 426 w 518"/>
                <a:gd name="T11" fmla="*/ 91 h 446"/>
                <a:gd name="T12" fmla="*/ 518 w 518"/>
                <a:gd name="T13" fmla="*/ 34 h 446"/>
                <a:gd name="T14" fmla="*/ 457 w 518"/>
                <a:gd name="T15" fmla="*/ 16 h 446"/>
                <a:gd name="T16" fmla="*/ 373 w 518"/>
                <a:gd name="T17" fmla="*/ 0 h 446"/>
                <a:gd name="T18" fmla="*/ 281 w 518"/>
                <a:gd name="T19" fmla="*/ 0 h 446"/>
                <a:gd name="T20" fmla="*/ 196 w 518"/>
                <a:gd name="T21" fmla="*/ 16 h 446"/>
                <a:gd name="T22" fmla="*/ 120 w 518"/>
                <a:gd name="T23" fmla="*/ 36 h 446"/>
                <a:gd name="T24" fmla="*/ 48 w 518"/>
                <a:gd name="T25" fmla="*/ 84 h 446"/>
                <a:gd name="T26" fmla="*/ 16 w 518"/>
                <a:gd name="T27" fmla="*/ 124 h 446"/>
                <a:gd name="T28" fmla="*/ 0 w 518"/>
                <a:gd name="T29" fmla="*/ 184 h 446"/>
                <a:gd name="T30" fmla="*/ 8 w 518"/>
                <a:gd name="T31" fmla="*/ 216 h 446"/>
                <a:gd name="T32" fmla="*/ 36 w 518"/>
                <a:gd name="T33" fmla="*/ 268 h 446"/>
                <a:gd name="T34" fmla="*/ 64 w 518"/>
                <a:gd name="T35" fmla="*/ 296 h 446"/>
                <a:gd name="T36" fmla="*/ 108 w 518"/>
                <a:gd name="T37" fmla="*/ 329 h 446"/>
                <a:gd name="T38" fmla="*/ 317 w 518"/>
                <a:gd name="T39" fmla="*/ 446 h 4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8"/>
                <a:gd name="T61" fmla="*/ 0 h 446"/>
                <a:gd name="T62" fmla="*/ 518 w 518"/>
                <a:gd name="T63" fmla="*/ 446 h 4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8" h="446">
                  <a:moveTo>
                    <a:pt x="317" y="446"/>
                  </a:moveTo>
                  <a:lnTo>
                    <a:pt x="317" y="236"/>
                  </a:lnTo>
                  <a:lnTo>
                    <a:pt x="330" y="185"/>
                  </a:lnTo>
                  <a:lnTo>
                    <a:pt x="354" y="146"/>
                  </a:lnTo>
                  <a:lnTo>
                    <a:pt x="380" y="119"/>
                  </a:lnTo>
                  <a:lnTo>
                    <a:pt x="426" y="91"/>
                  </a:lnTo>
                  <a:lnTo>
                    <a:pt x="518" y="34"/>
                  </a:lnTo>
                  <a:lnTo>
                    <a:pt x="457" y="16"/>
                  </a:lnTo>
                  <a:lnTo>
                    <a:pt x="373" y="0"/>
                  </a:lnTo>
                  <a:lnTo>
                    <a:pt x="281" y="0"/>
                  </a:lnTo>
                  <a:lnTo>
                    <a:pt x="196" y="16"/>
                  </a:lnTo>
                  <a:lnTo>
                    <a:pt x="120" y="36"/>
                  </a:lnTo>
                  <a:lnTo>
                    <a:pt x="48" y="84"/>
                  </a:lnTo>
                  <a:lnTo>
                    <a:pt x="16" y="124"/>
                  </a:lnTo>
                  <a:lnTo>
                    <a:pt x="0" y="184"/>
                  </a:lnTo>
                  <a:lnTo>
                    <a:pt x="8" y="216"/>
                  </a:lnTo>
                  <a:lnTo>
                    <a:pt x="36" y="268"/>
                  </a:lnTo>
                  <a:lnTo>
                    <a:pt x="64" y="296"/>
                  </a:lnTo>
                  <a:lnTo>
                    <a:pt x="108" y="329"/>
                  </a:lnTo>
                  <a:lnTo>
                    <a:pt x="317" y="446"/>
                  </a:lnTo>
                  <a:close/>
                </a:path>
              </a:pathLst>
            </a:custGeom>
            <a:gradFill rotWithShape="1">
              <a:gsLst>
                <a:gs pos="0">
                  <a:srgbClr val="00CC00"/>
                </a:gs>
                <a:gs pos="100000">
                  <a:srgbClr val="005E00"/>
                </a:gs>
              </a:gsLst>
              <a:lin ang="2700000" scaled="1"/>
            </a:gra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7" name="Freeform 7"/>
            <p:cNvSpPr>
              <a:spLocks/>
            </p:cNvSpPr>
            <p:nvPr/>
          </p:nvSpPr>
          <p:spPr bwMode="auto">
            <a:xfrm>
              <a:off x="728" y="1458"/>
              <a:ext cx="850" cy="884"/>
            </a:xfrm>
            <a:custGeom>
              <a:avLst/>
              <a:gdLst>
                <a:gd name="T0" fmla="*/ 0 w 850"/>
                <a:gd name="T1" fmla="*/ 303 h 884"/>
                <a:gd name="T2" fmla="*/ 462 w 850"/>
                <a:gd name="T3" fmla="*/ 12 h 884"/>
                <a:gd name="T4" fmla="*/ 514 w 850"/>
                <a:gd name="T5" fmla="*/ 0 h 884"/>
                <a:gd name="T6" fmla="*/ 578 w 850"/>
                <a:gd name="T7" fmla="*/ 8 h 884"/>
                <a:gd name="T8" fmla="*/ 658 w 850"/>
                <a:gd name="T9" fmla="*/ 52 h 884"/>
                <a:gd name="T10" fmla="*/ 706 w 850"/>
                <a:gd name="T11" fmla="*/ 96 h 884"/>
                <a:gd name="T12" fmla="*/ 758 w 850"/>
                <a:gd name="T13" fmla="*/ 164 h 884"/>
                <a:gd name="T14" fmla="*/ 814 w 850"/>
                <a:gd name="T15" fmla="*/ 256 h 884"/>
                <a:gd name="T16" fmla="*/ 842 w 850"/>
                <a:gd name="T17" fmla="*/ 344 h 884"/>
                <a:gd name="T18" fmla="*/ 850 w 850"/>
                <a:gd name="T19" fmla="*/ 416 h 884"/>
                <a:gd name="T20" fmla="*/ 850 w 850"/>
                <a:gd name="T21" fmla="*/ 620 h 884"/>
                <a:gd name="T22" fmla="*/ 385 w 850"/>
                <a:gd name="T23" fmla="*/ 884 h 884"/>
                <a:gd name="T24" fmla="*/ 385 w 850"/>
                <a:gd name="T25" fmla="*/ 804 h 884"/>
                <a:gd name="T26" fmla="*/ 385 w 850"/>
                <a:gd name="T27" fmla="*/ 716 h 884"/>
                <a:gd name="T28" fmla="*/ 381 w 850"/>
                <a:gd name="T29" fmla="*/ 623 h 884"/>
                <a:gd name="T30" fmla="*/ 365 w 850"/>
                <a:gd name="T31" fmla="*/ 540 h 884"/>
                <a:gd name="T32" fmla="*/ 333 w 850"/>
                <a:gd name="T33" fmla="*/ 464 h 884"/>
                <a:gd name="T34" fmla="*/ 294 w 850"/>
                <a:gd name="T35" fmla="*/ 405 h 884"/>
                <a:gd name="T36" fmla="*/ 252 w 850"/>
                <a:gd name="T37" fmla="*/ 356 h 884"/>
                <a:gd name="T38" fmla="*/ 183 w 850"/>
                <a:gd name="T39" fmla="*/ 305 h 884"/>
                <a:gd name="T40" fmla="*/ 138 w 850"/>
                <a:gd name="T41" fmla="*/ 287 h 884"/>
                <a:gd name="T42" fmla="*/ 79 w 850"/>
                <a:gd name="T43" fmla="*/ 276 h 884"/>
                <a:gd name="T44" fmla="*/ 34 w 850"/>
                <a:gd name="T45" fmla="*/ 285 h 884"/>
                <a:gd name="T46" fmla="*/ 0 w 850"/>
                <a:gd name="T47" fmla="*/ 303 h 88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0"/>
                <a:gd name="T73" fmla="*/ 0 h 884"/>
                <a:gd name="T74" fmla="*/ 850 w 850"/>
                <a:gd name="T75" fmla="*/ 884 h 88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0" h="884">
                  <a:moveTo>
                    <a:pt x="0" y="303"/>
                  </a:moveTo>
                  <a:lnTo>
                    <a:pt x="462" y="12"/>
                  </a:lnTo>
                  <a:lnTo>
                    <a:pt x="514" y="0"/>
                  </a:lnTo>
                  <a:lnTo>
                    <a:pt x="578" y="8"/>
                  </a:lnTo>
                  <a:lnTo>
                    <a:pt x="658" y="52"/>
                  </a:lnTo>
                  <a:lnTo>
                    <a:pt x="706" y="96"/>
                  </a:lnTo>
                  <a:lnTo>
                    <a:pt x="758" y="164"/>
                  </a:lnTo>
                  <a:lnTo>
                    <a:pt x="814" y="256"/>
                  </a:lnTo>
                  <a:lnTo>
                    <a:pt x="842" y="344"/>
                  </a:lnTo>
                  <a:lnTo>
                    <a:pt x="850" y="416"/>
                  </a:lnTo>
                  <a:lnTo>
                    <a:pt x="850" y="620"/>
                  </a:lnTo>
                  <a:lnTo>
                    <a:pt x="385" y="884"/>
                  </a:lnTo>
                  <a:lnTo>
                    <a:pt x="385" y="804"/>
                  </a:lnTo>
                  <a:lnTo>
                    <a:pt x="385" y="716"/>
                  </a:lnTo>
                  <a:lnTo>
                    <a:pt x="381" y="623"/>
                  </a:lnTo>
                  <a:lnTo>
                    <a:pt x="365" y="540"/>
                  </a:lnTo>
                  <a:lnTo>
                    <a:pt x="333" y="464"/>
                  </a:lnTo>
                  <a:lnTo>
                    <a:pt x="294" y="405"/>
                  </a:lnTo>
                  <a:lnTo>
                    <a:pt x="252" y="356"/>
                  </a:lnTo>
                  <a:lnTo>
                    <a:pt x="183" y="305"/>
                  </a:lnTo>
                  <a:lnTo>
                    <a:pt x="138" y="287"/>
                  </a:lnTo>
                  <a:lnTo>
                    <a:pt x="79" y="276"/>
                  </a:lnTo>
                  <a:lnTo>
                    <a:pt x="34" y="285"/>
                  </a:lnTo>
                  <a:lnTo>
                    <a:pt x="0" y="303"/>
                  </a:lnTo>
                  <a:close/>
                </a:path>
              </a:pathLst>
            </a:custGeom>
            <a:gradFill rotWithShape="1">
              <a:gsLst>
                <a:gs pos="0">
                  <a:srgbClr val="00CC00"/>
                </a:gs>
                <a:gs pos="100000">
                  <a:srgbClr val="007200"/>
                </a:gs>
              </a:gsLst>
              <a:lin ang="2700000" scaled="1"/>
            </a:gra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8" name="Oval 11"/>
            <p:cNvSpPr>
              <a:spLocks noChangeArrowheads="1"/>
            </p:cNvSpPr>
            <p:nvPr/>
          </p:nvSpPr>
          <p:spPr bwMode="auto">
            <a:xfrm>
              <a:off x="1514" y="2291"/>
              <a:ext cx="208" cy="147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Oval 12"/>
            <p:cNvSpPr>
              <a:spLocks noChangeArrowheads="1"/>
            </p:cNvSpPr>
            <p:nvPr/>
          </p:nvSpPr>
          <p:spPr bwMode="auto">
            <a:xfrm>
              <a:off x="509" y="1724"/>
              <a:ext cx="208" cy="147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Freeform 4"/>
            <p:cNvSpPr>
              <a:spLocks/>
            </p:cNvSpPr>
            <p:nvPr/>
          </p:nvSpPr>
          <p:spPr bwMode="auto">
            <a:xfrm>
              <a:off x="348" y="1734"/>
              <a:ext cx="1547" cy="969"/>
            </a:xfrm>
            <a:custGeom>
              <a:avLst/>
              <a:gdLst>
                <a:gd name="T0" fmla="*/ 0 w 1547"/>
                <a:gd name="T1" fmla="*/ 88 h 969"/>
                <a:gd name="T2" fmla="*/ 8 w 1547"/>
                <a:gd name="T3" fmla="*/ 128 h 969"/>
                <a:gd name="T4" fmla="*/ 40 w 1547"/>
                <a:gd name="T5" fmla="*/ 184 h 969"/>
                <a:gd name="T6" fmla="*/ 100 w 1547"/>
                <a:gd name="T7" fmla="*/ 232 h 969"/>
                <a:gd name="T8" fmla="*/ 164 w 1547"/>
                <a:gd name="T9" fmla="*/ 268 h 969"/>
                <a:gd name="T10" fmla="*/ 232 w 1547"/>
                <a:gd name="T11" fmla="*/ 308 h 969"/>
                <a:gd name="T12" fmla="*/ 317 w 1547"/>
                <a:gd name="T13" fmla="*/ 352 h 969"/>
                <a:gd name="T14" fmla="*/ 317 w 1547"/>
                <a:gd name="T15" fmla="*/ 280 h 969"/>
                <a:gd name="T16" fmla="*/ 317 w 1547"/>
                <a:gd name="T17" fmla="*/ 192 h 969"/>
                <a:gd name="T18" fmla="*/ 317 w 1547"/>
                <a:gd name="T19" fmla="*/ 148 h 969"/>
                <a:gd name="T20" fmla="*/ 325 w 1547"/>
                <a:gd name="T21" fmla="*/ 100 h 969"/>
                <a:gd name="T22" fmla="*/ 341 w 1547"/>
                <a:gd name="T23" fmla="*/ 71 h 969"/>
                <a:gd name="T24" fmla="*/ 371 w 1547"/>
                <a:gd name="T25" fmla="*/ 32 h 969"/>
                <a:gd name="T26" fmla="*/ 395 w 1547"/>
                <a:gd name="T27" fmla="*/ 17 h 969"/>
                <a:gd name="T28" fmla="*/ 449 w 1547"/>
                <a:gd name="T29" fmla="*/ 0 h 969"/>
                <a:gd name="T30" fmla="*/ 493 w 1547"/>
                <a:gd name="T31" fmla="*/ 4 h 969"/>
                <a:gd name="T32" fmla="*/ 554 w 1547"/>
                <a:gd name="T33" fmla="*/ 24 h 969"/>
                <a:gd name="T34" fmla="*/ 629 w 1547"/>
                <a:gd name="T35" fmla="*/ 72 h 969"/>
                <a:gd name="T36" fmla="*/ 665 w 1547"/>
                <a:gd name="T37" fmla="*/ 116 h 969"/>
                <a:gd name="T38" fmla="*/ 708 w 1547"/>
                <a:gd name="T39" fmla="*/ 176 h 969"/>
                <a:gd name="T40" fmla="*/ 738 w 1547"/>
                <a:gd name="T41" fmla="*/ 245 h 969"/>
                <a:gd name="T42" fmla="*/ 753 w 1547"/>
                <a:gd name="T43" fmla="*/ 300 h 969"/>
                <a:gd name="T44" fmla="*/ 761 w 1547"/>
                <a:gd name="T45" fmla="*/ 368 h 969"/>
                <a:gd name="T46" fmla="*/ 765 w 1547"/>
                <a:gd name="T47" fmla="*/ 468 h 969"/>
                <a:gd name="T48" fmla="*/ 764 w 1547"/>
                <a:gd name="T49" fmla="*/ 608 h 969"/>
                <a:gd name="T50" fmla="*/ 878 w 1547"/>
                <a:gd name="T51" fmla="*/ 672 h 969"/>
                <a:gd name="T52" fmla="*/ 1001 w 1547"/>
                <a:gd name="T53" fmla="*/ 744 h 969"/>
                <a:gd name="T54" fmla="*/ 1078 w 1547"/>
                <a:gd name="T55" fmla="*/ 780 h 969"/>
                <a:gd name="T56" fmla="*/ 1166 w 1547"/>
                <a:gd name="T57" fmla="*/ 792 h 969"/>
                <a:gd name="T58" fmla="*/ 1254 w 1547"/>
                <a:gd name="T59" fmla="*/ 796 h 969"/>
                <a:gd name="T60" fmla="*/ 1363 w 1547"/>
                <a:gd name="T61" fmla="*/ 784 h 969"/>
                <a:gd name="T62" fmla="*/ 1463 w 1547"/>
                <a:gd name="T63" fmla="*/ 744 h 969"/>
                <a:gd name="T64" fmla="*/ 1518 w 1547"/>
                <a:gd name="T65" fmla="*/ 701 h 969"/>
                <a:gd name="T66" fmla="*/ 1539 w 1547"/>
                <a:gd name="T67" fmla="*/ 660 h 969"/>
                <a:gd name="T68" fmla="*/ 1547 w 1547"/>
                <a:gd name="T69" fmla="*/ 609 h 969"/>
                <a:gd name="T70" fmla="*/ 1547 w 1547"/>
                <a:gd name="T71" fmla="*/ 819 h 969"/>
                <a:gd name="T72" fmla="*/ 1523 w 1547"/>
                <a:gd name="T73" fmla="*/ 857 h 969"/>
                <a:gd name="T74" fmla="*/ 1487 w 1547"/>
                <a:gd name="T75" fmla="*/ 892 h 969"/>
                <a:gd name="T76" fmla="*/ 1435 w 1547"/>
                <a:gd name="T77" fmla="*/ 924 h 969"/>
                <a:gd name="T78" fmla="*/ 1375 w 1547"/>
                <a:gd name="T79" fmla="*/ 952 h 969"/>
                <a:gd name="T80" fmla="*/ 1294 w 1547"/>
                <a:gd name="T81" fmla="*/ 968 h 969"/>
                <a:gd name="T82" fmla="*/ 1226 w 1547"/>
                <a:gd name="T83" fmla="*/ 969 h 969"/>
                <a:gd name="T84" fmla="*/ 1149 w 1547"/>
                <a:gd name="T85" fmla="*/ 963 h 969"/>
                <a:gd name="T86" fmla="*/ 1068 w 1547"/>
                <a:gd name="T87" fmla="*/ 948 h 969"/>
                <a:gd name="T88" fmla="*/ 986 w 1547"/>
                <a:gd name="T89" fmla="*/ 912 h 969"/>
                <a:gd name="T90" fmla="*/ 72 w 1547"/>
                <a:gd name="T91" fmla="*/ 386 h 969"/>
                <a:gd name="T92" fmla="*/ 32 w 1547"/>
                <a:gd name="T93" fmla="*/ 348 h 969"/>
                <a:gd name="T94" fmla="*/ 20 w 1547"/>
                <a:gd name="T95" fmla="*/ 328 h 969"/>
                <a:gd name="T96" fmla="*/ 4 w 1547"/>
                <a:gd name="T97" fmla="*/ 276 h 969"/>
                <a:gd name="T98" fmla="*/ 0 w 1547"/>
                <a:gd name="T99" fmla="*/ 88 h 9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47"/>
                <a:gd name="T151" fmla="*/ 0 h 969"/>
                <a:gd name="T152" fmla="*/ 1547 w 1547"/>
                <a:gd name="T153" fmla="*/ 969 h 9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47" h="969">
                  <a:moveTo>
                    <a:pt x="0" y="88"/>
                  </a:moveTo>
                  <a:lnTo>
                    <a:pt x="8" y="128"/>
                  </a:lnTo>
                  <a:lnTo>
                    <a:pt x="40" y="184"/>
                  </a:lnTo>
                  <a:lnTo>
                    <a:pt x="100" y="232"/>
                  </a:lnTo>
                  <a:lnTo>
                    <a:pt x="164" y="268"/>
                  </a:lnTo>
                  <a:lnTo>
                    <a:pt x="232" y="308"/>
                  </a:lnTo>
                  <a:lnTo>
                    <a:pt x="317" y="352"/>
                  </a:lnTo>
                  <a:lnTo>
                    <a:pt x="317" y="280"/>
                  </a:lnTo>
                  <a:lnTo>
                    <a:pt x="317" y="192"/>
                  </a:lnTo>
                  <a:lnTo>
                    <a:pt x="317" y="148"/>
                  </a:lnTo>
                  <a:lnTo>
                    <a:pt x="325" y="100"/>
                  </a:lnTo>
                  <a:lnTo>
                    <a:pt x="341" y="71"/>
                  </a:lnTo>
                  <a:lnTo>
                    <a:pt x="371" y="32"/>
                  </a:lnTo>
                  <a:lnTo>
                    <a:pt x="395" y="17"/>
                  </a:lnTo>
                  <a:lnTo>
                    <a:pt x="449" y="0"/>
                  </a:lnTo>
                  <a:lnTo>
                    <a:pt x="493" y="4"/>
                  </a:lnTo>
                  <a:lnTo>
                    <a:pt x="554" y="24"/>
                  </a:lnTo>
                  <a:lnTo>
                    <a:pt x="629" y="72"/>
                  </a:lnTo>
                  <a:lnTo>
                    <a:pt x="665" y="116"/>
                  </a:lnTo>
                  <a:lnTo>
                    <a:pt x="708" y="176"/>
                  </a:lnTo>
                  <a:lnTo>
                    <a:pt x="738" y="245"/>
                  </a:lnTo>
                  <a:lnTo>
                    <a:pt x="753" y="300"/>
                  </a:lnTo>
                  <a:lnTo>
                    <a:pt x="761" y="368"/>
                  </a:lnTo>
                  <a:lnTo>
                    <a:pt x="765" y="468"/>
                  </a:lnTo>
                  <a:lnTo>
                    <a:pt x="764" y="608"/>
                  </a:lnTo>
                  <a:lnTo>
                    <a:pt x="878" y="672"/>
                  </a:lnTo>
                  <a:lnTo>
                    <a:pt x="1001" y="744"/>
                  </a:lnTo>
                  <a:lnTo>
                    <a:pt x="1078" y="780"/>
                  </a:lnTo>
                  <a:lnTo>
                    <a:pt x="1166" y="792"/>
                  </a:lnTo>
                  <a:lnTo>
                    <a:pt x="1254" y="796"/>
                  </a:lnTo>
                  <a:lnTo>
                    <a:pt x="1363" y="784"/>
                  </a:lnTo>
                  <a:lnTo>
                    <a:pt x="1463" y="744"/>
                  </a:lnTo>
                  <a:lnTo>
                    <a:pt x="1518" y="701"/>
                  </a:lnTo>
                  <a:lnTo>
                    <a:pt x="1539" y="660"/>
                  </a:lnTo>
                  <a:lnTo>
                    <a:pt x="1547" y="609"/>
                  </a:lnTo>
                  <a:lnTo>
                    <a:pt x="1547" y="819"/>
                  </a:lnTo>
                  <a:lnTo>
                    <a:pt x="1523" y="857"/>
                  </a:lnTo>
                  <a:lnTo>
                    <a:pt x="1487" y="892"/>
                  </a:lnTo>
                  <a:lnTo>
                    <a:pt x="1435" y="924"/>
                  </a:lnTo>
                  <a:lnTo>
                    <a:pt x="1375" y="952"/>
                  </a:lnTo>
                  <a:lnTo>
                    <a:pt x="1294" y="968"/>
                  </a:lnTo>
                  <a:lnTo>
                    <a:pt x="1226" y="969"/>
                  </a:lnTo>
                  <a:lnTo>
                    <a:pt x="1149" y="963"/>
                  </a:lnTo>
                  <a:lnTo>
                    <a:pt x="1068" y="948"/>
                  </a:lnTo>
                  <a:lnTo>
                    <a:pt x="986" y="912"/>
                  </a:lnTo>
                  <a:lnTo>
                    <a:pt x="72" y="386"/>
                  </a:lnTo>
                  <a:lnTo>
                    <a:pt x="32" y="348"/>
                  </a:lnTo>
                  <a:lnTo>
                    <a:pt x="20" y="328"/>
                  </a:lnTo>
                  <a:lnTo>
                    <a:pt x="4" y="276"/>
                  </a:lnTo>
                  <a:lnTo>
                    <a:pt x="0" y="88"/>
                  </a:lnTo>
                  <a:close/>
                </a:path>
              </a:pathLst>
            </a:custGeom>
            <a:gradFill rotWithShape="1">
              <a:gsLst>
                <a:gs pos="0">
                  <a:srgbClr val="00CC00"/>
                </a:gs>
                <a:gs pos="100000">
                  <a:srgbClr val="008700"/>
                </a:gs>
              </a:gsLst>
              <a:lin ang="2700000" scaled="1"/>
            </a:gra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Oval 10"/>
            <p:cNvSpPr>
              <a:spLocks noChangeArrowheads="1"/>
            </p:cNvSpPr>
            <p:nvPr/>
          </p:nvSpPr>
          <p:spPr bwMode="auto">
            <a:xfrm rot="3600000">
              <a:off x="683" y="1865"/>
              <a:ext cx="382" cy="270"/>
            </a:xfrm>
            <a:prstGeom prst="ellipse">
              <a:avLst/>
            </a:prstGeom>
            <a:gradFill rotWithShape="1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600700" y="4659313"/>
            <a:ext cx="2679700" cy="1676400"/>
            <a:chOff x="2320" y="2727"/>
            <a:chExt cx="1688" cy="1056"/>
          </a:xfrm>
        </p:grpSpPr>
        <p:sp>
          <p:nvSpPr>
            <p:cNvPr id="23604" name="Arc 22"/>
            <p:cNvSpPr>
              <a:spLocks/>
            </p:cNvSpPr>
            <p:nvPr/>
          </p:nvSpPr>
          <p:spPr bwMode="auto">
            <a:xfrm>
              <a:off x="2821" y="2849"/>
              <a:ext cx="675" cy="344"/>
            </a:xfrm>
            <a:custGeom>
              <a:avLst/>
              <a:gdLst>
                <a:gd name="T0" fmla="*/ 0 w 43200"/>
                <a:gd name="T1" fmla="*/ 5 h 22102"/>
                <a:gd name="T2" fmla="*/ 11 w 43200"/>
                <a:gd name="T3" fmla="*/ 5 h 22102"/>
                <a:gd name="T4" fmla="*/ 5 w 43200"/>
                <a:gd name="T5" fmla="*/ 5 h 221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02"/>
                <a:gd name="T11" fmla="*/ 43200 w 43200"/>
                <a:gd name="T12" fmla="*/ 22102 h 22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02" fill="none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102" stroke="0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Freeform 24"/>
            <p:cNvSpPr>
              <a:spLocks/>
            </p:cNvSpPr>
            <p:nvPr/>
          </p:nvSpPr>
          <p:spPr bwMode="auto">
            <a:xfrm>
              <a:off x="2320" y="3184"/>
              <a:ext cx="1688" cy="472"/>
            </a:xfrm>
            <a:custGeom>
              <a:avLst/>
              <a:gdLst>
                <a:gd name="T0" fmla="*/ 1176 w 1688"/>
                <a:gd name="T1" fmla="*/ 0 h 472"/>
                <a:gd name="T2" fmla="*/ 1176 w 1688"/>
                <a:gd name="T3" fmla="*/ 304 h 472"/>
                <a:gd name="T4" fmla="*/ 1688 w 1688"/>
                <a:gd name="T5" fmla="*/ 304 h 472"/>
                <a:gd name="T6" fmla="*/ 1688 w 1688"/>
                <a:gd name="T7" fmla="*/ 472 h 472"/>
                <a:gd name="T8" fmla="*/ 0 w 1688"/>
                <a:gd name="T9" fmla="*/ 472 h 472"/>
                <a:gd name="T10" fmla="*/ 1 w 1688"/>
                <a:gd name="T11" fmla="*/ 304 h 472"/>
                <a:gd name="T12" fmla="*/ 502 w 1688"/>
                <a:gd name="T13" fmla="*/ 304 h 472"/>
                <a:gd name="T14" fmla="*/ 502 w 1688"/>
                <a:gd name="T15" fmla="*/ 10 h 4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88"/>
                <a:gd name="T25" fmla="*/ 0 h 472"/>
                <a:gd name="T26" fmla="*/ 1688 w 1688"/>
                <a:gd name="T27" fmla="*/ 472 h 4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88" h="472">
                  <a:moveTo>
                    <a:pt x="1176" y="0"/>
                  </a:moveTo>
                  <a:lnTo>
                    <a:pt x="1176" y="304"/>
                  </a:lnTo>
                  <a:lnTo>
                    <a:pt x="1688" y="304"/>
                  </a:lnTo>
                  <a:lnTo>
                    <a:pt x="1688" y="472"/>
                  </a:lnTo>
                  <a:lnTo>
                    <a:pt x="0" y="472"/>
                  </a:lnTo>
                  <a:lnTo>
                    <a:pt x="1" y="304"/>
                  </a:lnTo>
                  <a:lnTo>
                    <a:pt x="502" y="304"/>
                  </a:lnTo>
                  <a:lnTo>
                    <a:pt x="502" y="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Oval 26"/>
            <p:cNvSpPr>
              <a:spLocks noChangeArrowheads="1"/>
            </p:cNvSpPr>
            <p:nvPr/>
          </p:nvSpPr>
          <p:spPr bwMode="auto">
            <a:xfrm>
              <a:off x="2978" y="3014"/>
              <a:ext cx="360" cy="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Line 29"/>
            <p:cNvSpPr>
              <a:spLocks noChangeShapeType="1"/>
            </p:cNvSpPr>
            <p:nvPr/>
          </p:nvSpPr>
          <p:spPr bwMode="auto">
            <a:xfrm rot="-5400000">
              <a:off x="3160" y="3163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Line 32"/>
            <p:cNvSpPr>
              <a:spLocks noChangeShapeType="1"/>
            </p:cNvSpPr>
            <p:nvPr/>
          </p:nvSpPr>
          <p:spPr bwMode="auto">
            <a:xfrm rot="-5400000">
              <a:off x="3430" y="3000"/>
              <a:ext cx="0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Line 36"/>
            <p:cNvSpPr>
              <a:spLocks noChangeShapeType="1"/>
            </p:cNvSpPr>
            <p:nvPr/>
          </p:nvSpPr>
          <p:spPr bwMode="auto">
            <a:xfrm rot="5400000" flipH="1">
              <a:off x="2884" y="3000"/>
              <a:ext cx="0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Line 38"/>
            <p:cNvSpPr>
              <a:spLocks noChangeShapeType="1"/>
            </p:cNvSpPr>
            <p:nvPr/>
          </p:nvSpPr>
          <p:spPr bwMode="auto">
            <a:xfrm rot="10800000">
              <a:off x="3160" y="3160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Line 39"/>
            <p:cNvSpPr>
              <a:spLocks noChangeShapeType="1"/>
            </p:cNvSpPr>
            <p:nvPr/>
          </p:nvSpPr>
          <p:spPr bwMode="auto">
            <a:xfrm rot="10800000">
              <a:off x="3160" y="2727"/>
              <a:ext cx="0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Line 40"/>
            <p:cNvSpPr>
              <a:spLocks noChangeShapeType="1"/>
            </p:cNvSpPr>
            <p:nvPr/>
          </p:nvSpPr>
          <p:spPr bwMode="auto">
            <a:xfrm flipH="1">
              <a:off x="3163" y="3273"/>
              <a:ext cx="0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69"/>
            <p:cNvGrpSpPr>
              <a:grpSpLocks/>
            </p:cNvGrpSpPr>
            <p:nvPr/>
          </p:nvGrpSpPr>
          <p:grpSpPr bwMode="auto">
            <a:xfrm>
              <a:off x="3578" y="3482"/>
              <a:ext cx="190" cy="174"/>
              <a:chOff x="3750" y="3810"/>
              <a:chExt cx="126" cy="174"/>
            </a:xfrm>
          </p:grpSpPr>
          <p:sp>
            <p:nvSpPr>
              <p:cNvPr id="23623" name="Line 42"/>
              <p:cNvSpPr>
                <a:spLocks noChangeShapeType="1"/>
              </p:cNvSpPr>
              <p:nvPr/>
            </p:nvSpPr>
            <p:spPr bwMode="auto">
              <a:xfrm>
                <a:off x="3750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4" name="Line 43"/>
              <p:cNvSpPr>
                <a:spLocks noChangeShapeType="1"/>
              </p:cNvSpPr>
              <p:nvPr/>
            </p:nvSpPr>
            <p:spPr bwMode="auto">
              <a:xfrm>
                <a:off x="3876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14" name="Line 44"/>
            <p:cNvSpPr>
              <a:spLocks noChangeShapeType="1"/>
            </p:cNvSpPr>
            <p:nvPr/>
          </p:nvSpPr>
          <p:spPr bwMode="auto">
            <a:xfrm rot="10800000">
              <a:off x="3673" y="3544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45"/>
            <p:cNvSpPr>
              <a:spLocks noChangeShapeType="1"/>
            </p:cNvSpPr>
            <p:nvPr/>
          </p:nvSpPr>
          <p:spPr bwMode="auto">
            <a:xfrm rot="10800000">
              <a:off x="3673" y="3363"/>
              <a:ext cx="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46"/>
            <p:cNvSpPr>
              <a:spLocks noChangeShapeType="1"/>
            </p:cNvSpPr>
            <p:nvPr/>
          </p:nvSpPr>
          <p:spPr bwMode="auto">
            <a:xfrm flipH="1">
              <a:off x="3673" y="3621"/>
              <a:ext cx="0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2546" y="3482"/>
              <a:ext cx="190" cy="174"/>
              <a:chOff x="2604" y="3810"/>
              <a:chExt cx="126" cy="174"/>
            </a:xfrm>
          </p:grpSpPr>
          <p:sp>
            <p:nvSpPr>
              <p:cNvPr id="23621" name="Line 48"/>
              <p:cNvSpPr>
                <a:spLocks noChangeShapeType="1"/>
              </p:cNvSpPr>
              <p:nvPr/>
            </p:nvSpPr>
            <p:spPr bwMode="auto">
              <a:xfrm>
                <a:off x="2604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2" name="Line 49"/>
              <p:cNvSpPr>
                <a:spLocks noChangeShapeType="1"/>
              </p:cNvSpPr>
              <p:nvPr/>
            </p:nvSpPr>
            <p:spPr bwMode="auto">
              <a:xfrm>
                <a:off x="2730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18" name="Line 50"/>
            <p:cNvSpPr>
              <a:spLocks noChangeShapeType="1"/>
            </p:cNvSpPr>
            <p:nvPr/>
          </p:nvSpPr>
          <p:spPr bwMode="auto">
            <a:xfrm rot="10800000">
              <a:off x="2641" y="3544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9" name="Line 51"/>
            <p:cNvSpPr>
              <a:spLocks noChangeShapeType="1"/>
            </p:cNvSpPr>
            <p:nvPr/>
          </p:nvSpPr>
          <p:spPr bwMode="auto">
            <a:xfrm rot="10800000">
              <a:off x="2641" y="3363"/>
              <a:ext cx="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0" name="Line 52"/>
            <p:cNvSpPr>
              <a:spLocks noChangeShapeType="1"/>
            </p:cNvSpPr>
            <p:nvPr/>
          </p:nvSpPr>
          <p:spPr bwMode="auto">
            <a:xfrm flipH="1">
              <a:off x="2641" y="3621"/>
              <a:ext cx="0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6" name="Text Box 125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Object that requires only </a:t>
            </a:r>
            <a:r>
              <a:rPr lang="en-US" sz="40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two</a:t>
            </a:r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-view</a:t>
            </a:r>
          </a:p>
        </p:txBody>
      </p:sp>
      <p:sp>
        <p:nvSpPr>
          <p:cNvPr id="23557" name="Text Box 126"/>
          <p:cNvSpPr txBox="1">
            <a:spLocks noChangeArrowheads="1"/>
          </p:cNvSpPr>
          <p:nvPr/>
        </p:nvSpPr>
        <p:spPr bwMode="auto">
          <a:xfrm>
            <a:off x="2447926" y="1047751"/>
            <a:ext cx="2830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EAEAEA"/>
                </a:solidFill>
              </a:rPr>
              <a:t>Identical view exists.</a:t>
            </a:r>
            <a:endParaRPr lang="th-TH" sz="2400">
              <a:solidFill>
                <a:srgbClr val="EAEAEA"/>
              </a:solidFill>
            </a:endParaRPr>
          </a:p>
        </p:txBody>
      </p:sp>
      <p:sp>
        <p:nvSpPr>
          <p:cNvPr id="23558" name="Rectangle 127"/>
          <p:cNvSpPr>
            <a:spLocks noChangeArrowheads="1"/>
          </p:cNvSpPr>
          <p:nvPr/>
        </p:nvSpPr>
        <p:spPr bwMode="auto">
          <a:xfrm>
            <a:off x="2133600" y="1130300"/>
            <a:ext cx="215900" cy="2159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C8C8C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79" name="Text Box 131"/>
          <p:cNvSpPr txBox="1">
            <a:spLocks noChangeArrowheads="1"/>
          </p:cNvSpPr>
          <p:nvPr/>
        </p:nvSpPr>
        <p:spPr bwMode="auto">
          <a:xfrm>
            <a:off x="1927226" y="2430464"/>
            <a:ext cx="1547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 1</a:t>
            </a:r>
            <a:endParaRPr lang="th-TH" sz="2400" b="1">
              <a:solidFill>
                <a:srgbClr val="3333CC"/>
              </a:solidFill>
            </a:endParaRPr>
          </a:p>
        </p:txBody>
      </p:sp>
      <p:grpSp>
        <p:nvGrpSpPr>
          <p:cNvPr id="6" name="Group 139"/>
          <p:cNvGrpSpPr>
            <a:grpSpLocks/>
          </p:cNvGrpSpPr>
          <p:nvPr/>
        </p:nvGrpSpPr>
        <p:grpSpPr bwMode="auto">
          <a:xfrm>
            <a:off x="5476875" y="2887663"/>
            <a:ext cx="2909888" cy="1352550"/>
            <a:chOff x="2242" y="1611"/>
            <a:chExt cx="1833" cy="852"/>
          </a:xfrm>
        </p:grpSpPr>
        <p:sp>
          <p:nvSpPr>
            <p:cNvPr id="23578" name="Arc 55"/>
            <p:cNvSpPr>
              <a:spLocks/>
            </p:cNvSpPr>
            <p:nvPr/>
          </p:nvSpPr>
          <p:spPr bwMode="auto">
            <a:xfrm rot="-5400000">
              <a:off x="2162" y="1885"/>
              <a:ext cx="641" cy="326"/>
            </a:xfrm>
            <a:custGeom>
              <a:avLst/>
              <a:gdLst>
                <a:gd name="T0" fmla="*/ 0 w 43200"/>
                <a:gd name="T1" fmla="*/ 5 h 22102"/>
                <a:gd name="T2" fmla="*/ 10 w 43200"/>
                <a:gd name="T3" fmla="*/ 5 h 22102"/>
                <a:gd name="T4" fmla="*/ 5 w 43200"/>
                <a:gd name="T5" fmla="*/ 5 h 221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02"/>
                <a:gd name="T11" fmla="*/ 43200 w 43200"/>
                <a:gd name="T12" fmla="*/ 22102 h 22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02" fill="none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102" stroke="0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56"/>
            <p:cNvSpPr>
              <a:spLocks noChangeShapeType="1"/>
            </p:cNvSpPr>
            <p:nvPr/>
          </p:nvSpPr>
          <p:spPr bwMode="auto">
            <a:xfrm flipV="1">
              <a:off x="2831" y="1723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Arc 58"/>
            <p:cNvSpPr>
              <a:spLocks/>
            </p:cNvSpPr>
            <p:nvPr/>
          </p:nvSpPr>
          <p:spPr bwMode="auto">
            <a:xfrm rot="5400000" flipH="1">
              <a:off x="3518" y="1885"/>
              <a:ext cx="641" cy="326"/>
            </a:xfrm>
            <a:custGeom>
              <a:avLst/>
              <a:gdLst>
                <a:gd name="T0" fmla="*/ 0 w 43200"/>
                <a:gd name="T1" fmla="*/ 5 h 22102"/>
                <a:gd name="T2" fmla="*/ 10 w 43200"/>
                <a:gd name="T3" fmla="*/ 5 h 22102"/>
                <a:gd name="T4" fmla="*/ 5 w 43200"/>
                <a:gd name="T5" fmla="*/ 5 h 221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02"/>
                <a:gd name="T11" fmla="*/ 43200 w 43200"/>
                <a:gd name="T12" fmla="*/ 22102 h 22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02" fill="none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102" stroke="0" extrusionOk="0">
                  <a:moveTo>
                    <a:pt x="5" y="22102"/>
                  </a:moveTo>
                  <a:cubicBezTo>
                    <a:pt x="1" y="21934"/>
                    <a:pt x="0" y="2176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59"/>
            <p:cNvSpPr>
              <a:spLocks noChangeShapeType="1"/>
            </p:cNvSpPr>
            <p:nvPr/>
          </p:nvSpPr>
          <p:spPr bwMode="auto">
            <a:xfrm>
              <a:off x="2636" y="1727"/>
              <a:ext cx="1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60"/>
            <p:cNvSpPr>
              <a:spLocks noChangeShapeType="1"/>
            </p:cNvSpPr>
            <p:nvPr/>
          </p:nvSpPr>
          <p:spPr bwMode="auto">
            <a:xfrm>
              <a:off x="2636" y="2369"/>
              <a:ext cx="1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61"/>
            <p:cNvSpPr>
              <a:spLocks noChangeShapeType="1"/>
            </p:cNvSpPr>
            <p:nvPr/>
          </p:nvSpPr>
          <p:spPr bwMode="auto">
            <a:xfrm flipV="1">
              <a:off x="3497" y="1726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Oval 64"/>
            <p:cNvSpPr>
              <a:spLocks noChangeArrowheads="1"/>
            </p:cNvSpPr>
            <p:nvPr/>
          </p:nvSpPr>
          <p:spPr bwMode="auto">
            <a:xfrm>
              <a:off x="3574" y="1953"/>
              <a:ext cx="190" cy="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Oval 65"/>
            <p:cNvSpPr>
              <a:spLocks noChangeArrowheads="1"/>
            </p:cNvSpPr>
            <p:nvPr/>
          </p:nvSpPr>
          <p:spPr bwMode="auto">
            <a:xfrm>
              <a:off x="2548" y="1950"/>
              <a:ext cx="190" cy="1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Line 78"/>
            <p:cNvSpPr>
              <a:spLocks noChangeShapeType="1"/>
            </p:cNvSpPr>
            <p:nvPr/>
          </p:nvSpPr>
          <p:spPr bwMode="auto">
            <a:xfrm flipV="1">
              <a:off x="3338" y="1718"/>
              <a:ext cx="0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81"/>
            <p:cNvSpPr>
              <a:spLocks noChangeShapeType="1"/>
            </p:cNvSpPr>
            <p:nvPr/>
          </p:nvSpPr>
          <p:spPr bwMode="auto">
            <a:xfrm rot="10800000">
              <a:off x="3163" y="2032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82"/>
            <p:cNvSpPr>
              <a:spLocks noChangeShapeType="1"/>
            </p:cNvSpPr>
            <p:nvPr/>
          </p:nvSpPr>
          <p:spPr bwMode="auto">
            <a:xfrm rot="10800000">
              <a:off x="3163" y="1611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83"/>
            <p:cNvSpPr>
              <a:spLocks noChangeShapeType="1"/>
            </p:cNvSpPr>
            <p:nvPr/>
          </p:nvSpPr>
          <p:spPr bwMode="auto">
            <a:xfrm flipH="1">
              <a:off x="3163" y="2139"/>
              <a:ext cx="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84"/>
            <p:cNvSpPr>
              <a:spLocks noChangeShapeType="1"/>
            </p:cNvSpPr>
            <p:nvPr/>
          </p:nvSpPr>
          <p:spPr bwMode="auto">
            <a:xfrm rot="10800000">
              <a:off x="3673" y="2026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85"/>
            <p:cNvSpPr>
              <a:spLocks noChangeShapeType="1"/>
            </p:cNvSpPr>
            <p:nvPr/>
          </p:nvSpPr>
          <p:spPr bwMode="auto">
            <a:xfrm rot="10800000">
              <a:off x="3673" y="1662"/>
              <a:ext cx="0" cy="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86"/>
            <p:cNvSpPr>
              <a:spLocks noChangeShapeType="1"/>
            </p:cNvSpPr>
            <p:nvPr/>
          </p:nvSpPr>
          <p:spPr bwMode="auto">
            <a:xfrm flipH="1">
              <a:off x="3673" y="2103"/>
              <a:ext cx="0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87"/>
            <p:cNvSpPr>
              <a:spLocks noChangeShapeType="1"/>
            </p:cNvSpPr>
            <p:nvPr/>
          </p:nvSpPr>
          <p:spPr bwMode="auto">
            <a:xfrm rot="5400000">
              <a:off x="3673" y="2026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88"/>
            <p:cNvSpPr>
              <a:spLocks noChangeShapeType="1"/>
            </p:cNvSpPr>
            <p:nvPr/>
          </p:nvSpPr>
          <p:spPr bwMode="auto">
            <a:xfrm rot="5400000">
              <a:off x="3567" y="1996"/>
              <a:ext cx="0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89"/>
            <p:cNvSpPr>
              <a:spLocks noChangeShapeType="1"/>
            </p:cNvSpPr>
            <p:nvPr/>
          </p:nvSpPr>
          <p:spPr bwMode="auto">
            <a:xfrm rot="16200000" flipH="1">
              <a:off x="3901" y="1875"/>
              <a:ext cx="0" cy="3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97"/>
            <p:cNvGrpSpPr>
              <a:grpSpLocks/>
            </p:cNvGrpSpPr>
            <p:nvPr/>
          </p:nvGrpSpPr>
          <p:grpSpPr bwMode="auto">
            <a:xfrm flipH="1">
              <a:off x="2242" y="1657"/>
              <a:ext cx="561" cy="768"/>
              <a:chOff x="3752" y="2302"/>
              <a:chExt cx="561" cy="768"/>
            </a:xfrm>
          </p:grpSpPr>
          <p:sp>
            <p:nvSpPr>
              <p:cNvPr id="23598" name="Line 91"/>
              <p:cNvSpPr>
                <a:spLocks noChangeShapeType="1"/>
              </p:cNvSpPr>
              <p:nvPr/>
            </p:nvSpPr>
            <p:spPr bwMode="auto">
              <a:xfrm rot="10800000">
                <a:off x="3911" y="2666"/>
                <a:ext cx="0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Line 92"/>
              <p:cNvSpPr>
                <a:spLocks noChangeShapeType="1"/>
              </p:cNvSpPr>
              <p:nvPr/>
            </p:nvSpPr>
            <p:spPr bwMode="auto">
              <a:xfrm rot="10800000">
                <a:off x="3911" y="2302"/>
                <a:ext cx="0" cy="3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Line 93"/>
              <p:cNvSpPr>
                <a:spLocks noChangeShapeType="1"/>
              </p:cNvSpPr>
              <p:nvPr/>
            </p:nvSpPr>
            <p:spPr bwMode="auto">
              <a:xfrm flipH="1">
                <a:off x="3911" y="2743"/>
                <a:ext cx="0" cy="3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94"/>
              <p:cNvSpPr>
                <a:spLocks noChangeShapeType="1"/>
              </p:cNvSpPr>
              <p:nvPr/>
            </p:nvSpPr>
            <p:spPr bwMode="auto">
              <a:xfrm rot="5400000">
                <a:off x="3911" y="2666"/>
                <a:ext cx="0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95"/>
              <p:cNvSpPr>
                <a:spLocks noChangeShapeType="1"/>
              </p:cNvSpPr>
              <p:nvPr/>
            </p:nvSpPr>
            <p:spPr bwMode="auto">
              <a:xfrm rot="5400000">
                <a:off x="3805" y="2636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Line 96"/>
              <p:cNvSpPr>
                <a:spLocks noChangeShapeType="1"/>
              </p:cNvSpPr>
              <p:nvPr/>
            </p:nvSpPr>
            <p:spPr bwMode="auto">
              <a:xfrm rot="16200000" flipH="1">
                <a:off x="4139" y="2515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97" name="Line 132"/>
            <p:cNvSpPr>
              <a:spLocks noChangeShapeType="1"/>
            </p:cNvSpPr>
            <p:nvPr/>
          </p:nvSpPr>
          <p:spPr bwMode="auto">
            <a:xfrm flipV="1">
              <a:off x="2978" y="1718"/>
              <a:ext cx="0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7"/>
          <p:cNvGrpSpPr>
            <a:grpSpLocks/>
          </p:cNvGrpSpPr>
          <p:nvPr/>
        </p:nvGrpSpPr>
        <p:grpSpPr bwMode="auto">
          <a:xfrm>
            <a:off x="8601075" y="4856164"/>
            <a:ext cx="1352550" cy="1450975"/>
            <a:chOff x="4210" y="2851"/>
            <a:chExt cx="852" cy="914"/>
          </a:xfrm>
        </p:grpSpPr>
        <p:sp>
          <p:nvSpPr>
            <p:cNvPr id="23565" name="Rectangle 98"/>
            <p:cNvSpPr>
              <a:spLocks noChangeArrowheads="1"/>
            </p:cNvSpPr>
            <p:nvPr/>
          </p:nvSpPr>
          <p:spPr bwMode="auto">
            <a:xfrm>
              <a:off x="4311" y="2851"/>
              <a:ext cx="642" cy="80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104"/>
            <p:cNvSpPr>
              <a:spLocks noChangeShapeType="1"/>
            </p:cNvSpPr>
            <p:nvPr/>
          </p:nvSpPr>
          <p:spPr bwMode="auto">
            <a:xfrm rot="5400000" flipV="1">
              <a:off x="4640" y="3048"/>
              <a:ext cx="0" cy="6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07"/>
            <p:cNvSpPr>
              <a:spLocks noChangeShapeType="1"/>
            </p:cNvSpPr>
            <p:nvPr/>
          </p:nvSpPr>
          <p:spPr bwMode="auto">
            <a:xfrm rot="-5400000">
              <a:off x="4606" y="3162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08"/>
            <p:cNvSpPr>
              <a:spLocks noChangeShapeType="1"/>
            </p:cNvSpPr>
            <p:nvPr/>
          </p:nvSpPr>
          <p:spPr bwMode="auto">
            <a:xfrm rot="-5400000">
              <a:off x="4873" y="3008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09"/>
            <p:cNvSpPr>
              <a:spLocks noChangeShapeType="1"/>
            </p:cNvSpPr>
            <p:nvPr/>
          </p:nvSpPr>
          <p:spPr bwMode="auto">
            <a:xfrm rot="5400000" flipH="1">
              <a:off x="4372" y="3035"/>
              <a:ext cx="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11"/>
            <p:cNvSpPr>
              <a:spLocks noChangeShapeType="1"/>
            </p:cNvSpPr>
            <p:nvPr/>
          </p:nvSpPr>
          <p:spPr bwMode="auto">
            <a:xfrm>
              <a:off x="4310" y="3487"/>
              <a:ext cx="6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13"/>
            <p:cNvGrpSpPr>
              <a:grpSpLocks/>
            </p:cNvGrpSpPr>
            <p:nvPr/>
          </p:nvGrpSpPr>
          <p:grpSpPr bwMode="auto">
            <a:xfrm>
              <a:off x="4540" y="3482"/>
              <a:ext cx="190" cy="174"/>
              <a:chOff x="3750" y="3810"/>
              <a:chExt cx="126" cy="174"/>
            </a:xfrm>
          </p:grpSpPr>
          <p:sp>
            <p:nvSpPr>
              <p:cNvPr id="23576" name="Line 114"/>
              <p:cNvSpPr>
                <a:spLocks noChangeShapeType="1"/>
              </p:cNvSpPr>
              <p:nvPr/>
            </p:nvSpPr>
            <p:spPr bwMode="auto">
              <a:xfrm>
                <a:off x="3750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7" name="Line 115"/>
              <p:cNvSpPr>
                <a:spLocks noChangeShapeType="1"/>
              </p:cNvSpPr>
              <p:nvPr/>
            </p:nvSpPr>
            <p:spPr bwMode="auto">
              <a:xfrm>
                <a:off x="3876" y="3810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72" name="Line 116"/>
            <p:cNvSpPr>
              <a:spLocks noChangeShapeType="1"/>
            </p:cNvSpPr>
            <p:nvPr/>
          </p:nvSpPr>
          <p:spPr bwMode="auto">
            <a:xfrm rot="10800000">
              <a:off x="4635" y="3544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117"/>
            <p:cNvSpPr>
              <a:spLocks noChangeShapeType="1"/>
            </p:cNvSpPr>
            <p:nvPr/>
          </p:nvSpPr>
          <p:spPr bwMode="auto">
            <a:xfrm rot="10800000">
              <a:off x="4635" y="336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118"/>
            <p:cNvSpPr>
              <a:spLocks noChangeShapeType="1"/>
            </p:cNvSpPr>
            <p:nvPr/>
          </p:nvSpPr>
          <p:spPr bwMode="auto">
            <a:xfrm flipH="1">
              <a:off x="4635" y="3621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133"/>
            <p:cNvSpPr>
              <a:spLocks noChangeShapeType="1"/>
            </p:cNvSpPr>
            <p:nvPr/>
          </p:nvSpPr>
          <p:spPr bwMode="auto">
            <a:xfrm rot="5400000" flipV="1">
              <a:off x="4643" y="2688"/>
              <a:ext cx="0" cy="6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2" name="Text Box 134"/>
          <p:cNvSpPr txBox="1">
            <a:spLocks noChangeArrowheads="1"/>
          </p:cNvSpPr>
          <p:nvPr/>
        </p:nvSpPr>
        <p:spPr bwMode="auto">
          <a:xfrm>
            <a:off x="2422526" y="1490664"/>
            <a:ext cx="708873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The 3</a:t>
            </a:r>
            <a:r>
              <a:rPr lang="en-US" sz="2400" baseline="30000"/>
              <a:t>rd</a:t>
            </a:r>
            <a:r>
              <a:rPr lang="en-US" sz="2400"/>
              <a:t> view has </a:t>
            </a:r>
            <a:r>
              <a:rPr lang="en-US" sz="2400">
                <a:solidFill>
                  <a:srgbClr val="FF3300"/>
                </a:solidFill>
              </a:rPr>
              <a:t>no</a:t>
            </a:r>
            <a:r>
              <a:rPr lang="en-US" sz="2400"/>
              <a:t> significant contours of the object.</a:t>
            </a:r>
          </a:p>
          <a:p>
            <a:pPr>
              <a:lnSpc>
                <a:spcPct val="120000"/>
              </a:lnSpc>
            </a:pPr>
            <a:r>
              <a:rPr lang="en-US" sz="2400"/>
              <a:t>(provides no additional information)</a:t>
            </a:r>
            <a:endParaRPr lang="th-TH" sz="2400"/>
          </a:p>
        </p:txBody>
      </p:sp>
      <p:sp>
        <p:nvSpPr>
          <p:cNvPr id="23563" name="Rectangle 135"/>
          <p:cNvSpPr>
            <a:spLocks noChangeArrowheads="1"/>
          </p:cNvSpPr>
          <p:nvPr/>
        </p:nvSpPr>
        <p:spPr bwMode="auto">
          <a:xfrm>
            <a:off x="2133600" y="1638300"/>
            <a:ext cx="215900" cy="2159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36"/>
          <p:cNvSpPr>
            <a:spLocks noChangeShapeType="1"/>
          </p:cNvSpPr>
          <p:nvPr/>
        </p:nvSpPr>
        <p:spPr bwMode="auto">
          <a:xfrm>
            <a:off x="2095500" y="2400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28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1820864" y="3487739"/>
            <a:ext cx="2624137" cy="2395537"/>
            <a:chOff x="219" y="1933"/>
            <a:chExt cx="1740" cy="1590"/>
          </a:xfrm>
        </p:grpSpPr>
        <p:sp>
          <p:nvSpPr>
            <p:cNvPr id="24644" name="Freeform 14"/>
            <p:cNvSpPr>
              <a:spLocks/>
            </p:cNvSpPr>
            <p:nvPr/>
          </p:nvSpPr>
          <p:spPr bwMode="auto">
            <a:xfrm>
              <a:off x="219" y="1933"/>
              <a:ext cx="1740" cy="1038"/>
            </a:xfrm>
            <a:custGeom>
              <a:avLst/>
              <a:gdLst>
                <a:gd name="T0" fmla="*/ 1032 w 1740"/>
                <a:gd name="T1" fmla="*/ 1035 h 1038"/>
                <a:gd name="T2" fmla="*/ 0 w 1740"/>
                <a:gd name="T3" fmla="*/ 439 h 1038"/>
                <a:gd name="T4" fmla="*/ 0 w 1740"/>
                <a:gd name="T5" fmla="*/ 348 h 1038"/>
                <a:gd name="T6" fmla="*/ 603 w 1740"/>
                <a:gd name="T7" fmla="*/ 0 h 1038"/>
                <a:gd name="T8" fmla="*/ 720 w 1740"/>
                <a:gd name="T9" fmla="*/ 0 h 1038"/>
                <a:gd name="T10" fmla="*/ 1740 w 1740"/>
                <a:gd name="T11" fmla="*/ 589 h 1038"/>
                <a:gd name="T12" fmla="*/ 1740 w 1740"/>
                <a:gd name="T13" fmla="*/ 681 h 1038"/>
                <a:gd name="T14" fmla="*/ 1538 w 1740"/>
                <a:gd name="T15" fmla="*/ 804 h 1038"/>
                <a:gd name="T16" fmla="*/ 1194 w 1740"/>
                <a:gd name="T17" fmla="*/ 605 h 1038"/>
                <a:gd name="T18" fmla="*/ 1006 w 1740"/>
                <a:gd name="T19" fmla="*/ 714 h 1038"/>
                <a:gd name="T20" fmla="*/ 1353 w 1740"/>
                <a:gd name="T21" fmla="*/ 914 h 1038"/>
                <a:gd name="T22" fmla="*/ 1139 w 1740"/>
                <a:gd name="T23" fmla="*/ 1038 h 1038"/>
                <a:gd name="T24" fmla="*/ 1032 w 1740"/>
                <a:gd name="T25" fmla="*/ 1035 h 10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40"/>
                <a:gd name="T40" fmla="*/ 0 h 1038"/>
                <a:gd name="T41" fmla="*/ 1740 w 1740"/>
                <a:gd name="T42" fmla="*/ 1038 h 10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40" h="1038">
                  <a:moveTo>
                    <a:pt x="1032" y="1035"/>
                  </a:moveTo>
                  <a:lnTo>
                    <a:pt x="0" y="439"/>
                  </a:lnTo>
                  <a:lnTo>
                    <a:pt x="0" y="348"/>
                  </a:lnTo>
                  <a:lnTo>
                    <a:pt x="603" y="0"/>
                  </a:lnTo>
                  <a:lnTo>
                    <a:pt x="720" y="0"/>
                  </a:lnTo>
                  <a:lnTo>
                    <a:pt x="1740" y="589"/>
                  </a:lnTo>
                  <a:lnTo>
                    <a:pt x="1740" y="681"/>
                  </a:lnTo>
                  <a:lnTo>
                    <a:pt x="1538" y="804"/>
                  </a:lnTo>
                  <a:lnTo>
                    <a:pt x="1194" y="605"/>
                  </a:lnTo>
                  <a:lnTo>
                    <a:pt x="1006" y="714"/>
                  </a:lnTo>
                  <a:lnTo>
                    <a:pt x="1353" y="914"/>
                  </a:lnTo>
                  <a:lnTo>
                    <a:pt x="1139" y="1038"/>
                  </a:lnTo>
                  <a:lnTo>
                    <a:pt x="1032" y="1035"/>
                  </a:lnTo>
                  <a:close/>
                </a:path>
              </a:pathLst>
            </a:custGeom>
            <a:solidFill>
              <a:srgbClr val="33CC33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Freeform 17"/>
            <p:cNvSpPr>
              <a:spLocks/>
            </p:cNvSpPr>
            <p:nvPr/>
          </p:nvSpPr>
          <p:spPr bwMode="auto">
            <a:xfrm>
              <a:off x="1248" y="2965"/>
              <a:ext cx="117" cy="186"/>
            </a:xfrm>
            <a:custGeom>
              <a:avLst/>
              <a:gdLst>
                <a:gd name="T0" fmla="*/ 0 w 117"/>
                <a:gd name="T1" fmla="*/ 0 h 186"/>
                <a:gd name="T2" fmla="*/ 117 w 117"/>
                <a:gd name="T3" fmla="*/ 0 h 186"/>
                <a:gd name="T4" fmla="*/ 117 w 117"/>
                <a:gd name="T5" fmla="*/ 186 h 186"/>
                <a:gd name="T6" fmla="*/ 0 w 117"/>
                <a:gd name="T7" fmla="*/ 186 h 186"/>
                <a:gd name="T8" fmla="*/ 0 w 117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86"/>
                <a:gd name="T17" fmla="*/ 117 w 117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86">
                  <a:moveTo>
                    <a:pt x="0" y="0"/>
                  </a:moveTo>
                  <a:lnTo>
                    <a:pt x="117" y="0"/>
                  </a:lnTo>
                  <a:lnTo>
                    <a:pt x="117" y="186"/>
                  </a:lnTo>
                  <a:lnTo>
                    <a:pt x="0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33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Freeform 18"/>
            <p:cNvSpPr>
              <a:spLocks/>
            </p:cNvSpPr>
            <p:nvPr/>
          </p:nvSpPr>
          <p:spPr bwMode="auto">
            <a:xfrm>
              <a:off x="1242" y="3337"/>
              <a:ext cx="117" cy="186"/>
            </a:xfrm>
            <a:custGeom>
              <a:avLst/>
              <a:gdLst>
                <a:gd name="T0" fmla="*/ 0 w 117"/>
                <a:gd name="T1" fmla="*/ 0 h 186"/>
                <a:gd name="T2" fmla="*/ 117 w 117"/>
                <a:gd name="T3" fmla="*/ 0 h 186"/>
                <a:gd name="T4" fmla="*/ 117 w 117"/>
                <a:gd name="T5" fmla="*/ 186 h 186"/>
                <a:gd name="T6" fmla="*/ 0 w 117"/>
                <a:gd name="T7" fmla="*/ 186 h 186"/>
                <a:gd name="T8" fmla="*/ 0 w 117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86"/>
                <a:gd name="T17" fmla="*/ 117 w 117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86">
                  <a:moveTo>
                    <a:pt x="0" y="0"/>
                  </a:moveTo>
                  <a:lnTo>
                    <a:pt x="117" y="0"/>
                  </a:lnTo>
                  <a:lnTo>
                    <a:pt x="117" y="186"/>
                  </a:lnTo>
                  <a:lnTo>
                    <a:pt x="0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33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Freeform 19"/>
            <p:cNvSpPr>
              <a:spLocks/>
            </p:cNvSpPr>
            <p:nvPr/>
          </p:nvSpPr>
          <p:spPr bwMode="auto">
            <a:xfrm>
              <a:off x="1362" y="2845"/>
              <a:ext cx="207" cy="306"/>
            </a:xfrm>
            <a:custGeom>
              <a:avLst/>
              <a:gdLst>
                <a:gd name="T0" fmla="*/ 0 w 207"/>
                <a:gd name="T1" fmla="*/ 120 h 306"/>
                <a:gd name="T2" fmla="*/ 207 w 207"/>
                <a:gd name="T3" fmla="*/ 0 h 306"/>
                <a:gd name="T4" fmla="*/ 207 w 207"/>
                <a:gd name="T5" fmla="*/ 186 h 306"/>
                <a:gd name="T6" fmla="*/ 0 w 207"/>
                <a:gd name="T7" fmla="*/ 306 h 306"/>
                <a:gd name="T8" fmla="*/ 0 w 207"/>
                <a:gd name="T9" fmla="*/ 12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7"/>
                <a:gd name="T16" fmla="*/ 0 h 306"/>
                <a:gd name="T17" fmla="*/ 207 w 207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7" h="306">
                  <a:moveTo>
                    <a:pt x="0" y="120"/>
                  </a:moveTo>
                  <a:lnTo>
                    <a:pt x="207" y="0"/>
                  </a:lnTo>
                  <a:lnTo>
                    <a:pt x="207" y="186"/>
                  </a:lnTo>
                  <a:lnTo>
                    <a:pt x="0" y="30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Freeform 20"/>
            <p:cNvSpPr>
              <a:spLocks/>
            </p:cNvSpPr>
            <p:nvPr/>
          </p:nvSpPr>
          <p:spPr bwMode="auto">
            <a:xfrm>
              <a:off x="1755" y="2614"/>
              <a:ext cx="201" cy="309"/>
            </a:xfrm>
            <a:custGeom>
              <a:avLst/>
              <a:gdLst>
                <a:gd name="T0" fmla="*/ 0 w 201"/>
                <a:gd name="T1" fmla="*/ 123 h 309"/>
                <a:gd name="T2" fmla="*/ 201 w 201"/>
                <a:gd name="T3" fmla="*/ 0 h 309"/>
                <a:gd name="T4" fmla="*/ 198 w 201"/>
                <a:gd name="T5" fmla="*/ 189 h 309"/>
                <a:gd name="T6" fmla="*/ 0 w 201"/>
                <a:gd name="T7" fmla="*/ 309 h 309"/>
                <a:gd name="T8" fmla="*/ 0 w 201"/>
                <a:gd name="T9" fmla="*/ 12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309"/>
                <a:gd name="T17" fmla="*/ 201 w 20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309">
                  <a:moveTo>
                    <a:pt x="0" y="123"/>
                  </a:moveTo>
                  <a:lnTo>
                    <a:pt x="201" y="0"/>
                  </a:lnTo>
                  <a:lnTo>
                    <a:pt x="198" y="189"/>
                  </a:lnTo>
                  <a:lnTo>
                    <a:pt x="0" y="309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Freeform 21"/>
            <p:cNvSpPr>
              <a:spLocks/>
            </p:cNvSpPr>
            <p:nvPr/>
          </p:nvSpPr>
          <p:spPr bwMode="auto">
            <a:xfrm>
              <a:off x="1413" y="2536"/>
              <a:ext cx="342" cy="387"/>
            </a:xfrm>
            <a:custGeom>
              <a:avLst/>
              <a:gdLst>
                <a:gd name="T0" fmla="*/ 342 w 342"/>
                <a:gd name="T1" fmla="*/ 387 h 387"/>
                <a:gd name="T2" fmla="*/ 0 w 342"/>
                <a:gd name="T3" fmla="*/ 186 h 387"/>
                <a:gd name="T4" fmla="*/ 0 w 342"/>
                <a:gd name="T5" fmla="*/ 0 h 387"/>
                <a:gd name="T6" fmla="*/ 342 w 342"/>
                <a:gd name="T7" fmla="*/ 197 h 387"/>
                <a:gd name="T8" fmla="*/ 342 w 342"/>
                <a:gd name="T9" fmla="*/ 387 h 3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87"/>
                <a:gd name="T17" fmla="*/ 342 w 342"/>
                <a:gd name="T18" fmla="*/ 387 h 3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87">
                  <a:moveTo>
                    <a:pt x="342" y="387"/>
                  </a:moveTo>
                  <a:lnTo>
                    <a:pt x="0" y="186"/>
                  </a:lnTo>
                  <a:lnTo>
                    <a:pt x="0" y="0"/>
                  </a:lnTo>
                  <a:lnTo>
                    <a:pt x="342" y="197"/>
                  </a:lnTo>
                  <a:lnTo>
                    <a:pt x="342" y="387"/>
                  </a:lnTo>
                  <a:close/>
                </a:path>
              </a:pathLst>
            </a:custGeom>
            <a:solidFill>
              <a:srgbClr val="339933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Freeform 22"/>
            <p:cNvSpPr>
              <a:spLocks/>
            </p:cNvSpPr>
            <p:nvPr/>
          </p:nvSpPr>
          <p:spPr bwMode="auto">
            <a:xfrm>
              <a:off x="1218" y="2533"/>
              <a:ext cx="195" cy="205"/>
            </a:xfrm>
            <a:custGeom>
              <a:avLst/>
              <a:gdLst>
                <a:gd name="T0" fmla="*/ 195 w 195"/>
                <a:gd name="T1" fmla="*/ 186 h 205"/>
                <a:gd name="T2" fmla="*/ 162 w 195"/>
                <a:gd name="T3" fmla="*/ 205 h 205"/>
                <a:gd name="T4" fmla="*/ 0 w 195"/>
                <a:gd name="T5" fmla="*/ 111 h 205"/>
                <a:gd name="T6" fmla="*/ 195 w 195"/>
                <a:gd name="T7" fmla="*/ 0 h 205"/>
                <a:gd name="T8" fmla="*/ 195 w 195"/>
                <a:gd name="T9" fmla="*/ 186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205"/>
                <a:gd name="T17" fmla="*/ 195 w 19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205">
                  <a:moveTo>
                    <a:pt x="195" y="186"/>
                  </a:moveTo>
                  <a:lnTo>
                    <a:pt x="162" y="205"/>
                  </a:lnTo>
                  <a:lnTo>
                    <a:pt x="0" y="111"/>
                  </a:lnTo>
                  <a:lnTo>
                    <a:pt x="195" y="0"/>
                  </a:lnTo>
                  <a:lnTo>
                    <a:pt x="195" y="186"/>
                  </a:lnTo>
                  <a:close/>
                </a:path>
              </a:pathLst>
            </a:custGeom>
            <a:solidFill>
              <a:srgbClr val="0066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Freeform 24"/>
            <p:cNvSpPr>
              <a:spLocks/>
            </p:cNvSpPr>
            <p:nvPr/>
          </p:nvSpPr>
          <p:spPr bwMode="auto">
            <a:xfrm>
              <a:off x="738" y="2860"/>
              <a:ext cx="171" cy="186"/>
            </a:xfrm>
            <a:custGeom>
              <a:avLst/>
              <a:gdLst>
                <a:gd name="T0" fmla="*/ 0 w 171"/>
                <a:gd name="T1" fmla="*/ 0 h 186"/>
                <a:gd name="T2" fmla="*/ 0 w 171"/>
                <a:gd name="T3" fmla="*/ 186 h 186"/>
                <a:gd name="T4" fmla="*/ 171 w 171"/>
                <a:gd name="T5" fmla="*/ 93 h 186"/>
                <a:gd name="T6" fmla="*/ 0 w 171"/>
                <a:gd name="T7" fmla="*/ 0 h 1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86"/>
                <a:gd name="T14" fmla="*/ 171 w 171"/>
                <a:gd name="T15" fmla="*/ 186 h 1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86">
                  <a:moveTo>
                    <a:pt x="0" y="0"/>
                  </a:moveTo>
                  <a:lnTo>
                    <a:pt x="0" y="186"/>
                  </a:lnTo>
                  <a:lnTo>
                    <a:pt x="171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Freeform 16"/>
            <p:cNvSpPr>
              <a:spLocks/>
            </p:cNvSpPr>
            <p:nvPr/>
          </p:nvSpPr>
          <p:spPr bwMode="auto">
            <a:xfrm>
              <a:off x="219" y="2371"/>
              <a:ext cx="1032" cy="1149"/>
            </a:xfrm>
            <a:custGeom>
              <a:avLst/>
              <a:gdLst>
                <a:gd name="T0" fmla="*/ 0 w 1032"/>
                <a:gd name="T1" fmla="*/ 0 h 1149"/>
                <a:gd name="T2" fmla="*/ 0 w 1032"/>
                <a:gd name="T3" fmla="*/ 552 h 1149"/>
                <a:gd name="T4" fmla="*/ 1023 w 1032"/>
                <a:gd name="T5" fmla="*/ 1149 h 1149"/>
                <a:gd name="T6" fmla="*/ 1023 w 1032"/>
                <a:gd name="T7" fmla="*/ 969 h 1149"/>
                <a:gd name="T8" fmla="*/ 519 w 1032"/>
                <a:gd name="T9" fmla="*/ 675 h 1149"/>
                <a:gd name="T10" fmla="*/ 519 w 1032"/>
                <a:gd name="T11" fmla="*/ 489 h 1149"/>
                <a:gd name="T12" fmla="*/ 1032 w 1032"/>
                <a:gd name="T13" fmla="*/ 782 h 1149"/>
                <a:gd name="T14" fmla="*/ 1032 w 1032"/>
                <a:gd name="T15" fmla="*/ 597 h 1149"/>
                <a:gd name="T16" fmla="*/ 0 w 1032"/>
                <a:gd name="T17" fmla="*/ 0 h 11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32"/>
                <a:gd name="T28" fmla="*/ 0 h 1149"/>
                <a:gd name="T29" fmla="*/ 1032 w 1032"/>
                <a:gd name="T30" fmla="*/ 1149 h 11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32" h="1149">
                  <a:moveTo>
                    <a:pt x="0" y="0"/>
                  </a:moveTo>
                  <a:lnTo>
                    <a:pt x="0" y="552"/>
                  </a:lnTo>
                  <a:lnTo>
                    <a:pt x="1023" y="1149"/>
                  </a:lnTo>
                  <a:lnTo>
                    <a:pt x="1023" y="969"/>
                  </a:lnTo>
                  <a:lnTo>
                    <a:pt x="519" y="675"/>
                  </a:lnTo>
                  <a:lnTo>
                    <a:pt x="519" y="489"/>
                  </a:lnTo>
                  <a:lnTo>
                    <a:pt x="1032" y="782"/>
                  </a:lnTo>
                  <a:lnTo>
                    <a:pt x="1032" y="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Freeform 25"/>
            <p:cNvSpPr>
              <a:spLocks/>
            </p:cNvSpPr>
            <p:nvPr/>
          </p:nvSpPr>
          <p:spPr bwMode="auto">
            <a:xfrm>
              <a:off x="737" y="2720"/>
              <a:ext cx="1213" cy="619"/>
            </a:xfrm>
            <a:custGeom>
              <a:avLst/>
              <a:gdLst>
                <a:gd name="T0" fmla="*/ 169 w 1213"/>
                <a:gd name="T1" fmla="*/ 233 h 619"/>
                <a:gd name="T2" fmla="*/ 0 w 1213"/>
                <a:gd name="T3" fmla="*/ 328 h 619"/>
                <a:gd name="T4" fmla="*/ 505 w 1213"/>
                <a:gd name="T5" fmla="*/ 619 h 619"/>
                <a:gd name="T6" fmla="*/ 619 w 1213"/>
                <a:gd name="T7" fmla="*/ 619 h 619"/>
                <a:gd name="T8" fmla="*/ 1210 w 1213"/>
                <a:gd name="T9" fmla="*/ 278 h 619"/>
                <a:gd name="T10" fmla="*/ 1213 w 1213"/>
                <a:gd name="T11" fmla="*/ 212 h 619"/>
                <a:gd name="T12" fmla="*/ 1104 w 1213"/>
                <a:gd name="T13" fmla="*/ 149 h 619"/>
                <a:gd name="T14" fmla="*/ 1018 w 1213"/>
                <a:gd name="T15" fmla="*/ 199 h 619"/>
                <a:gd name="T16" fmla="*/ 673 w 1213"/>
                <a:gd name="T17" fmla="*/ 0 h 619"/>
                <a:gd name="T18" fmla="*/ 644 w 1213"/>
                <a:gd name="T19" fmla="*/ 17 h 619"/>
                <a:gd name="T20" fmla="*/ 830 w 1213"/>
                <a:gd name="T21" fmla="*/ 125 h 619"/>
                <a:gd name="T22" fmla="*/ 830 w 1213"/>
                <a:gd name="T23" fmla="*/ 311 h 619"/>
                <a:gd name="T24" fmla="*/ 622 w 1213"/>
                <a:gd name="T25" fmla="*/ 431 h 619"/>
                <a:gd name="T26" fmla="*/ 514 w 1213"/>
                <a:gd name="T27" fmla="*/ 431 h 619"/>
                <a:gd name="T28" fmla="*/ 169 w 1213"/>
                <a:gd name="T29" fmla="*/ 233 h 6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13"/>
                <a:gd name="T46" fmla="*/ 0 h 619"/>
                <a:gd name="T47" fmla="*/ 1213 w 1213"/>
                <a:gd name="T48" fmla="*/ 619 h 6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13" h="619">
                  <a:moveTo>
                    <a:pt x="169" y="233"/>
                  </a:moveTo>
                  <a:lnTo>
                    <a:pt x="0" y="328"/>
                  </a:lnTo>
                  <a:lnTo>
                    <a:pt x="505" y="619"/>
                  </a:lnTo>
                  <a:lnTo>
                    <a:pt x="619" y="619"/>
                  </a:lnTo>
                  <a:lnTo>
                    <a:pt x="1210" y="278"/>
                  </a:lnTo>
                  <a:lnTo>
                    <a:pt x="1213" y="212"/>
                  </a:lnTo>
                  <a:lnTo>
                    <a:pt x="1104" y="149"/>
                  </a:lnTo>
                  <a:lnTo>
                    <a:pt x="1018" y="199"/>
                  </a:lnTo>
                  <a:lnTo>
                    <a:pt x="673" y="0"/>
                  </a:lnTo>
                  <a:lnTo>
                    <a:pt x="644" y="17"/>
                  </a:lnTo>
                  <a:lnTo>
                    <a:pt x="830" y="125"/>
                  </a:lnTo>
                  <a:lnTo>
                    <a:pt x="830" y="311"/>
                  </a:lnTo>
                  <a:lnTo>
                    <a:pt x="622" y="431"/>
                  </a:lnTo>
                  <a:lnTo>
                    <a:pt x="514" y="431"/>
                  </a:lnTo>
                  <a:lnTo>
                    <a:pt x="169" y="233"/>
                  </a:lnTo>
                  <a:close/>
                </a:path>
              </a:pathLst>
            </a:custGeom>
            <a:solidFill>
              <a:srgbClr val="33CC33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Freeform 26"/>
            <p:cNvSpPr>
              <a:spLocks/>
            </p:cNvSpPr>
            <p:nvPr/>
          </p:nvSpPr>
          <p:spPr bwMode="auto">
            <a:xfrm>
              <a:off x="1356" y="3001"/>
              <a:ext cx="579" cy="522"/>
            </a:xfrm>
            <a:custGeom>
              <a:avLst/>
              <a:gdLst>
                <a:gd name="T0" fmla="*/ 0 w 579"/>
                <a:gd name="T1" fmla="*/ 339 h 522"/>
                <a:gd name="T2" fmla="*/ 0 w 579"/>
                <a:gd name="T3" fmla="*/ 522 h 522"/>
                <a:gd name="T4" fmla="*/ 579 w 579"/>
                <a:gd name="T5" fmla="*/ 189 h 522"/>
                <a:gd name="T6" fmla="*/ 579 w 579"/>
                <a:gd name="T7" fmla="*/ 0 h 522"/>
                <a:gd name="T8" fmla="*/ 0 w 579"/>
                <a:gd name="T9" fmla="*/ 339 h 5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9"/>
                <a:gd name="T16" fmla="*/ 0 h 522"/>
                <a:gd name="T17" fmla="*/ 579 w 579"/>
                <a:gd name="T18" fmla="*/ 522 h 5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9" h="522">
                  <a:moveTo>
                    <a:pt x="0" y="339"/>
                  </a:moveTo>
                  <a:lnTo>
                    <a:pt x="0" y="522"/>
                  </a:lnTo>
                  <a:lnTo>
                    <a:pt x="579" y="189"/>
                  </a:lnTo>
                  <a:lnTo>
                    <a:pt x="579" y="0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Freeform 27"/>
            <p:cNvSpPr>
              <a:spLocks/>
            </p:cNvSpPr>
            <p:nvPr/>
          </p:nvSpPr>
          <p:spPr bwMode="auto">
            <a:xfrm>
              <a:off x="1935" y="2932"/>
              <a:ext cx="15" cy="258"/>
            </a:xfrm>
            <a:custGeom>
              <a:avLst/>
              <a:gdLst>
                <a:gd name="T0" fmla="*/ 15 w 15"/>
                <a:gd name="T1" fmla="*/ 0 h 258"/>
                <a:gd name="T2" fmla="*/ 0 w 15"/>
                <a:gd name="T3" fmla="*/ 69 h 258"/>
                <a:gd name="T4" fmla="*/ 0 w 15"/>
                <a:gd name="T5" fmla="*/ 258 h 258"/>
                <a:gd name="T6" fmla="*/ 15 w 15"/>
                <a:gd name="T7" fmla="*/ 177 h 258"/>
                <a:gd name="T8" fmla="*/ 15 w 15"/>
                <a:gd name="T9" fmla="*/ 0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58"/>
                <a:gd name="T17" fmla="*/ 15 w 15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58">
                  <a:moveTo>
                    <a:pt x="15" y="0"/>
                  </a:moveTo>
                  <a:lnTo>
                    <a:pt x="0" y="69"/>
                  </a:lnTo>
                  <a:lnTo>
                    <a:pt x="0" y="258"/>
                  </a:lnTo>
                  <a:lnTo>
                    <a:pt x="15" y="1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6600"/>
            </a:solidFill>
            <a:ln w="31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Oval 28"/>
            <p:cNvSpPr>
              <a:spLocks noChangeArrowheads="1"/>
            </p:cNvSpPr>
            <p:nvPr/>
          </p:nvSpPr>
          <p:spPr bwMode="auto">
            <a:xfrm>
              <a:off x="616" y="2136"/>
              <a:ext cx="424" cy="248"/>
            </a:xfrm>
            <a:prstGeom prst="ellipse">
              <a:avLst/>
            </a:prstGeom>
            <a:gradFill rotWithShape="1">
              <a:gsLst>
                <a:gs pos="0">
                  <a:srgbClr val="003600"/>
                </a:gs>
                <a:gs pos="50000">
                  <a:srgbClr val="00CC00"/>
                </a:gs>
                <a:gs pos="100000">
                  <a:srgbClr val="003600"/>
                </a:gs>
              </a:gsLst>
              <a:lin ang="0" scaled="1"/>
            </a:gra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5319713" y="4994276"/>
            <a:ext cx="2400300" cy="1476375"/>
            <a:chOff x="2167" y="2802"/>
            <a:chExt cx="1512" cy="930"/>
          </a:xfrm>
        </p:grpSpPr>
        <p:sp>
          <p:nvSpPr>
            <p:cNvPr id="24627" name="Freeform 46"/>
            <p:cNvSpPr>
              <a:spLocks/>
            </p:cNvSpPr>
            <p:nvPr/>
          </p:nvSpPr>
          <p:spPr bwMode="auto">
            <a:xfrm>
              <a:off x="2167" y="2950"/>
              <a:ext cx="1512" cy="645"/>
            </a:xfrm>
            <a:custGeom>
              <a:avLst/>
              <a:gdLst>
                <a:gd name="T0" fmla="*/ 1512 w 1512"/>
                <a:gd name="T1" fmla="*/ 231 h 645"/>
                <a:gd name="T2" fmla="*/ 1512 w 1512"/>
                <a:gd name="T3" fmla="*/ 0 h 645"/>
                <a:gd name="T4" fmla="*/ 0 w 1512"/>
                <a:gd name="T5" fmla="*/ 3 h 645"/>
                <a:gd name="T6" fmla="*/ 0 w 1512"/>
                <a:gd name="T7" fmla="*/ 645 h 645"/>
                <a:gd name="T8" fmla="*/ 1509 w 1512"/>
                <a:gd name="T9" fmla="*/ 645 h 645"/>
                <a:gd name="T10" fmla="*/ 1509 w 1512"/>
                <a:gd name="T11" fmla="*/ 426 h 645"/>
                <a:gd name="T12" fmla="*/ 740 w 1512"/>
                <a:gd name="T13" fmla="*/ 426 h 645"/>
                <a:gd name="T14" fmla="*/ 740 w 1512"/>
                <a:gd name="T15" fmla="*/ 234 h 645"/>
                <a:gd name="T16" fmla="*/ 1512 w 1512"/>
                <a:gd name="T17" fmla="*/ 231 h 6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12"/>
                <a:gd name="T28" fmla="*/ 0 h 645"/>
                <a:gd name="T29" fmla="*/ 1512 w 1512"/>
                <a:gd name="T30" fmla="*/ 645 h 6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12" h="645">
                  <a:moveTo>
                    <a:pt x="1512" y="231"/>
                  </a:moveTo>
                  <a:lnTo>
                    <a:pt x="1512" y="0"/>
                  </a:lnTo>
                  <a:lnTo>
                    <a:pt x="0" y="3"/>
                  </a:lnTo>
                  <a:lnTo>
                    <a:pt x="0" y="645"/>
                  </a:lnTo>
                  <a:lnTo>
                    <a:pt x="1509" y="645"/>
                  </a:lnTo>
                  <a:lnTo>
                    <a:pt x="1509" y="426"/>
                  </a:lnTo>
                  <a:lnTo>
                    <a:pt x="740" y="426"/>
                  </a:lnTo>
                  <a:lnTo>
                    <a:pt x="740" y="234"/>
                  </a:lnTo>
                  <a:lnTo>
                    <a:pt x="1512" y="23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Line 50"/>
            <p:cNvSpPr>
              <a:spLocks noChangeShapeType="1"/>
            </p:cNvSpPr>
            <p:nvPr/>
          </p:nvSpPr>
          <p:spPr bwMode="auto">
            <a:xfrm>
              <a:off x="3226" y="2950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Line 51"/>
            <p:cNvSpPr>
              <a:spLocks noChangeShapeType="1"/>
            </p:cNvSpPr>
            <p:nvPr/>
          </p:nvSpPr>
          <p:spPr bwMode="auto">
            <a:xfrm>
              <a:off x="3226" y="3130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Line 52"/>
            <p:cNvSpPr>
              <a:spLocks noChangeShapeType="1"/>
            </p:cNvSpPr>
            <p:nvPr/>
          </p:nvSpPr>
          <p:spPr bwMode="auto">
            <a:xfrm>
              <a:off x="3226" y="3028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54"/>
            <p:cNvSpPr>
              <a:spLocks noChangeShapeType="1"/>
            </p:cNvSpPr>
            <p:nvPr/>
          </p:nvSpPr>
          <p:spPr bwMode="auto">
            <a:xfrm>
              <a:off x="2236" y="2953"/>
              <a:ext cx="0" cy="6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55"/>
            <p:cNvSpPr>
              <a:spLocks noChangeShapeType="1"/>
            </p:cNvSpPr>
            <p:nvPr/>
          </p:nvSpPr>
          <p:spPr bwMode="auto">
            <a:xfrm>
              <a:off x="2296" y="2950"/>
              <a:ext cx="0" cy="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56"/>
            <p:cNvSpPr>
              <a:spLocks noChangeShapeType="1"/>
            </p:cNvSpPr>
            <p:nvPr/>
          </p:nvSpPr>
          <p:spPr bwMode="auto">
            <a:xfrm>
              <a:off x="2296" y="3565"/>
              <a:ext cx="0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87"/>
            <p:cNvGrpSpPr>
              <a:grpSpLocks/>
            </p:cNvGrpSpPr>
            <p:nvPr/>
          </p:nvGrpSpPr>
          <p:grpSpPr bwMode="auto">
            <a:xfrm>
              <a:off x="2678" y="2950"/>
              <a:ext cx="0" cy="651"/>
              <a:chOff x="2934" y="3078"/>
              <a:chExt cx="0" cy="651"/>
            </a:xfrm>
          </p:grpSpPr>
          <p:sp>
            <p:nvSpPr>
              <p:cNvPr id="24642" name="Line 57"/>
              <p:cNvSpPr>
                <a:spLocks noChangeShapeType="1"/>
              </p:cNvSpPr>
              <p:nvPr/>
            </p:nvSpPr>
            <p:spPr bwMode="auto">
              <a:xfrm>
                <a:off x="2934" y="3078"/>
                <a:ext cx="0" cy="6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58"/>
              <p:cNvSpPr>
                <a:spLocks noChangeShapeType="1"/>
              </p:cNvSpPr>
              <p:nvPr/>
            </p:nvSpPr>
            <p:spPr bwMode="auto">
              <a:xfrm>
                <a:off x="2934" y="3693"/>
                <a:ext cx="0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35" name="Line 60"/>
            <p:cNvSpPr>
              <a:spLocks noChangeShapeType="1"/>
            </p:cNvSpPr>
            <p:nvPr/>
          </p:nvSpPr>
          <p:spPr bwMode="auto">
            <a:xfrm>
              <a:off x="3595" y="2947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Line 61"/>
            <p:cNvSpPr>
              <a:spLocks noChangeShapeType="1"/>
            </p:cNvSpPr>
            <p:nvPr/>
          </p:nvSpPr>
          <p:spPr bwMode="auto">
            <a:xfrm>
              <a:off x="3595" y="3370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Line 62"/>
            <p:cNvSpPr>
              <a:spLocks noChangeShapeType="1"/>
            </p:cNvSpPr>
            <p:nvPr/>
          </p:nvSpPr>
          <p:spPr bwMode="auto">
            <a:xfrm rot="10800000">
              <a:off x="2489" y="3070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Line 63"/>
            <p:cNvSpPr>
              <a:spLocks noChangeShapeType="1"/>
            </p:cNvSpPr>
            <p:nvPr/>
          </p:nvSpPr>
          <p:spPr bwMode="auto">
            <a:xfrm rot="10800000">
              <a:off x="2489" y="2802"/>
              <a:ext cx="0" cy="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Line 64"/>
            <p:cNvSpPr>
              <a:spLocks noChangeShapeType="1"/>
            </p:cNvSpPr>
            <p:nvPr/>
          </p:nvSpPr>
          <p:spPr bwMode="auto">
            <a:xfrm flipH="1">
              <a:off x="2489" y="3183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Line 65"/>
            <p:cNvSpPr>
              <a:spLocks noChangeShapeType="1"/>
            </p:cNvSpPr>
            <p:nvPr/>
          </p:nvSpPr>
          <p:spPr bwMode="auto">
            <a:xfrm rot="10800000">
              <a:off x="2489" y="3421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Line 66"/>
            <p:cNvSpPr>
              <a:spLocks noChangeShapeType="1"/>
            </p:cNvSpPr>
            <p:nvPr/>
          </p:nvSpPr>
          <p:spPr bwMode="auto">
            <a:xfrm flipH="1">
              <a:off x="2489" y="3528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5216526" y="2882900"/>
            <a:ext cx="2505075" cy="1555750"/>
            <a:chOff x="2102" y="1472"/>
            <a:chExt cx="1578" cy="980"/>
          </a:xfrm>
        </p:grpSpPr>
        <p:sp>
          <p:nvSpPr>
            <p:cNvPr id="24610" name="Freeform 35"/>
            <p:cNvSpPr>
              <a:spLocks/>
            </p:cNvSpPr>
            <p:nvPr/>
          </p:nvSpPr>
          <p:spPr bwMode="auto">
            <a:xfrm>
              <a:off x="2170" y="1472"/>
              <a:ext cx="1510" cy="977"/>
            </a:xfrm>
            <a:custGeom>
              <a:avLst/>
              <a:gdLst>
                <a:gd name="T0" fmla="*/ 62 w 1510"/>
                <a:gd name="T1" fmla="*/ 0 h 977"/>
                <a:gd name="T2" fmla="*/ 1446 w 1510"/>
                <a:gd name="T3" fmla="*/ 0 h 977"/>
                <a:gd name="T4" fmla="*/ 1510 w 1510"/>
                <a:gd name="T5" fmla="*/ 64 h 977"/>
                <a:gd name="T6" fmla="*/ 1510 w 1510"/>
                <a:gd name="T7" fmla="*/ 896 h 977"/>
                <a:gd name="T8" fmla="*/ 1430 w 1510"/>
                <a:gd name="T9" fmla="*/ 976 h 977"/>
                <a:gd name="T10" fmla="*/ 66 w 1510"/>
                <a:gd name="T11" fmla="*/ 977 h 977"/>
                <a:gd name="T12" fmla="*/ 0 w 1510"/>
                <a:gd name="T13" fmla="*/ 914 h 977"/>
                <a:gd name="T14" fmla="*/ 3 w 1510"/>
                <a:gd name="T15" fmla="*/ 64 h 977"/>
                <a:gd name="T16" fmla="*/ 62 w 1510"/>
                <a:gd name="T17" fmla="*/ 0 h 9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10"/>
                <a:gd name="T28" fmla="*/ 0 h 977"/>
                <a:gd name="T29" fmla="*/ 1510 w 1510"/>
                <a:gd name="T30" fmla="*/ 977 h 9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10" h="977">
                  <a:moveTo>
                    <a:pt x="62" y="0"/>
                  </a:moveTo>
                  <a:lnTo>
                    <a:pt x="1446" y="0"/>
                  </a:lnTo>
                  <a:lnTo>
                    <a:pt x="1510" y="64"/>
                  </a:lnTo>
                  <a:lnTo>
                    <a:pt x="1510" y="896"/>
                  </a:lnTo>
                  <a:lnTo>
                    <a:pt x="1430" y="976"/>
                  </a:lnTo>
                  <a:lnTo>
                    <a:pt x="66" y="977"/>
                  </a:lnTo>
                  <a:lnTo>
                    <a:pt x="0" y="914"/>
                  </a:lnTo>
                  <a:lnTo>
                    <a:pt x="3" y="64"/>
                  </a:lnTo>
                  <a:lnTo>
                    <a:pt x="62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Oval 37"/>
            <p:cNvSpPr>
              <a:spLocks noChangeArrowheads="1"/>
            </p:cNvSpPr>
            <p:nvPr/>
          </p:nvSpPr>
          <p:spPr bwMode="auto">
            <a:xfrm>
              <a:off x="2299" y="1768"/>
              <a:ext cx="375" cy="3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8"/>
            <p:cNvSpPr>
              <a:spLocks noChangeArrowheads="1"/>
            </p:cNvSpPr>
            <p:nvPr/>
          </p:nvSpPr>
          <p:spPr bwMode="auto">
            <a:xfrm>
              <a:off x="3229" y="1834"/>
              <a:ext cx="450" cy="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Line 40"/>
            <p:cNvSpPr>
              <a:spLocks noChangeShapeType="1"/>
            </p:cNvSpPr>
            <p:nvPr/>
          </p:nvSpPr>
          <p:spPr bwMode="auto">
            <a:xfrm rot="-5400000">
              <a:off x="2492" y="1921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41"/>
            <p:cNvSpPr>
              <a:spLocks noChangeShapeType="1"/>
            </p:cNvSpPr>
            <p:nvPr/>
          </p:nvSpPr>
          <p:spPr bwMode="auto">
            <a:xfrm rot="-5400000">
              <a:off x="2699" y="1815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42"/>
            <p:cNvSpPr>
              <a:spLocks noChangeShapeType="1"/>
            </p:cNvSpPr>
            <p:nvPr/>
          </p:nvSpPr>
          <p:spPr bwMode="auto">
            <a:xfrm rot="5400000" flipH="1">
              <a:off x="2255" y="1803"/>
              <a:ext cx="0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3"/>
            <p:cNvSpPr>
              <a:spLocks noChangeShapeType="1"/>
            </p:cNvSpPr>
            <p:nvPr/>
          </p:nvSpPr>
          <p:spPr bwMode="auto">
            <a:xfrm rot="10800000">
              <a:off x="2489" y="1918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4"/>
            <p:cNvSpPr>
              <a:spLocks noChangeShapeType="1"/>
            </p:cNvSpPr>
            <p:nvPr/>
          </p:nvSpPr>
          <p:spPr bwMode="auto">
            <a:xfrm rot="10800000">
              <a:off x="2489" y="1587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5"/>
            <p:cNvSpPr>
              <a:spLocks noChangeShapeType="1"/>
            </p:cNvSpPr>
            <p:nvPr/>
          </p:nvSpPr>
          <p:spPr bwMode="auto">
            <a:xfrm flipH="1">
              <a:off x="2489" y="2031"/>
              <a:ext cx="0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68"/>
            <p:cNvSpPr>
              <a:spLocks noChangeShapeType="1"/>
            </p:cNvSpPr>
            <p:nvPr/>
          </p:nvSpPr>
          <p:spPr bwMode="auto">
            <a:xfrm flipV="1">
              <a:off x="2908" y="2398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69"/>
            <p:cNvSpPr>
              <a:spLocks noChangeShapeType="1"/>
            </p:cNvSpPr>
            <p:nvPr/>
          </p:nvSpPr>
          <p:spPr bwMode="auto">
            <a:xfrm flipV="1">
              <a:off x="2908" y="226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71"/>
            <p:cNvSpPr>
              <a:spLocks noChangeShapeType="1"/>
            </p:cNvSpPr>
            <p:nvPr/>
          </p:nvSpPr>
          <p:spPr bwMode="auto">
            <a:xfrm flipV="1">
              <a:off x="2908" y="212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72"/>
            <p:cNvSpPr>
              <a:spLocks noChangeShapeType="1"/>
            </p:cNvSpPr>
            <p:nvPr/>
          </p:nvSpPr>
          <p:spPr bwMode="auto">
            <a:xfrm flipV="1">
              <a:off x="2908" y="199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73"/>
            <p:cNvSpPr>
              <a:spLocks noChangeShapeType="1"/>
            </p:cNvSpPr>
            <p:nvPr/>
          </p:nvSpPr>
          <p:spPr bwMode="auto">
            <a:xfrm flipV="1">
              <a:off x="2908" y="185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74"/>
            <p:cNvSpPr>
              <a:spLocks noChangeShapeType="1"/>
            </p:cNvSpPr>
            <p:nvPr/>
          </p:nvSpPr>
          <p:spPr bwMode="auto">
            <a:xfrm flipV="1">
              <a:off x="2908" y="172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Line 75"/>
            <p:cNvSpPr>
              <a:spLocks noChangeShapeType="1"/>
            </p:cNvSpPr>
            <p:nvPr/>
          </p:nvSpPr>
          <p:spPr bwMode="auto">
            <a:xfrm flipV="1">
              <a:off x="2908" y="158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Line 76"/>
            <p:cNvSpPr>
              <a:spLocks noChangeShapeType="1"/>
            </p:cNvSpPr>
            <p:nvPr/>
          </p:nvSpPr>
          <p:spPr bwMode="auto">
            <a:xfrm flipV="1">
              <a:off x="2908" y="147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6"/>
          <p:cNvGrpSpPr>
            <a:grpSpLocks/>
          </p:cNvGrpSpPr>
          <p:nvPr/>
        </p:nvGrpSpPr>
        <p:grpSpPr bwMode="auto">
          <a:xfrm>
            <a:off x="8355013" y="4946651"/>
            <a:ext cx="1566862" cy="1514475"/>
            <a:chOff x="4255" y="2772"/>
            <a:chExt cx="987" cy="954"/>
          </a:xfrm>
        </p:grpSpPr>
        <p:sp>
          <p:nvSpPr>
            <p:cNvPr id="24589" name="Rectangle 77"/>
            <p:cNvSpPr>
              <a:spLocks noChangeArrowheads="1"/>
            </p:cNvSpPr>
            <p:nvPr/>
          </p:nvSpPr>
          <p:spPr bwMode="auto">
            <a:xfrm>
              <a:off x="4261" y="2953"/>
              <a:ext cx="978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Freeform 78"/>
            <p:cNvSpPr>
              <a:spLocks/>
            </p:cNvSpPr>
            <p:nvPr/>
          </p:nvSpPr>
          <p:spPr bwMode="auto">
            <a:xfrm>
              <a:off x="4255" y="2950"/>
              <a:ext cx="78" cy="237"/>
            </a:xfrm>
            <a:custGeom>
              <a:avLst/>
              <a:gdLst>
                <a:gd name="T0" fmla="*/ 78 w 78"/>
                <a:gd name="T1" fmla="*/ 0 h 237"/>
                <a:gd name="T2" fmla="*/ 78 w 78"/>
                <a:gd name="T3" fmla="*/ 237 h 237"/>
                <a:gd name="T4" fmla="*/ 0 w 78"/>
                <a:gd name="T5" fmla="*/ 237 h 237"/>
                <a:gd name="T6" fmla="*/ 0 60000 65536"/>
                <a:gd name="T7" fmla="*/ 0 60000 65536"/>
                <a:gd name="T8" fmla="*/ 0 60000 65536"/>
                <a:gd name="T9" fmla="*/ 0 w 78"/>
                <a:gd name="T10" fmla="*/ 0 h 237"/>
                <a:gd name="T11" fmla="*/ 78 w 78"/>
                <a:gd name="T12" fmla="*/ 237 h 2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37">
                  <a:moveTo>
                    <a:pt x="78" y="0"/>
                  </a:moveTo>
                  <a:lnTo>
                    <a:pt x="78" y="237"/>
                  </a:lnTo>
                  <a:lnTo>
                    <a:pt x="0" y="2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Freeform 79"/>
            <p:cNvSpPr>
              <a:spLocks/>
            </p:cNvSpPr>
            <p:nvPr/>
          </p:nvSpPr>
          <p:spPr bwMode="auto">
            <a:xfrm flipH="1">
              <a:off x="5161" y="2950"/>
              <a:ext cx="78" cy="237"/>
            </a:xfrm>
            <a:custGeom>
              <a:avLst/>
              <a:gdLst>
                <a:gd name="T0" fmla="*/ 78 w 78"/>
                <a:gd name="T1" fmla="*/ 0 h 237"/>
                <a:gd name="T2" fmla="*/ 78 w 78"/>
                <a:gd name="T3" fmla="*/ 237 h 237"/>
                <a:gd name="T4" fmla="*/ 0 w 78"/>
                <a:gd name="T5" fmla="*/ 237 h 237"/>
                <a:gd name="T6" fmla="*/ 0 60000 65536"/>
                <a:gd name="T7" fmla="*/ 0 60000 65536"/>
                <a:gd name="T8" fmla="*/ 0 60000 65536"/>
                <a:gd name="T9" fmla="*/ 0 w 78"/>
                <a:gd name="T10" fmla="*/ 0 h 237"/>
                <a:gd name="T11" fmla="*/ 78 w 78"/>
                <a:gd name="T12" fmla="*/ 237 h 2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37">
                  <a:moveTo>
                    <a:pt x="78" y="0"/>
                  </a:moveTo>
                  <a:lnTo>
                    <a:pt x="78" y="237"/>
                  </a:lnTo>
                  <a:lnTo>
                    <a:pt x="0" y="2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Freeform 80"/>
            <p:cNvSpPr>
              <a:spLocks/>
            </p:cNvSpPr>
            <p:nvPr/>
          </p:nvSpPr>
          <p:spPr bwMode="auto">
            <a:xfrm flipV="1">
              <a:off x="4258" y="3373"/>
              <a:ext cx="78" cy="228"/>
            </a:xfrm>
            <a:custGeom>
              <a:avLst/>
              <a:gdLst>
                <a:gd name="T0" fmla="*/ 78 w 78"/>
                <a:gd name="T1" fmla="*/ 0 h 237"/>
                <a:gd name="T2" fmla="*/ 78 w 78"/>
                <a:gd name="T3" fmla="*/ 228 h 237"/>
                <a:gd name="T4" fmla="*/ 0 w 78"/>
                <a:gd name="T5" fmla="*/ 228 h 237"/>
                <a:gd name="T6" fmla="*/ 0 60000 65536"/>
                <a:gd name="T7" fmla="*/ 0 60000 65536"/>
                <a:gd name="T8" fmla="*/ 0 60000 65536"/>
                <a:gd name="T9" fmla="*/ 0 w 78"/>
                <a:gd name="T10" fmla="*/ 0 h 237"/>
                <a:gd name="T11" fmla="*/ 78 w 78"/>
                <a:gd name="T12" fmla="*/ 237 h 2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37">
                  <a:moveTo>
                    <a:pt x="78" y="0"/>
                  </a:moveTo>
                  <a:lnTo>
                    <a:pt x="78" y="237"/>
                  </a:lnTo>
                  <a:lnTo>
                    <a:pt x="0" y="2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Freeform 81"/>
            <p:cNvSpPr>
              <a:spLocks/>
            </p:cNvSpPr>
            <p:nvPr/>
          </p:nvSpPr>
          <p:spPr bwMode="auto">
            <a:xfrm flipH="1" flipV="1">
              <a:off x="5164" y="3373"/>
              <a:ext cx="78" cy="228"/>
            </a:xfrm>
            <a:custGeom>
              <a:avLst/>
              <a:gdLst>
                <a:gd name="T0" fmla="*/ 78 w 78"/>
                <a:gd name="T1" fmla="*/ 0 h 237"/>
                <a:gd name="T2" fmla="*/ 78 w 78"/>
                <a:gd name="T3" fmla="*/ 228 h 237"/>
                <a:gd name="T4" fmla="*/ 0 w 78"/>
                <a:gd name="T5" fmla="*/ 228 h 237"/>
                <a:gd name="T6" fmla="*/ 0 60000 65536"/>
                <a:gd name="T7" fmla="*/ 0 60000 65536"/>
                <a:gd name="T8" fmla="*/ 0 60000 65536"/>
                <a:gd name="T9" fmla="*/ 0 w 78"/>
                <a:gd name="T10" fmla="*/ 0 h 237"/>
                <a:gd name="T11" fmla="*/ 78 w 78"/>
                <a:gd name="T12" fmla="*/ 237 h 2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37">
                  <a:moveTo>
                    <a:pt x="78" y="0"/>
                  </a:moveTo>
                  <a:lnTo>
                    <a:pt x="78" y="237"/>
                  </a:lnTo>
                  <a:lnTo>
                    <a:pt x="0" y="2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82"/>
            <p:cNvSpPr>
              <a:spLocks noChangeShapeType="1"/>
            </p:cNvSpPr>
            <p:nvPr/>
          </p:nvSpPr>
          <p:spPr bwMode="auto">
            <a:xfrm>
              <a:off x="4258" y="3373"/>
              <a:ext cx="9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83"/>
            <p:cNvSpPr>
              <a:spLocks noChangeShapeType="1"/>
            </p:cNvSpPr>
            <p:nvPr/>
          </p:nvSpPr>
          <p:spPr bwMode="auto">
            <a:xfrm>
              <a:off x="4258" y="3187"/>
              <a:ext cx="9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84"/>
            <p:cNvSpPr>
              <a:spLocks noChangeShapeType="1"/>
            </p:cNvSpPr>
            <p:nvPr/>
          </p:nvSpPr>
          <p:spPr bwMode="auto">
            <a:xfrm>
              <a:off x="4624" y="2947"/>
              <a:ext cx="0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85"/>
            <p:cNvSpPr>
              <a:spLocks noChangeShapeType="1"/>
            </p:cNvSpPr>
            <p:nvPr/>
          </p:nvSpPr>
          <p:spPr bwMode="auto">
            <a:xfrm>
              <a:off x="4876" y="2944"/>
              <a:ext cx="0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94"/>
            <p:cNvGrpSpPr>
              <a:grpSpLocks/>
            </p:cNvGrpSpPr>
            <p:nvPr/>
          </p:nvGrpSpPr>
          <p:grpSpPr bwMode="auto">
            <a:xfrm>
              <a:off x="4558" y="2950"/>
              <a:ext cx="378" cy="651"/>
              <a:chOff x="4575" y="3078"/>
              <a:chExt cx="378" cy="651"/>
            </a:xfrm>
          </p:grpSpPr>
          <p:grpSp>
            <p:nvGrpSpPr>
              <p:cNvPr id="8" name="Group 88"/>
              <p:cNvGrpSpPr>
                <a:grpSpLocks/>
              </p:cNvGrpSpPr>
              <p:nvPr/>
            </p:nvGrpSpPr>
            <p:grpSpPr bwMode="auto">
              <a:xfrm>
                <a:off x="4575" y="3078"/>
                <a:ext cx="0" cy="651"/>
                <a:chOff x="2934" y="3078"/>
                <a:chExt cx="0" cy="651"/>
              </a:xfrm>
            </p:grpSpPr>
            <p:sp>
              <p:nvSpPr>
                <p:cNvPr id="24608" name="Line 89"/>
                <p:cNvSpPr>
                  <a:spLocks noChangeShapeType="1"/>
                </p:cNvSpPr>
                <p:nvPr/>
              </p:nvSpPr>
              <p:spPr bwMode="auto">
                <a:xfrm>
                  <a:off x="2934" y="3078"/>
                  <a:ext cx="0" cy="6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9" name="Line 90"/>
                <p:cNvSpPr>
                  <a:spLocks noChangeShapeType="1"/>
                </p:cNvSpPr>
                <p:nvPr/>
              </p:nvSpPr>
              <p:spPr bwMode="auto">
                <a:xfrm>
                  <a:off x="2934" y="3693"/>
                  <a:ext cx="0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91"/>
              <p:cNvGrpSpPr>
                <a:grpSpLocks/>
              </p:cNvGrpSpPr>
              <p:nvPr/>
            </p:nvGrpSpPr>
            <p:grpSpPr bwMode="auto">
              <a:xfrm>
                <a:off x="4953" y="3078"/>
                <a:ext cx="0" cy="651"/>
                <a:chOff x="2934" y="3078"/>
                <a:chExt cx="0" cy="651"/>
              </a:xfrm>
            </p:grpSpPr>
            <p:sp>
              <p:nvSpPr>
                <p:cNvPr id="24606" name="Line 92"/>
                <p:cNvSpPr>
                  <a:spLocks noChangeShapeType="1"/>
                </p:cNvSpPr>
                <p:nvPr/>
              </p:nvSpPr>
              <p:spPr bwMode="auto">
                <a:xfrm>
                  <a:off x="2934" y="3078"/>
                  <a:ext cx="0" cy="6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7" name="Line 93"/>
                <p:cNvSpPr>
                  <a:spLocks noChangeShapeType="1"/>
                </p:cNvSpPr>
                <p:nvPr/>
              </p:nvSpPr>
              <p:spPr bwMode="auto">
                <a:xfrm>
                  <a:off x="2934" y="3693"/>
                  <a:ext cx="0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599" name="Line 95"/>
            <p:cNvSpPr>
              <a:spLocks noChangeShapeType="1"/>
            </p:cNvSpPr>
            <p:nvPr/>
          </p:nvSpPr>
          <p:spPr bwMode="auto">
            <a:xfrm rot="10800000">
              <a:off x="4748" y="3040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96"/>
            <p:cNvSpPr>
              <a:spLocks noChangeShapeType="1"/>
            </p:cNvSpPr>
            <p:nvPr/>
          </p:nvSpPr>
          <p:spPr bwMode="auto">
            <a:xfrm rot="10800000">
              <a:off x="4748" y="2772"/>
              <a:ext cx="0" cy="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97"/>
            <p:cNvSpPr>
              <a:spLocks noChangeShapeType="1"/>
            </p:cNvSpPr>
            <p:nvPr/>
          </p:nvSpPr>
          <p:spPr bwMode="auto">
            <a:xfrm flipH="1">
              <a:off x="4748" y="3153"/>
              <a:ext cx="0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98"/>
            <p:cNvSpPr>
              <a:spLocks noChangeShapeType="1"/>
            </p:cNvSpPr>
            <p:nvPr/>
          </p:nvSpPr>
          <p:spPr bwMode="auto">
            <a:xfrm rot="10800000">
              <a:off x="4748" y="3430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99"/>
            <p:cNvSpPr>
              <a:spLocks noChangeShapeType="1"/>
            </p:cNvSpPr>
            <p:nvPr/>
          </p:nvSpPr>
          <p:spPr bwMode="auto">
            <a:xfrm flipH="1">
              <a:off x="4748" y="3522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2" name="Text Box 117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Object that requires only </a:t>
            </a:r>
            <a:r>
              <a:rPr lang="en-US" sz="4000" b="1" dirty="0">
                <a:solidFill>
                  <a:srgbClr val="CC33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two</a:t>
            </a:r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-view</a:t>
            </a:r>
          </a:p>
        </p:txBody>
      </p:sp>
      <p:sp>
        <p:nvSpPr>
          <p:cNvPr id="24583" name="Text Box 118"/>
          <p:cNvSpPr txBox="1">
            <a:spLocks noChangeArrowheads="1"/>
          </p:cNvSpPr>
          <p:nvPr/>
        </p:nvSpPr>
        <p:spPr bwMode="auto">
          <a:xfrm>
            <a:off x="2447926" y="1047751"/>
            <a:ext cx="2830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EAEAEA"/>
                </a:solidFill>
              </a:rPr>
              <a:t>Identical view exists.</a:t>
            </a:r>
            <a:endParaRPr lang="th-TH" sz="2400">
              <a:solidFill>
                <a:srgbClr val="EAEAEA"/>
              </a:solidFill>
            </a:endParaRPr>
          </a:p>
        </p:txBody>
      </p:sp>
      <p:sp>
        <p:nvSpPr>
          <p:cNvPr id="24584" name="Rectangle 119"/>
          <p:cNvSpPr>
            <a:spLocks noChangeArrowheads="1"/>
          </p:cNvSpPr>
          <p:nvPr/>
        </p:nvSpPr>
        <p:spPr bwMode="auto">
          <a:xfrm>
            <a:off x="2133600" y="1130300"/>
            <a:ext cx="215900" cy="2159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C8C8C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5" name="Text Box 123"/>
          <p:cNvSpPr txBox="1">
            <a:spLocks noChangeArrowheads="1"/>
          </p:cNvSpPr>
          <p:nvPr/>
        </p:nvSpPr>
        <p:spPr bwMode="auto">
          <a:xfrm>
            <a:off x="1927226" y="2417764"/>
            <a:ext cx="1547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</a:rPr>
              <a:t>Example 2</a:t>
            </a:r>
            <a:endParaRPr lang="th-TH" sz="2400" b="1">
              <a:solidFill>
                <a:srgbClr val="3333CC"/>
              </a:solidFill>
            </a:endParaRPr>
          </a:p>
        </p:txBody>
      </p:sp>
      <p:sp>
        <p:nvSpPr>
          <p:cNvPr id="24586" name="Text Box 125"/>
          <p:cNvSpPr txBox="1">
            <a:spLocks noChangeArrowheads="1"/>
          </p:cNvSpPr>
          <p:nvPr/>
        </p:nvSpPr>
        <p:spPr bwMode="auto">
          <a:xfrm>
            <a:off x="2422526" y="1490664"/>
            <a:ext cx="708873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The 3</a:t>
            </a:r>
            <a:r>
              <a:rPr lang="en-US" sz="2400" baseline="30000"/>
              <a:t>rd</a:t>
            </a:r>
            <a:r>
              <a:rPr lang="en-US" sz="2400"/>
              <a:t> view has no significant contours of the object.</a:t>
            </a:r>
          </a:p>
          <a:p>
            <a:pPr>
              <a:lnSpc>
                <a:spcPct val="120000"/>
              </a:lnSpc>
            </a:pPr>
            <a:r>
              <a:rPr lang="en-US" sz="2400"/>
              <a:t>(provides no additional information)</a:t>
            </a:r>
            <a:endParaRPr lang="th-TH" sz="2400"/>
          </a:p>
        </p:txBody>
      </p:sp>
      <p:sp>
        <p:nvSpPr>
          <p:cNvPr id="24587" name="Rectangle 126"/>
          <p:cNvSpPr>
            <a:spLocks noChangeArrowheads="1"/>
          </p:cNvSpPr>
          <p:nvPr/>
        </p:nvSpPr>
        <p:spPr bwMode="auto">
          <a:xfrm>
            <a:off x="2133600" y="1638300"/>
            <a:ext cx="215900" cy="2159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1F5C1F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7"/>
          <p:cNvSpPr>
            <a:spLocks noChangeShapeType="1"/>
          </p:cNvSpPr>
          <p:nvPr/>
        </p:nvSpPr>
        <p:spPr bwMode="auto">
          <a:xfrm>
            <a:off x="2095500" y="2400300"/>
            <a:ext cx="830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3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168" y="105946"/>
            <a:ext cx="2260600" cy="6604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Example</a:t>
            </a:r>
            <a:endParaRPr lang="en-IN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4168" y="914400"/>
            <a:ext cx="6216555" cy="555049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1821" y="1578998"/>
            <a:ext cx="4442347" cy="488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surfaces perpendicular or inclined to the view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Surfaces parallel to the view would not be visible in that view.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draw horizontal and vertical reference planes (easily identifiable on drawing)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tart drawing from the reference planes.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1821" y="1119116"/>
            <a:ext cx="4339987" cy="35484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Steps to draw projections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9785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987" y="1643461"/>
            <a:ext cx="5157989" cy="442113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4190066">
            <a:off x="2029000" y="5371698"/>
            <a:ext cx="502276" cy="1481070"/>
          </a:xfrm>
          <a:prstGeom prst="downArrow">
            <a:avLst/>
          </a:prstGeom>
          <a:solidFill>
            <a:srgbClr val="4AD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7088648">
            <a:off x="6638397" y="5668827"/>
            <a:ext cx="448882" cy="134711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6" y="1643461"/>
            <a:ext cx="3629025" cy="3381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9487274">
            <a:off x="1787059" y="5723726"/>
            <a:ext cx="256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</a:t>
            </a:r>
          </a:p>
        </p:txBody>
      </p:sp>
      <p:sp>
        <p:nvSpPr>
          <p:cNvPr id="11" name="TextBox 10"/>
          <p:cNvSpPr txBox="1"/>
          <p:nvPr/>
        </p:nvSpPr>
        <p:spPr>
          <a:xfrm rot="1685551">
            <a:off x="6390157" y="6170207"/>
            <a:ext cx="256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view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1719009" y="3975570"/>
            <a:ext cx="596051" cy="34773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631262" y="3343422"/>
            <a:ext cx="596051" cy="34773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719008" y="4597466"/>
            <a:ext cx="596051" cy="34773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863930" y="1679365"/>
            <a:ext cx="596051" cy="34773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565904" y="2058452"/>
            <a:ext cx="596051" cy="34773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77037" y="5172583"/>
            <a:ext cx="0" cy="506131"/>
          </a:xfrm>
          <a:prstGeom prst="line">
            <a:avLst/>
          </a:prstGeom>
          <a:ln w="28575">
            <a:solidFill>
              <a:srgbClr val="E87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34548" y="5319797"/>
            <a:ext cx="0" cy="506131"/>
          </a:xfrm>
          <a:prstGeom prst="line">
            <a:avLst/>
          </a:prstGeom>
          <a:ln w="28575">
            <a:solidFill>
              <a:srgbClr val="E87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72625" y="5885885"/>
            <a:ext cx="0" cy="506131"/>
          </a:xfrm>
          <a:prstGeom prst="line">
            <a:avLst/>
          </a:prstGeom>
          <a:ln w="28575">
            <a:solidFill>
              <a:srgbClr val="E87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00880" y="6101809"/>
            <a:ext cx="0" cy="506131"/>
          </a:xfrm>
          <a:prstGeom prst="line">
            <a:avLst/>
          </a:prstGeom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86271" y="5572862"/>
            <a:ext cx="0" cy="506131"/>
          </a:xfrm>
          <a:prstGeom prst="line">
            <a:avLst/>
          </a:prstGeom>
          <a:ln w="28575">
            <a:solidFill>
              <a:srgbClr val="E87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28704" y="4692131"/>
            <a:ext cx="0" cy="506131"/>
          </a:xfrm>
          <a:prstGeom prst="line">
            <a:avLst/>
          </a:prstGeom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14305" y="5241028"/>
            <a:ext cx="0" cy="506131"/>
          </a:xfrm>
          <a:prstGeom prst="line">
            <a:avLst/>
          </a:prstGeom>
          <a:ln w="28575">
            <a:solidFill>
              <a:srgbClr val="E87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72625" y="4186000"/>
            <a:ext cx="0" cy="50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50924" y="4091336"/>
            <a:ext cx="0" cy="50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734975" y="2503922"/>
            <a:ext cx="596051" cy="34773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28704" y="3334148"/>
            <a:ext cx="434134" cy="35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711403" y="2851653"/>
            <a:ext cx="434134" cy="35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494336" y="2320783"/>
            <a:ext cx="434134" cy="35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4761830" y="506116"/>
            <a:ext cx="448882" cy="1347115"/>
          </a:xfrm>
          <a:prstGeom prst="downArrow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915518" y="878630"/>
            <a:ext cx="120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view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1412514" y="4433164"/>
            <a:ext cx="2588369" cy="154731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524001" y="1386199"/>
            <a:ext cx="3954729" cy="235163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36636" y="1784287"/>
            <a:ext cx="2237917" cy="136891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025993" y="4063624"/>
            <a:ext cx="3074455" cy="191685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16174" y="1453241"/>
            <a:ext cx="1320102" cy="92333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reference plane (HP)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17895" y="1595687"/>
            <a:ext cx="0" cy="513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407083" y="284309"/>
            <a:ext cx="0" cy="513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25992" y="283336"/>
            <a:ext cx="2402712" cy="1360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997246" y="5379328"/>
            <a:ext cx="2402712" cy="1360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65701" y="506116"/>
            <a:ext cx="208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reference plane (VP)</a:t>
            </a:r>
          </a:p>
        </p:txBody>
      </p:sp>
    </p:spTree>
    <p:extLst>
      <p:ext uri="{BB962C8B-B14F-4D97-AF65-F5344CB8AC3E}">
        <p14:creationId xmlns:p14="http://schemas.microsoft.com/office/powerpoint/2010/main" val="2408359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38" grpId="0" animBg="1"/>
      <p:bldP spid="39" grpId="0"/>
      <p:bldP spid="56" grpId="0" animBg="1"/>
      <p:bldP spid="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936" y="3832228"/>
            <a:ext cx="3147861" cy="280617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524000" y="3094948"/>
            <a:ext cx="78174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13230" y="3094947"/>
            <a:ext cx="52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3230" y="6166489"/>
            <a:ext cx="52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0560" y="3462896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 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35905" y="3462896"/>
            <a:ext cx="109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Side view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89690" y="6352718"/>
            <a:ext cx="100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 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4456" y="2136437"/>
            <a:ext cx="3638282" cy="958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32738" y="1393934"/>
            <a:ext cx="0" cy="74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033236" y="1393935"/>
            <a:ext cx="2144" cy="743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2380" y="3145008"/>
            <a:ext cx="3148884" cy="36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80+40+80=200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 flipV="1">
            <a:off x="1794456" y="3328982"/>
            <a:ext cx="1097924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66822" y="3328981"/>
            <a:ext cx="96591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5579" y="2406343"/>
            <a:ext cx="5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50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803562" y="1393934"/>
            <a:ext cx="1780503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92204" y="1393935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70742" y="953766"/>
            <a:ext cx="934361" cy="900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4033236" y="696489"/>
            <a:ext cx="1399502" cy="1344834"/>
          </a:xfrm>
          <a:prstGeom prst="arc">
            <a:avLst>
              <a:gd name="adj1" fmla="val 16249735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6200000">
            <a:off x="4005330" y="719507"/>
            <a:ext cx="1399502" cy="1344834"/>
          </a:xfrm>
          <a:prstGeom prst="arc">
            <a:avLst>
              <a:gd name="adj1" fmla="val 16249735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794456" y="3094948"/>
            <a:ext cx="0" cy="319288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32738" y="3080997"/>
            <a:ext cx="0" cy="319288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409992" y="1109536"/>
            <a:ext cx="660693" cy="6369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</p:cNvCxnSpPr>
          <p:nvPr/>
        </p:nvCxnSpPr>
        <p:spPr>
          <a:xfrm>
            <a:off x="5068268" y="1722577"/>
            <a:ext cx="515796" cy="5799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84064" y="2302505"/>
            <a:ext cx="4572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794456" y="4052002"/>
            <a:ext cx="3638282" cy="2221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4032664" y="2136437"/>
            <a:ext cx="0" cy="289920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66822" y="2302505"/>
            <a:ext cx="60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41264" y="2136436"/>
            <a:ext cx="7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n-US" dirty="0"/>
              <a:t> 50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13230" y="4198514"/>
            <a:ext cx="121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30+20=50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513230" y="4052001"/>
            <a:ext cx="0" cy="89348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87517" y="1956133"/>
            <a:ext cx="0" cy="224238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8" idx="0"/>
          </p:cNvCxnSpPr>
          <p:nvPr/>
        </p:nvCxnSpPr>
        <p:spPr>
          <a:xfrm flipV="1">
            <a:off x="2887517" y="1393934"/>
            <a:ext cx="1827546" cy="74250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803562" y="1722578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>
            <a:off x="3211135" y="771890"/>
            <a:ext cx="1493947" cy="1341072"/>
          </a:xfrm>
          <a:prstGeom prst="arc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2887517" y="810746"/>
            <a:ext cx="1423104" cy="1325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270741" y="810747"/>
            <a:ext cx="39880" cy="386669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92380" y="4052001"/>
            <a:ext cx="0" cy="515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87517" y="4567845"/>
            <a:ext cx="1383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/>
          <p:cNvSpPr/>
          <p:nvPr/>
        </p:nvSpPr>
        <p:spPr>
          <a:xfrm>
            <a:off x="4032665" y="4554617"/>
            <a:ext cx="374911" cy="12282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4032664" y="4945487"/>
            <a:ext cx="1400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032664" y="4567845"/>
            <a:ext cx="0" cy="377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083920" y="2125358"/>
            <a:ext cx="12879" cy="94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53421" y="2133490"/>
            <a:ext cx="12879" cy="94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083920" y="3069919"/>
            <a:ext cx="12879" cy="309657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3853421" y="3079785"/>
            <a:ext cx="12879" cy="309657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083920" y="5954612"/>
            <a:ext cx="765361" cy="333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269557" y="1200109"/>
            <a:ext cx="128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Midpoint</a:t>
            </a:r>
          </a:p>
        </p:txBody>
      </p:sp>
      <p:cxnSp>
        <p:nvCxnSpPr>
          <p:cNvPr id="97" name="Straight Arrow Connector 96"/>
          <p:cNvCxnSpPr>
            <a:stCxn id="24" idx="0"/>
          </p:cNvCxnSpPr>
          <p:nvPr/>
        </p:nvCxnSpPr>
        <p:spPr>
          <a:xfrm flipV="1">
            <a:off x="5889937" y="2133491"/>
            <a:ext cx="0" cy="2728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4" idx="2"/>
          </p:cNvCxnSpPr>
          <p:nvPr/>
        </p:nvCxnSpPr>
        <p:spPr>
          <a:xfrm>
            <a:off x="5889937" y="2775676"/>
            <a:ext cx="0" cy="2942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949780" y="2487171"/>
            <a:ext cx="4829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1" idx="1"/>
          </p:cNvCxnSpPr>
          <p:nvPr/>
        </p:nvCxnSpPr>
        <p:spPr>
          <a:xfrm flipH="1">
            <a:off x="4032664" y="2487171"/>
            <a:ext cx="4341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579203" y="1659369"/>
            <a:ext cx="5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35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695557" y="1833151"/>
            <a:ext cx="14645" cy="30168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5713925" y="1473593"/>
            <a:ext cx="0" cy="2728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167944" y="5576552"/>
            <a:ext cx="65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194983" y="5576552"/>
            <a:ext cx="65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72104" y="41985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70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794457" y="4198513"/>
            <a:ext cx="10930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436263" y="4599422"/>
            <a:ext cx="45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958107" y="4554618"/>
            <a:ext cx="0" cy="3525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2" idx="1"/>
          </p:cNvCxnSpPr>
          <p:nvPr/>
        </p:nvCxnSpPr>
        <p:spPr>
          <a:xfrm>
            <a:off x="3211134" y="1427988"/>
            <a:ext cx="599122" cy="3012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432739" y="2133490"/>
            <a:ext cx="2247363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rc 127"/>
          <p:cNvSpPr/>
          <p:nvPr/>
        </p:nvSpPr>
        <p:spPr>
          <a:xfrm rot="5400000">
            <a:off x="4437543" y="2169719"/>
            <a:ext cx="1920566" cy="1848106"/>
          </a:xfrm>
          <a:prstGeom prst="arc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21879" y="2133490"/>
            <a:ext cx="2593788" cy="960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41" idx="2"/>
          </p:cNvCxnSpPr>
          <p:nvPr/>
        </p:nvCxnSpPr>
        <p:spPr>
          <a:xfrm flipV="1">
            <a:off x="4705082" y="683723"/>
            <a:ext cx="4365937" cy="845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290681" y="810746"/>
            <a:ext cx="396897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321880" y="683723"/>
            <a:ext cx="1193715" cy="1449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7100553" y="810747"/>
            <a:ext cx="12879" cy="1322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rc 137"/>
          <p:cNvSpPr/>
          <p:nvPr/>
        </p:nvSpPr>
        <p:spPr>
          <a:xfrm rot="16200000">
            <a:off x="6974509" y="897934"/>
            <a:ext cx="374911" cy="12282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 flipH="1" flipV="1">
            <a:off x="8620259" y="2133490"/>
            <a:ext cx="295408" cy="9602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958885" y="2588118"/>
            <a:ext cx="1390918" cy="5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>
            <a:stCxn id="12" idx="1"/>
            <a:endCxn id="12" idx="3"/>
          </p:cNvCxnSpPr>
          <p:nvPr/>
        </p:nvCxnSpPr>
        <p:spPr>
          <a:xfrm>
            <a:off x="1794456" y="2615692"/>
            <a:ext cx="36382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808942" y="4442345"/>
            <a:ext cx="36382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94456" y="5818238"/>
            <a:ext cx="36382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5" idx="1"/>
            <a:endCxn id="135" idx="3"/>
          </p:cNvCxnSpPr>
          <p:nvPr/>
        </p:nvCxnSpPr>
        <p:spPr>
          <a:xfrm>
            <a:off x="6321880" y="1408606"/>
            <a:ext cx="119371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39" idx="0"/>
          </p:cNvCxnSpPr>
          <p:nvPr/>
        </p:nvCxnSpPr>
        <p:spPr>
          <a:xfrm>
            <a:off x="4737923" y="953765"/>
            <a:ext cx="1697983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737923" y="1865945"/>
            <a:ext cx="1697983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21880" y="953765"/>
            <a:ext cx="11839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331596" y="1865945"/>
            <a:ext cx="11839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4235645" y="4043478"/>
            <a:ext cx="0" cy="916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222916" y="4043478"/>
            <a:ext cx="0" cy="916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705614" y="4043478"/>
            <a:ext cx="0" cy="9167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6273884"/>
            <a:ext cx="8384146" cy="27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c 126"/>
          <p:cNvSpPr/>
          <p:nvPr/>
        </p:nvSpPr>
        <p:spPr>
          <a:xfrm rot="5400000">
            <a:off x="2240094" y="-409169"/>
            <a:ext cx="6385289" cy="6965858"/>
          </a:xfrm>
          <a:prstGeom prst="arc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3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6" dur="1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9" dur="1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2" dur="1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6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9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2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5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8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 animBg="1"/>
      <p:bldP spid="19" grpId="0"/>
      <p:bldP spid="24" grpId="0"/>
      <p:bldP spid="38" grpId="0" animBg="1"/>
      <p:bldP spid="39" grpId="0" animBg="1"/>
      <p:bldP spid="40" grpId="0" animBg="1"/>
      <p:bldP spid="41" grpId="0" animBg="1"/>
      <p:bldP spid="58" grpId="0" animBg="1"/>
      <p:bldP spid="61" grpId="0"/>
      <p:bldP spid="63" grpId="0"/>
      <p:bldP spid="64" grpId="0"/>
      <p:bldP spid="72" grpId="0" animBg="1"/>
      <p:bldP spid="73" grpId="0" animBg="1"/>
      <p:bldP spid="82" grpId="0" animBg="1"/>
      <p:bldP spid="94" grpId="0" animBg="1"/>
      <p:bldP spid="95" grpId="0"/>
      <p:bldP spid="105" grpId="0"/>
      <p:bldP spid="115" grpId="0"/>
      <p:bldP spid="116" grpId="0"/>
      <p:bldP spid="117" grpId="0"/>
      <p:bldP spid="120" grpId="0"/>
      <p:bldP spid="128" grpId="0" animBg="1"/>
      <p:bldP spid="129" grpId="0" animBg="1"/>
      <p:bldP spid="135" grpId="0" animBg="1"/>
      <p:bldP spid="138" grpId="0" animBg="1"/>
      <p:bldP spid="141" grpId="0" animBg="1"/>
      <p:bldP spid="1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524000" y="3094948"/>
            <a:ext cx="781747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94456" y="2136437"/>
            <a:ext cx="3638282" cy="9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033236" y="1393935"/>
            <a:ext cx="2144" cy="7439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12615" y="3133703"/>
            <a:ext cx="3148884" cy="36794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                    200</a:t>
            </a:r>
          </a:p>
        </p:txBody>
      </p:sp>
      <p:sp>
        <p:nvSpPr>
          <p:cNvPr id="8" name="Arc 7"/>
          <p:cNvSpPr/>
          <p:nvPr/>
        </p:nvSpPr>
        <p:spPr>
          <a:xfrm>
            <a:off x="4033236" y="696489"/>
            <a:ext cx="1399502" cy="1344834"/>
          </a:xfrm>
          <a:prstGeom prst="arc">
            <a:avLst>
              <a:gd name="adj1" fmla="val 16249735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4456" y="4052002"/>
            <a:ext cx="3638282" cy="22218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87517" y="810746"/>
            <a:ext cx="1423104" cy="132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3920" y="2125358"/>
            <a:ext cx="12879" cy="944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421" y="2133490"/>
            <a:ext cx="12879" cy="944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21879" y="2133490"/>
            <a:ext cx="2593788" cy="9602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1880" y="683723"/>
            <a:ext cx="1193715" cy="14497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7100553" y="810747"/>
            <a:ext cx="12879" cy="132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16200000">
            <a:off x="6974509" y="897934"/>
            <a:ext cx="374911" cy="12282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70891" y="2588330"/>
            <a:ext cx="1390918" cy="505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5" idx="1"/>
            <a:endCxn id="5" idx="3"/>
          </p:cNvCxnSpPr>
          <p:nvPr/>
        </p:nvCxnSpPr>
        <p:spPr>
          <a:xfrm>
            <a:off x="1794456" y="2615692"/>
            <a:ext cx="363828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94456" y="5861394"/>
            <a:ext cx="363828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6321880" y="1408606"/>
            <a:ext cx="119371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31596" y="1865945"/>
            <a:ext cx="118399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76233" y="6273883"/>
            <a:ext cx="8384146" cy="27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16200000">
            <a:off x="4005330" y="719507"/>
            <a:ext cx="1399502" cy="1344834"/>
          </a:xfrm>
          <a:prstGeom prst="arc">
            <a:avLst>
              <a:gd name="adj1" fmla="val 16249735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09992" y="1109536"/>
            <a:ext cx="660693" cy="63690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68268" y="1722577"/>
            <a:ext cx="515796" cy="5799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4064" y="2302505"/>
            <a:ext cx="201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42469" y="2136429"/>
            <a:ext cx="76357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n-US" dirty="0"/>
              <a:t> 50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321880" y="953765"/>
            <a:ext cx="118399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270742" y="953766"/>
            <a:ext cx="934361" cy="900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432738" y="1393934"/>
            <a:ext cx="0" cy="7425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14005" y="4257679"/>
            <a:ext cx="5124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50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98371" y="4067702"/>
            <a:ext cx="0" cy="8934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2380" y="4052001"/>
            <a:ext cx="0" cy="515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87517" y="4567845"/>
            <a:ext cx="1383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032664" y="4945487"/>
            <a:ext cx="1400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032664" y="4567845"/>
            <a:ext cx="0" cy="377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75715" y="5937720"/>
            <a:ext cx="811343" cy="3332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19443" y="5863612"/>
            <a:ext cx="6584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94983" y="5576552"/>
            <a:ext cx="6584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2104" y="4198513"/>
            <a:ext cx="45397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70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794457" y="4198513"/>
            <a:ext cx="109306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16954" y="4577367"/>
            <a:ext cx="45079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808942" y="4442345"/>
            <a:ext cx="363828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235645" y="4043478"/>
            <a:ext cx="0" cy="9167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222916" y="4043478"/>
            <a:ext cx="0" cy="9167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744872" y="3855494"/>
            <a:ext cx="0" cy="12760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60560" y="3462896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 view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435905" y="3462896"/>
            <a:ext cx="109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Side view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643791" y="6393226"/>
            <a:ext cx="100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 view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88726" y="5861394"/>
            <a:ext cx="6584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794457" y="3317358"/>
            <a:ext cx="1505180" cy="116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887058" y="3317359"/>
            <a:ext cx="1545681" cy="116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54906" y="2047303"/>
            <a:ext cx="60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937864" y="2231969"/>
            <a:ext cx="4829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1"/>
          </p:cNvCxnSpPr>
          <p:nvPr/>
        </p:nvCxnSpPr>
        <p:spPr>
          <a:xfrm flipH="1">
            <a:off x="4020748" y="2231969"/>
            <a:ext cx="4341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862624" y="6039294"/>
            <a:ext cx="558199" cy="212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38600" y="6054100"/>
            <a:ext cx="558199" cy="212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0" idx="1"/>
          </p:cNvCxnSpPr>
          <p:nvPr/>
        </p:nvCxnSpPr>
        <p:spPr>
          <a:xfrm flipH="1">
            <a:off x="1784819" y="6048278"/>
            <a:ext cx="4346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905000" y="6039293"/>
            <a:ext cx="4346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368612" y="3256488"/>
            <a:ext cx="136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125</a:t>
            </a:r>
          </a:p>
        </p:txBody>
      </p:sp>
      <p:cxnSp>
        <p:nvCxnSpPr>
          <p:cNvPr id="77" name="Straight Arrow Connector 76"/>
          <p:cNvCxnSpPr>
            <a:stCxn id="75" idx="1"/>
          </p:cNvCxnSpPr>
          <p:nvPr/>
        </p:nvCxnSpPr>
        <p:spPr>
          <a:xfrm flipH="1">
            <a:off x="6331596" y="3441154"/>
            <a:ext cx="103701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871637" y="3441154"/>
            <a:ext cx="104403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141082" y="2416635"/>
            <a:ext cx="5124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50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9125448" y="2104992"/>
            <a:ext cx="0" cy="10151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31402" y="2658387"/>
            <a:ext cx="57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131401" y="2612568"/>
            <a:ext cx="0" cy="4573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1" idx="3"/>
          </p:cNvCxnSpPr>
          <p:nvPr/>
        </p:nvCxnSpPr>
        <p:spPr>
          <a:xfrm>
            <a:off x="3579129" y="5761218"/>
            <a:ext cx="27429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1" idx="1"/>
          </p:cNvCxnSpPr>
          <p:nvPr/>
        </p:nvCxnSpPr>
        <p:spPr>
          <a:xfrm flipH="1">
            <a:off x="2980661" y="5761218"/>
            <a:ext cx="21432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299637" y="5901610"/>
            <a:ext cx="5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299637" y="5937720"/>
            <a:ext cx="0" cy="333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498517" y="3179280"/>
            <a:ext cx="57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331595" y="3179280"/>
            <a:ext cx="63929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586444" y="1220624"/>
            <a:ext cx="4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04" name="Arc 103"/>
          <p:cNvSpPr/>
          <p:nvPr/>
        </p:nvSpPr>
        <p:spPr>
          <a:xfrm>
            <a:off x="4013816" y="4565600"/>
            <a:ext cx="374911" cy="12282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8620259" y="2133490"/>
            <a:ext cx="295408" cy="9602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76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5714" name="Object 2"/>
          <p:cNvGraphicFramePr>
            <a:graphicFrameLocks noChangeAspect="1"/>
          </p:cNvGraphicFramePr>
          <p:nvPr/>
        </p:nvGraphicFramePr>
        <p:xfrm>
          <a:off x="8826501" y="3263900"/>
          <a:ext cx="11017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name="Image" r:id="rId3" imgW="1447619" imgH="1638095" progId="Photoshop.Image.6">
                  <p:embed/>
                </p:oleObj>
              </mc:Choice>
              <mc:Fallback>
                <p:oleObj name="Image" r:id="rId3" imgW="1447619" imgH="1638095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1" y="3263900"/>
                        <a:ext cx="11017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5" name="Object 3"/>
          <p:cNvGraphicFramePr>
            <a:graphicFrameLocks noChangeAspect="1"/>
          </p:cNvGraphicFramePr>
          <p:nvPr/>
        </p:nvGraphicFramePr>
        <p:xfrm>
          <a:off x="7086600" y="4800601"/>
          <a:ext cx="13081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" name="Image" r:id="rId5" imgW="1764457" imgH="1383639" progId="Photoshop.Image.6">
                  <p:embed/>
                </p:oleObj>
              </mc:Choice>
              <mc:Fallback>
                <p:oleObj name="Image" r:id="rId5" imgW="1764457" imgH="1383639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800601"/>
                        <a:ext cx="13081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6" name="Object 4"/>
          <p:cNvGraphicFramePr>
            <a:graphicFrameLocks noChangeAspect="1"/>
          </p:cNvGraphicFramePr>
          <p:nvPr/>
        </p:nvGraphicFramePr>
        <p:xfrm>
          <a:off x="7023100" y="3192464"/>
          <a:ext cx="14351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Image" r:id="rId7" imgW="1841270" imgH="1752381" progId="Photoshop.Image.6">
                  <p:embed/>
                </p:oleObj>
              </mc:Choice>
              <mc:Fallback>
                <p:oleObj name="Image" r:id="rId7" imgW="1841270" imgH="175238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3192464"/>
                        <a:ext cx="1435100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7" name="Object 5"/>
          <p:cNvGraphicFramePr>
            <a:graphicFrameLocks noChangeAspect="1"/>
          </p:cNvGraphicFramePr>
          <p:nvPr/>
        </p:nvGraphicFramePr>
        <p:xfrm>
          <a:off x="3324225" y="1219200"/>
          <a:ext cx="22034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Image" r:id="rId9" imgW="2907937" imgH="3517460" progId="Photoshop.Image.6">
                  <p:embed/>
                </p:oleObj>
              </mc:Choice>
              <mc:Fallback>
                <p:oleObj name="Image" r:id="rId9" imgW="2907937" imgH="351746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219200"/>
                        <a:ext cx="220345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8" name="Object 6"/>
          <p:cNvGraphicFramePr>
            <a:graphicFrameLocks noChangeAspect="1"/>
          </p:cNvGraphicFramePr>
          <p:nvPr/>
        </p:nvGraphicFramePr>
        <p:xfrm>
          <a:off x="3238500" y="4383089"/>
          <a:ext cx="23622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Image" r:id="rId11" imgW="3136508" imgH="1612698" progId="Photoshop.Image.6">
                  <p:embed/>
                </p:oleObj>
              </mc:Choice>
              <mc:Fallback>
                <p:oleObj name="Image" r:id="rId11" imgW="3136508" imgH="161269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383089"/>
                        <a:ext cx="236220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9" name="Object 7"/>
          <p:cNvGraphicFramePr>
            <a:graphicFrameLocks noChangeAspect="1"/>
          </p:cNvGraphicFramePr>
          <p:nvPr/>
        </p:nvGraphicFramePr>
        <p:xfrm>
          <a:off x="1733550" y="495300"/>
          <a:ext cx="1239838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Image" r:id="rId13" imgW="1587302" imgH="2780952" progId="Photoshop.Image.6">
                  <p:embed/>
                </p:oleObj>
              </mc:Choice>
              <mc:Fallback>
                <p:oleObj name="Image" r:id="rId13" imgW="1587302" imgH="2780952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95300"/>
                        <a:ext cx="1239838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20" name="Object 8"/>
          <p:cNvGraphicFramePr>
            <a:graphicFrameLocks noChangeAspect="1"/>
          </p:cNvGraphicFramePr>
          <p:nvPr/>
        </p:nvGraphicFramePr>
        <p:xfrm>
          <a:off x="5791201" y="571500"/>
          <a:ext cx="10334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Image" r:id="rId15" imgW="1332863" imgH="2361905" progId="Photoshop.Image.6">
                  <p:embed/>
                </p:oleObj>
              </mc:Choice>
              <mc:Fallback>
                <p:oleObj name="Image" r:id="rId15" imgW="1332863" imgH="2361905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571500"/>
                        <a:ext cx="10334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5721" name="Group 9"/>
          <p:cNvGrpSpPr>
            <a:grpSpLocks/>
          </p:cNvGrpSpPr>
          <p:nvPr/>
        </p:nvGrpSpPr>
        <p:grpSpPr bwMode="auto">
          <a:xfrm>
            <a:off x="7315200" y="3276600"/>
            <a:ext cx="2286000" cy="838200"/>
            <a:chOff x="3648" y="2064"/>
            <a:chExt cx="1440" cy="528"/>
          </a:xfrm>
        </p:grpSpPr>
        <p:sp>
          <p:nvSpPr>
            <p:cNvPr id="755722" name="Line 10"/>
            <p:cNvSpPr>
              <a:spLocks noChangeShapeType="1"/>
            </p:cNvSpPr>
            <p:nvPr/>
          </p:nvSpPr>
          <p:spPr bwMode="auto">
            <a:xfrm>
              <a:off x="3984" y="2352"/>
              <a:ext cx="105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23" name="Line 11"/>
            <p:cNvSpPr>
              <a:spLocks noChangeShapeType="1"/>
            </p:cNvSpPr>
            <p:nvPr/>
          </p:nvSpPr>
          <p:spPr bwMode="auto">
            <a:xfrm>
              <a:off x="3648" y="2592"/>
              <a:ext cx="144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24" name="Line 12"/>
            <p:cNvSpPr>
              <a:spLocks noChangeShapeType="1"/>
            </p:cNvSpPr>
            <p:nvPr/>
          </p:nvSpPr>
          <p:spPr bwMode="auto">
            <a:xfrm>
              <a:off x="4176" y="2064"/>
              <a:ext cx="57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5725" name="Group 13"/>
          <p:cNvGrpSpPr>
            <a:grpSpLocks/>
          </p:cNvGrpSpPr>
          <p:nvPr/>
        </p:nvGrpSpPr>
        <p:grpSpPr bwMode="auto">
          <a:xfrm>
            <a:off x="7086600" y="3581400"/>
            <a:ext cx="1295400" cy="1752600"/>
            <a:chOff x="3504" y="2256"/>
            <a:chExt cx="816" cy="1104"/>
          </a:xfrm>
        </p:grpSpPr>
        <p:sp>
          <p:nvSpPr>
            <p:cNvPr id="755726" name="Line 14"/>
            <p:cNvSpPr>
              <a:spLocks noChangeShapeType="1"/>
            </p:cNvSpPr>
            <p:nvPr/>
          </p:nvSpPr>
          <p:spPr bwMode="auto">
            <a:xfrm>
              <a:off x="4032" y="2256"/>
              <a:ext cx="0" cy="110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27" name="Line 15"/>
            <p:cNvSpPr>
              <a:spLocks noChangeShapeType="1"/>
            </p:cNvSpPr>
            <p:nvPr/>
          </p:nvSpPr>
          <p:spPr bwMode="auto">
            <a:xfrm>
              <a:off x="3744" y="2496"/>
              <a:ext cx="0" cy="86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28" name="Line 16"/>
            <p:cNvSpPr>
              <a:spLocks noChangeShapeType="1"/>
            </p:cNvSpPr>
            <p:nvPr/>
          </p:nvSpPr>
          <p:spPr bwMode="auto">
            <a:xfrm>
              <a:off x="3504" y="2784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29" name="Line 17"/>
            <p:cNvSpPr>
              <a:spLocks noChangeShapeType="1"/>
            </p:cNvSpPr>
            <p:nvPr/>
          </p:nvSpPr>
          <p:spPr bwMode="auto">
            <a:xfrm>
              <a:off x="4320" y="2736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5730" name="Group 18"/>
          <p:cNvGrpSpPr>
            <a:grpSpLocks/>
          </p:cNvGrpSpPr>
          <p:nvPr/>
        </p:nvGrpSpPr>
        <p:grpSpPr bwMode="auto">
          <a:xfrm>
            <a:off x="1676400" y="533400"/>
            <a:ext cx="3124200" cy="2933700"/>
            <a:chOff x="528" y="240"/>
            <a:chExt cx="1968" cy="1848"/>
          </a:xfrm>
        </p:grpSpPr>
        <p:sp>
          <p:nvSpPr>
            <p:cNvPr id="755731" name="Line 19"/>
            <p:cNvSpPr>
              <a:spLocks noChangeShapeType="1"/>
            </p:cNvSpPr>
            <p:nvPr/>
          </p:nvSpPr>
          <p:spPr bwMode="auto">
            <a:xfrm flipH="1" flipV="1">
              <a:off x="528" y="1488"/>
              <a:ext cx="1200" cy="6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2" name="Line 20"/>
            <p:cNvSpPr>
              <a:spLocks noChangeShapeType="1"/>
            </p:cNvSpPr>
            <p:nvPr/>
          </p:nvSpPr>
          <p:spPr bwMode="auto">
            <a:xfrm flipH="1" flipV="1">
              <a:off x="1248" y="240"/>
              <a:ext cx="1248" cy="62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3" name="Line 21"/>
            <p:cNvSpPr>
              <a:spLocks noChangeShapeType="1"/>
            </p:cNvSpPr>
            <p:nvPr/>
          </p:nvSpPr>
          <p:spPr bwMode="auto">
            <a:xfrm flipH="1" flipV="1">
              <a:off x="576" y="672"/>
              <a:ext cx="1264" cy="62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4" name="Line 22"/>
            <p:cNvSpPr>
              <a:spLocks noChangeShapeType="1"/>
            </p:cNvSpPr>
            <p:nvPr/>
          </p:nvSpPr>
          <p:spPr bwMode="auto">
            <a:xfrm>
              <a:off x="1296" y="1120"/>
              <a:ext cx="288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5" name="Line 23"/>
            <p:cNvSpPr>
              <a:spLocks noChangeShapeType="1"/>
            </p:cNvSpPr>
            <p:nvPr/>
          </p:nvSpPr>
          <p:spPr bwMode="auto">
            <a:xfrm flipH="1" flipV="1">
              <a:off x="1344" y="10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6" name="Line 24"/>
            <p:cNvSpPr>
              <a:spLocks noChangeShapeType="1"/>
            </p:cNvSpPr>
            <p:nvPr/>
          </p:nvSpPr>
          <p:spPr bwMode="auto">
            <a:xfrm flipH="1" flipV="1">
              <a:off x="1920" y="56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37" name="Line 25"/>
            <p:cNvSpPr>
              <a:spLocks noChangeShapeType="1"/>
            </p:cNvSpPr>
            <p:nvPr/>
          </p:nvSpPr>
          <p:spPr bwMode="auto">
            <a:xfrm flipH="1" flipV="1">
              <a:off x="1240" y="1832"/>
              <a:ext cx="20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55738" name="AutoShape 26"/>
          <p:cNvSpPr>
            <a:spLocks noChangeArrowheads="1"/>
          </p:cNvSpPr>
          <p:nvPr/>
        </p:nvSpPr>
        <p:spPr bwMode="auto">
          <a:xfrm rot="2041927">
            <a:off x="5638800" y="32766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5739" name="AutoShape 27"/>
          <p:cNvSpPr>
            <a:spLocks noChangeArrowheads="1"/>
          </p:cNvSpPr>
          <p:nvPr/>
        </p:nvSpPr>
        <p:spPr bwMode="auto">
          <a:xfrm rot="-5432475">
            <a:off x="4229100" y="493713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55740" name="Group 28"/>
          <p:cNvGrpSpPr>
            <a:grpSpLocks/>
          </p:cNvGrpSpPr>
          <p:nvPr/>
        </p:nvGrpSpPr>
        <p:grpSpPr bwMode="auto">
          <a:xfrm>
            <a:off x="3352800" y="2819400"/>
            <a:ext cx="2082800" cy="2819400"/>
            <a:chOff x="1584" y="1680"/>
            <a:chExt cx="1312" cy="1776"/>
          </a:xfrm>
        </p:grpSpPr>
        <p:sp>
          <p:nvSpPr>
            <p:cNvPr id="755741" name="Line 29"/>
            <p:cNvSpPr>
              <a:spLocks noChangeShapeType="1"/>
            </p:cNvSpPr>
            <p:nvPr/>
          </p:nvSpPr>
          <p:spPr bwMode="auto">
            <a:xfrm flipV="1">
              <a:off x="2352" y="2208"/>
              <a:ext cx="0" cy="52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55742" name="Group 30"/>
            <p:cNvGrpSpPr>
              <a:grpSpLocks/>
            </p:cNvGrpSpPr>
            <p:nvPr/>
          </p:nvGrpSpPr>
          <p:grpSpPr bwMode="auto">
            <a:xfrm>
              <a:off x="1584" y="1680"/>
              <a:ext cx="1312" cy="1776"/>
              <a:chOff x="1584" y="1680"/>
              <a:chExt cx="1312" cy="1776"/>
            </a:xfrm>
          </p:grpSpPr>
          <p:grpSp>
            <p:nvGrpSpPr>
              <p:cNvPr id="755743" name="Group 31"/>
              <p:cNvGrpSpPr>
                <a:grpSpLocks/>
              </p:cNvGrpSpPr>
              <p:nvPr/>
            </p:nvGrpSpPr>
            <p:grpSpPr bwMode="auto">
              <a:xfrm>
                <a:off x="1584" y="1680"/>
                <a:ext cx="1312" cy="1776"/>
                <a:chOff x="1584" y="1680"/>
                <a:chExt cx="1312" cy="1776"/>
              </a:xfrm>
            </p:grpSpPr>
            <p:sp>
              <p:nvSpPr>
                <p:cNvPr id="755744" name="Line 32"/>
                <p:cNvSpPr>
                  <a:spLocks noChangeShapeType="1"/>
                </p:cNvSpPr>
                <p:nvPr/>
              </p:nvSpPr>
              <p:spPr bwMode="auto">
                <a:xfrm>
                  <a:off x="1584" y="172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55745" name="Line 33"/>
                <p:cNvSpPr>
                  <a:spLocks noChangeShapeType="1"/>
                </p:cNvSpPr>
                <p:nvPr/>
              </p:nvSpPr>
              <p:spPr bwMode="auto">
                <a:xfrm>
                  <a:off x="2160" y="2112"/>
                  <a:ext cx="0" cy="1344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55746" name="Line 34"/>
                <p:cNvSpPr>
                  <a:spLocks noChangeShapeType="1"/>
                </p:cNvSpPr>
                <p:nvPr/>
              </p:nvSpPr>
              <p:spPr bwMode="auto">
                <a:xfrm>
                  <a:off x="2896" y="1680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55747" name="Line 35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5748" name="Line 36"/>
              <p:cNvSpPr>
                <a:spLocks noChangeShapeType="1"/>
              </p:cNvSpPr>
              <p:nvPr/>
            </p:nvSpPr>
            <p:spPr bwMode="auto">
              <a:xfrm>
                <a:off x="2160" y="26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5749" name="Line 37"/>
              <p:cNvSpPr>
                <a:spLocks noChangeShapeType="1"/>
              </p:cNvSpPr>
              <p:nvPr/>
            </p:nvSpPr>
            <p:spPr bwMode="auto">
              <a:xfrm>
                <a:off x="2896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5750" name="Line 38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755751" name="Group 39"/>
          <p:cNvGrpSpPr>
            <a:grpSpLocks/>
          </p:cNvGrpSpPr>
          <p:nvPr/>
        </p:nvGrpSpPr>
        <p:grpSpPr bwMode="auto">
          <a:xfrm>
            <a:off x="4495800" y="444500"/>
            <a:ext cx="2514600" cy="2698750"/>
            <a:chOff x="2304" y="184"/>
            <a:chExt cx="1584" cy="1700"/>
          </a:xfrm>
        </p:grpSpPr>
        <p:sp>
          <p:nvSpPr>
            <p:cNvPr id="755752" name="Line 40"/>
            <p:cNvSpPr>
              <a:spLocks noChangeShapeType="1"/>
            </p:cNvSpPr>
            <p:nvPr/>
          </p:nvSpPr>
          <p:spPr bwMode="auto">
            <a:xfrm flipV="1">
              <a:off x="2304" y="184"/>
              <a:ext cx="1008" cy="56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3" name="Line 41"/>
            <p:cNvSpPr>
              <a:spLocks noChangeShapeType="1"/>
            </p:cNvSpPr>
            <p:nvPr/>
          </p:nvSpPr>
          <p:spPr bwMode="auto">
            <a:xfrm flipV="1">
              <a:off x="2688" y="456"/>
              <a:ext cx="1200" cy="6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4" name="Line 42"/>
            <p:cNvSpPr>
              <a:spLocks noChangeShapeType="1"/>
            </p:cNvSpPr>
            <p:nvPr/>
          </p:nvSpPr>
          <p:spPr bwMode="auto">
            <a:xfrm flipV="1">
              <a:off x="2880" y="1296"/>
              <a:ext cx="1008" cy="5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5" name="Line 43"/>
            <p:cNvSpPr>
              <a:spLocks noChangeShapeType="1"/>
            </p:cNvSpPr>
            <p:nvPr/>
          </p:nvSpPr>
          <p:spPr bwMode="auto">
            <a:xfrm flipV="1">
              <a:off x="2688" y="672"/>
              <a:ext cx="1176" cy="70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6" name="Line 44"/>
            <p:cNvSpPr>
              <a:spLocks noChangeShapeType="1"/>
            </p:cNvSpPr>
            <p:nvPr/>
          </p:nvSpPr>
          <p:spPr bwMode="auto">
            <a:xfrm flipV="1">
              <a:off x="2664" y="40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7" name="Line 45"/>
            <p:cNvSpPr>
              <a:spLocks noChangeShapeType="1"/>
            </p:cNvSpPr>
            <p:nvPr/>
          </p:nvSpPr>
          <p:spPr bwMode="auto">
            <a:xfrm flipV="1">
              <a:off x="3360" y="64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8" name="Line 46"/>
            <p:cNvSpPr>
              <a:spLocks noChangeShapeType="1"/>
            </p:cNvSpPr>
            <p:nvPr/>
          </p:nvSpPr>
          <p:spPr bwMode="auto">
            <a:xfrm flipV="1">
              <a:off x="3464" y="139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59" name="Line 47"/>
            <p:cNvSpPr>
              <a:spLocks noChangeShapeType="1"/>
            </p:cNvSpPr>
            <p:nvPr/>
          </p:nvSpPr>
          <p:spPr bwMode="auto">
            <a:xfrm flipV="1">
              <a:off x="2880" y="117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55760" name="AutoShape 48"/>
          <p:cNvSpPr>
            <a:spLocks noChangeArrowheads="1"/>
          </p:cNvSpPr>
          <p:nvPr/>
        </p:nvSpPr>
        <p:spPr bwMode="auto">
          <a:xfrm rot="8594783">
            <a:off x="2286000" y="35052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55761" name="Group 49"/>
          <p:cNvGrpSpPr>
            <a:grpSpLocks/>
          </p:cNvGrpSpPr>
          <p:nvPr/>
        </p:nvGrpSpPr>
        <p:grpSpPr bwMode="auto">
          <a:xfrm>
            <a:off x="7086600" y="4800600"/>
            <a:ext cx="1295400" cy="1047750"/>
            <a:chOff x="3504" y="3024"/>
            <a:chExt cx="816" cy="660"/>
          </a:xfrm>
        </p:grpSpPr>
        <p:sp>
          <p:nvSpPr>
            <p:cNvPr id="755762" name="Line 50"/>
            <p:cNvSpPr>
              <a:spLocks noChangeShapeType="1"/>
            </p:cNvSpPr>
            <p:nvPr/>
          </p:nvSpPr>
          <p:spPr bwMode="auto">
            <a:xfrm>
              <a:off x="3504" y="3024"/>
              <a:ext cx="0" cy="6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3" name="Line 51"/>
            <p:cNvSpPr>
              <a:spLocks noChangeShapeType="1"/>
            </p:cNvSpPr>
            <p:nvPr/>
          </p:nvSpPr>
          <p:spPr bwMode="auto">
            <a:xfrm>
              <a:off x="4320" y="3024"/>
              <a:ext cx="0" cy="6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4" name="Line 52"/>
            <p:cNvSpPr>
              <a:spLocks noChangeShapeType="1"/>
            </p:cNvSpPr>
            <p:nvPr/>
          </p:nvSpPr>
          <p:spPr bwMode="auto">
            <a:xfrm>
              <a:off x="3504" y="302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5" name="Line 53"/>
            <p:cNvSpPr>
              <a:spLocks noChangeShapeType="1"/>
            </p:cNvSpPr>
            <p:nvPr/>
          </p:nvSpPr>
          <p:spPr bwMode="auto">
            <a:xfrm>
              <a:off x="3504" y="326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6" name="Line 54"/>
            <p:cNvSpPr>
              <a:spLocks noChangeShapeType="1"/>
            </p:cNvSpPr>
            <p:nvPr/>
          </p:nvSpPr>
          <p:spPr bwMode="auto">
            <a:xfrm>
              <a:off x="4032" y="32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7" name="Line 55"/>
            <p:cNvSpPr>
              <a:spLocks noChangeShapeType="1"/>
            </p:cNvSpPr>
            <p:nvPr/>
          </p:nvSpPr>
          <p:spPr bwMode="auto">
            <a:xfrm>
              <a:off x="3504" y="367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68" name="Line 56"/>
            <p:cNvSpPr>
              <a:spLocks noChangeShapeType="1"/>
            </p:cNvSpPr>
            <p:nvPr/>
          </p:nvSpPr>
          <p:spPr bwMode="auto">
            <a:xfrm>
              <a:off x="3744" y="32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5769" name="Group 57"/>
          <p:cNvGrpSpPr>
            <a:grpSpLocks/>
          </p:cNvGrpSpPr>
          <p:nvPr/>
        </p:nvGrpSpPr>
        <p:grpSpPr bwMode="auto">
          <a:xfrm>
            <a:off x="6308725" y="4229101"/>
            <a:ext cx="4108450" cy="366713"/>
            <a:chOff x="3014" y="2664"/>
            <a:chExt cx="2588" cy="231"/>
          </a:xfrm>
        </p:grpSpPr>
        <p:sp>
          <p:nvSpPr>
            <p:cNvPr id="755770" name="Line 58"/>
            <p:cNvSpPr>
              <a:spLocks noChangeShapeType="1"/>
            </p:cNvSpPr>
            <p:nvPr/>
          </p:nvSpPr>
          <p:spPr bwMode="auto">
            <a:xfrm>
              <a:off x="3168" y="283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71" name="Text Box 59"/>
            <p:cNvSpPr txBox="1">
              <a:spLocks noChangeArrowheads="1"/>
            </p:cNvSpPr>
            <p:nvPr/>
          </p:nvSpPr>
          <p:spPr bwMode="auto">
            <a:xfrm>
              <a:off x="3014" y="26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55772" name="Text Box 60"/>
            <p:cNvSpPr txBox="1">
              <a:spLocks noChangeArrowheads="1"/>
            </p:cNvSpPr>
            <p:nvPr/>
          </p:nvSpPr>
          <p:spPr bwMode="auto">
            <a:xfrm>
              <a:off x="5414" y="26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7118351" y="2932114"/>
            <a:ext cx="11233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FRONT VIEW</a:t>
            </a: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7191376" y="5810251"/>
            <a:ext cx="9044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TOP VIEW</a:t>
            </a:r>
          </a:p>
        </p:txBody>
      </p:sp>
      <p:sp>
        <p:nvSpPr>
          <p:cNvPr id="755775" name="Text Box 63"/>
          <p:cNvSpPr txBox="1">
            <a:spLocks noChangeArrowheads="1"/>
          </p:cNvSpPr>
          <p:nvPr/>
        </p:nvSpPr>
        <p:spPr bwMode="auto">
          <a:xfrm>
            <a:off x="8705850" y="2935289"/>
            <a:ext cx="129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L.H.SIDE VIEW</a:t>
            </a:r>
          </a:p>
        </p:txBody>
      </p:sp>
      <p:sp>
        <p:nvSpPr>
          <p:cNvPr id="755776" name="Line 64"/>
          <p:cNvSpPr>
            <a:spLocks noChangeShapeType="1"/>
          </p:cNvSpPr>
          <p:nvPr/>
        </p:nvSpPr>
        <p:spPr bwMode="auto">
          <a:xfrm>
            <a:off x="65532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5777" name="Line 65"/>
          <p:cNvSpPr>
            <a:spLocks noChangeShapeType="1"/>
          </p:cNvSpPr>
          <p:nvPr/>
        </p:nvSpPr>
        <p:spPr bwMode="auto">
          <a:xfrm>
            <a:off x="76962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55778" name="Group 66"/>
          <p:cNvGrpSpPr>
            <a:grpSpLocks/>
          </p:cNvGrpSpPr>
          <p:nvPr/>
        </p:nvGrpSpPr>
        <p:grpSpPr bwMode="auto">
          <a:xfrm>
            <a:off x="7086600" y="3276600"/>
            <a:ext cx="1295400" cy="1219200"/>
            <a:chOff x="3504" y="2064"/>
            <a:chExt cx="816" cy="768"/>
          </a:xfrm>
        </p:grpSpPr>
        <p:sp>
          <p:nvSpPr>
            <p:cNvPr id="755779" name="Line 67"/>
            <p:cNvSpPr>
              <a:spLocks noChangeShapeType="1"/>
            </p:cNvSpPr>
            <p:nvPr/>
          </p:nvSpPr>
          <p:spPr bwMode="auto">
            <a:xfrm>
              <a:off x="3504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0" name="Line 68"/>
            <p:cNvSpPr>
              <a:spLocks noChangeShapeType="1"/>
            </p:cNvSpPr>
            <p:nvPr/>
          </p:nvSpPr>
          <p:spPr bwMode="auto">
            <a:xfrm>
              <a:off x="3504" y="206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1" name="Line 69"/>
            <p:cNvSpPr>
              <a:spLocks noChangeShapeType="1"/>
            </p:cNvSpPr>
            <p:nvPr/>
          </p:nvSpPr>
          <p:spPr bwMode="auto">
            <a:xfrm>
              <a:off x="4320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2" name="Line 70"/>
            <p:cNvSpPr>
              <a:spLocks noChangeShapeType="1"/>
            </p:cNvSpPr>
            <p:nvPr/>
          </p:nvSpPr>
          <p:spPr bwMode="auto">
            <a:xfrm>
              <a:off x="4032" y="20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3" name="Line 71"/>
            <p:cNvSpPr>
              <a:spLocks noChangeShapeType="1"/>
            </p:cNvSpPr>
            <p:nvPr/>
          </p:nvSpPr>
          <p:spPr bwMode="auto">
            <a:xfrm flipH="1">
              <a:off x="3744" y="23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4" name="Line 72"/>
            <p:cNvSpPr>
              <a:spLocks noChangeShapeType="1"/>
            </p:cNvSpPr>
            <p:nvPr/>
          </p:nvSpPr>
          <p:spPr bwMode="auto">
            <a:xfrm>
              <a:off x="3744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5" name="Line 73"/>
            <p:cNvSpPr>
              <a:spLocks noChangeShapeType="1"/>
            </p:cNvSpPr>
            <p:nvPr/>
          </p:nvSpPr>
          <p:spPr bwMode="auto">
            <a:xfrm flipH="1">
              <a:off x="3504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6" name="Line 74"/>
            <p:cNvSpPr>
              <a:spLocks noChangeShapeType="1"/>
            </p:cNvSpPr>
            <p:nvPr/>
          </p:nvSpPr>
          <p:spPr bwMode="auto">
            <a:xfrm>
              <a:off x="3504" y="283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5787" name="Group 75"/>
          <p:cNvGrpSpPr>
            <a:grpSpLocks/>
          </p:cNvGrpSpPr>
          <p:nvPr/>
        </p:nvGrpSpPr>
        <p:grpSpPr bwMode="auto">
          <a:xfrm>
            <a:off x="8839200" y="3276600"/>
            <a:ext cx="1066800" cy="1219200"/>
            <a:chOff x="4608" y="2064"/>
            <a:chExt cx="672" cy="768"/>
          </a:xfrm>
        </p:grpSpPr>
        <p:sp>
          <p:nvSpPr>
            <p:cNvPr id="755788" name="Line 76"/>
            <p:cNvSpPr>
              <a:spLocks noChangeShapeType="1"/>
            </p:cNvSpPr>
            <p:nvPr/>
          </p:nvSpPr>
          <p:spPr bwMode="auto">
            <a:xfrm>
              <a:off x="4608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89" name="Line 77"/>
            <p:cNvSpPr>
              <a:spLocks noChangeShapeType="1"/>
            </p:cNvSpPr>
            <p:nvPr/>
          </p:nvSpPr>
          <p:spPr bwMode="auto">
            <a:xfrm>
              <a:off x="4608" y="206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90" name="Line 78"/>
            <p:cNvSpPr>
              <a:spLocks noChangeShapeType="1"/>
            </p:cNvSpPr>
            <p:nvPr/>
          </p:nvSpPr>
          <p:spPr bwMode="auto">
            <a:xfrm>
              <a:off x="4896" y="2064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91" name="Line 79"/>
            <p:cNvSpPr>
              <a:spLocks noChangeShapeType="1"/>
            </p:cNvSpPr>
            <p:nvPr/>
          </p:nvSpPr>
          <p:spPr bwMode="auto">
            <a:xfrm>
              <a:off x="4896" y="25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92" name="Line 80"/>
            <p:cNvSpPr>
              <a:spLocks noChangeShapeType="1"/>
            </p:cNvSpPr>
            <p:nvPr/>
          </p:nvSpPr>
          <p:spPr bwMode="auto">
            <a:xfrm>
              <a:off x="5280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93" name="Line 81"/>
            <p:cNvSpPr>
              <a:spLocks noChangeShapeType="1"/>
            </p:cNvSpPr>
            <p:nvPr/>
          </p:nvSpPr>
          <p:spPr bwMode="auto">
            <a:xfrm>
              <a:off x="4896" y="23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5794" name="Line 82"/>
            <p:cNvSpPr>
              <a:spLocks noChangeShapeType="1"/>
            </p:cNvSpPr>
            <p:nvPr/>
          </p:nvSpPr>
          <p:spPr bwMode="auto">
            <a:xfrm>
              <a:off x="4608" y="283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55795" name="Text Box 83"/>
          <p:cNvSpPr txBox="1">
            <a:spLocks noChangeArrowheads="1"/>
          </p:cNvSpPr>
          <p:nvPr/>
        </p:nvSpPr>
        <p:spPr bwMode="auto">
          <a:xfrm rot="2136515">
            <a:off x="5826125" y="3241676"/>
            <a:ext cx="717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Times New Roman" panose="02020603050405020304" pitchFamily="18" charset="0"/>
              </a:rPr>
              <a:t>FOR F.V.</a:t>
            </a:r>
          </a:p>
        </p:txBody>
      </p:sp>
      <p:sp>
        <p:nvSpPr>
          <p:cNvPr id="755796" name="Text Box 84"/>
          <p:cNvSpPr txBox="1">
            <a:spLocks noChangeArrowheads="1"/>
          </p:cNvSpPr>
          <p:nvPr/>
        </p:nvSpPr>
        <p:spPr bwMode="auto">
          <a:xfrm rot="-2169755">
            <a:off x="2085976" y="3457576"/>
            <a:ext cx="709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Times New Roman" panose="02020603050405020304" pitchFamily="18" charset="0"/>
              </a:rPr>
              <a:t>FOR S.V.</a:t>
            </a:r>
          </a:p>
        </p:txBody>
      </p:sp>
      <p:sp>
        <p:nvSpPr>
          <p:cNvPr id="755797" name="Text Box 85"/>
          <p:cNvSpPr txBox="1">
            <a:spLocks noChangeArrowheads="1"/>
          </p:cNvSpPr>
          <p:nvPr/>
        </p:nvSpPr>
        <p:spPr bwMode="auto">
          <a:xfrm>
            <a:off x="4152900" y="171451"/>
            <a:ext cx="723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Times New Roman" panose="02020603050405020304" pitchFamily="18" charset="0"/>
              </a:rPr>
              <a:t>FOR T.V.</a:t>
            </a:r>
          </a:p>
        </p:txBody>
      </p:sp>
      <p:sp>
        <p:nvSpPr>
          <p:cNvPr id="755798" name="Text Box 86"/>
          <p:cNvSpPr txBox="1">
            <a:spLocks noChangeArrowheads="1"/>
          </p:cNvSpPr>
          <p:nvPr/>
        </p:nvSpPr>
        <p:spPr bwMode="auto">
          <a:xfrm>
            <a:off x="1892300" y="572135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55799" name="Text Box 87"/>
          <p:cNvSpPr txBox="1">
            <a:spLocks noChangeArrowheads="1"/>
          </p:cNvSpPr>
          <p:nvPr/>
        </p:nvSpPr>
        <p:spPr bwMode="auto">
          <a:xfrm>
            <a:off x="7229475" y="21463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sp>
        <p:nvSpPr>
          <p:cNvPr id="755800" name="WordArt 88"/>
          <p:cNvSpPr>
            <a:spLocks noChangeArrowheads="1" noChangeShapeType="1" noTextEdit="1"/>
          </p:cNvSpPr>
          <p:nvPr/>
        </p:nvSpPr>
        <p:spPr bwMode="auto">
          <a:xfrm>
            <a:off x="2057400" y="457200"/>
            <a:ext cx="3238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IN" sz="20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F.V.</a:t>
            </a:r>
          </a:p>
        </p:txBody>
      </p:sp>
      <p:sp>
        <p:nvSpPr>
          <p:cNvPr id="755801" name="WordArt 89"/>
          <p:cNvSpPr>
            <a:spLocks noChangeArrowheads="1" noChangeShapeType="1" noTextEdit="1"/>
          </p:cNvSpPr>
          <p:nvPr/>
        </p:nvSpPr>
        <p:spPr bwMode="auto">
          <a:xfrm>
            <a:off x="6162675" y="304801"/>
            <a:ext cx="349250" cy="5000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algn="ctr"/>
            <a:r>
              <a:rPr lang="en-IN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S.V.</a:t>
            </a:r>
          </a:p>
        </p:txBody>
      </p:sp>
      <p:graphicFrame>
        <p:nvGraphicFramePr>
          <p:cNvPr id="755802" name="Object 90"/>
          <p:cNvGraphicFramePr>
            <a:graphicFrameLocks noChangeAspect="1"/>
          </p:cNvGraphicFramePr>
          <p:nvPr/>
        </p:nvGraphicFramePr>
        <p:xfrm>
          <a:off x="4876801" y="5257800"/>
          <a:ext cx="4302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CorelDRAW" r:id="rId17" imgW="429480" imgH="311040" progId="CorelDRAW.Graphic.11">
                  <p:embed/>
                </p:oleObj>
              </mc:Choice>
              <mc:Fallback>
                <p:oleObj name="CorelDRAW" r:id="rId17" imgW="429480" imgH="3110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5257800"/>
                        <a:ext cx="4302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itle 1"/>
          <p:cNvSpPr txBox="1">
            <a:spLocks/>
          </p:cNvSpPr>
          <p:nvPr/>
        </p:nvSpPr>
        <p:spPr>
          <a:xfrm>
            <a:off x="8499393" y="368300"/>
            <a:ext cx="2260600" cy="6604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Example</a:t>
            </a:r>
            <a:endParaRPr lang="en-IN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178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75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5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5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5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5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5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5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5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75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5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55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55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55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5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5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5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5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5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5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5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38" grpId="0" animBg="1"/>
      <p:bldP spid="755739" grpId="0" animBg="1"/>
      <p:bldP spid="755760" grpId="0" animBg="1"/>
      <p:bldP spid="755773" grpId="0" autoUpdateAnimBg="0"/>
      <p:bldP spid="755774" grpId="0" autoUpdateAnimBg="0"/>
      <p:bldP spid="755775" grpId="0" autoUpdateAnimBg="0"/>
      <p:bldP spid="755776" grpId="0" animBg="1"/>
      <p:bldP spid="755777" grpId="0" animBg="1"/>
      <p:bldP spid="755795" grpId="0" autoUpdateAnimBg="0"/>
      <p:bldP spid="755796" grpId="0" autoUpdateAnimBg="0"/>
      <p:bldP spid="755797" grpId="0" autoUpdateAnimBg="0"/>
      <p:bldP spid="755799" grpId="0" autoUpdateAnimBg="0"/>
      <p:bldP spid="755800" grpId="0" animBg="1"/>
      <p:bldP spid="755801" grpId="0" animBg="1"/>
      <p:bldP spid="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9810" name="Object 2"/>
          <p:cNvGraphicFramePr>
            <a:graphicFrameLocks noChangeAspect="1"/>
          </p:cNvGraphicFramePr>
          <p:nvPr/>
        </p:nvGraphicFramePr>
        <p:xfrm>
          <a:off x="2960689" y="4346575"/>
          <a:ext cx="2459037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8" name="Image" r:id="rId3" imgW="3961905" imgH="2285714" progId="Photoshop.Image.6">
                  <p:embed/>
                </p:oleObj>
              </mc:Choice>
              <mc:Fallback>
                <p:oleObj name="Image" r:id="rId3" imgW="3961905" imgH="228571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9" y="4346575"/>
                        <a:ext cx="2459037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1" name="Object 3"/>
          <p:cNvGraphicFramePr>
            <a:graphicFrameLocks noChangeAspect="1"/>
          </p:cNvGraphicFramePr>
          <p:nvPr/>
        </p:nvGraphicFramePr>
        <p:xfrm>
          <a:off x="2954338" y="1879601"/>
          <a:ext cx="2487612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" name="Image" r:id="rId5" imgW="4088889" imgH="3911111" progId="Photoshop.Image.6">
                  <p:embed/>
                </p:oleObj>
              </mc:Choice>
              <mc:Fallback>
                <p:oleObj name="Image" r:id="rId5" imgW="4088889" imgH="391111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879601"/>
                        <a:ext cx="2487612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9812" name="Group 4"/>
          <p:cNvGrpSpPr>
            <a:grpSpLocks/>
          </p:cNvGrpSpPr>
          <p:nvPr/>
        </p:nvGrpSpPr>
        <p:grpSpPr bwMode="auto">
          <a:xfrm>
            <a:off x="3886201" y="457201"/>
            <a:ext cx="1063626" cy="815975"/>
            <a:chOff x="1656" y="61"/>
            <a:chExt cx="670" cy="514"/>
          </a:xfrm>
        </p:grpSpPr>
        <p:sp>
          <p:nvSpPr>
            <p:cNvPr id="759813" name="AutoShape 5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14" name="Text Box 6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59815" name="Group 7"/>
          <p:cNvGrpSpPr>
            <a:grpSpLocks/>
          </p:cNvGrpSpPr>
          <p:nvPr/>
        </p:nvGrpSpPr>
        <p:grpSpPr bwMode="auto">
          <a:xfrm>
            <a:off x="1500188" y="4098925"/>
            <a:ext cx="1216026" cy="420688"/>
            <a:chOff x="417" y="2374"/>
            <a:chExt cx="766" cy="265"/>
          </a:xfrm>
        </p:grpSpPr>
        <p:sp>
          <p:nvSpPr>
            <p:cNvPr id="759816" name="AutoShape 8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17" name="Text Box 9"/>
            <p:cNvSpPr txBox="1">
              <a:spLocks noChangeArrowheads="1"/>
            </p:cNvSpPr>
            <p:nvPr/>
          </p:nvSpPr>
          <p:spPr bwMode="auto">
            <a:xfrm rot="19430245">
              <a:off x="417" y="237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graphicFrame>
        <p:nvGraphicFramePr>
          <p:cNvPr id="759818" name="Object 10"/>
          <p:cNvGraphicFramePr>
            <a:graphicFrameLocks noChangeAspect="1"/>
          </p:cNvGraphicFramePr>
          <p:nvPr/>
        </p:nvGraphicFramePr>
        <p:xfrm>
          <a:off x="1981201" y="1263650"/>
          <a:ext cx="13557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" name="Image" r:id="rId7" imgW="2234921" imgH="2984127" progId="Photoshop.Image.6">
                  <p:embed/>
                </p:oleObj>
              </mc:Choice>
              <mc:Fallback>
                <p:oleObj name="Image" r:id="rId7" imgW="2234921" imgH="29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263650"/>
                        <a:ext cx="13557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9" name="Object 11"/>
          <p:cNvGraphicFramePr>
            <a:graphicFrameLocks noChangeAspect="1"/>
          </p:cNvGraphicFramePr>
          <p:nvPr/>
        </p:nvGraphicFramePr>
        <p:xfrm>
          <a:off x="5540376" y="1203325"/>
          <a:ext cx="10890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Image" r:id="rId9" imgW="1815873" imgH="2615873" progId="Photoshop.Image.6">
                  <p:embed/>
                </p:oleObj>
              </mc:Choice>
              <mc:Fallback>
                <p:oleObj name="Image" r:id="rId9" imgW="1815873" imgH="261587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6" y="1203325"/>
                        <a:ext cx="10890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9820" name="Group 12"/>
          <p:cNvGrpSpPr>
            <a:grpSpLocks/>
          </p:cNvGrpSpPr>
          <p:nvPr/>
        </p:nvGrpSpPr>
        <p:grpSpPr bwMode="auto">
          <a:xfrm>
            <a:off x="2041525" y="1323976"/>
            <a:ext cx="2451100" cy="2835275"/>
            <a:chOff x="672" y="336"/>
            <a:chExt cx="1950" cy="2256"/>
          </a:xfrm>
        </p:grpSpPr>
        <p:sp>
          <p:nvSpPr>
            <p:cNvPr id="759821" name="Line 13"/>
            <p:cNvSpPr>
              <a:spLocks noChangeShapeType="1"/>
            </p:cNvSpPr>
            <p:nvPr/>
          </p:nvSpPr>
          <p:spPr bwMode="auto">
            <a:xfrm flipH="1" flipV="1">
              <a:off x="672" y="1680"/>
              <a:ext cx="1584" cy="91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2" name="Line 14"/>
            <p:cNvSpPr>
              <a:spLocks noChangeShapeType="1"/>
            </p:cNvSpPr>
            <p:nvPr/>
          </p:nvSpPr>
          <p:spPr bwMode="auto">
            <a:xfrm flipH="1" flipV="1">
              <a:off x="672" y="1488"/>
              <a:ext cx="1584" cy="91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3" name="Line 15"/>
            <p:cNvSpPr>
              <a:spLocks noChangeShapeType="1"/>
            </p:cNvSpPr>
            <p:nvPr/>
          </p:nvSpPr>
          <p:spPr bwMode="auto">
            <a:xfrm flipH="1" flipV="1">
              <a:off x="1680" y="336"/>
              <a:ext cx="864" cy="4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 flipH="1" flipV="1">
              <a:off x="816" y="1078"/>
              <a:ext cx="1296" cy="74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5" name="Line 17"/>
            <p:cNvSpPr>
              <a:spLocks noChangeShapeType="1"/>
            </p:cNvSpPr>
            <p:nvPr/>
          </p:nvSpPr>
          <p:spPr bwMode="auto">
            <a:xfrm flipH="1" flipV="1">
              <a:off x="1161" y="798"/>
              <a:ext cx="1296" cy="74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6" name="Line 18"/>
            <p:cNvSpPr>
              <a:spLocks noChangeShapeType="1"/>
            </p:cNvSpPr>
            <p:nvPr/>
          </p:nvSpPr>
          <p:spPr bwMode="auto">
            <a:xfrm flipH="1" flipV="1">
              <a:off x="1326" y="741"/>
              <a:ext cx="1296" cy="74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7" name="Line 19"/>
            <p:cNvSpPr>
              <a:spLocks noChangeShapeType="1"/>
            </p:cNvSpPr>
            <p:nvPr/>
          </p:nvSpPr>
          <p:spPr bwMode="auto">
            <a:xfrm flipH="1" flipV="1">
              <a:off x="1119" y="1936"/>
              <a:ext cx="192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 flipH="1" flipV="1">
              <a:off x="1107" y="1738"/>
              <a:ext cx="192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29" name="Line 21"/>
            <p:cNvSpPr>
              <a:spLocks noChangeShapeType="1"/>
            </p:cNvSpPr>
            <p:nvPr/>
          </p:nvSpPr>
          <p:spPr bwMode="auto">
            <a:xfrm flipH="1" flipV="1">
              <a:off x="1392" y="1404"/>
              <a:ext cx="192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30" name="Line 22"/>
            <p:cNvSpPr>
              <a:spLocks noChangeShapeType="1"/>
            </p:cNvSpPr>
            <p:nvPr/>
          </p:nvSpPr>
          <p:spPr bwMode="auto">
            <a:xfrm flipH="1" flipV="1">
              <a:off x="1776" y="1152"/>
              <a:ext cx="192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9831" name="Line 23"/>
            <p:cNvSpPr>
              <a:spLocks noChangeShapeType="1"/>
            </p:cNvSpPr>
            <p:nvPr/>
          </p:nvSpPr>
          <p:spPr bwMode="auto">
            <a:xfrm flipH="1" flipV="1">
              <a:off x="2160" y="615"/>
              <a:ext cx="192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9832" name="Group 24"/>
          <p:cNvGrpSpPr>
            <a:grpSpLocks/>
          </p:cNvGrpSpPr>
          <p:nvPr/>
        </p:nvGrpSpPr>
        <p:grpSpPr bwMode="auto">
          <a:xfrm>
            <a:off x="4273551" y="1177926"/>
            <a:ext cx="2352675" cy="2392363"/>
            <a:chOff x="2448" y="220"/>
            <a:chExt cx="1872" cy="1904"/>
          </a:xfrm>
        </p:grpSpPr>
        <p:grpSp>
          <p:nvGrpSpPr>
            <p:cNvPr id="759833" name="Group 25"/>
            <p:cNvGrpSpPr>
              <a:grpSpLocks/>
            </p:cNvGrpSpPr>
            <p:nvPr/>
          </p:nvGrpSpPr>
          <p:grpSpPr bwMode="auto">
            <a:xfrm>
              <a:off x="3168" y="1480"/>
              <a:ext cx="1104" cy="644"/>
              <a:chOff x="2496" y="2704"/>
              <a:chExt cx="1104" cy="644"/>
            </a:xfrm>
          </p:grpSpPr>
          <p:sp>
            <p:nvSpPr>
              <p:cNvPr id="759834" name="Line 26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35" name="Line 27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36" name="Group 28"/>
            <p:cNvGrpSpPr>
              <a:grpSpLocks/>
            </p:cNvGrpSpPr>
            <p:nvPr/>
          </p:nvGrpSpPr>
          <p:grpSpPr bwMode="auto">
            <a:xfrm>
              <a:off x="2448" y="220"/>
              <a:ext cx="1056" cy="616"/>
              <a:chOff x="2496" y="2704"/>
              <a:chExt cx="1104" cy="644"/>
            </a:xfrm>
          </p:grpSpPr>
          <p:sp>
            <p:nvSpPr>
              <p:cNvPr id="759837" name="Line 29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38" name="Line 30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39" name="Group 31"/>
            <p:cNvGrpSpPr>
              <a:grpSpLocks/>
            </p:cNvGrpSpPr>
            <p:nvPr/>
          </p:nvGrpSpPr>
          <p:grpSpPr bwMode="auto">
            <a:xfrm>
              <a:off x="3168" y="1008"/>
              <a:ext cx="336" cy="196"/>
              <a:chOff x="2496" y="2704"/>
              <a:chExt cx="1104" cy="644"/>
            </a:xfrm>
          </p:grpSpPr>
          <p:sp>
            <p:nvSpPr>
              <p:cNvPr id="759840" name="Line 32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41" name="Line 33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42" name="Group 34"/>
            <p:cNvGrpSpPr>
              <a:grpSpLocks/>
            </p:cNvGrpSpPr>
            <p:nvPr/>
          </p:nvGrpSpPr>
          <p:grpSpPr bwMode="auto">
            <a:xfrm>
              <a:off x="2736" y="376"/>
              <a:ext cx="992" cy="579"/>
              <a:chOff x="2496" y="2704"/>
              <a:chExt cx="1104" cy="644"/>
            </a:xfrm>
          </p:grpSpPr>
          <p:sp>
            <p:nvSpPr>
              <p:cNvPr id="759843" name="Line 35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44" name="Line 36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45" name="Group 37"/>
            <p:cNvGrpSpPr>
              <a:grpSpLocks/>
            </p:cNvGrpSpPr>
            <p:nvPr/>
          </p:nvGrpSpPr>
          <p:grpSpPr bwMode="auto">
            <a:xfrm>
              <a:off x="3035" y="571"/>
              <a:ext cx="992" cy="579"/>
              <a:chOff x="2496" y="2704"/>
              <a:chExt cx="1104" cy="644"/>
            </a:xfrm>
          </p:grpSpPr>
          <p:sp>
            <p:nvSpPr>
              <p:cNvPr id="759846" name="Line 38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47" name="Line 39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48" name="Group 40"/>
            <p:cNvGrpSpPr>
              <a:grpSpLocks/>
            </p:cNvGrpSpPr>
            <p:nvPr/>
          </p:nvGrpSpPr>
          <p:grpSpPr bwMode="auto">
            <a:xfrm>
              <a:off x="2592" y="1076"/>
              <a:ext cx="1728" cy="1008"/>
              <a:chOff x="2496" y="2704"/>
              <a:chExt cx="1104" cy="644"/>
            </a:xfrm>
          </p:grpSpPr>
          <p:sp>
            <p:nvSpPr>
              <p:cNvPr id="759849" name="Line 41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50" name="Line 42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9851" name="Group 43"/>
            <p:cNvGrpSpPr>
              <a:grpSpLocks/>
            </p:cNvGrpSpPr>
            <p:nvPr/>
          </p:nvGrpSpPr>
          <p:grpSpPr bwMode="auto">
            <a:xfrm>
              <a:off x="2976" y="868"/>
              <a:ext cx="1344" cy="784"/>
              <a:chOff x="2496" y="2704"/>
              <a:chExt cx="1104" cy="644"/>
            </a:xfrm>
          </p:grpSpPr>
          <p:sp>
            <p:nvSpPr>
              <p:cNvPr id="759852" name="Line 44"/>
              <p:cNvSpPr>
                <a:spLocks noChangeShapeType="1"/>
              </p:cNvSpPr>
              <p:nvPr/>
            </p:nvSpPr>
            <p:spPr bwMode="auto">
              <a:xfrm flipV="1">
                <a:off x="2496" y="2704"/>
                <a:ext cx="1104" cy="6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53" name="Line 45"/>
              <p:cNvSpPr>
                <a:spLocks noChangeShapeType="1"/>
              </p:cNvSpPr>
              <p:nvPr/>
            </p:nvSpPr>
            <p:spPr bwMode="auto">
              <a:xfrm flipV="1">
                <a:off x="3096" y="28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759854" name="Group 46"/>
          <p:cNvGrpSpPr>
            <a:grpSpLocks/>
          </p:cNvGrpSpPr>
          <p:nvPr/>
        </p:nvGrpSpPr>
        <p:grpSpPr bwMode="auto">
          <a:xfrm>
            <a:off x="3036888" y="2801938"/>
            <a:ext cx="2322512" cy="2863850"/>
            <a:chOff x="1464" y="1512"/>
            <a:chExt cx="1848" cy="2536"/>
          </a:xfrm>
        </p:grpSpPr>
        <p:grpSp>
          <p:nvGrpSpPr>
            <p:cNvPr id="759855" name="Group 47"/>
            <p:cNvGrpSpPr>
              <a:grpSpLocks/>
            </p:cNvGrpSpPr>
            <p:nvPr/>
          </p:nvGrpSpPr>
          <p:grpSpPr bwMode="auto">
            <a:xfrm>
              <a:off x="1464" y="1512"/>
              <a:ext cx="1848" cy="2536"/>
              <a:chOff x="1464" y="1512"/>
              <a:chExt cx="1848" cy="2536"/>
            </a:xfrm>
          </p:grpSpPr>
          <p:sp>
            <p:nvSpPr>
              <p:cNvPr id="759856" name="Line 48"/>
              <p:cNvSpPr>
                <a:spLocks noChangeShapeType="1"/>
              </p:cNvSpPr>
              <p:nvPr/>
            </p:nvSpPr>
            <p:spPr bwMode="auto">
              <a:xfrm>
                <a:off x="1464" y="1968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57" name="Line 49"/>
              <p:cNvSpPr>
                <a:spLocks noChangeShapeType="1"/>
              </p:cNvSpPr>
              <p:nvPr/>
            </p:nvSpPr>
            <p:spPr bwMode="auto">
              <a:xfrm>
                <a:off x="2200" y="2040"/>
                <a:ext cx="0" cy="175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58" name="Line 50"/>
              <p:cNvSpPr>
                <a:spLocks noChangeShapeType="1"/>
              </p:cNvSpPr>
              <p:nvPr/>
            </p:nvSpPr>
            <p:spPr bwMode="auto">
              <a:xfrm>
                <a:off x="1872" y="1824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59" name="Line 51"/>
              <p:cNvSpPr>
                <a:spLocks noChangeShapeType="1"/>
              </p:cNvSpPr>
              <p:nvPr/>
            </p:nvSpPr>
            <p:spPr bwMode="auto">
              <a:xfrm>
                <a:off x="3312" y="2056"/>
                <a:ext cx="0" cy="140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60" name="Line 52"/>
              <p:cNvSpPr>
                <a:spLocks noChangeShapeType="1"/>
              </p:cNvSpPr>
              <p:nvPr/>
            </p:nvSpPr>
            <p:spPr bwMode="auto">
              <a:xfrm>
                <a:off x="2272" y="241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61" name="Line 53"/>
              <p:cNvSpPr>
                <a:spLocks noChangeShapeType="1"/>
              </p:cNvSpPr>
              <p:nvPr/>
            </p:nvSpPr>
            <p:spPr bwMode="auto">
              <a:xfrm>
                <a:off x="2592" y="1584"/>
                <a:ext cx="0" cy="225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62" name="Line 54"/>
              <p:cNvSpPr>
                <a:spLocks noChangeShapeType="1"/>
              </p:cNvSpPr>
              <p:nvPr/>
            </p:nvSpPr>
            <p:spPr bwMode="auto">
              <a:xfrm>
                <a:off x="2664" y="1512"/>
                <a:ext cx="0" cy="19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63" name="Line 55"/>
              <p:cNvSpPr>
                <a:spLocks noChangeShapeType="1"/>
              </p:cNvSpPr>
              <p:nvPr/>
            </p:nvSpPr>
            <p:spPr bwMode="auto">
              <a:xfrm>
                <a:off x="2344" y="2544"/>
                <a:ext cx="0" cy="77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9864" name="Line 56"/>
              <p:cNvSpPr>
                <a:spLocks noChangeShapeType="1"/>
              </p:cNvSpPr>
              <p:nvPr/>
            </p:nvSpPr>
            <p:spPr bwMode="auto">
              <a:xfrm>
                <a:off x="2976" y="1632"/>
                <a:ext cx="0" cy="19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59865" name="Line 57"/>
            <p:cNvSpPr>
              <a:spLocks noChangeShapeType="1"/>
            </p:cNvSpPr>
            <p:nvPr/>
          </p:nvSpPr>
          <p:spPr bwMode="auto">
            <a:xfrm flipV="1">
              <a:off x="2496" y="2496"/>
              <a:ext cx="0" cy="48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759866" name="Object 58"/>
          <p:cNvGraphicFramePr>
            <a:graphicFrameLocks noChangeAspect="1"/>
          </p:cNvGraphicFramePr>
          <p:nvPr/>
        </p:nvGraphicFramePr>
        <p:xfrm>
          <a:off x="4635501" y="5364163"/>
          <a:ext cx="33972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" name="CorelDRAW" r:id="rId11" imgW="429480" imgH="311040" progId="CorelDRAW.Graphic.11">
                  <p:embed/>
                </p:oleObj>
              </mc:Choice>
              <mc:Fallback>
                <p:oleObj name="CorelDRAW" r:id="rId11" imgW="429480" imgH="3110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1" y="5364163"/>
                        <a:ext cx="339725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67" name="WordArt 59"/>
          <p:cNvSpPr>
            <a:spLocks noChangeArrowheads="1" noChangeShapeType="1" noTextEdit="1"/>
          </p:cNvSpPr>
          <p:nvPr/>
        </p:nvSpPr>
        <p:spPr bwMode="auto">
          <a:xfrm>
            <a:off x="2463800" y="1384300"/>
            <a:ext cx="255588" cy="3619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IN" sz="20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F.V.</a:t>
            </a:r>
          </a:p>
        </p:txBody>
      </p:sp>
      <p:sp>
        <p:nvSpPr>
          <p:cNvPr id="759868" name="WordArt 60"/>
          <p:cNvSpPr>
            <a:spLocks noChangeArrowheads="1" noChangeShapeType="1" noTextEdit="1"/>
          </p:cNvSpPr>
          <p:nvPr/>
        </p:nvSpPr>
        <p:spPr bwMode="auto">
          <a:xfrm>
            <a:off x="5962651" y="1143000"/>
            <a:ext cx="276225" cy="3952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algn="ctr"/>
            <a:r>
              <a:rPr lang="en-IN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S.V.</a:t>
            </a:r>
          </a:p>
        </p:txBody>
      </p:sp>
      <p:sp>
        <p:nvSpPr>
          <p:cNvPr id="759869" name="Text Box 61"/>
          <p:cNvSpPr txBox="1">
            <a:spLocks noChangeArrowheads="1"/>
          </p:cNvSpPr>
          <p:nvPr/>
        </p:nvSpPr>
        <p:spPr bwMode="auto">
          <a:xfrm>
            <a:off x="7010400" y="16764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759870" name="Group 62"/>
          <p:cNvGrpSpPr>
            <a:grpSpLocks/>
          </p:cNvGrpSpPr>
          <p:nvPr/>
        </p:nvGrpSpPr>
        <p:grpSpPr bwMode="auto">
          <a:xfrm>
            <a:off x="5486400" y="4098926"/>
            <a:ext cx="1244600" cy="417513"/>
            <a:chOff x="3535" y="2452"/>
            <a:chExt cx="784" cy="263"/>
          </a:xfrm>
        </p:grpSpPr>
        <p:sp>
          <p:nvSpPr>
            <p:cNvPr id="759871" name="AutoShape 63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72" name="Text Box 64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59873" name="Text Box 65"/>
          <p:cNvSpPr txBox="1">
            <a:spLocks noChangeArrowheads="1"/>
          </p:cNvSpPr>
          <p:nvPr/>
        </p:nvSpPr>
        <p:spPr bwMode="auto">
          <a:xfrm>
            <a:off x="7118351" y="2468564"/>
            <a:ext cx="11233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FRONT VIEW</a:t>
            </a:r>
          </a:p>
        </p:txBody>
      </p:sp>
      <p:sp>
        <p:nvSpPr>
          <p:cNvPr id="759874" name="Text Box 66"/>
          <p:cNvSpPr txBox="1">
            <a:spLocks noChangeArrowheads="1"/>
          </p:cNvSpPr>
          <p:nvPr/>
        </p:nvSpPr>
        <p:spPr bwMode="auto">
          <a:xfrm>
            <a:off x="7191376" y="5287964"/>
            <a:ext cx="9044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TOP VIEW</a:t>
            </a:r>
          </a:p>
        </p:txBody>
      </p:sp>
      <p:sp>
        <p:nvSpPr>
          <p:cNvPr id="759875" name="Text Box 67"/>
          <p:cNvSpPr txBox="1">
            <a:spLocks noChangeArrowheads="1"/>
          </p:cNvSpPr>
          <p:nvPr/>
        </p:nvSpPr>
        <p:spPr bwMode="auto">
          <a:xfrm>
            <a:off x="8839200" y="24384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L.H.SIDE VIEW</a:t>
            </a:r>
          </a:p>
        </p:txBody>
      </p:sp>
      <p:sp>
        <p:nvSpPr>
          <p:cNvPr id="759876" name="Line 68"/>
          <p:cNvSpPr>
            <a:spLocks noChangeShapeType="1"/>
          </p:cNvSpPr>
          <p:nvPr/>
        </p:nvSpPr>
        <p:spPr bwMode="auto">
          <a:xfrm>
            <a:off x="65532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9877" name="Line 69"/>
          <p:cNvSpPr>
            <a:spLocks noChangeShapeType="1"/>
          </p:cNvSpPr>
          <p:nvPr/>
        </p:nvSpPr>
        <p:spPr bwMode="auto">
          <a:xfrm>
            <a:off x="7696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759878" name="Object 70"/>
          <p:cNvGraphicFramePr>
            <a:graphicFrameLocks noChangeAspect="1"/>
          </p:cNvGraphicFramePr>
          <p:nvPr/>
        </p:nvGraphicFramePr>
        <p:xfrm>
          <a:off x="7162800" y="4186238"/>
          <a:ext cx="12954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" name="Image" r:id="rId13" imgW="1752381" imgH="1244006" progId="Photoshop.Image.6">
                  <p:embed/>
                </p:oleObj>
              </mc:Choice>
              <mc:Fallback>
                <p:oleObj name="Image" r:id="rId13" imgW="1752381" imgH="124400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186238"/>
                        <a:ext cx="12954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9879" name="Group 71"/>
          <p:cNvGrpSpPr>
            <a:grpSpLocks/>
          </p:cNvGrpSpPr>
          <p:nvPr/>
        </p:nvGrpSpPr>
        <p:grpSpPr bwMode="auto">
          <a:xfrm>
            <a:off x="7073900" y="2895601"/>
            <a:ext cx="1524000" cy="1135063"/>
            <a:chOff x="3496" y="1824"/>
            <a:chExt cx="960" cy="715"/>
          </a:xfrm>
        </p:grpSpPr>
        <p:graphicFrame>
          <p:nvGraphicFramePr>
            <p:cNvPr id="759880" name="Object 72"/>
            <p:cNvGraphicFramePr>
              <a:graphicFrameLocks noChangeAspect="1"/>
            </p:cNvGraphicFramePr>
            <p:nvPr/>
          </p:nvGraphicFramePr>
          <p:xfrm>
            <a:off x="3496" y="1824"/>
            <a:ext cx="960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4" name="Image" r:id="rId15" imgW="1993651" imgH="1485190" progId="Photoshop.Image.6">
                    <p:embed/>
                  </p:oleObj>
                </mc:Choice>
                <mc:Fallback>
                  <p:oleObj name="Image" r:id="rId15" imgW="1993651" imgH="1485190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1824"/>
                          <a:ext cx="960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9881" name="Line 73"/>
            <p:cNvSpPr>
              <a:spLocks noChangeShapeType="1"/>
            </p:cNvSpPr>
            <p:nvPr/>
          </p:nvSpPr>
          <p:spPr bwMode="auto">
            <a:xfrm>
              <a:off x="3798" y="22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82" name="Line 74"/>
            <p:cNvSpPr>
              <a:spLocks noChangeShapeType="1"/>
            </p:cNvSpPr>
            <p:nvPr/>
          </p:nvSpPr>
          <p:spPr bwMode="auto">
            <a:xfrm>
              <a:off x="4158" y="20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83" name="Line 75"/>
            <p:cNvSpPr>
              <a:spLocks noChangeShapeType="1"/>
            </p:cNvSpPr>
            <p:nvPr/>
          </p:nvSpPr>
          <p:spPr bwMode="auto">
            <a:xfrm flipH="1">
              <a:off x="3552" y="1920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59884" name="Group 76"/>
          <p:cNvGrpSpPr>
            <a:grpSpLocks/>
          </p:cNvGrpSpPr>
          <p:nvPr/>
        </p:nvGrpSpPr>
        <p:grpSpPr bwMode="auto">
          <a:xfrm>
            <a:off x="6629400" y="3657601"/>
            <a:ext cx="3854450" cy="366713"/>
            <a:chOff x="3202" y="2136"/>
            <a:chExt cx="2428" cy="231"/>
          </a:xfrm>
        </p:grpSpPr>
        <p:sp>
          <p:nvSpPr>
            <p:cNvPr id="759885" name="Line 77"/>
            <p:cNvSpPr>
              <a:spLocks noChangeShapeType="1"/>
            </p:cNvSpPr>
            <p:nvPr/>
          </p:nvSpPr>
          <p:spPr bwMode="auto">
            <a:xfrm>
              <a:off x="3408" y="230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9886" name="Text Box 78"/>
            <p:cNvSpPr txBox="1">
              <a:spLocks noChangeArrowheads="1"/>
            </p:cNvSpPr>
            <p:nvPr/>
          </p:nvSpPr>
          <p:spPr bwMode="auto">
            <a:xfrm>
              <a:off x="3202" y="213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59887" name="Text Box 79"/>
            <p:cNvSpPr txBox="1">
              <a:spLocks noChangeArrowheads="1"/>
            </p:cNvSpPr>
            <p:nvPr/>
          </p:nvSpPr>
          <p:spPr bwMode="auto">
            <a:xfrm>
              <a:off x="5410" y="213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759888" name="Object 80"/>
          <p:cNvGraphicFramePr>
            <a:graphicFrameLocks noChangeAspect="1"/>
          </p:cNvGraphicFramePr>
          <p:nvPr/>
        </p:nvGraphicFramePr>
        <p:xfrm>
          <a:off x="8813800" y="3043238"/>
          <a:ext cx="13208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name="Image" r:id="rId17" imgW="1624824" imgH="1130159" progId="Photoshop.Image.6">
                  <p:embed/>
                </p:oleObj>
              </mc:Choice>
              <mc:Fallback>
                <p:oleObj name="Image" r:id="rId17" imgW="1624824" imgH="1130159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3800" y="3043238"/>
                        <a:ext cx="13208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90" name="Text Box 82"/>
          <p:cNvSpPr txBox="1">
            <a:spLocks noChangeArrowheads="1"/>
          </p:cNvSpPr>
          <p:nvPr/>
        </p:nvSpPr>
        <p:spPr bwMode="auto">
          <a:xfrm>
            <a:off x="1905000" y="575310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8501857" y="397153"/>
            <a:ext cx="2260600" cy="6604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Example</a:t>
            </a:r>
            <a:endParaRPr lang="en-IN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030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75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5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9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9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9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9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7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7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9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9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59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59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9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59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5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5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9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9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5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5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5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5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5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5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5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59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59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5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5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59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59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67" grpId="0" animBg="1"/>
      <p:bldP spid="759868" grpId="0" animBg="1"/>
      <p:bldP spid="759869" grpId="0" autoUpdateAnimBg="0"/>
      <p:bldP spid="759873" grpId="0" autoUpdateAnimBg="0"/>
      <p:bldP spid="759874" grpId="0" autoUpdateAnimBg="0"/>
      <p:bldP spid="759875" grpId="0" autoUpdateAnimBg="0"/>
      <p:bldP spid="759876" grpId="0" animBg="1"/>
      <p:bldP spid="759877" grpId="0" animBg="1"/>
      <p:bldP spid="9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4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87728"/>
              </p:ext>
            </p:extLst>
          </p:nvPr>
        </p:nvGraphicFramePr>
        <p:xfrm>
          <a:off x="9296400" y="3190876"/>
          <a:ext cx="114814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6" name="Image" r:id="rId3" imgW="1523272" imgH="1409524" progId="Photoshop.Image.6">
                  <p:embed/>
                </p:oleObj>
              </mc:Choice>
              <mc:Fallback>
                <p:oleObj name="Image" r:id="rId3" imgW="1523272" imgH="140952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190876"/>
                        <a:ext cx="1148148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198960"/>
              </p:ext>
            </p:extLst>
          </p:nvPr>
        </p:nvGraphicFramePr>
        <p:xfrm>
          <a:off x="6843802" y="4549774"/>
          <a:ext cx="2345918" cy="1089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" name="Image" r:id="rId5" imgW="3085714" imgH="1434415" progId="Photoshop.Image.6">
                  <p:embed/>
                </p:oleObj>
              </mc:Choice>
              <mc:Fallback>
                <p:oleObj name="Image" r:id="rId5" imgW="3085714" imgH="1434415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802" y="4549774"/>
                        <a:ext cx="2345918" cy="1089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377127"/>
              </p:ext>
            </p:extLst>
          </p:nvPr>
        </p:nvGraphicFramePr>
        <p:xfrm>
          <a:off x="6824752" y="3197600"/>
          <a:ext cx="236081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" name="Image" r:id="rId7" imgW="3060317" imgH="1409524" progId="Photoshop.Image.6">
                  <p:embed/>
                </p:oleObj>
              </mc:Choice>
              <mc:Fallback>
                <p:oleObj name="Image" r:id="rId7" imgW="3060317" imgH="140952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752" y="3197600"/>
                        <a:ext cx="2360812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4389" name="Group 5"/>
          <p:cNvGrpSpPr>
            <a:grpSpLocks/>
          </p:cNvGrpSpPr>
          <p:nvPr/>
        </p:nvGrpSpPr>
        <p:grpSpPr bwMode="auto">
          <a:xfrm>
            <a:off x="6870700" y="3160713"/>
            <a:ext cx="2286000" cy="1066800"/>
            <a:chOff x="3168" y="2112"/>
            <a:chExt cx="1440" cy="672"/>
          </a:xfrm>
        </p:grpSpPr>
        <p:sp>
          <p:nvSpPr>
            <p:cNvPr id="784390" name="Line 6"/>
            <p:cNvSpPr>
              <a:spLocks noChangeShapeType="1"/>
            </p:cNvSpPr>
            <p:nvPr/>
          </p:nvSpPr>
          <p:spPr bwMode="auto">
            <a:xfrm>
              <a:off x="3168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1" name="Line 7"/>
            <p:cNvSpPr>
              <a:spLocks noChangeShapeType="1"/>
            </p:cNvSpPr>
            <p:nvPr/>
          </p:nvSpPr>
          <p:spPr bwMode="auto">
            <a:xfrm>
              <a:off x="3168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2" name="Line 8"/>
            <p:cNvSpPr>
              <a:spLocks noChangeShapeType="1"/>
            </p:cNvSpPr>
            <p:nvPr/>
          </p:nvSpPr>
          <p:spPr bwMode="auto">
            <a:xfrm flipV="1">
              <a:off x="3360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3" name="Line 9"/>
            <p:cNvSpPr>
              <a:spLocks noChangeShapeType="1"/>
            </p:cNvSpPr>
            <p:nvPr/>
          </p:nvSpPr>
          <p:spPr bwMode="auto">
            <a:xfrm>
              <a:off x="3360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4" name="Line 10"/>
            <p:cNvSpPr>
              <a:spLocks noChangeShapeType="1"/>
            </p:cNvSpPr>
            <p:nvPr/>
          </p:nvSpPr>
          <p:spPr bwMode="auto">
            <a:xfrm>
              <a:off x="3936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5" name="Line 11"/>
            <p:cNvSpPr>
              <a:spLocks noChangeShapeType="1"/>
            </p:cNvSpPr>
            <p:nvPr/>
          </p:nvSpPr>
          <p:spPr bwMode="auto">
            <a:xfrm>
              <a:off x="3936" y="27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6" name="Line 12"/>
            <p:cNvSpPr>
              <a:spLocks noChangeShapeType="1"/>
            </p:cNvSpPr>
            <p:nvPr/>
          </p:nvSpPr>
          <p:spPr bwMode="auto">
            <a:xfrm flipV="1">
              <a:off x="4608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7" name="Line 13"/>
            <p:cNvSpPr>
              <a:spLocks noChangeShapeType="1"/>
            </p:cNvSpPr>
            <p:nvPr/>
          </p:nvSpPr>
          <p:spPr bwMode="auto">
            <a:xfrm>
              <a:off x="3168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8" name="Line 14"/>
            <p:cNvSpPr>
              <a:spLocks noChangeShapeType="1"/>
            </p:cNvSpPr>
            <p:nvPr/>
          </p:nvSpPr>
          <p:spPr bwMode="auto">
            <a:xfrm>
              <a:off x="3984" y="230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399" name="Line 15"/>
            <p:cNvSpPr>
              <a:spLocks noChangeShapeType="1"/>
            </p:cNvSpPr>
            <p:nvPr/>
          </p:nvSpPr>
          <p:spPr bwMode="auto">
            <a:xfrm>
              <a:off x="4080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0" name="Line 16"/>
            <p:cNvSpPr>
              <a:spLocks noChangeShapeType="1"/>
            </p:cNvSpPr>
            <p:nvPr/>
          </p:nvSpPr>
          <p:spPr bwMode="auto">
            <a:xfrm>
              <a:off x="4080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1" name="Line 17"/>
            <p:cNvSpPr>
              <a:spLocks noChangeShapeType="1"/>
            </p:cNvSpPr>
            <p:nvPr/>
          </p:nvSpPr>
          <p:spPr bwMode="auto">
            <a:xfrm flipV="1">
              <a:off x="4272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2" name="Line 18"/>
            <p:cNvSpPr>
              <a:spLocks noChangeShapeType="1"/>
            </p:cNvSpPr>
            <p:nvPr/>
          </p:nvSpPr>
          <p:spPr bwMode="auto">
            <a:xfrm flipV="1">
              <a:off x="4272" y="211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3" name="Line 19"/>
            <p:cNvSpPr>
              <a:spLocks noChangeShapeType="1"/>
            </p:cNvSpPr>
            <p:nvPr/>
          </p:nvSpPr>
          <p:spPr bwMode="auto">
            <a:xfrm>
              <a:off x="4416" y="2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4" name="Line 20"/>
            <p:cNvSpPr>
              <a:spLocks noChangeShapeType="1"/>
            </p:cNvSpPr>
            <p:nvPr/>
          </p:nvSpPr>
          <p:spPr bwMode="auto">
            <a:xfrm>
              <a:off x="3168" y="23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5" name="Line 21"/>
            <p:cNvSpPr>
              <a:spLocks noChangeShapeType="1"/>
            </p:cNvSpPr>
            <p:nvPr/>
          </p:nvSpPr>
          <p:spPr bwMode="auto">
            <a:xfrm>
              <a:off x="3256" y="2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84406" name="Group 22"/>
          <p:cNvGrpSpPr>
            <a:grpSpLocks/>
          </p:cNvGrpSpPr>
          <p:nvPr/>
        </p:nvGrpSpPr>
        <p:grpSpPr bwMode="auto">
          <a:xfrm>
            <a:off x="9309100" y="3160713"/>
            <a:ext cx="1143000" cy="1066800"/>
            <a:chOff x="4704" y="2112"/>
            <a:chExt cx="720" cy="672"/>
          </a:xfrm>
        </p:grpSpPr>
        <p:sp>
          <p:nvSpPr>
            <p:cNvPr id="784407" name="Line 23"/>
            <p:cNvSpPr>
              <a:spLocks noChangeShapeType="1"/>
            </p:cNvSpPr>
            <p:nvPr/>
          </p:nvSpPr>
          <p:spPr bwMode="auto">
            <a:xfrm flipV="1">
              <a:off x="4704" y="211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8" name="Line 24"/>
            <p:cNvSpPr>
              <a:spLocks noChangeShapeType="1"/>
            </p:cNvSpPr>
            <p:nvPr/>
          </p:nvSpPr>
          <p:spPr bwMode="auto">
            <a:xfrm flipV="1">
              <a:off x="5424" y="211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09" name="Line 25"/>
            <p:cNvSpPr>
              <a:spLocks noChangeShapeType="1"/>
            </p:cNvSpPr>
            <p:nvPr/>
          </p:nvSpPr>
          <p:spPr bwMode="auto">
            <a:xfrm>
              <a:off x="4704" y="278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0" name="Line 26"/>
            <p:cNvSpPr>
              <a:spLocks noChangeShapeType="1"/>
            </p:cNvSpPr>
            <p:nvPr/>
          </p:nvSpPr>
          <p:spPr bwMode="auto">
            <a:xfrm>
              <a:off x="4704" y="212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1" name="Line 27"/>
            <p:cNvSpPr>
              <a:spLocks noChangeShapeType="1"/>
            </p:cNvSpPr>
            <p:nvPr/>
          </p:nvSpPr>
          <p:spPr bwMode="auto">
            <a:xfrm>
              <a:off x="4704" y="244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2" name="Line 28"/>
            <p:cNvSpPr>
              <a:spLocks noChangeShapeType="1"/>
            </p:cNvSpPr>
            <p:nvPr/>
          </p:nvSpPr>
          <p:spPr bwMode="auto">
            <a:xfrm>
              <a:off x="4704" y="259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3" name="Line 29"/>
            <p:cNvSpPr>
              <a:spLocks noChangeShapeType="1"/>
            </p:cNvSpPr>
            <p:nvPr/>
          </p:nvSpPr>
          <p:spPr bwMode="auto">
            <a:xfrm>
              <a:off x="4704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4" name="Line 30"/>
            <p:cNvSpPr>
              <a:spLocks noChangeShapeType="1"/>
            </p:cNvSpPr>
            <p:nvPr/>
          </p:nvSpPr>
          <p:spPr bwMode="auto">
            <a:xfrm>
              <a:off x="4894" y="2370"/>
              <a:ext cx="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5" name="Line 31"/>
            <p:cNvSpPr>
              <a:spLocks noChangeShapeType="1"/>
            </p:cNvSpPr>
            <p:nvPr/>
          </p:nvSpPr>
          <p:spPr bwMode="auto">
            <a:xfrm flipH="1" flipV="1">
              <a:off x="5166" y="2298"/>
              <a:ext cx="72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6" name="Line 32"/>
            <p:cNvSpPr>
              <a:spLocks noChangeShapeType="1"/>
            </p:cNvSpPr>
            <p:nvPr/>
          </p:nvSpPr>
          <p:spPr bwMode="auto">
            <a:xfrm flipV="1">
              <a:off x="4882" y="2298"/>
              <a:ext cx="72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7" name="Line 33"/>
            <p:cNvSpPr>
              <a:spLocks noChangeShapeType="1"/>
            </p:cNvSpPr>
            <p:nvPr/>
          </p:nvSpPr>
          <p:spPr bwMode="auto">
            <a:xfrm>
              <a:off x="5184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18" name="Line 34"/>
            <p:cNvSpPr>
              <a:spLocks noChangeShapeType="1"/>
            </p:cNvSpPr>
            <p:nvPr/>
          </p:nvSpPr>
          <p:spPr bwMode="auto">
            <a:xfrm>
              <a:off x="4704" y="264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84419" name="Group 35"/>
          <p:cNvGrpSpPr>
            <a:grpSpLocks/>
          </p:cNvGrpSpPr>
          <p:nvPr/>
        </p:nvGrpSpPr>
        <p:grpSpPr bwMode="auto">
          <a:xfrm>
            <a:off x="6877050" y="4608514"/>
            <a:ext cx="2279650" cy="1019175"/>
            <a:chOff x="3156" y="3024"/>
            <a:chExt cx="1452" cy="642"/>
          </a:xfrm>
        </p:grpSpPr>
        <p:sp>
          <p:nvSpPr>
            <p:cNvPr id="784420" name="Line 36"/>
            <p:cNvSpPr>
              <a:spLocks noChangeShapeType="1"/>
            </p:cNvSpPr>
            <p:nvPr/>
          </p:nvSpPr>
          <p:spPr bwMode="auto">
            <a:xfrm>
              <a:off x="4608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1" name="Line 37"/>
            <p:cNvSpPr>
              <a:spLocks noChangeShapeType="1"/>
            </p:cNvSpPr>
            <p:nvPr/>
          </p:nvSpPr>
          <p:spPr bwMode="auto">
            <a:xfrm>
              <a:off x="4452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2" name="Line 38"/>
            <p:cNvSpPr>
              <a:spLocks noChangeShapeType="1"/>
            </p:cNvSpPr>
            <p:nvPr/>
          </p:nvSpPr>
          <p:spPr bwMode="auto">
            <a:xfrm>
              <a:off x="4296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3" name="Line 39"/>
            <p:cNvSpPr>
              <a:spLocks noChangeShapeType="1"/>
            </p:cNvSpPr>
            <p:nvPr/>
          </p:nvSpPr>
          <p:spPr bwMode="auto">
            <a:xfrm>
              <a:off x="4086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4" name="Line 40"/>
            <p:cNvSpPr>
              <a:spLocks noChangeShapeType="1"/>
            </p:cNvSpPr>
            <p:nvPr/>
          </p:nvSpPr>
          <p:spPr bwMode="auto">
            <a:xfrm>
              <a:off x="3996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5" name="Line 41"/>
            <p:cNvSpPr>
              <a:spLocks noChangeShapeType="1"/>
            </p:cNvSpPr>
            <p:nvPr/>
          </p:nvSpPr>
          <p:spPr bwMode="auto">
            <a:xfrm>
              <a:off x="3936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6" name="Line 42"/>
            <p:cNvSpPr>
              <a:spLocks noChangeShapeType="1"/>
            </p:cNvSpPr>
            <p:nvPr/>
          </p:nvSpPr>
          <p:spPr bwMode="auto">
            <a:xfrm>
              <a:off x="3360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7" name="Line 43"/>
            <p:cNvSpPr>
              <a:spLocks noChangeShapeType="1"/>
            </p:cNvSpPr>
            <p:nvPr/>
          </p:nvSpPr>
          <p:spPr bwMode="auto">
            <a:xfrm>
              <a:off x="3168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8" name="Line 44"/>
            <p:cNvSpPr>
              <a:spLocks noChangeShapeType="1"/>
            </p:cNvSpPr>
            <p:nvPr/>
          </p:nvSpPr>
          <p:spPr bwMode="auto">
            <a:xfrm>
              <a:off x="3168" y="302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29" name="Line 45"/>
            <p:cNvSpPr>
              <a:spLocks noChangeShapeType="1"/>
            </p:cNvSpPr>
            <p:nvPr/>
          </p:nvSpPr>
          <p:spPr bwMode="auto">
            <a:xfrm>
              <a:off x="3168" y="364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30" name="Line 46"/>
            <p:cNvSpPr>
              <a:spLocks noChangeShapeType="1"/>
            </p:cNvSpPr>
            <p:nvPr/>
          </p:nvSpPr>
          <p:spPr bwMode="auto">
            <a:xfrm>
              <a:off x="3156" y="343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31" name="Line 47"/>
            <p:cNvSpPr>
              <a:spLocks noChangeShapeType="1"/>
            </p:cNvSpPr>
            <p:nvPr/>
          </p:nvSpPr>
          <p:spPr bwMode="auto">
            <a:xfrm>
              <a:off x="3258" y="321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32" name="Line 48"/>
            <p:cNvSpPr>
              <a:spLocks noChangeShapeType="1"/>
            </p:cNvSpPr>
            <p:nvPr/>
          </p:nvSpPr>
          <p:spPr bwMode="auto">
            <a:xfrm>
              <a:off x="3168" y="32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33" name="Line 49"/>
            <p:cNvSpPr>
              <a:spLocks noChangeShapeType="1"/>
            </p:cNvSpPr>
            <p:nvPr/>
          </p:nvSpPr>
          <p:spPr bwMode="auto">
            <a:xfrm>
              <a:off x="3168" y="342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784434" name="Object 50"/>
          <p:cNvGraphicFramePr>
            <a:graphicFrameLocks noChangeAspect="1"/>
          </p:cNvGraphicFramePr>
          <p:nvPr/>
        </p:nvGraphicFramePr>
        <p:xfrm>
          <a:off x="3390900" y="1371601"/>
          <a:ext cx="2895600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" name="Image" r:id="rId9" imgW="3809524" imgH="3453968" progId="Photoshop.Image.6">
                  <p:embed/>
                </p:oleObj>
              </mc:Choice>
              <mc:Fallback>
                <p:oleObj name="Image" r:id="rId9" imgW="3809524" imgH="345396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371601"/>
                        <a:ext cx="2895600" cy="262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4435" name="Object 51"/>
          <p:cNvGraphicFramePr>
            <a:graphicFrameLocks noChangeAspect="1"/>
          </p:cNvGraphicFramePr>
          <p:nvPr/>
        </p:nvGraphicFramePr>
        <p:xfrm>
          <a:off x="3448050" y="3962400"/>
          <a:ext cx="28384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Image" r:id="rId11" imgW="3771429" imgH="2133333" progId="Photoshop.Image.6">
                  <p:embed/>
                </p:oleObj>
              </mc:Choice>
              <mc:Fallback>
                <p:oleObj name="Image" r:id="rId11" imgW="3771429" imgH="213333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3962400"/>
                        <a:ext cx="28384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4436" name="Group 52"/>
          <p:cNvGrpSpPr>
            <a:grpSpLocks/>
          </p:cNvGrpSpPr>
          <p:nvPr/>
        </p:nvGrpSpPr>
        <p:grpSpPr bwMode="auto">
          <a:xfrm>
            <a:off x="5230814" y="762000"/>
            <a:ext cx="1970087" cy="2305050"/>
            <a:chOff x="3072" y="425"/>
            <a:chExt cx="1440" cy="1684"/>
          </a:xfrm>
        </p:grpSpPr>
        <p:sp>
          <p:nvSpPr>
            <p:cNvPr id="784437" name="Line 53"/>
            <p:cNvSpPr>
              <a:spLocks noChangeShapeType="1"/>
            </p:cNvSpPr>
            <p:nvPr/>
          </p:nvSpPr>
          <p:spPr bwMode="auto">
            <a:xfrm flipV="1">
              <a:off x="3450" y="1452"/>
              <a:ext cx="1062" cy="65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38" name="Line 54"/>
            <p:cNvSpPr>
              <a:spLocks noChangeShapeType="1"/>
            </p:cNvSpPr>
            <p:nvPr/>
          </p:nvSpPr>
          <p:spPr bwMode="auto">
            <a:xfrm flipV="1">
              <a:off x="3612" y="793"/>
              <a:ext cx="900" cy="55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39" name="Line 55"/>
            <p:cNvSpPr>
              <a:spLocks noChangeShapeType="1"/>
            </p:cNvSpPr>
            <p:nvPr/>
          </p:nvSpPr>
          <p:spPr bwMode="auto">
            <a:xfrm flipV="1">
              <a:off x="3072" y="425"/>
              <a:ext cx="864" cy="53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4440" name="Group 56"/>
          <p:cNvGrpSpPr>
            <a:grpSpLocks/>
          </p:cNvGrpSpPr>
          <p:nvPr/>
        </p:nvGrpSpPr>
        <p:grpSpPr bwMode="auto">
          <a:xfrm>
            <a:off x="3467100" y="2362200"/>
            <a:ext cx="2757488" cy="3352800"/>
            <a:chOff x="1776" y="1584"/>
            <a:chExt cx="2016" cy="2160"/>
          </a:xfrm>
        </p:grpSpPr>
        <p:sp>
          <p:nvSpPr>
            <p:cNvPr id="784441" name="Line 57"/>
            <p:cNvSpPr>
              <a:spLocks noChangeShapeType="1"/>
            </p:cNvSpPr>
            <p:nvPr/>
          </p:nvSpPr>
          <p:spPr bwMode="auto">
            <a:xfrm>
              <a:off x="3792" y="1584"/>
              <a:ext cx="0" cy="1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42" name="Line 58"/>
            <p:cNvSpPr>
              <a:spLocks noChangeShapeType="1"/>
            </p:cNvSpPr>
            <p:nvPr/>
          </p:nvSpPr>
          <p:spPr bwMode="auto">
            <a:xfrm>
              <a:off x="1776" y="2400"/>
              <a:ext cx="0" cy="105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43" name="Line 59"/>
            <p:cNvSpPr>
              <a:spLocks noChangeShapeType="1"/>
            </p:cNvSpPr>
            <p:nvPr/>
          </p:nvSpPr>
          <p:spPr bwMode="auto">
            <a:xfrm>
              <a:off x="2388" y="2352"/>
              <a:ext cx="0" cy="13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44" name="Line 60"/>
            <p:cNvSpPr>
              <a:spLocks noChangeShapeType="1"/>
            </p:cNvSpPr>
            <p:nvPr/>
          </p:nvSpPr>
          <p:spPr bwMode="auto">
            <a:xfrm>
              <a:off x="3168" y="2256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784445" name="Object 61"/>
          <p:cNvGraphicFramePr>
            <a:graphicFrameLocks noChangeAspect="1"/>
          </p:cNvGraphicFramePr>
          <p:nvPr/>
        </p:nvGraphicFramePr>
        <p:xfrm>
          <a:off x="1676400" y="457200"/>
          <a:ext cx="20256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Image" r:id="rId13" imgW="2641270" imgH="2857143" progId="Photoshop.Image.6">
                  <p:embed/>
                </p:oleObj>
              </mc:Choice>
              <mc:Fallback>
                <p:oleObj name="Image" r:id="rId13" imgW="2641270" imgH="285714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"/>
                        <a:ext cx="202565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4446" name="Object 62"/>
          <p:cNvGraphicFramePr>
            <a:graphicFrameLocks noChangeAspect="1"/>
          </p:cNvGraphicFramePr>
          <p:nvPr/>
        </p:nvGraphicFramePr>
        <p:xfrm>
          <a:off x="6248400" y="838200"/>
          <a:ext cx="9032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" name="Image" r:id="rId15" imgW="1180952" imgH="1993651" progId="Photoshop.Image.6">
                  <p:embed/>
                </p:oleObj>
              </mc:Choice>
              <mc:Fallback>
                <p:oleObj name="Image" r:id="rId15" imgW="1180952" imgH="199365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838200"/>
                        <a:ext cx="9032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4447" name="Group 63"/>
          <p:cNvGrpSpPr>
            <a:grpSpLocks/>
          </p:cNvGrpSpPr>
          <p:nvPr/>
        </p:nvGrpSpPr>
        <p:grpSpPr bwMode="auto">
          <a:xfrm>
            <a:off x="1790701" y="508001"/>
            <a:ext cx="4087813" cy="3243263"/>
            <a:chOff x="168" y="320"/>
            <a:chExt cx="2575" cy="2043"/>
          </a:xfrm>
        </p:grpSpPr>
        <p:sp>
          <p:nvSpPr>
            <p:cNvPr id="784448" name="Line 64"/>
            <p:cNvSpPr>
              <a:spLocks noChangeShapeType="1"/>
            </p:cNvSpPr>
            <p:nvPr/>
          </p:nvSpPr>
          <p:spPr bwMode="auto">
            <a:xfrm flipH="1" flipV="1">
              <a:off x="1368" y="320"/>
              <a:ext cx="1375" cy="7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49" name="Line 65"/>
            <p:cNvSpPr>
              <a:spLocks noChangeShapeType="1"/>
            </p:cNvSpPr>
            <p:nvPr/>
          </p:nvSpPr>
          <p:spPr bwMode="auto">
            <a:xfrm flipH="1" flipV="1">
              <a:off x="1176" y="393"/>
              <a:ext cx="1402" cy="7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50" name="Line 66"/>
            <p:cNvSpPr>
              <a:spLocks noChangeShapeType="1"/>
            </p:cNvSpPr>
            <p:nvPr/>
          </p:nvSpPr>
          <p:spPr bwMode="auto">
            <a:xfrm flipH="1" flipV="1">
              <a:off x="792" y="676"/>
              <a:ext cx="1186" cy="64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51" name="Line 67"/>
            <p:cNvSpPr>
              <a:spLocks noChangeShapeType="1"/>
            </p:cNvSpPr>
            <p:nvPr/>
          </p:nvSpPr>
          <p:spPr bwMode="auto">
            <a:xfrm flipH="1" flipV="1">
              <a:off x="168" y="1161"/>
              <a:ext cx="1091" cy="5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4452" name="Line 68"/>
            <p:cNvSpPr>
              <a:spLocks noChangeShapeType="1"/>
            </p:cNvSpPr>
            <p:nvPr/>
          </p:nvSpPr>
          <p:spPr bwMode="auto">
            <a:xfrm flipH="1" flipV="1">
              <a:off x="168" y="1643"/>
              <a:ext cx="1329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84453" name="Text Box 69"/>
          <p:cNvSpPr txBox="1">
            <a:spLocks noChangeArrowheads="1"/>
          </p:cNvSpPr>
          <p:nvPr/>
        </p:nvSpPr>
        <p:spPr bwMode="auto">
          <a:xfrm>
            <a:off x="7239001" y="2695576"/>
            <a:ext cx="11233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FRONT VIEW</a:t>
            </a:r>
          </a:p>
        </p:txBody>
      </p:sp>
      <p:sp>
        <p:nvSpPr>
          <p:cNvPr id="784454" name="Text Box 70"/>
          <p:cNvSpPr txBox="1">
            <a:spLocks noChangeArrowheads="1"/>
          </p:cNvSpPr>
          <p:nvPr/>
        </p:nvSpPr>
        <p:spPr bwMode="auto">
          <a:xfrm>
            <a:off x="7620001" y="5715001"/>
            <a:ext cx="9044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TOP VIEW</a:t>
            </a:r>
          </a:p>
        </p:txBody>
      </p:sp>
      <p:sp>
        <p:nvSpPr>
          <p:cNvPr id="784455" name="Text Box 71"/>
          <p:cNvSpPr txBox="1">
            <a:spLocks noChangeArrowheads="1"/>
          </p:cNvSpPr>
          <p:nvPr/>
        </p:nvSpPr>
        <p:spPr bwMode="auto">
          <a:xfrm>
            <a:off x="9220200" y="26670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L.H.SIDE VIEW</a:t>
            </a:r>
          </a:p>
        </p:txBody>
      </p:sp>
      <p:sp>
        <p:nvSpPr>
          <p:cNvPr id="784456" name="Line 72"/>
          <p:cNvSpPr>
            <a:spLocks noChangeShapeType="1"/>
          </p:cNvSpPr>
          <p:nvPr/>
        </p:nvSpPr>
        <p:spPr bwMode="auto">
          <a:xfrm>
            <a:off x="6477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4457" name="Line 73"/>
          <p:cNvSpPr>
            <a:spLocks noChangeShapeType="1"/>
          </p:cNvSpPr>
          <p:nvPr/>
        </p:nvSpPr>
        <p:spPr bwMode="auto">
          <a:xfrm>
            <a:off x="78486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84458" name="Group 74"/>
          <p:cNvGrpSpPr>
            <a:grpSpLocks/>
          </p:cNvGrpSpPr>
          <p:nvPr/>
        </p:nvGrpSpPr>
        <p:grpSpPr bwMode="auto">
          <a:xfrm>
            <a:off x="6394449" y="3962400"/>
            <a:ext cx="4389436" cy="369888"/>
            <a:chOff x="3068" y="2496"/>
            <a:chExt cx="2765" cy="233"/>
          </a:xfrm>
        </p:grpSpPr>
        <p:sp>
          <p:nvSpPr>
            <p:cNvPr id="784459" name="Line 75"/>
            <p:cNvSpPr>
              <a:spLocks noChangeShapeType="1"/>
            </p:cNvSpPr>
            <p:nvPr/>
          </p:nvSpPr>
          <p:spPr bwMode="auto">
            <a:xfrm>
              <a:off x="3244" y="2658"/>
              <a:ext cx="24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60" name="Text Box 76"/>
            <p:cNvSpPr txBox="1">
              <a:spLocks noChangeArrowheads="1"/>
            </p:cNvSpPr>
            <p:nvPr/>
          </p:nvSpPr>
          <p:spPr bwMode="auto">
            <a:xfrm>
              <a:off x="3068" y="2496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84461" name="Text Box 77"/>
            <p:cNvSpPr txBox="1">
              <a:spLocks noChangeArrowheads="1"/>
            </p:cNvSpPr>
            <p:nvPr/>
          </p:nvSpPr>
          <p:spPr bwMode="auto">
            <a:xfrm>
              <a:off x="5612" y="2496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784462" name="Object 78"/>
          <p:cNvGraphicFramePr>
            <a:graphicFrameLocks noChangeAspect="1"/>
          </p:cNvGraphicFramePr>
          <p:nvPr/>
        </p:nvGraphicFramePr>
        <p:xfrm>
          <a:off x="5132388" y="4946650"/>
          <a:ext cx="4302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3" name="CorelDRAW" r:id="rId17" imgW="429480" imgH="311040" progId="CorelDRAW.Graphic.11">
                  <p:embed/>
                </p:oleObj>
              </mc:Choice>
              <mc:Fallback>
                <p:oleObj name="CorelDRAW" r:id="rId17" imgW="429480" imgH="3110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4946650"/>
                        <a:ext cx="43021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4463" name="WordArt 79"/>
          <p:cNvSpPr>
            <a:spLocks noChangeArrowheads="1" noChangeShapeType="1" noTextEdit="1"/>
          </p:cNvSpPr>
          <p:nvPr/>
        </p:nvSpPr>
        <p:spPr bwMode="auto">
          <a:xfrm>
            <a:off x="6553200" y="609601"/>
            <a:ext cx="349250" cy="5000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57407"/>
              </a:avLst>
            </a:prstTxWarp>
          </a:bodyPr>
          <a:lstStyle/>
          <a:p>
            <a:pPr algn="ctr"/>
            <a:r>
              <a:rPr lang="en-IN" sz="2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S.V.</a:t>
            </a:r>
          </a:p>
        </p:txBody>
      </p:sp>
      <p:sp>
        <p:nvSpPr>
          <p:cNvPr id="784464" name="WordArt 80"/>
          <p:cNvSpPr>
            <a:spLocks noChangeArrowheads="1" noChangeShapeType="1" noTextEdit="1"/>
          </p:cNvSpPr>
          <p:nvPr/>
        </p:nvSpPr>
        <p:spPr bwMode="auto">
          <a:xfrm>
            <a:off x="2209800" y="914400"/>
            <a:ext cx="3238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IN" sz="20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F.V.</a:t>
            </a:r>
          </a:p>
        </p:txBody>
      </p:sp>
      <p:grpSp>
        <p:nvGrpSpPr>
          <p:cNvPr id="784465" name="Group 81"/>
          <p:cNvGrpSpPr>
            <a:grpSpLocks/>
          </p:cNvGrpSpPr>
          <p:nvPr/>
        </p:nvGrpSpPr>
        <p:grpSpPr bwMode="auto">
          <a:xfrm>
            <a:off x="4114801" y="533401"/>
            <a:ext cx="1063626" cy="815975"/>
            <a:chOff x="1656" y="61"/>
            <a:chExt cx="670" cy="514"/>
          </a:xfrm>
        </p:grpSpPr>
        <p:sp>
          <p:nvSpPr>
            <p:cNvPr id="784466" name="AutoShape 82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67" name="Text Box 83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84468" name="Group 84"/>
          <p:cNvGrpSpPr>
            <a:grpSpLocks/>
          </p:cNvGrpSpPr>
          <p:nvPr/>
        </p:nvGrpSpPr>
        <p:grpSpPr bwMode="auto">
          <a:xfrm>
            <a:off x="5486400" y="3336926"/>
            <a:ext cx="1244600" cy="417513"/>
            <a:chOff x="3535" y="2452"/>
            <a:chExt cx="784" cy="263"/>
          </a:xfrm>
        </p:grpSpPr>
        <p:sp>
          <p:nvSpPr>
            <p:cNvPr id="784469" name="AutoShape 85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70" name="Text Box 86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grpSp>
        <p:nvGrpSpPr>
          <p:cNvPr id="784471" name="Group 87"/>
          <p:cNvGrpSpPr>
            <a:grpSpLocks/>
          </p:cNvGrpSpPr>
          <p:nvPr/>
        </p:nvGrpSpPr>
        <p:grpSpPr bwMode="auto">
          <a:xfrm>
            <a:off x="2109788" y="3870325"/>
            <a:ext cx="1216026" cy="420688"/>
            <a:chOff x="417" y="2374"/>
            <a:chExt cx="766" cy="265"/>
          </a:xfrm>
        </p:grpSpPr>
        <p:sp>
          <p:nvSpPr>
            <p:cNvPr id="784472" name="AutoShape 88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4473" name="Text Box 89"/>
            <p:cNvSpPr txBox="1">
              <a:spLocks noChangeArrowheads="1"/>
            </p:cNvSpPr>
            <p:nvPr/>
          </p:nvSpPr>
          <p:spPr bwMode="auto">
            <a:xfrm rot="19430245">
              <a:off x="417" y="237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sp>
        <p:nvSpPr>
          <p:cNvPr id="784474" name="Text Box 90"/>
          <p:cNvSpPr txBox="1">
            <a:spLocks noChangeArrowheads="1"/>
          </p:cNvSpPr>
          <p:nvPr/>
        </p:nvSpPr>
        <p:spPr bwMode="auto">
          <a:xfrm>
            <a:off x="7273925" y="22098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sp>
        <p:nvSpPr>
          <p:cNvPr id="784476" name="Text Box 92"/>
          <p:cNvSpPr txBox="1">
            <a:spLocks noChangeArrowheads="1"/>
          </p:cNvSpPr>
          <p:nvPr/>
        </p:nvSpPr>
        <p:spPr bwMode="auto">
          <a:xfrm>
            <a:off x="1905000" y="575310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100" name="Title 1"/>
          <p:cNvSpPr txBox="1">
            <a:spLocks/>
          </p:cNvSpPr>
          <p:nvPr/>
        </p:nvSpPr>
        <p:spPr>
          <a:xfrm>
            <a:off x="8524416" y="422276"/>
            <a:ext cx="2260600" cy="6604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Example</a:t>
            </a:r>
            <a:endParaRPr lang="en-IN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14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78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4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4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78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84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4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8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8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4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4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4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4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8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4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4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4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84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8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8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8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8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84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84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53" grpId="0" autoUpdateAnimBg="0"/>
      <p:bldP spid="784454" grpId="0" autoUpdateAnimBg="0"/>
      <p:bldP spid="784455" grpId="0" autoUpdateAnimBg="0"/>
      <p:bldP spid="784456" grpId="0" animBg="1"/>
      <p:bldP spid="784457" grpId="0" animBg="1"/>
      <p:bldP spid="784463" grpId="0" animBg="1"/>
      <p:bldP spid="784464" grpId="0" animBg="1"/>
      <p:bldP spid="784474" grpId="0" autoUpdateAnimBg="0"/>
      <p:bldP spid="10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026" name="Group 2"/>
          <p:cNvGrpSpPr>
            <a:grpSpLocks/>
          </p:cNvGrpSpPr>
          <p:nvPr/>
        </p:nvGrpSpPr>
        <p:grpSpPr bwMode="auto">
          <a:xfrm>
            <a:off x="1565275" y="136918"/>
            <a:ext cx="2362200" cy="739775"/>
            <a:chOff x="290" y="205"/>
            <a:chExt cx="1488" cy="816"/>
          </a:xfrm>
        </p:grpSpPr>
        <p:sp>
          <p:nvSpPr>
            <p:cNvPr id="769027" name="Oval 3"/>
            <p:cNvSpPr>
              <a:spLocks noChangeArrowheads="1"/>
            </p:cNvSpPr>
            <p:nvPr/>
          </p:nvSpPr>
          <p:spPr bwMode="auto">
            <a:xfrm>
              <a:off x="290" y="205"/>
              <a:ext cx="1488" cy="81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69028" name="Text Box 4"/>
            <p:cNvSpPr txBox="1">
              <a:spLocks noChangeArrowheads="1"/>
            </p:cNvSpPr>
            <p:nvPr/>
          </p:nvSpPr>
          <p:spPr bwMode="auto">
            <a:xfrm>
              <a:off x="609" y="353"/>
              <a:ext cx="91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 smtClean="0">
                  <a:latin typeface="Andalus" panose="02020603050405020304" pitchFamily="18" charset="-78"/>
                  <a:cs typeface="Andalus" panose="02020603050405020304" pitchFamily="18" charset="-78"/>
                </a:rPr>
                <a:t>Example</a:t>
              </a:r>
              <a:endParaRPr lang="en-US" sz="2800" dirty="0"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</p:grpSp>
      <p:grpSp>
        <p:nvGrpSpPr>
          <p:cNvPr id="769029" name="Group 5"/>
          <p:cNvGrpSpPr>
            <a:grpSpLocks/>
          </p:cNvGrpSpPr>
          <p:nvPr/>
        </p:nvGrpSpPr>
        <p:grpSpPr bwMode="auto">
          <a:xfrm>
            <a:off x="6705600" y="1447800"/>
            <a:ext cx="3405188" cy="2133600"/>
            <a:chOff x="3264" y="912"/>
            <a:chExt cx="2145" cy="1344"/>
          </a:xfrm>
        </p:grpSpPr>
        <p:grpSp>
          <p:nvGrpSpPr>
            <p:cNvPr id="769030" name="Group 6"/>
            <p:cNvGrpSpPr>
              <a:grpSpLocks/>
            </p:cNvGrpSpPr>
            <p:nvPr/>
          </p:nvGrpSpPr>
          <p:grpSpPr bwMode="auto">
            <a:xfrm>
              <a:off x="3648" y="912"/>
              <a:ext cx="1440" cy="1248"/>
              <a:chOff x="3648" y="192"/>
              <a:chExt cx="1440" cy="1248"/>
            </a:xfrm>
          </p:grpSpPr>
          <p:sp>
            <p:nvSpPr>
              <p:cNvPr id="769031" name="Rectangle 7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1440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32" name="AutoShape 8"/>
              <p:cNvSpPr>
                <a:spLocks noChangeArrowheads="1"/>
              </p:cNvSpPr>
              <p:nvPr/>
            </p:nvSpPr>
            <p:spPr bwMode="auto">
              <a:xfrm>
                <a:off x="3984" y="192"/>
                <a:ext cx="816" cy="110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33" name="Line 9"/>
              <p:cNvSpPr>
                <a:spLocks noChangeShapeType="1"/>
              </p:cNvSpPr>
              <p:nvPr/>
            </p:nvSpPr>
            <p:spPr bwMode="auto">
              <a:xfrm>
                <a:off x="4176" y="81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69034" name="Group 10"/>
            <p:cNvGrpSpPr>
              <a:grpSpLocks/>
            </p:cNvGrpSpPr>
            <p:nvPr/>
          </p:nvGrpSpPr>
          <p:grpSpPr bwMode="auto">
            <a:xfrm>
              <a:off x="3264" y="2016"/>
              <a:ext cx="2145" cy="239"/>
              <a:chOff x="3149" y="2256"/>
              <a:chExt cx="2633" cy="239"/>
            </a:xfrm>
          </p:grpSpPr>
          <p:sp>
            <p:nvSpPr>
              <p:cNvPr id="769035" name="Line 11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36" name="Text Box 12"/>
              <p:cNvSpPr txBox="1">
                <a:spLocks noChangeArrowheads="1"/>
              </p:cNvSpPr>
              <p:nvPr/>
            </p:nvSpPr>
            <p:spPr bwMode="auto">
              <a:xfrm>
                <a:off x="3149" y="2264"/>
                <a:ext cx="2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769037" name="Text Box 13"/>
              <p:cNvSpPr txBox="1">
                <a:spLocks noChangeArrowheads="1"/>
              </p:cNvSpPr>
              <p:nvPr/>
            </p:nvSpPr>
            <p:spPr bwMode="auto">
              <a:xfrm>
                <a:off x="5551" y="2256"/>
                <a:ext cx="2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769038" name="Text Box 14"/>
            <p:cNvSpPr txBox="1">
              <a:spLocks noChangeArrowheads="1"/>
            </p:cNvSpPr>
            <p:nvPr/>
          </p:nvSpPr>
          <p:spPr bwMode="auto">
            <a:xfrm>
              <a:off x="3888" y="1248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Times New Roman" panose="02020603050405020304" pitchFamily="18" charset="0"/>
                </a:rPr>
                <a:t>FV</a:t>
              </a:r>
            </a:p>
          </p:txBody>
        </p:sp>
        <p:sp>
          <p:nvSpPr>
            <p:cNvPr id="769039" name="Line 15"/>
            <p:cNvSpPr>
              <a:spLocks noChangeShapeType="1"/>
            </p:cNvSpPr>
            <p:nvPr/>
          </p:nvSpPr>
          <p:spPr bwMode="auto">
            <a:xfrm>
              <a:off x="4800" y="9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0" name="Line 16"/>
            <p:cNvSpPr>
              <a:spLocks noChangeShapeType="1"/>
            </p:cNvSpPr>
            <p:nvPr/>
          </p:nvSpPr>
          <p:spPr bwMode="auto">
            <a:xfrm>
              <a:off x="4896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1" name="Line 17"/>
            <p:cNvSpPr>
              <a:spLocks noChangeShapeType="1"/>
            </p:cNvSpPr>
            <p:nvPr/>
          </p:nvSpPr>
          <p:spPr bwMode="auto">
            <a:xfrm>
              <a:off x="5136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2" name="Line 18"/>
            <p:cNvSpPr>
              <a:spLocks noChangeShapeType="1"/>
            </p:cNvSpPr>
            <p:nvPr/>
          </p:nvSpPr>
          <p:spPr bwMode="auto">
            <a:xfrm>
              <a:off x="5176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3" name="Line 19"/>
            <p:cNvSpPr>
              <a:spLocks noChangeShapeType="1"/>
            </p:cNvSpPr>
            <p:nvPr/>
          </p:nvSpPr>
          <p:spPr bwMode="auto">
            <a:xfrm flipV="1">
              <a:off x="5176" y="9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4" name="Line 20"/>
            <p:cNvSpPr>
              <a:spLocks noChangeShapeType="1"/>
            </p:cNvSpPr>
            <p:nvPr/>
          </p:nvSpPr>
          <p:spPr bwMode="auto">
            <a:xfrm>
              <a:off x="5184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5" name="Line 21"/>
            <p:cNvSpPr>
              <a:spLocks noChangeShapeType="1"/>
            </p:cNvSpPr>
            <p:nvPr/>
          </p:nvSpPr>
          <p:spPr bwMode="auto">
            <a:xfrm flipV="1">
              <a:off x="5184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6" name="Line 22"/>
            <p:cNvSpPr>
              <a:spLocks noChangeShapeType="1"/>
            </p:cNvSpPr>
            <p:nvPr/>
          </p:nvSpPr>
          <p:spPr bwMode="auto">
            <a:xfrm flipV="1">
              <a:off x="5184" y="21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47" name="Text Box 23"/>
            <p:cNvSpPr txBox="1">
              <a:spLocks noChangeArrowheads="1"/>
            </p:cNvSpPr>
            <p:nvPr/>
          </p:nvSpPr>
          <p:spPr bwMode="auto">
            <a:xfrm>
              <a:off x="5062" y="114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769048" name="Text Box 24"/>
            <p:cNvSpPr txBox="1">
              <a:spLocks noChangeArrowheads="1"/>
            </p:cNvSpPr>
            <p:nvPr/>
          </p:nvSpPr>
          <p:spPr bwMode="auto">
            <a:xfrm>
              <a:off x="5070" y="170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769049" name="Text Box 25"/>
            <p:cNvSpPr txBox="1">
              <a:spLocks noChangeArrowheads="1"/>
            </p:cNvSpPr>
            <p:nvPr/>
          </p:nvSpPr>
          <p:spPr bwMode="auto">
            <a:xfrm>
              <a:off x="5078" y="200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769050" name="Group 26"/>
          <p:cNvGrpSpPr>
            <a:grpSpLocks/>
          </p:cNvGrpSpPr>
          <p:nvPr/>
        </p:nvGrpSpPr>
        <p:grpSpPr bwMode="auto">
          <a:xfrm>
            <a:off x="7315200" y="3733800"/>
            <a:ext cx="2768600" cy="2057400"/>
            <a:chOff x="3648" y="2352"/>
            <a:chExt cx="1744" cy="1296"/>
          </a:xfrm>
        </p:grpSpPr>
        <p:grpSp>
          <p:nvGrpSpPr>
            <p:cNvPr id="769051" name="Group 27"/>
            <p:cNvGrpSpPr>
              <a:grpSpLocks/>
            </p:cNvGrpSpPr>
            <p:nvPr/>
          </p:nvGrpSpPr>
          <p:grpSpPr bwMode="auto">
            <a:xfrm>
              <a:off x="3648" y="2352"/>
              <a:ext cx="1440" cy="672"/>
              <a:chOff x="3648" y="1632"/>
              <a:chExt cx="1440" cy="672"/>
            </a:xfrm>
          </p:grpSpPr>
          <p:sp>
            <p:nvSpPr>
              <p:cNvPr id="769052" name="Rectangle 28"/>
              <p:cNvSpPr>
                <a:spLocks noChangeArrowheads="1"/>
              </p:cNvSpPr>
              <p:nvPr/>
            </p:nvSpPr>
            <p:spPr bwMode="auto">
              <a:xfrm>
                <a:off x="3648" y="1632"/>
                <a:ext cx="1440" cy="6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53" name="Rectangle 29"/>
              <p:cNvSpPr>
                <a:spLocks noChangeArrowheads="1"/>
              </p:cNvSpPr>
              <p:nvPr/>
            </p:nvSpPr>
            <p:spPr bwMode="auto">
              <a:xfrm>
                <a:off x="3984" y="1776"/>
                <a:ext cx="816" cy="3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54" name="Line 30"/>
              <p:cNvSpPr>
                <a:spLocks noChangeShapeType="1"/>
              </p:cNvSpPr>
              <p:nvPr/>
            </p:nvSpPr>
            <p:spPr bwMode="auto">
              <a:xfrm>
                <a:off x="4384" y="177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9055" name="Rectangle 31"/>
              <p:cNvSpPr>
                <a:spLocks noChangeArrowheads="1"/>
              </p:cNvSpPr>
              <p:nvPr/>
            </p:nvSpPr>
            <p:spPr bwMode="auto">
              <a:xfrm>
                <a:off x="4176" y="1904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69056" name="Text Box 32"/>
            <p:cNvSpPr txBox="1">
              <a:spLocks noChangeArrowheads="1"/>
            </p:cNvSpPr>
            <p:nvPr/>
          </p:nvSpPr>
          <p:spPr bwMode="auto">
            <a:xfrm>
              <a:off x="4272" y="3456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Times New Roman" panose="02020603050405020304" pitchFamily="18" charset="0"/>
                </a:rPr>
                <a:t>TV</a:t>
              </a:r>
            </a:p>
          </p:txBody>
        </p:sp>
        <p:sp>
          <p:nvSpPr>
            <p:cNvPr id="769057" name="Line 33"/>
            <p:cNvSpPr>
              <a:spLocks noChangeShapeType="1"/>
            </p:cNvSpPr>
            <p:nvPr/>
          </p:nvSpPr>
          <p:spPr bwMode="auto">
            <a:xfrm>
              <a:off x="5136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58" name="Line 34"/>
            <p:cNvSpPr>
              <a:spLocks noChangeShapeType="1"/>
            </p:cNvSpPr>
            <p:nvPr/>
          </p:nvSpPr>
          <p:spPr bwMode="auto">
            <a:xfrm>
              <a:off x="5152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59" name="Line 35"/>
            <p:cNvSpPr>
              <a:spLocks noChangeShapeType="1"/>
            </p:cNvSpPr>
            <p:nvPr/>
          </p:nvSpPr>
          <p:spPr bwMode="auto">
            <a:xfrm>
              <a:off x="4848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0" name="Line 36"/>
            <p:cNvSpPr>
              <a:spLocks noChangeShapeType="1"/>
            </p:cNvSpPr>
            <p:nvPr/>
          </p:nvSpPr>
          <p:spPr bwMode="auto">
            <a:xfrm>
              <a:off x="4848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1" name="Line 37"/>
            <p:cNvSpPr>
              <a:spLocks noChangeShapeType="1"/>
            </p:cNvSpPr>
            <p:nvPr/>
          </p:nvSpPr>
          <p:spPr bwMode="auto">
            <a:xfrm>
              <a:off x="480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2" name="Line 38"/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3" name="Line 39"/>
            <p:cNvSpPr>
              <a:spLocks noChangeShapeType="1"/>
            </p:cNvSpPr>
            <p:nvPr/>
          </p:nvSpPr>
          <p:spPr bwMode="auto">
            <a:xfrm>
              <a:off x="3648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4" name="Line 40"/>
            <p:cNvSpPr>
              <a:spLocks noChangeShapeType="1"/>
            </p:cNvSpPr>
            <p:nvPr/>
          </p:nvSpPr>
          <p:spPr bwMode="auto">
            <a:xfrm>
              <a:off x="5088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5" name="Line 41"/>
            <p:cNvSpPr>
              <a:spLocks noChangeShapeType="1"/>
            </p:cNvSpPr>
            <p:nvPr/>
          </p:nvSpPr>
          <p:spPr bwMode="auto">
            <a:xfrm>
              <a:off x="3992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6" name="Line 42"/>
            <p:cNvSpPr>
              <a:spLocks noChangeShapeType="1"/>
            </p:cNvSpPr>
            <p:nvPr/>
          </p:nvSpPr>
          <p:spPr bwMode="auto">
            <a:xfrm>
              <a:off x="4008" y="2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7" name="Line 43"/>
            <p:cNvSpPr>
              <a:spLocks noChangeShapeType="1"/>
            </p:cNvSpPr>
            <p:nvPr/>
          </p:nvSpPr>
          <p:spPr bwMode="auto">
            <a:xfrm>
              <a:off x="5184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8" name="Line 44"/>
            <p:cNvSpPr>
              <a:spLocks noChangeShapeType="1"/>
            </p:cNvSpPr>
            <p:nvPr/>
          </p:nvSpPr>
          <p:spPr bwMode="auto">
            <a:xfrm flipV="1">
              <a:off x="5184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69" name="Line 45"/>
            <p:cNvSpPr>
              <a:spLocks noChangeShapeType="1"/>
            </p:cNvSpPr>
            <p:nvPr/>
          </p:nvSpPr>
          <p:spPr bwMode="auto">
            <a:xfrm>
              <a:off x="4464" y="3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0" name="Line 46"/>
            <p:cNvSpPr>
              <a:spLocks noChangeShapeType="1"/>
            </p:cNvSpPr>
            <p:nvPr/>
          </p:nvSpPr>
          <p:spPr bwMode="auto">
            <a:xfrm flipH="1">
              <a:off x="3984" y="3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1" name="Line 47"/>
            <p:cNvSpPr>
              <a:spLocks noChangeShapeType="1"/>
            </p:cNvSpPr>
            <p:nvPr/>
          </p:nvSpPr>
          <p:spPr bwMode="auto">
            <a:xfrm>
              <a:off x="441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2" name="Line 48"/>
            <p:cNvSpPr>
              <a:spLocks noChangeShapeType="1"/>
            </p:cNvSpPr>
            <p:nvPr/>
          </p:nvSpPr>
          <p:spPr bwMode="auto">
            <a:xfrm flipH="1">
              <a:off x="3648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3" name="Line 49"/>
            <p:cNvSpPr>
              <a:spLocks noChangeShapeType="1"/>
            </p:cNvSpPr>
            <p:nvPr/>
          </p:nvSpPr>
          <p:spPr bwMode="auto">
            <a:xfrm>
              <a:off x="4944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4" name="Line 50"/>
            <p:cNvSpPr>
              <a:spLocks noChangeShapeType="1"/>
            </p:cNvSpPr>
            <p:nvPr/>
          </p:nvSpPr>
          <p:spPr bwMode="auto">
            <a:xfrm flipV="1">
              <a:off x="4944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75" name="Text Box 51"/>
            <p:cNvSpPr txBox="1">
              <a:spLocks noChangeArrowheads="1"/>
            </p:cNvSpPr>
            <p:nvPr/>
          </p:nvSpPr>
          <p:spPr bwMode="auto">
            <a:xfrm>
              <a:off x="5078" y="259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769076" name="Text Box 52"/>
            <p:cNvSpPr txBox="1">
              <a:spLocks noChangeArrowheads="1"/>
            </p:cNvSpPr>
            <p:nvPr/>
          </p:nvSpPr>
          <p:spPr bwMode="auto">
            <a:xfrm>
              <a:off x="4838" y="259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769077" name="Text Box 53"/>
            <p:cNvSpPr txBox="1">
              <a:spLocks noChangeArrowheads="1"/>
            </p:cNvSpPr>
            <p:nvPr/>
          </p:nvSpPr>
          <p:spPr bwMode="auto">
            <a:xfrm>
              <a:off x="3974" y="261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9078" name="Text Box 54"/>
            <p:cNvSpPr txBox="1">
              <a:spLocks noChangeArrowheads="1"/>
            </p:cNvSpPr>
            <p:nvPr/>
          </p:nvSpPr>
          <p:spPr bwMode="auto">
            <a:xfrm>
              <a:off x="4300" y="303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769079" name="Text Box 55"/>
            <p:cNvSpPr txBox="1">
              <a:spLocks noChangeArrowheads="1"/>
            </p:cNvSpPr>
            <p:nvPr/>
          </p:nvSpPr>
          <p:spPr bwMode="auto">
            <a:xfrm>
              <a:off x="4166" y="323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70</a:t>
              </a:r>
            </a:p>
          </p:txBody>
        </p:sp>
      </p:grpSp>
      <p:grpSp>
        <p:nvGrpSpPr>
          <p:cNvPr id="769080" name="Group 56"/>
          <p:cNvGrpSpPr>
            <a:grpSpLocks/>
          </p:cNvGrpSpPr>
          <p:nvPr/>
        </p:nvGrpSpPr>
        <p:grpSpPr bwMode="auto">
          <a:xfrm>
            <a:off x="2501900" y="1206500"/>
            <a:ext cx="4140200" cy="4802188"/>
            <a:chOff x="616" y="760"/>
            <a:chExt cx="2608" cy="3025"/>
          </a:xfrm>
        </p:grpSpPr>
        <p:sp>
          <p:nvSpPr>
            <p:cNvPr id="769081" name="Line 57"/>
            <p:cNvSpPr>
              <a:spLocks noChangeShapeType="1"/>
            </p:cNvSpPr>
            <p:nvPr/>
          </p:nvSpPr>
          <p:spPr bwMode="auto">
            <a:xfrm rot="21571905" flipV="1">
              <a:off x="1516" y="3144"/>
              <a:ext cx="692" cy="39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82" name="Line 58"/>
            <p:cNvSpPr>
              <a:spLocks noChangeShapeType="1"/>
            </p:cNvSpPr>
            <p:nvPr/>
          </p:nvSpPr>
          <p:spPr bwMode="auto">
            <a:xfrm rot="28095" flipH="1" flipV="1">
              <a:off x="863" y="3165"/>
              <a:ext cx="658" cy="37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83" name="Line 59"/>
            <p:cNvSpPr>
              <a:spLocks noChangeShapeType="1"/>
            </p:cNvSpPr>
            <p:nvPr/>
          </p:nvSpPr>
          <p:spPr bwMode="auto">
            <a:xfrm>
              <a:off x="723" y="3544"/>
              <a:ext cx="1605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4" name="Line 60"/>
            <p:cNvSpPr>
              <a:spLocks noChangeShapeType="1"/>
            </p:cNvSpPr>
            <p:nvPr/>
          </p:nvSpPr>
          <p:spPr bwMode="auto">
            <a:xfrm flipH="1">
              <a:off x="1539" y="2553"/>
              <a:ext cx="1685" cy="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5" name="Line 61"/>
            <p:cNvSpPr>
              <a:spLocks noChangeShapeType="1"/>
            </p:cNvSpPr>
            <p:nvPr/>
          </p:nvSpPr>
          <p:spPr bwMode="auto">
            <a:xfrm flipV="1">
              <a:off x="624" y="2872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6" name="Line 62"/>
            <p:cNvSpPr>
              <a:spLocks noChangeShapeType="1"/>
            </p:cNvSpPr>
            <p:nvPr/>
          </p:nvSpPr>
          <p:spPr bwMode="auto">
            <a:xfrm flipV="1">
              <a:off x="1526" y="3377"/>
              <a:ext cx="0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7" name="Line 63"/>
            <p:cNvSpPr>
              <a:spLocks noChangeShapeType="1"/>
            </p:cNvSpPr>
            <p:nvPr/>
          </p:nvSpPr>
          <p:spPr bwMode="auto">
            <a:xfrm flipH="1">
              <a:off x="624" y="2572"/>
              <a:ext cx="480" cy="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8" name="Line 64"/>
            <p:cNvSpPr>
              <a:spLocks noChangeShapeType="1"/>
            </p:cNvSpPr>
            <p:nvPr/>
          </p:nvSpPr>
          <p:spPr bwMode="auto">
            <a:xfrm flipH="1">
              <a:off x="1532" y="2408"/>
              <a:ext cx="1685" cy="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89" name="Line 65"/>
            <p:cNvSpPr>
              <a:spLocks noChangeShapeType="1"/>
            </p:cNvSpPr>
            <p:nvPr/>
          </p:nvSpPr>
          <p:spPr bwMode="auto">
            <a:xfrm>
              <a:off x="624" y="2846"/>
              <a:ext cx="915" cy="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0" name="Line 66"/>
            <p:cNvSpPr>
              <a:spLocks noChangeShapeType="1"/>
            </p:cNvSpPr>
            <p:nvPr/>
          </p:nvSpPr>
          <p:spPr bwMode="auto">
            <a:xfrm>
              <a:off x="2688" y="2103"/>
              <a:ext cx="528" cy="3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1" name="Line 67"/>
            <p:cNvSpPr>
              <a:spLocks noChangeShapeType="1"/>
            </p:cNvSpPr>
            <p:nvPr/>
          </p:nvSpPr>
          <p:spPr bwMode="auto">
            <a:xfrm flipV="1">
              <a:off x="1745" y="1161"/>
              <a:ext cx="602" cy="19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2" name="Line 68"/>
            <p:cNvSpPr>
              <a:spLocks noChangeShapeType="1"/>
            </p:cNvSpPr>
            <p:nvPr/>
          </p:nvSpPr>
          <p:spPr bwMode="auto">
            <a:xfrm flipH="1" flipV="1">
              <a:off x="2347" y="1161"/>
              <a:ext cx="481" cy="13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3" name="Line 69"/>
            <p:cNvSpPr>
              <a:spLocks noChangeShapeType="1"/>
            </p:cNvSpPr>
            <p:nvPr/>
          </p:nvSpPr>
          <p:spPr bwMode="auto">
            <a:xfrm>
              <a:off x="1056" y="2726"/>
              <a:ext cx="682" cy="4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4" name="Line 70"/>
            <p:cNvSpPr>
              <a:spLocks noChangeShapeType="1"/>
            </p:cNvSpPr>
            <p:nvPr/>
          </p:nvSpPr>
          <p:spPr bwMode="auto">
            <a:xfrm>
              <a:off x="2347" y="1152"/>
              <a:ext cx="0" cy="1655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9095" name="Line 71"/>
            <p:cNvSpPr>
              <a:spLocks noChangeShapeType="1"/>
            </p:cNvSpPr>
            <p:nvPr/>
          </p:nvSpPr>
          <p:spPr bwMode="auto">
            <a:xfrm flipV="1">
              <a:off x="1063" y="760"/>
              <a:ext cx="602" cy="19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6" name="Line 72"/>
            <p:cNvSpPr>
              <a:spLocks noChangeShapeType="1"/>
            </p:cNvSpPr>
            <p:nvPr/>
          </p:nvSpPr>
          <p:spPr bwMode="auto">
            <a:xfrm>
              <a:off x="1669" y="768"/>
              <a:ext cx="176" cy="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7" name="Line 73"/>
            <p:cNvSpPr>
              <a:spLocks noChangeShapeType="1"/>
            </p:cNvSpPr>
            <p:nvPr/>
          </p:nvSpPr>
          <p:spPr bwMode="auto">
            <a:xfrm flipV="1">
              <a:off x="1548" y="880"/>
              <a:ext cx="309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8" name="Line 74"/>
            <p:cNvSpPr>
              <a:spLocks noChangeShapeType="1"/>
            </p:cNvSpPr>
            <p:nvPr/>
          </p:nvSpPr>
          <p:spPr bwMode="auto">
            <a:xfrm flipV="1">
              <a:off x="1845" y="1048"/>
              <a:ext cx="309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099" name="Line 75"/>
            <p:cNvSpPr>
              <a:spLocks noChangeShapeType="1"/>
            </p:cNvSpPr>
            <p:nvPr/>
          </p:nvSpPr>
          <p:spPr bwMode="auto">
            <a:xfrm>
              <a:off x="1541" y="1880"/>
              <a:ext cx="304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0" name="Line 76"/>
            <p:cNvSpPr>
              <a:spLocks noChangeShapeType="1"/>
            </p:cNvSpPr>
            <p:nvPr/>
          </p:nvSpPr>
          <p:spPr bwMode="auto">
            <a:xfrm flipH="1">
              <a:off x="1557" y="1669"/>
              <a:ext cx="384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1" name="Line 77"/>
            <p:cNvSpPr>
              <a:spLocks noChangeShapeType="1"/>
            </p:cNvSpPr>
            <p:nvPr/>
          </p:nvSpPr>
          <p:spPr bwMode="auto">
            <a:xfrm>
              <a:off x="2165" y="1057"/>
              <a:ext cx="176" cy="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2" name="Line 78"/>
            <p:cNvSpPr>
              <a:spLocks noChangeShapeType="1"/>
            </p:cNvSpPr>
            <p:nvPr/>
          </p:nvSpPr>
          <p:spPr bwMode="auto">
            <a:xfrm flipH="1" flipV="1">
              <a:off x="1680" y="760"/>
              <a:ext cx="480" cy="13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3" name="Line 79"/>
            <p:cNvSpPr>
              <a:spLocks noChangeShapeType="1"/>
            </p:cNvSpPr>
            <p:nvPr/>
          </p:nvSpPr>
          <p:spPr bwMode="auto">
            <a:xfrm>
              <a:off x="616" y="3014"/>
              <a:ext cx="915" cy="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4" name="Line 80"/>
            <p:cNvSpPr>
              <a:spLocks noChangeShapeType="1"/>
            </p:cNvSpPr>
            <p:nvPr/>
          </p:nvSpPr>
          <p:spPr bwMode="auto">
            <a:xfrm flipH="1">
              <a:off x="1744" y="2487"/>
              <a:ext cx="1088" cy="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5" name="Line 81"/>
            <p:cNvSpPr>
              <a:spLocks noChangeShapeType="1"/>
            </p:cNvSpPr>
            <p:nvPr/>
          </p:nvSpPr>
          <p:spPr bwMode="auto">
            <a:xfrm flipH="1">
              <a:off x="624" y="1846"/>
              <a:ext cx="1728" cy="101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6" name="Line 82"/>
            <p:cNvSpPr>
              <a:spLocks noChangeShapeType="1"/>
            </p:cNvSpPr>
            <p:nvPr/>
          </p:nvSpPr>
          <p:spPr bwMode="auto">
            <a:xfrm>
              <a:off x="2304" y="1878"/>
              <a:ext cx="912" cy="53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7" name="Line 83"/>
            <p:cNvSpPr>
              <a:spLocks noChangeShapeType="1"/>
            </p:cNvSpPr>
            <p:nvPr/>
          </p:nvSpPr>
          <p:spPr bwMode="auto">
            <a:xfrm flipH="1">
              <a:off x="1056" y="2104"/>
              <a:ext cx="1088" cy="64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8" name="Line 84"/>
            <p:cNvSpPr>
              <a:spLocks noChangeShapeType="1"/>
            </p:cNvSpPr>
            <p:nvPr/>
          </p:nvSpPr>
          <p:spPr bwMode="auto">
            <a:xfrm>
              <a:off x="2160" y="2104"/>
              <a:ext cx="682" cy="401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09" name="Line 85"/>
            <p:cNvSpPr>
              <a:spLocks noChangeShapeType="1"/>
            </p:cNvSpPr>
            <p:nvPr/>
          </p:nvSpPr>
          <p:spPr bwMode="auto">
            <a:xfrm flipH="1" flipV="1">
              <a:off x="1864" y="872"/>
              <a:ext cx="16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0" name="Line 86"/>
            <p:cNvSpPr>
              <a:spLocks noChangeShapeType="1"/>
            </p:cNvSpPr>
            <p:nvPr/>
          </p:nvSpPr>
          <p:spPr bwMode="auto">
            <a:xfrm flipV="1">
              <a:off x="3224" y="2401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1" name="Line 87"/>
            <p:cNvSpPr>
              <a:spLocks noChangeShapeType="1"/>
            </p:cNvSpPr>
            <p:nvPr/>
          </p:nvSpPr>
          <p:spPr bwMode="auto">
            <a:xfrm>
              <a:off x="1664" y="768"/>
              <a:ext cx="672" cy="384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2" name="Text Box 88"/>
            <p:cNvSpPr txBox="1">
              <a:spLocks noChangeArrowheads="1"/>
            </p:cNvSpPr>
            <p:nvPr/>
          </p:nvSpPr>
          <p:spPr bwMode="auto">
            <a:xfrm>
              <a:off x="1385" y="3552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769113" name="Group 89"/>
          <p:cNvGrpSpPr>
            <a:grpSpLocks/>
          </p:cNvGrpSpPr>
          <p:nvPr/>
        </p:nvGrpSpPr>
        <p:grpSpPr bwMode="auto">
          <a:xfrm>
            <a:off x="7835900" y="2362200"/>
            <a:ext cx="1308100" cy="2286000"/>
            <a:chOff x="3976" y="768"/>
            <a:chExt cx="824" cy="1440"/>
          </a:xfrm>
        </p:grpSpPr>
        <p:sp>
          <p:nvSpPr>
            <p:cNvPr id="769114" name="Line 90"/>
            <p:cNvSpPr>
              <a:spLocks noChangeShapeType="1"/>
            </p:cNvSpPr>
            <p:nvPr/>
          </p:nvSpPr>
          <p:spPr bwMode="auto">
            <a:xfrm flipV="1">
              <a:off x="4800" y="1200"/>
              <a:ext cx="0" cy="96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5" name="Line 91"/>
            <p:cNvSpPr>
              <a:spLocks noChangeShapeType="1"/>
            </p:cNvSpPr>
            <p:nvPr/>
          </p:nvSpPr>
          <p:spPr bwMode="auto">
            <a:xfrm flipV="1">
              <a:off x="3976" y="1200"/>
              <a:ext cx="0" cy="100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6" name="Line 92"/>
            <p:cNvSpPr>
              <a:spLocks noChangeShapeType="1"/>
            </p:cNvSpPr>
            <p:nvPr/>
          </p:nvSpPr>
          <p:spPr bwMode="auto">
            <a:xfrm flipV="1">
              <a:off x="4176" y="768"/>
              <a:ext cx="0" cy="129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17" name="Line 93"/>
            <p:cNvSpPr>
              <a:spLocks noChangeShapeType="1"/>
            </p:cNvSpPr>
            <p:nvPr/>
          </p:nvSpPr>
          <p:spPr bwMode="auto">
            <a:xfrm flipV="1">
              <a:off x="4608" y="768"/>
              <a:ext cx="0" cy="129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69118" name="Group 94"/>
          <p:cNvGrpSpPr>
            <a:grpSpLocks/>
          </p:cNvGrpSpPr>
          <p:nvPr/>
        </p:nvGrpSpPr>
        <p:grpSpPr bwMode="auto">
          <a:xfrm>
            <a:off x="4419601" y="609601"/>
            <a:ext cx="1063626" cy="815975"/>
            <a:chOff x="1656" y="61"/>
            <a:chExt cx="670" cy="514"/>
          </a:xfrm>
        </p:grpSpPr>
        <p:sp>
          <p:nvSpPr>
            <p:cNvPr id="769119" name="AutoShape 95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20" name="Text Box 96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69121" name="Group 97"/>
          <p:cNvGrpSpPr>
            <a:grpSpLocks/>
          </p:cNvGrpSpPr>
          <p:nvPr/>
        </p:nvGrpSpPr>
        <p:grpSpPr bwMode="auto">
          <a:xfrm>
            <a:off x="5638800" y="4860926"/>
            <a:ext cx="1244600" cy="417513"/>
            <a:chOff x="3535" y="2452"/>
            <a:chExt cx="784" cy="263"/>
          </a:xfrm>
        </p:grpSpPr>
        <p:sp>
          <p:nvSpPr>
            <p:cNvPr id="769122" name="AutoShape 98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9123" name="Text Box 99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69124" name="Text Box 100"/>
          <p:cNvSpPr txBox="1">
            <a:spLocks noChangeArrowheads="1"/>
          </p:cNvSpPr>
          <p:nvPr/>
        </p:nvSpPr>
        <p:spPr bwMode="auto">
          <a:xfrm>
            <a:off x="1892300" y="5865814"/>
            <a:ext cx="4870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FV AND TV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69126" name="Text Box 102"/>
          <p:cNvSpPr txBox="1">
            <a:spLocks noChangeArrowheads="1"/>
          </p:cNvSpPr>
          <p:nvPr/>
        </p:nvSpPr>
        <p:spPr bwMode="auto">
          <a:xfrm>
            <a:off x="6705600" y="8382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</p:spTree>
    <p:extLst>
      <p:ext uri="{BB962C8B-B14F-4D97-AF65-F5344CB8AC3E}">
        <p14:creationId xmlns:p14="http://schemas.microsoft.com/office/powerpoint/2010/main" val="36563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6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9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9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9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9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9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9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1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9"/>
          <p:cNvSpPr>
            <a:spLocks noChangeArrowheads="1"/>
          </p:cNvSpPr>
          <p:nvPr/>
        </p:nvSpPr>
        <p:spPr bwMode="auto">
          <a:xfrm>
            <a:off x="1701800" y="3962400"/>
            <a:ext cx="6451600" cy="2667000"/>
          </a:xfrm>
          <a:prstGeom prst="rect">
            <a:avLst/>
          </a:prstGeom>
          <a:solidFill>
            <a:srgbClr val="FF3300">
              <a:alpha val="1490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48"/>
          <p:cNvSpPr>
            <a:spLocks noChangeArrowheads="1"/>
          </p:cNvSpPr>
          <p:nvPr/>
        </p:nvSpPr>
        <p:spPr bwMode="auto">
          <a:xfrm>
            <a:off x="5181600" y="152401"/>
            <a:ext cx="2077428" cy="46166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views</a:t>
            </a:r>
          </a:p>
        </p:txBody>
      </p:sp>
      <p:sp>
        <p:nvSpPr>
          <p:cNvPr id="11268" name="Text Box 49"/>
          <p:cNvSpPr txBox="1">
            <a:spLocks noChangeArrowheads="1"/>
          </p:cNvSpPr>
          <p:nvPr/>
        </p:nvSpPr>
        <p:spPr bwMode="auto">
          <a:xfrm>
            <a:off x="6281738" y="931863"/>
            <a:ext cx="15680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Projections</a:t>
            </a:r>
            <a:endParaRPr lang="th-TH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Text Box 51"/>
          <p:cNvSpPr txBox="1">
            <a:spLocks noChangeArrowheads="1"/>
          </p:cNvSpPr>
          <p:nvPr/>
        </p:nvSpPr>
        <p:spPr bwMode="auto">
          <a:xfrm>
            <a:off x="8651876" y="1744663"/>
            <a:ext cx="137492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</a:t>
            </a:r>
            <a:endParaRPr lang="th-TH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Text Box 52"/>
          <p:cNvSpPr txBox="1">
            <a:spLocks noChangeArrowheads="1"/>
          </p:cNvSpPr>
          <p:nvPr/>
        </p:nvSpPr>
        <p:spPr bwMode="auto">
          <a:xfrm>
            <a:off x="4776788" y="1744663"/>
            <a:ext cx="120738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endParaRPr lang="th-TH" sz="24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Text Box 54"/>
          <p:cNvSpPr txBox="1">
            <a:spLocks noChangeArrowheads="1"/>
          </p:cNvSpPr>
          <p:nvPr/>
        </p:nvSpPr>
        <p:spPr bwMode="auto">
          <a:xfrm>
            <a:off x="2730500" y="2570163"/>
            <a:ext cx="17059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Orthogonal</a:t>
            </a:r>
            <a:endParaRPr lang="th-TH" sz="24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2" name="Text Box 55"/>
          <p:cNvSpPr txBox="1">
            <a:spLocks noChangeArrowheads="1"/>
          </p:cNvSpPr>
          <p:nvPr/>
        </p:nvSpPr>
        <p:spPr bwMode="auto">
          <a:xfrm>
            <a:off x="6646864" y="2570163"/>
            <a:ext cx="12442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Oblique</a:t>
            </a:r>
            <a:endParaRPr lang="th-TH" sz="24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3" name="Text Box 56"/>
          <p:cNvSpPr txBox="1">
            <a:spLocks noChangeArrowheads="1"/>
          </p:cNvSpPr>
          <p:nvPr/>
        </p:nvSpPr>
        <p:spPr bwMode="auto">
          <a:xfrm>
            <a:off x="4464051" y="3484563"/>
            <a:ext cx="18934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Axonometric</a:t>
            </a:r>
            <a:endParaRPr lang="th-TH" sz="24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4" name="Text Box 57"/>
          <p:cNvSpPr txBox="1">
            <a:spLocks noChangeArrowheads="1"/>
          </p:cNvSpPr>
          <p:nvPr/>
        </p:nvSpPr>
        <p:spPr bwMode="auto">
          <a:xfrm>
            <a:off x="1895476" y="3484563"/>
            <a:ext cx="15541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Multiview</a:t>
            </a:r>
            <a:endParaRPr lang="th-TH" sz="24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275" name="AutoShape 58"/>
          <p:cNvCxnSpPr>
            <a:cxnSpLocks noChangeShapeType="1"/>
            <a:stCxn id="11268" idx="2"/>
            <a:endCxn id="11270" idx="0"/>
          </p:cNvCxnSpPr>
          <p:nvPr/>
        </p:nvCxnSpPr>
        <p:spPr bwMode="auto">
          <a:xfrm rot="5400000">
            <a:off x="6047556" y="726451"/>
            <a:ext cx="351135" cy="1685288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6" name="AutoShape 59"/>
          <p:cNvCxnSpPr>
            <a:cxnSpLocks noChangeShapeType="1"/>
            <a:stCxn id="11268" idx="2"/>
            <a:endCxn id="11269" idx="0"/>
          </p:cNvCxnSpPr>
          <p:nvPr/>
        </p:nvCxnSpPr>
        <p:spPr bwMode="auto">
          <a:xfrm rot="16200000" flipH="1">
            <a:off x="8026986" y="432308"/>
            <a:ext cx="351135" cy="2273573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7" name="AutoShape 60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rot="5400000">
            <a:off x="4300052" y="1489735"/>
            <a:ext cx="363835" cy="1797021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8" name="AutoShape 61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 rot="16200000" flipH="1">
            <a:off x="6142817" y="1443989"/>
            <a:ext cx="363835" cy="1888511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9" name="AutoShape 62"/>
          <p:cNvCxnSpPr>
            <a:cxnSpLocks noChangeShapeType="1"/>
            <a:stCxn id="11271" idx="2"/>
            <a:endCxn id="11274" idx="0"/>
          </p:cNvCxnSpPr>
          <p:nvPr/>
        </p:nvCxnSpPr>
        <p:spPr bwMode="auto">
          <a:xfrm rot="5400000">
            <a:off x="2901641" y="2802745"/>
            <a:ext cx="452735" cy="910900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80" name="AutoShape 63"/>
          <p:cNvCxnSpPr>
            <a:cxnSpLocks noChangeShapeType="1"/>
            <a:stCxn id="11271" idx="2"/>
            <a:endCxn id="11273" idx="0"/>
          </p:cNvCxnSpPr>
          <p:nvPr/>
        </p:nvCxnSpPr>
        <p:spPr bwMode="auto">
          <a:xfrm rot="16200000" flipH="1">
            <a:off x="4270754" y="2344531"/>
            <a:ext cx="452735" cy="1827327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81" name="Rectangle 67"/>
          <p:cNvSpPr>
            <a:spLocks noChangeArrowheads="1"/>
          </p:cNvSpPr>
          <p:nvPr/>
        </p:nvSpPr>
        <p:spPr bwMode="auto">
          <a:xfrm>
            <a:off x="8813800" y="4927600"/>
            <a:ext cx="762000" cy="762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PerspectiveFront">
              <a:rot lat="2100000" lon="2100000" rev="0"/>
            </a:camera>
            <a:lightRig rig="legacyFlat2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282" name="Rectangle 68"/>
          <p:cNvSpPr>
            <a:spLocks noChangeArrowheads="1"/>
          </p:cNvSpPr>
          <p:nvPr/>
        </p:nvSpPr>
        <p:spPr bwMode="auto">
          <a:xfrm>
            <a:off x="6908800" y="5041900"/>
            <a:ext cx="711200" cy="7112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t"/>
          </a:scene3d>
          <a:sp3d extrusionH="9255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283" name="Rectangle 69"/>
          <p:cNvSpPr>
            <a:spLocks noChangeArrowheads="1"/>
          </p:cNvSpPr>
          <p:nvPr/>
        </p:nvSpPr>
        <p:spPr bwMode="auto">
          <a:xfrm>
            <a:off x="4699000" y="4889500"/>
            <a:ext cx="977900" cy="7112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ObliqueTopRight">
              <a:rot lat="0" lon="2400000" rev="0"/>
            </a:camera>
            <a:lightRig rig="legacyFlat2" dir="t"/>
          </a:scene3d>
          <a:sp3d extrusionH="608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284" name="Rectangle 70"/>
          <p:cNvSpPr>
            <a:spLocks noChangeArrowheads="1"/>
          </p:cNvSpPr>
          <p:nvPr/>
        </p:nvSpPr>
        <p:spPr bwMode="auto">
          <a:xfrm>
            <a:off x="2032000" y="5029200"/>
            <a:ext cx="711200" cy="711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71"/>
          <p:cNvSpPr>
            <a:spLocks noChangeArrowheads="1"/>
          </p:cNvSpPr>
          <p:nvPr/>
        </p:nvSpPr>
        <p:spPr bwMode="auto">
          <a:xfrm>
            <a:off x="2882900" y="5041900"/>
            <a:ext cx="711200" cy="711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72"/>
          <p:cNvSpPr>
            <a:spLocks noChangeArrowheads="1"/>
          </p:cNvSpPr>
          <p:nvPr/>
        </p:nvSpPr>
        <p:spPr bwMode="auto">
          <a:xfrm>
            <a:off x="2044700" y="4140200"/>
            <a:ext cx="711200" cy="711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Text Box 75"/>
          <p:cNvSpPr txBox="1">
            <a:spLocks noChangeArrowheads="1"/>
          </p:cNvSpPr>
          <p:nvPr/>
        </p:nvSpPr>
        <p:spPr bwMode="auto">
          <a:xfrm>
            <a:off x="5318126" y="5927726"/>
            <a:ext cx="20986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Pictorial drawing</a:t>
            </a:r>
            <a:endParaRPr lang="th-TH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8" name="Text Box 76"/>
          <p:cNvSpPr txBox="1">
            <a:spLocks noChangeArrowheads="1"/>
          </p:cNvSpPr>
          <p:nvPr/>
        </p:nvSpPr>
        <p:spPr bwMode="auto">
          <a:xfrm>
            <a:off x="8602664" y="5927726"/>
            <a:ext cx="249296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 drawing</a:t>
            </a:r>
            <a:endParaRPr lang="th-TH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9" name="Text Box 77"/>
          <p:cNvSpPr txBox="1">
            <a:spLocks noChangeArrowheads="1"/>
          </p:cNvSpPr>
          <p:nvPr/>
        </p:nvSpPr>
        <p:spPr bwMode="auto">
          <a:xfrm>
            <a:off x="1736726" y="5927726"/>
            <a:ext cx="235513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Multi-view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endParaRPr lang="th-TH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2" name="Line 82"/>
          <p:cNvSpPr>
            <a:spLocks noChangeShapeType="1"/>
          </p:cNvSpPr>
          <p:nvPr/>
        </p:nvSpPr>
        <p:spPr bwMode="auto">
          <a:xfrm>
            <a:off x="7305675" y="2990851"/>
            <a:ext cx="0" cy="15335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293" name="Line 83"/>
          <p:cNvSpPr>
            <a:spLocks noChangeShapeType="1"/>
          </p:cNvSpPr>
          <p:nvPr/>
        </p:nvSpPr>
        <p:spPr bwMode="auto">
          <a:xfrm>
            <a:off x="5486400" y="3905250"/>
            <a:ext cx="0" cy="5715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294" name="Line 84"/>
          <p:cNvSpPr>
            <a:spLocks noChangeShapeType="1"/>
          </p:cNvSpPr>
          <p:nvPr/>
        </p:nvSpPr>
        <p:spPr bwMode="auto">
          <a:xfrm>
            <a:off x="9382125" y="2171700"/>
            <a:ext cx="0" cy="2209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3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/>
      <p:bldP spid="11269" grpId="0"/>
      <p:bldP spid="11270" grpId="0"/>
      <p:bldP spid="11271" grpId="0"/>
      <p:bldP spid="11272" grpId="0"/>
      <p:bldP spid="11273" grpId="0"/>
      <p:bldP spid="11274" grpId="0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/>
      <p:bldP spid="11288" grpId="0"/>
      <p:bldP spid="11289" grpId="0"/>
      <p:bldP spid="11292" grpId="0" animBg="1"/>
      <p:bldP spid="11293" grpId="0" animBg="1"/>
      <p:bldP spid="1129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266" name="Group 2"/>
          <p:cNvGrpSpPr>
            <a:grpSpLocks/>
          </p:cNvGrpSpPr>
          <p:nvPr/>
        </p:nvGrpSpPr>
        <p:grpSpPr bwMode="auto">
          <a:xfrm>
            <a:off x="6400800" y="914400"/>
            <a:ext cx="3600450" cy="2973388"/>
            <a:chOff x="3072" y="576"/>
            <a:chExt cx="2268" cy="1873"/>
          </a:xfrm>
        </p:grpSpPr>
        <p:sp>
          <p:nvSpPr>
            <p:cNvPr id="779267" name="Line 3"/>
            <p:cNvSpPr>
              <a:spLocks noChangeShapeType="1"/>
            </p:cNvSpPr>
            <p:nvPr/>
          </p:nvSpPr>
          <p:spPr bwMode="auto">
            <a:xfrm>
              <a:off x="3650" y="1500"/>
              <a:ext cx="0" cy="9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68" name="Line 4"/>
            <p:cNvSpPr>
              <a:spLocks noChangeShapeType="1"/>
            </p:cNvSpPr>
            <p:nvPr/>
          </p:nvSpPr>
          <p:spPr bwMode="auto">
            <a:xfrm>
              <a:off x="3650" y="1500"/>
              <a:ext cx="9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69" name="Line 5"/>
            <p:cNvSpPr>
              <a:spLocks noChangeShapeType="1"/>
            </p:cNvSpPr>
            <p:nvPr/>
          </p:nvSpPr>
          <p:spPr bwMode="auto">
            <a:xfrm>
              <a:off x="4574" y="1500"/>
              <a:ext cx="462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0" name="Line 6"/>
            <p:cNvSpPr>
              <a:spLocks noChangeShapeType="1"/>
            </p:cNvSpPr>
            <p:nvPr/>
          </p:nvSpPr>
          <p:spPr bwMode="auto">
            <a:xfrm>
              <a:off x="3650" y="2403"/>
              <a:ext cx="1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1" name="Line 7"/>
            <p:cNvSpPr>
              <a:spLocks noChangeShapeType="1"/>
            </p:cNvSpPr>
            <p:nvPr/>
          </p:nvSpPr>
          <p:spPr bwMode="auto">
            <a:xfrm>
              <a:off x="3818" y="1080"/>
              <a:ext cx="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2" name="Line 8"/>
            <p:cNvSpPr>
              <a:spLocks noChangeShapeType="1"/>
            </p:cNvSpPr>
            <p:nvPr/>
          </p:nvSpPr>
          <p:spPr bwMode="auto">
            <a:xfrm>
              <a:off x="4406" y="576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3" name="Line 9"/>
            <p:cNvSpPr>
              <a:spLocks noChangeShapeType="1"/>
            </p:cNvSpPr>
            <p:nvPr/>
          </p:nvSpPr>
          <p:spPr bwMode="auto">
            <a:xfrm flipH="1">
              <a:off x="3818" y="576"/>
              <a:ext cx="588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4" name="Line 10"/>
            <p:cNvSpPr>
              <a:spLocks noChangeShapeType="1"/>
            </p:cNvSpPr>
            <p:nvPr/>
          </p:nvSpPr>
          <p:spPr bwMode="auto">
            <a:xfrm>
              <a:off x="3072" y="2403"/>
              <a:ext cx="2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5" name="Line 11"/>
            <p:cNvSpPr>
              <a:spLocks noChangeShapeType="1"/>
            </p:cNvSpPr>
            <p:nvPr/>
          </p:nvSpPr>
          <p:spPr bwMode="auto">
            <a:xfrm>
              <a:off x="3818" y="1091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76" name="Text Box 12"/>
            <p:cNvSpPr txBox="1">
              <a:spLocks noChangeArrowheads="1"/>
            </p:cNvSpPr>
            <p:nvPr/>
          </p:nvSpPr>
          <p:spPr bwMode="auto">
            <a:xfrm>
              <a:off x="3860" y="965"/>
              <a:ext cx="23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panose="020B0604020202020204" pitchFamily="34" charset="0"/>
                </a:rPr>
                <a:t>45</a:t>
              </a:r>
              <a:r>
                <a:rPr lang="en-US" sz="1000" baseline="30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79277" name="Text Box 13"/>
            <p:cNvSpPr txBox="1">
              <a:spLocks noChangeArrowheads="1"/>
            </p:cNvSpPr>
            <p:nvPr/>
          </p:nvSpPr>
          <p:spPr bwMode="auto">
            <a:xfrm>
              <a:off x="3168" y="2256"/>
              <a:ext cx="19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79278" name="Text Box 14"/>
            <p:cNvSpPr txBox="1">
              <a:spLocks noChangeArrowheads="1"/>
            </p:cNvSpPr>
            <p:nvPr/>
          </p:nvSpPr>
          <p:spPr bwMode="auto">
            <a:xfrm>
              <a:off x="4944" y="1296"/>
              <a:ext cx="264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FV</a:t>
              </a:r>
            </a:p>
          </p:txBody>
        </p:sp>
        <p:sp>
          <p:nvSpPr>
            <p:cNvPr id="779279" name="Text Box 15"/>
            <p:cNvSpPr txBox="1">
              <a:spLocks noChangeArrowheads="1"/>
            </p:cNvSpPr>
            <p:nvPr/>
          </p:nvSpPr>
          <p:spPr bwMode="auto">
            <a:xfrm>
              <a:off x="5040" y="225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79280" name="Line 16"/>
            <p:cNvSpPr>
              <a:spLocks noChangeShapeType="1"/>
            </p:cNvSpPr>
            <p:nvPr/>
          </p:nvSpPr>
          <p:spPr bwMode="auto">
            <a:xfrm>
              <a:off x="3230" y="1500"/>
              <a:ext cx="3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1" name="Line 17"/>
            <p:cNvSpPr>
              <a:spLocks noChangeShapeType="1"/>
            </p:cNvSpPr>
            <p:nvPr/>
          </p:nvSpPr>
          <p:spPr bwMode="auto">
            <a:xfrm>
              <a:off x="3230" y="1080"/>
              <a:ext cx="3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2" name="Line 18"/>
            <p:cNvSpPr>
              <a:spLocks noChangeShapeType="1"/>
            </p:cNvSpPr>
            <p:nvPr/>
          </p:nvSpPr>
          <p:spPr bwMode="auto">
            <a:xfrm>
              <a:off x="3398" y="1500"/>
              <a:ext cx="0" cy="9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3" name="Line 19"/>
            <p:cNvSpPr>
              <a:spLocks noChangeShapeType="1"/>
            </p:cNvSpPr>
            <p:nvPr/>
          </p:nvSpPr>
          <p:spPr bwMode="auto">
            <a:xfrm flipV="1">
              <a:off x="3398" y="744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4" name="Text Box 20"/>
            <p:cNvSpPr txBox="1">
              <a:spLocks noChangeArrowheads="1"/>
            </p:cNvSpPr>
            <p:nvPr/>
          </p:nvSpPr>
          <p:spPr bwMode="auto">
            <a:xfrm>
              <a:off x="3264" y="1200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779285" name="Text Box 21"/>
            <p:cNvSpPr txBox="1">
              <a:spLocks noChangeArrowheads="1"/>
            </p:cNvSpPr>
            <p:nvPr/>
          </p:nvSpPr>
          <p:spPr bwMode="auto">
            <a:xfrm>
              <a:off x="3230" y="18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anose="02020603050405020304" pitchFamily="18" charset="0"/>
                </a:rPr>
                <a:t>40</a:t>
              </a:r>
            </a:p>
          </p:txBody>
        </p:sp>
      </p:grpSp>
      <p:grpSp>
        <p:nvGrpSpPr>
          <p:cNvPr id="779286" name="Group 22"/>
          <p:cNvGrpSpPr>
            <a:grpSpLocks/>
          </p:cNvGrpSpPr>
          <p:nvPr/>
        </p:nvGrpSpPr>
        <p:grpSpPr bwMode="auto">
          <a:xfrm>
            <a:off x="6784976" y="4010026"/>
            <a:ext cx="3230563" cy="2238375"/>
            <a:chOff x="3314" y="2526"/>
            <a:chExt cx="2035" cy="1410"/>
          </a:xfrm>
        </p:grpSpPr>
        <p:sp>
          <p:nvSpPr>
            <p:cNvPr id="779287" name="Line 23"/>
            <p:cNvSpPr>
              <a:spLocks noChangeShapeType="1"/>
            </p:cNvSpPr>
            <p:nvPr/>
          </p:nvSpPr>
          <p:spPr bwMode="auto">
            <a:xfrm>
              <a:off x="3650" y="28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8" name="Line 24"/>
            <p:cNvSpPr>
              <a:spLocks noChangeShapeType="1"/>
            </p:cNvSpPr>
            <p:nvPr/>
          </p:nvSpPr>
          <p:spPr bwMode="auto">
            <a:xfrm>
              <a:off x="3671" y="2844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89" name="Line 25"/>
            <p:cNvSpPr>
              <a:spLocks noChangeShapeType="1"/>
            </p:cNvSpPr>
            <p:nvPr/>
          </p:nvSpPr>
          <p:spPr bwMode="auto">
            <a:xfrm>
              <a:off x="3650" y="3600"/>
              <a:ext cx="13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90" name="Line 26"/>
            <p:cNvSpPr>
              <a:spLocks noChangeShapeType="1"/>
            </p:cNvSpPr>
            <p:nvPr/>
          </p:nvSpPr>
          <p:spPr bwMode="auto">
            <a:xfrm>
              <a:off x="4574" y="2844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91" name="Line 27"/>
            <p:cNvSpPr>
              <a:spLocks noChangeShapeType="1"/>
            </p:cNvSpPr>
            <p:nvPr/>
          </p:nvSpPr>
          <p:spPr bwMode="auto">
            <a:xfrm>
              <a:off x="4994" y="2844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92" name="Oval 28"/>
            <p:cNvSpPr>
              <a:spLocks noChangeArrowheads="1"/>
            </p:cNvSpPr>
            <p:nvPr/>
          </p:nvSpPr>
          <p:spPr bwMode="auto">
            <a:xfrm>
              <a:off x="3818" y="2928"/>
              <a:ext cx="588" cy="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9293" name="Group 29"/>
            <p:cNvGrpSpPr>
              <a:grpSpLocks/>
            </p:cNvGrpSpPr>
            <p:nvPr/>
          </p:nvGrpSpPr>
          <p:grpSpPr bwMode="auto">
            <a:xfrm>
              <a:off x="3944" y="3107"/>
              <a:ext cx="336" cy="252"/>
              <a:chOff x="2688" y="2472"/>
              <a:chExt cx="192" cy="144"/>
            </a:xfrm>
          </p:grpSpPr>
          <p:sp>
            <p:nvSpPr>
              <p:cNvPr id="779294" name="Line 30"/>
              <p:cNvSpPr>
                <a:spLocks noChangeShapeType="1"/>
              </p:cNvSpPr>
              <p:nvPr/>
            </p:nvSpPr>
            <p:spPr bwMode="auto">
              <a:xfrm>
                <a:off x="2688" y="25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295" name="Line 31"/>
              <p:cNvSpPr>
                <a:spLocks noChangeShapeType="1"/>
              </p:cNvSpPr>
              <p:nvPr/>
            </p:nvSpPr>
            <p:spPr bwMode="auto">
              <a:xfrm>
                <a:off x="2778" y="24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9296" name="Text Box 32"/>
            <p:cNvSpPr txBox="1">
              <a:spLocks noChangeArrowheads="1"/>
            </p:cNvSpPr>
            <p:nvPr/>
          </p:nvSpPr>
          <p:spPr bwMode="auto">
            <a:xfrm>
              <a:off x="5078" y="3119"/>
              <a:ext cx="271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imes New Roman" panose="02020603050405020304" pitchFamily="18" charset="0"/>
                </a:rPr>
                <a:t>TV</a:t>
              </a:r>
            </a:p>
          </p:txBody>
        </p:sp>
        <p:sp>
          <p:nvSpPr>
            <p:cNvPr id="779297" name="Line 33"/>
            <p:cNvSpPr>
              <a:spLocks noChangeShapeType="1"/>
            </p:cNvSpPr>
            <p:nvPr/>
          </p:nvSpPr>
          <p:spPr bwMode="auto">
            <a:xfrm>
              <a:off x="3398" y="2844"/>
              <a:ext cx="1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98" name="Line 34"/>
            <p:cNvSpPr>
              <a:spLocks noChangeShapeType="1"/>
            </p:cNvSpPr>
            <p:nvPr/>
          </p:nvSpPr>
          <p:spPr bwMode="auto">
            <a:xfrm>
              <a:off x="3398" y="3600"/>
              <a:ext cx="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299" name="Line 35"/>
            <p:cNvSpPr>
              <a:spLocks noChangeShapeType="1"/>
            </p:cNvSpPr>
            <p:nvPr/>
          </p:nvSpPr>
          <p:spPr bwMode="auto">
            <a:xfrm>
              <a:off x="4574" y="3684"/>
              <a:ext cx="0" cy="16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0" name="Line 36"/>
            <p:cNvSpPr>
              <a:spLocks noChangeShapeType="1"/>
            </p:cNvSpPr>
            <p:nvPr/>
          </p:nvSpPr>
          <p:spPr bwMode="auto">
            <a:xfrm>
              <a:off x="4994" y="3684"/>
              <a:ext cx="0" cy="16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1" name="Line 37"/>
            <p:cNvSpPr>
              <a:spLocks noChangeShapeType="1"/>
            </p:cNvSpPr>
            <p:nvPr/>
          </p:nvSpPr>
          <p:spPr bwMode="auto">
            <a:xfrm>
              <a:off x="3650" y="368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2" name="Line 38"/>
            <p:cNvSpPr>
              <a:spLocks noChangeShapeType="1"/>
            </p:cNvSpPr>
            <p:nvPr/>
          </p:nvSpPr>
          <p:spPr bwMode="auto">
            <a:xfrm>
              <a:off x="3650" y="3768"/>
              <a:ext cx="9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3" name="Line 39"/>
            <p:cNvSpPr>
              <a:spLocks noChangeShapeType="1"/>
            </p:cNvSpPr>
            <p:nvPr/>
          </p:nvSpPr>
          <p:spPr bwMode="auto">
            <a:xfrm>
              <a:off x="3482" y="2844"/>
              <a:ext cx="0" cy="75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4" name="Line 40"/>
            <p:cNvSpPr>
              <a:spLocks noChangeShapeType="1"/>
            </p:cNvSpPr>
            <p:nvPr/>
          </p:nvSpPr>
          <p:spPr bwMode="auto">
            <a:xfrm>
              <a:off x="4994" y="3768"/>
              <a:ext cx="3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5" name="Line 41"/>
            <p:cNvSpPr>
              <a:spLocks noChangeShapeType="1"/>
            </p:cNvSpPr>
            <p:nvPr/>
          </p:nvSpPr>
          <p:spPr bwMode="auto">
            <a:xfrm flipV="1">
              <a:off x="4322" y="2676"/>
              <a:ext cx="252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6" name="Line 42"/>
            <p:cNvSpPr>
              <a:spLocks noChangeShapeType="1"/>
            </p:cNvSpPr>
            <p:nvPr/>
          </p:nvSpPr>
          <p:spPr bwMode="auto">
            <a:xfrm>
              <a:off x="4574" y="2676"/>
              <a:ext cx="50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07" name="Text Box 43"/>
            <p:cNvSpPr txBox="1">
              <a:spLocks noChangeArrowheads="1"/>
            </p:cNvSpPr>
            <p:nvPr/>
          </p:nvSpPr>
          <p:spPr bwMode="auto">
            <a:xfrm>
              <a:off x="4606" y="2526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anose="02020603050405020304" pitchFamily="18" charset="0"/>
                </a:rPr>
                <a:t>30 D</a:t>
              </a:r>
            </a:p>
          </p:txBody>
        </p:sp>
        <p:sp>
          <p:nvSpPr>
            <p:cNvPr id="779308" name="Text Box 44"/>
            <p:cNvSpPr txBox="1">
              <a:spLocks noChangeArrowheads="1"/>
            </p:cNvSpPr>
            <p:nvPr/>
          </p:nvSpPr>
          <p:spPr bwMode="auto">
            <a:xfrm>
              <a:off x="3314" y="313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779309" name="Text Box 45"/>
            <p:cNvSpPr txBox="1">
              <a:spLocks noChangeArrowheads="1"/>
            </p:cNvSpPr>
            <p:nvPr/>
          </p:nvSpPr>
          <p:spPr bwMode="auto">
            <a:xfrm>
              <a:off x="4012" y="376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779310" name="Text Box 46"/>
            <p:cNvSpPr txBox="1">
              <a:spLocks noChangeArrowheads="1"/>
            </p:cNvSpPr>
            <p:nvPr/>
          </p:nvSpPr>
          <p:spPr bwMode="auto">
            <a:xfrm>
              <a:off x="4662" y="3675"/>
              <a:ext cx="21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779311" name="Group 47"/>
          <p:cNvGrpSpPr>
            <a:grpSpLocks/>
          </p:cNvGrpSpPr>
          <p:nvPr/>
        </p:nvGrpSpPr>
        <p:grpSpPr bwMode="auto">
          <a:xfrm>
            <a:off x="2133600" y="690563"/>
            <a:ext cx="3327400" cy="5022882"/>
            <a:chOff x="520" y="423"/>
            <a:chExt cx="2408" cy="3635"/>
          </a:xfrm>
        </p:grpSpPr>
        <p:sp>
          <p:nvSpPr>
            <p:cNvPr id="779312" name="Line 48"/>
            <p:cNvSpPr>
              <a:spLocks noChangeShapeType="1"/>
            </p:cNvSpPr>
            <p:nvPr/>
          </p:nvSpPr>
          <p:spPr bwMode="auto">
            <a:xfrm>
              <a:off x="864" y="379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3" name="Line 49"/>
            <p:cNvSpPr>
              <a:spLocks noChangeShapeType="1"/>
            </p:cNvSpPr>
            <p:nvPr/>
          </p:nvSpPr>
          <p:spPr bwMode="auto">
            <a:xfrm flipV="1">
              <a:off x="1680" y="3064"/>
              <a:ext cx="1248" cy="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4" name="Line 50"/>
            <p:cNvSpPr>
              <a:spLocks noChangeShapeType="1"/>
            </p:cNvSpPr>
            <p:nvPr/>
          </p:nvSpPr>
          <p:spPr bwMode="auto">
            <a:xfrm flipH="1" flipV="1">
              <a:off x="520" y="3120"/>
              <a:ext cx="115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5" name="Line 51"/>
            <p:cNvSpPr>
              <a:spLocks noChangeShapeType="1"/>
            </p:cNvSpPr>
            <p:nvPr/>
          </p:nvSpPr>
          <p:spPr bwMode="auto">
            <a:xfrm flipV="1">
              <a:off x="1680" y="2640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6" name="Line 52"/>
            <p:cNvSpPr>
              <a:spLocks noChangeShapeType="1"/>
            </p:cNvSpPr>
            <p:nvPr/>
          </p:nvSpPr>
          <p:spPr bwMode="auto">
            <a:xfrm flipV="1">
              <a:off x="800" y="212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7" name="Line 53"/>
            <p:cNvSpPr>
              <a:spLocks noChangeShapeType="1"/>
            </p:cNvSpPr>
            <p:nvPr/>
          </p:nvSpPr>
          <p:spPr bwMode="auto">
            <a:xfrm flipV="1">
              <a:off x="2896" y="192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18" name="Line 54"/>
            <p:cNvSpPr>
              <a:spLocks noChangeShapeType="1"/>
            </p:cNvSpPr>
            <p:nvPr/>
          </p:nvSpPr>
          <p:spPr bwMode="auto">
            <a:xfrm>
              <a:off x="2544" y="2160"/>
              <a:ext cx="384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79319" name="Group 55"/>
            <p:cNvGrpSpPr>
              <a:grpSpLocks/>
            </p:cNvGrpSpPr>
            <p:nvPr/>
          </p:nvGrpSpPr>
          <p:grpSpPr bwMode="auto">
            <a:xfrm>
              <a:off x="768" y="1440"/>
              <a:ext cx="2160" cy="1256"/>
              <a:chOff x="768" y="1440"/>
              <a:chExt cx="2160" cy="1256"/>
            </a:xfrm>
          </p:grpSpPr>
          <p:sp>
            <p:nvSpPr>
              <p:cNvPr id="779320" name="Line 56"/>
              <p:cNvSpPr>
                <a:spLocks noChangeShapeType="1"/>
              </p:cNvSpPr>
              <p:nvPr/>
            </p:nvSpPr>
            <p:spPr bwMode="auto">
              <a:xfrm flipH="1" flipV="1">
                <a:off x="1968" y="1440"/>
                <a:ext cx="904" cy="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21" name="Line 57"/>
              <p:cNvSpPr>
                <a:spLocks noChangeShapeType="1"/>
              </p:cNvSpPr>
              <p:nvPr/>
            </p:nvSpPr>
            <p:spPr bwMode="auto">
              <a:xfrm flipV="1">
                <a:off x="816" y="1440"/>
                <a:ext cx="1248" cy="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22" name="Line 58"/>
              <p:cNvSpPr>
                <a:spLocks noChangeShapeType="1"/>
              </p:cNvSpPr>
              <p:nvPr/>
            </p:nvSpPr>
            <p:spPr bwMode="auto">
              <a:xfrm flipV="1">
                <a:off x="1680" y="1968"/>
                <a:ext cx="1248" cy="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23" name="Line 59"/>
              <p:cNvSpPr>
                <a:spLocks noChangeShapeType="1"/>
              </p:cNvSpPr>
              <p:nvPr/>
            </p:nvSpPr>
            <p:spPr bwMode="auto">
              <a:xfrm flipH="1" flipV="1">
                <a:off x="768" y="2144"/>
                <a:ext cx="904" cy="5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9324" name="Line 60"/>
            <p:cNvSpPr>
              <a:spLocks noChangeShapeType="1"/>
            </p:cNvSpPr>
            <p:nvPr/>
          </p:nvSpPr>
          <p:spPr bwMode="auto">
            <a:xfrm flipH="1" flipV="1">
              <a:off x="1640" y="1672"/>
              <a:ext cx="904" cy="5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25" name="Oval 61"/>
            <p:cNvSpPr>
              <a:spLocks noChangeArrowheads="1"/>
            </p:cNvSpPr>
            <p:nvPr/>
          </p:nvSpPr>
          <p:spPr bwMode="auto">
            <a:xfrm>
              <a:off x="1199" y="1920"/>
              <a:ext cx="904" cy="5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9326" name="Group 62"/>
            <p:cNvGrpSpPr>
              <a:grpSpLocks/>
            </p:cNvGrpSpPr>
            <p:nvPr/>
          </p:nvGrpSpPr>
          <p:grpSpPr bwMode="auto">
            <a:xfrm>
              <a:off x="1008" y="1792"/>
              <a:ext cx="1296" cy="776"/>
              <a:chOff x="1008" y="1792"/>
              <a:chExt cx="1296" cy="776"/>
            </a:xfrm>
          </p:grpSpPr>
          <p:sp>
            <p:nvSpPr>
              <p:cNvPr id="779327" name="Line 63"/>
              <p:cNvSpPr>
                <a:spLocks noChangeShapeType="1"/>
              </p:cNvSpPr>
              <p:nvPr/>
            </p:nvSpPr>
            <p:spPr bwMode="auto">
              <a:xfrm flipV="1">
                <a:off x="1064" y="182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28" name="Line 64"/>
              <p:cNvSpPr>
                <a:spLocks noChangeShapeType="1"/>
              </p:cNvSpPr>
              <p:nvPr/>
            </p:nvSpPr>
            <p:spPr bwMode="auto">
              <a:xfrm flipV="1">
                <a:off x="1712" y="220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29" name="Line 65"/>
              <p:cNvSpPr>
                <a:spLocks noChangeShapeType="1"/>
              </p:cNvSpPr>
              <p:nvPr/>
            </p:nvSpPr>
            <p:spPr bwMode="auto">
              <a:xfrm flipH="1" flipV="1">
                <a:off x="1008" y="2176"/>
                <a:ext cx="672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30" name="Line 66"/>
              <p:cNvSpPr>
                <a:spLocks noChangeShapeType="1"/>
              </p:cNvSpPr>
              <p:nvPr/>
            </p:nvSpPr>
            <p:spPr bwMode="auto">
              <a:xfrm flipH="1" flipV="1">
                <a:off x="1632" y="1792"/>
                <a:ext cx="672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79331" name="Group 67"/>
            <p:cNvGrpSpPr>
              <a:grpSpLocks/>
            </p:cNvGrpSpPr>
            <p:nvPr/>
          </p:nvGrpSpPr>
          <p:grpSpPr bwMode="auto">
            <a:xfrm>
              <a:off x="1040" y="784"/>
              <a:ext cx="1264" cy="1760"/>
              <a:chOff x="1040" y="784"/>
              <a:chExt cx="1264" cy="1760"/>
            </a:xfrm>
          </p:grpSpPr>
          <p:sp>
            <p:nvSpPr>
              <p:cNvPr id="779332" name="Line 68"/>
              <p:cNvSpPr>
                <a:spLocks noChangeShapeType="1"/>
              </p:cNvSpPr>
              <p:nvPr/>
            </p:nvSpPr>
            <p:spPr bwMode="auto">
              <a:xfrm flipV="1">
                <a:off x="1040" y="784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33" name="Line 69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34" name="Line 70"/>
              <p:cNvSpPr>
                <a:spLocks noChangeShapeType="1"/>
              </p:cNvSpPr>
              <p:nvPr/>
            </p:nvSpPr>
            <p:spPr bwMode="auto">
              <a:xfrm flipV="1">
                <a:off x="2304" y="81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9335" name="Line 71"/>
            <p:cNvSpPr>
              <a:spLocks noChangeShapeType="1"/>
            </p:cNvSpPr>
            <p:nvPr/>
          </p:nvSpPr>
          <p:spPr bwMode="auto">
            <a:xfrm flipV="1">
              <a:off x="1680" y="2208"/>
              <a:ext cx="87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79336" name="Group 72"/>
            <p:cNvGrpSpPr>
              <a:grpSpLocks/>
            </p:cNvGrpSpPr>
            <p:nvPr/>
          </p:nvGrpSpPr>
          <p:grpSpPr bwMode="auto">
            <a:xfrm>
              <a:off x="1008" y="423"/>
              <a:ext cx="1336" cy="745"/>
              <a:chOff x="1008" y="423"/>
              <a:chExt cx="1336" cy="745"/>
            </a:xfrm>
          </p:grpSpPr>
          <p:sp>
            <p:nvSpPr>
              <p:cNvPr id="779337" name="Line 73"/>
              <p:cNvSpPr>
                <a:spLocks noChangeShapeType="1"/>
              </p:cNvSpPr>
              <p:nvPr/>
            </p:nvSpPr>
            <p:spPr bwMode="auto">
              <a:xfrm flipH="1" flipV="1">
                <a:off x="1008" y="768"/>
                <a:ext cx="672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38" name="Line 74"/>
              <p:cNvSpPr>
                <a:spLocks noChangeShapeType="1"/>
              </p:cNvSpPr>
              <p:nvPr/>
            </p:nvSpPr>
            <p:spPr bwMode="auto">
              <a:xfrm flipH="1" flipV="1">
                <a:off x="1672" y="440"/>
                <a:ext cx="672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39" name="Line 75"/>
              <p:cNvSpPr>
                <a:spLocks noChangeShapeType="1"/>
              </p:cNvSpPr>
              <p:nvPr/>
            </p:nvSpPr>
            <p:spPr bwMode="auto">
              <a:xfrm flipV="1">
                <a:off x="1688" y="816"/>
                <a:ext cx="616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9340" name="Line 76"/>
              <p:cNvSpPr>
                <a:spLocks noChangeShapeType="1"/>
              </p:cNvSpPr>
              <p:nvPr/>
            </p:nvSpPr>
            <p:spPr bwMode="auto">
              <a:xfrm flipV="1">
                <a:off x="1048" y="423"/>
                <a:ext cx="632" cy="3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9341" name="Line 77"/>
            <p:cNvSpPr>
              <a:spLocks noChangeShapeType="1"/>
            </p:cNvSpPr>
            <p:nvPr/>
          </p:nvSpPr>
          <p:spPr bwMode="auto">
            <a:xfrm flipH="1">
              <a:off x="1056" y="432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42" name="Line 78"/>
            <p:cNvSpPr>
              <a:spLocks noChangeShapeType="1"/>
            </p:cNvSpPr>
            <p:nvPr/>
          </p:nvSpPr>
          <p:spPr bwMode="auto">
            <a:xfrm>
              <a:off x="768" y="3264"/>
              <a:ext cx="91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43" name="Rectangle 79"/>
            <p:cNvSpPr>
              <a:spLocks noChangeArrowheads="1"/>
            </p:cNvSpPr>
            <p:nvPr/>
          </p:nvSpPr>
          <p:spPr bwMode="auto">
            <a:xfrm>
              <a:off x="1200" y="1728"/>
              <a:ext cx="912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44" name="Oval 80"/>
            <p:cNvSpPr>
              <a:spLocks noChangeArrowheads="1"/>
            </p:cNvSpPr>
            <p:nvPr/>
          </p:nvSpPr>
          <p:spPr bwMode="auto">
            <a:xfrm rot="-2990556">
              <a:off x="1499" y="1398"/>
              <a:ext cx="612" cy="3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45" name="Line 81"/>
            <p:cNvSpPr>
              <a:spLocks noChangeShapeType="1"/>
            </p:cNvSpPr>
            <p:nvPr/>
          </p:nvSpPr>
          <p:spPr bwMode="auto">
            <a:xfrm>
              <a:off x="1056" y="1488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46" name="Line 82"/>
            <p:cNvSpPr>
              <a:spLocks noChangeShapeType="1"/>
            </p:cNvSpPr>
            <p:nvPr/>
          </p:nvSpPr>
          <p:spPr bwMode="auto">
            <a:xfrm flipH="1">
              <a:off x="1696" y="824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47" name="Oval 83"/>
            <p:cNvSpPr>
              <a:spLocks noChangeArrowheads="1"/>
            </p:cNvSpPr>
            <p:nvPr/>
          </p:nvSpPr>
          <p:spPr bwMode="auto">
            <a:xfrm rot="-3654505">
              <a:off x="1049" y="756"/>
              <a:ext cx="1211" cy="7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48" name="Line 84"/>
            <p:cNvSpPr>
              <a:spLocks noChangeShapeType="1"/>
            </p:cNvSpPr>
            <p:nvPr/>
          </p:nvSpPr>
          <p:spPr bwMode="auto">
            <a:xfrm>
              <a:off x="1200" y="136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49" name="Line 85"/>
            <p:cNvSpPr>
              <a:spLocks noChangeShapeType="1"/>
            </p:cNvSpPr>
            <p:nvPr/>
          </p:nvSpPr>
          <p:spPr bwMode="auto">
            <a:xfrm>
              <a:off x="2099" y="912"/>
              <a:ext cx="0" cy="1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9350" name="Text Box 86"/>
            <p:cNvSpPr txBox="1">
              <a:spLocks noChangeArrowheads="1"/>
            </p:cNvSpPr>
            <p:nvPr/>
          </p:nvSpPr>
          <p:spPr bwMode="auto">
            <a:xfrm>
              <a:off x="1656" y="3791"/>
              <a:ext cx="27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779351" name="Group 87"/>
          <p:cNvGrpSpPr>
            <a:grpSpLocks/>
          </p:cNvGrpSpPr>
          <p:nvPr/>
        </p:nvGrpSpPr>
        <p:grpSpPr bwMode="auto">
          <a:xfrm>
            <a:off x="3529013" y="-76200"/>
            <a:ext cx="1062724" cy="709613"/>
            <a:chOff x="1656" y="61"/>
            <a:chExt cx="770" cy="514"/>
          </a:xfrm>
        </p:grpSpPr>
        <p:sp>
          <p:nvSpPr>
            <p:cNvPr id="779352" name="AutoShape 88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53" name="Text Box 89"/>
            <p:cNvSpPr txBox="1">
              <a:spLocks noChangeArrowheads="1"/>
            </p:cNvSpPr>
            <p:nvPr/>
          </p:nvSpPr>
          <p:spPr bwMode="auto">
            <a:xfrm>
              <a:off x="1656" y="61"/>
              <a:ext cx="77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79354" name="Group 90"/>
          <p:cNvGrpSpPr>
            <a:grpSpLocks/>
          </p:cNvGrpSpPr>
          <p:nvPr/>
        </p:nvGrpSpPr>
        <p:grpSpPr bwMode="auto">
          <a:xfrm>
            <a:off x="4648200" y="4403726"/>
            <a:ext cx="1244600" cy="417513"/>
            <a:chOff x="3535" y="2452"/>
            <a:chExt cx="784" cy="263"/>
          </a:xfrm>
        </p:grpSpPr>
        <p:sp>
          <p:nvSpPr>
            <p:cNvPr id="779355" name="AutoShape 91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56" name="Text Box 92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79357" name="Text Box 93"/>
          <p:cNvSpPr txBox="1">
            <a:spLocks noChangeArrowheads="1"/>
          </p:cNvSpPr>
          <p:nvPr/>
        </p:nvSpPr>
        <p:spPr bwMode="auto">
          <a:xfrm>
            <a:off x="1752600" y="563880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FV AND TV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79359" name="Text Box 95"/>
          <p:cNvSpPr txBox="1">
            <a:spLocks noChangeArrowheads="1"/>
          </p:cNvSpPr>
          <p:nvPr/>
        </p:nvSpPr>
        <p:spPr bwMode="auto">
          <a:xfrm>
            <a:off x="6553200" y="3810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grpSp>
        <p:nvGrpSpPr>
          <p:cNvPr id="103" name="Group 73"/>
          <p:cNvGrpSpPr>
            <a:grpSpLocks/>
          </p:cNvGrpSpPr>
          <p:nvPr/>
        </p:nvGrpSpPr>
        <p:grpSpPr bwMode="auto">
          <a:xfrm>
            <a:off x="834621" y="163335"/>
            <a:ext cx="2362200" cy="730354"/>
            <a:chOff x="288" y="96"/>
            <a:chExt cx="1488" cy="816"/>
          </a:xfrm>
        </p:grpSpPr>
        <p:sp>
          <p:nvSpPr>
            <p:cNvPr id="104" name="Oval 74"/>
            <p:cNvSpPr>
              <a:spLocks noChangeArrowheads="1"/>
            </p:cNvSpPr>
            <p:nvPr/>
          </p:nvSpPr>
          <p:spPr bwMode="auto">
            <a:xfrm>
              <a:off x="288" y="96"/>
              <a:ext cx="1488" cy="81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75"/>
            <p:cNvSpPr txBox="1">
              <a:spLocks noChangeArrowheads="1"/>
            </p:cNvSpPr>
            <p:nvPr/>
          </p:nvSpPr>
          <p:spPr bwMode="auto">
            <a:xfrm>
              <a:off x="585" y="257"/>
              <a:ext cx="911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 smtClean="0">
                  <a:latin typeface="Andalus" panose="02020603050405020304" pitchFamily="18" charset="-78"/>
                  <a:cs typeface="Andalus" panose="02020603050405020304" pitchFamily="18" charset="-78"/>
                </a:rPr>
                <a:t>Example</a:t>
              </a:r>
              <a:endParaRPr lang="en-US" sz="2800" dirty="0"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1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7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9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9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35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6978" name="Object 2"/>
          <p:cNvGraphicFramePr>
            <a:graphicFrameLocks noChangeAspect="1"/>
          </p:cNvGraphicFramePr>
          <p:nvPr/>
        </p:nvGraphicFramePr>
        <p:xfrm>
          <a:off x="1752600" y="1066800"/>
          <a:ext cx="32321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Image" r:id="rId3" imgW="770041" imgH="870857" progId="Photoshop.Image.6">
                  <p:embed/>
                </p:oleObj>
              </mc:Choice>
              <mc:Fallback>
                <p:oleObj name="Image" r:id="rId3" imgW="770041" imgH="87085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323215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6979" name="Group 3"/>
          <p:cNvGrpSpPr>
            <a:grpSpLocks/>
          </p:cNvGrpSpPr>
          <p:nvPr/>
        </p:nvGrpSpPr>
        <p:grpSpPr bwMode="auto">
          <a:xfrm>
            <a:off x="6119814" y="1371601"/>
            <a:ext cx="2357437" cy="2328863"/>
            <a:chOff x="2895" y="864"/>
            <a:chExt cx="1485" cy="1467"/>
          </a:xfrm>
        </p:grpSpPr>
        <p:grpSp>
          <p:nvGrpSpPr>
            <p:cNvPr id="766980" name="Group 4"/>
            <p:cNvGrpSpPr>
              <a:grpSpLocks/>
            </p:cNvGrpSpPr>
            <p:nvPr/>
          </p:nvGrpSpPr>
          <p:grpSpPr bwMode="auto">
            <a:xfrm>
              <a:off x="2895" y="864"/>
              <a:ext cx="1485" cy="1467"/>
              <a:chOff x="2832" y="1428"/>
              <a:chExt cx="1032" cy="1020"/>
            </a:xfrm>
          </p:grpSpPr>
          <p:sp>
            <p:nvSpPr>
              <p:cNvPr id="766981" name="Line 5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2" name="Line 6"/>
              <p:cNvSpPr>
                <a:spLocks noChangeShapeType="1"/>
              </p:cNvSpPr>
              <p:nvPr/>
            </p:nvSpPr>
            <p:spPr bwMode="auto">
              <a:xfrm>
                <a:off x="283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3" name="Line 7"/>
              <p:cNvSpPr>
                <a:spLocks noChangeShapeType="1"/>
              </p:cNvSpPr>
              <p:nvPr/>
            </p:nvSpPr>
            <p:spPr bwMode="auto">
              <a:xfrm>
                <a:off x="3696" y="201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4" name="Line 8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5" name="Oval 9"/>
              <p:cNvSpPr>
                <a:spLocks noChangeArrowheads="1"/>
              </p:cNvSpPr>
              <p:nvPr/>
            </p:nvSpPr>
            <p:spPr bwMode="auto">
              <a:xfrm>
                <a:off x="3456" y="1428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6" name="Rectangle 10"/>
              <p:cNvSpPr>
                <a:spLocks noChangeArrowheads="1"/>
              </p:cNvSpPr>
              <p:nvPr/>
            </p:nvSpPr>
            <p:spPr bwMode="auto">
              <a:xfrm>
                <a:off x="3426" y="1632"/>
                <a:ext cx="37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7" name="Line 11"/>
              <p:cNvSpPr>
                <a:spLocks noChangeShapeType="1"/>
              </p:cNvSpPr>
              <p:nvPr/>
            </p:nvSpPr>
            <p:spPr bwMode="auto">
              <a:xfrm flipV="1">
                <a:off x="3456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8" name="Line 12"/>
              <p:cNvSpPr>
                <a:spLocks noChangeShapeType="1"/>
              </p:cNvSpPr>
              <p:nvPr/>
            </p:nvSpPr>
            <p:spPr bwMode="auto">
              <a:xfrm flipV="1">
                <a:off x="3798" y="1632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89" name="Line 13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90" name="Oval 14"/>
              <p:cNvSpPr>
                <a:spLocks noChangeArrowheads="1"/>
              </p:cNvSpPr>
              <p:nvPr/>
            </p:nvSpPr>
            <p:spPr bwMode="auto">
              <a:xfrm>
                <a:off x="3552" y="154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91" name="Line 15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92" name="Line 16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93" name="Line 17"/>
              <p:cNvSpPr>
                <a:spLocks noChangeShapeType="1"/>
              </p:cNvSpPr>
              <p:nvPr/>
            </p:nvSpPr>
            <p:spPr bwMode="auto">
              <a:xfrm>
                <a:off x="3696" y="229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6994" name="Line 18"/>
              <p:cNvSpPr>
                <a:spLocks noChangeShapeType="1"/>
              </p:cNvSpPr>
              <p:nvPr/>
            </p:nvSpPr>
            <p:spPr bwMode="auto">
              <a:xfrm>
                <a:off x="3624" y="223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66995" name="Group 19"/>
              <p:cNvGrpSpPr>
                <a:grpSpLocks/>
              </p:cNvGrpSpPr>
              <p:nvPr/>
            </p:nvGrpSpPr>
            <p:grpSpPr bwMode="auto">
              <a:xfrm>
                <a:off x="2964" y="1824"/>
                <a:ext cx="144" cy="240"/>
                <a:chOff x="4097" y="1824"/>
                <a:chExt cx="96" cy="240"/>
              </a:xfrm>
            </p:grpSpPr>
            <p:sp>
              <p:nvSpPr>
                <p:cNvPr id="766996" name="Line 20"/>
                <p:cNvSpPr>
                  <a:spLocks noChangeShapeType="1"/>
                </p:cNvSpPr>
                <p:nvPr/>
              </p:nvSpPr>
              <p:spPr bwMode="auto">
                <a:xfrm rot="-5400000">
                  <a:off x="4025" y="1943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6997" name="Line 21"/>
                <p:cNvSpPr>
                  <a:spLocks noChangeShapeType="1"/>
                </p:cNvSpPr>
                <p:nvPr/>
              </p:nvSpPr>
              <p:spPr bwMode="auto">
                <a:xfrm rot="-5400000">
                  <a:off x="4121" y="1943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6998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4026" y="19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66999" name="Group 23"/>
            <p:cNvGrpSpPr>
              <a:grpSpLocks/>
            </p:cNvGrpSpPr>
            <p:nvPr/>
          </p:nvGrpSpPr>
          <p:grpSpPr bwMode="auto">
            <a:xfrm>
              <a:off x="3888" y="1000"/>
              <a:ext cx="288" cy="288"/>
              <a:chOff x="2160" y="816"/>
              <a:chExt cx="288" cy="288"/>
            </a:xfrm>
          </p:grpSpPr>
          <p:sp>
            <p:nvSpPr>
              <p:cNvPr id="767000" name="Line 24"/>
              <p:cNvSpPr>
                <a:spLocks noChangeShapeType="1"/>
              </p:cNvSpPr>
              <p:nvPr/>
            </p:nvSpPr>
            <p:spPr bwMode="auto">
              <a:xfrm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01" name="Line 25"/>
              <p:cNvSpPr>
                <a:spLocks noChangeShapeType="1"/>
              </p:cNvSpPr>
              <p:nvPr/>
            </p:nvSpPr>
            <p:spPr bwMode="auto">
              <a:xfrm rot="5400000"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67002" name="Group 26"/>
          <p:cNvGrpSpPr>
            <a:grpSpLocks/>
          </p:cNvGrpSpPr>
          <p:nvPr/>
        </p:nvGrpSpPr>
        <p:grpSpPr bwMode="auto">
          <a:xfrm>
            <a:off x="6119814" y="4029076"/>
            <a:ext cx="2357437" cy="1425575"/>
            <a:chOff x="2895" y="2538"/>
            <a:chExt cx="1485" cy="898"/>
          </a:xfrm>
        </p:grpSpPr>
        <p:grpSp>
          <p:nvGrpSpPr>
            <p:cNvPr id="767003" name="Group 27"/>
            <p:cNvGrpSpPr>
              <a:grpSpLocks/>
            </p:cNvGrpSpPr>
            <p:nvPr/>
          </p:nvGrpSpPr>
          <p:grpSpPr bwMode="auto">
            <a:xfrm>
              <a:off x="2895" y="2538"/>
              <a:ext cx="1485" cy="898"/>
              <a:chOff x="2832" y="2496"/>
              <a:chExt cx="1032" cy="624"/>
            </a:xfrm>
          </p:grpSpPr>
          <p:sp>
            <p:nvSpPr>
              <p:cNvPr id="767004" name="Line 28"/>
              <p:cNvSpPr>
                <a:spLocks noChangeShapeType="1"/>
              </p:cNvSpPr>
              <p:nvPr/>
            </p:nvSpPr>
            <p:spPr bwMode="auto">
              <a:xfrm>
                <a:off x="3792" y="254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05" name="Line 29"/>
              <p:cNvSpPr>
                <a:spLocks noChangeShapeType="1"/>
              </p:cNvSpPr>
              <p:nvPr/>
            </p:nvSpPr>
            <p:spPr bwMode="auto">
              <a:xfrm>
                <a:off x="3072" y="307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06" name="Line 30"/>
              <p:cNvSpPr>
                <a:spLocks noChangeShapeType="1"/>
              </p:cNvSpPr>
              <p:nvPr/>
            </p:nvSpPr>
            <p:spPr bwMode="auto">
              <a:xfrm>
                <a:off x="3408" y="268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07" name="Line 31"/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67008" name="Group 32"/>
              <p:cNvGrpSpPr>
                <a:grpSpLocks/>
              </p:cNvGrpSpPr>
              <p:nvPr/>
            </p:nvGrpSpPr>
            <p:grpSpPr bwMode="auto">
              <a:xfrm>
                <a:off x="2832" y="2544"/>
                <a:ext cx="576" cy="528"/>
                <a:chOff x="2832" y="2544"/>
                <a:chExt cx="576" cy="528"/>
              </a:xfrm>
            </p:grpSpPr>
            <p:sp>
              <p:nvSpPr>
                <p:cNvPr id="767009" name="Line 33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0" name="Oval 34"/>
                <p:cNvSpPr>
                  <a:spLocks noChangeArrowheads="1"/>
                </p:cNvSpPr>
                <p:nvPr/>
              </p:nvSpPr>
              <p:spPr bwMode="auto">
                <a:xfrm>
                  <a:off x="2832" y="2544"/>
                  <a:ext cx="528" cy="52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1" name="Line 35"/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2" name="Rectangle 36"/>
                <p:cNvSpPr>
                  <a:spLocks noChangeArrowheads="1"/>
                </p:cNvSpPr>
                <p:nvPr/>
              </p:nvSpPr>
              <p:spPr bwMode="auto">
                <a:xfrm>
                  <a:off x="3120" y="2544"/>
                  <a:ext cx="288" cy="5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67013" name="Line 37"/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67014" name="Group 38"/>
              <p:cNvGrpSpPr>
                <a:grpSpLocks/>
              </p:cNvGrpSpPr>
              <p:nvPr/>
            </p:nvGrpSpPr>
            <p:grpSpPr bwMode="auto">
              <a:xfrm rot="5400000">
                <a:off x="3312" y="2736"/>
                <a:ext cx="624" cy="144"/>
                <a:chOff x="3936" y="1680"/>
                <a:chExt cx="624" cy="96"/>
              </a:xfrm>
            </p:grpSpPr>
            <p:sp>
              <p:nvSpPr>
                <p:cNvPr id="767015" name="Line 3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6" name="Line 40"/>
                <p:cNvSpPr>
                  <a:spLocks noChangeShapeType="1"/>
                </p:cNvSpPr>
                <p:nvPr/>
              </p:nvSpPr>
              <p:spPr bwMode="auto">
                <a:xfrm>
                  <a:off x="4368" y="168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7" name="Line 41"/>
                <p:cNvSpPr>
                  <a:spLocks noChangeShapeType="1"/>
                </p:cNvSpPr>
                <p:nvPr/>
              </p:nvSpPr>
              <p:spPr bwMode="auto">
                <a:xfrm>
                  <a:off x="3984" y="177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8" name="Line 42"/>
                <p:cNvSpPr>
                  <a:spLocks noChangeShapeType="1"/>
                </p:cNvSpPr>
                <p:nvPr/>
              </p:nvSpPr>
              <p:spPr bwMode="auto">
                <a:xfrm>
                  <a:off x="3936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19" name="Line 43"/>
                <p:cNvSpPr>
                  <a:spLocks noChangeShapeType="1"/>
                </p:cNvSpPr>
                <p:nvPr/>
              </p:nvSpPr>
              <p:spPr bwMode="auto">
                <a:xfrm>
                  <a:off x="4368" y="177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20" name="Line 44"/>
                <p:cNvSpPr>
                  <a:spLocks noChangeShapeType="1"/>
                </p:cNvSpPr>
                <p:nvPr/>
              </p:nvSpPr>
              <p:spPr bwMode="auto">
                <a:xfrm>
                  <a:off x="4320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67021" name="Oval 45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22" name="Line 46"/>
              <p:cNvSpPr>
                <a:spLocks noChangeShapeType="1"/>
              </p:cNvSpPr>
              <p:nvPr/>
            </p:nvSpPr>
            <p:spPr bwMode="auto">
              <a:xfrm>
                <a:off x="3696" y="254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23" name="Line 47"/>
              <p:cNvSpPr>
                <a:spLocks noChangeShapeType="1"/>
              </p:cNvSpPr>
              <p:nvPr/>
            </p:nvSpPr>
            <p:spPr bwMode="auto">
              <a:xfrm>
                <a:off x="3696" y="274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24" name="Line 48"/>
              <p:cNvSpPr>
                <a:spLocks noChangeShapeType="1"/>
              </p:cNvSpPr>
              <p:nvPr/>
            </p:nvSpPr>
            <p:spPr bwMode="auto">
              <a:xfrm>
                <a:off x="3696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25" name="Line 49"/>
              <p:cNvSpPr>
                <a:spLocks noChangeShapeType="1"/>
              </p:cNvSpPr>
              <p:nvPr/>
            </p:nvSpPr>
            <p:spPr bwMode="auto">
              <a:xfrm>
                <a:off x="3624" y="281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67026" name="Group 50"/>
            <p:cNvGrpSpPr>
              <a:grpSpLocks/>
            </p:cNvGrpSpPr>
            <p:nvPr/>
          </p:nvGrpSpPr>
          <p:grpSpPr bwMode="auto">
            <a:xfrm>
              <a:off x="3064" y="2840"/>
              <a:ext cx="288" cy="288"/>
              <a:chOff x="2160" y="816"/>
              <a:chExt cx="288" cy="288"/>
            </a:xfrm>
          </p:grpSpPr>
          <p:sp>
            <p:nvSpPr>
              <p:cNvPr id="767027" name="Line 51"/>
              <p:cNvSpPr>
                <a:spLocks noChangeShapeType="1"/>
              </p:cNvSpPr>
              <p:nvPr/>
            </p:nvSpPr>
            <p:spPr bwMode="auto">
              <a:xfrm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28" name="Line 52"/>
              <p:cNvSpPr>
                <a:spLocks noChangeShapeType="1"/>
              </p:cNvSpPr>
              <p:nvPr/>
            </p:nvSpPr>
            <p:spPr bwMode="auto">
              <a:xfrm rot="5400000"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67029" name="Group 53"/>
          <p:cNvGrpSpPr>
            <a:grpSpLocks/>
          </p:cNvGrpSpPr>
          <p:nvPr/>
        </p:nvGrpSpPr>
        <p:grpSpPr bwMode="auto">
          <a:xfrm>
            <a:off x="8861426" y="1398589"/>
            <a:ext cx="1425575" cy="2301875"/>
            <a:chOff x="4622" y="881"/>
            <a:chExt cx="898" cy="1450"/>
          </a:xfrm>
        </p:grpSpPr>
        <p:grpSp>
          <p:nvGrpSpPr>
            <p:cNvPr id="767030" name="Group 54"/>
            <p:cNvGrpSpPr>
              <a:grpSpLocks/>
            </p:cNvGrpSpPr>
            <p:nvPr/>
          </p:nvGrpSpPr>
          <p:grpSpPr bwMode="auto">
            <a:xfrm>
              <a:off x="4622" y="881"/>
              <a:ext cx="898" cy="1450"/>
              <a:chOff x="3840" y="1440"/>
              <a:chExt cx="624" cy="1008"/>
            </a:xfrm>
          </p:grpSpPr>
          <p:sp>
            <p:nvSpPr>
              <p:cNvPr id="767031" name="Rectangle 55"/>
              <p:cNvSpPr>
                <a:spLocks noChangeArrowheads="1"/>
              </p:cNvSpPr>
              <p:nvPr/>
            </p:nvSpPr>
            <p:spPr bwMode="auto">
              <a:xfrm>
                <a:off x="3888" y="1440"/>
                <a:ext cx="144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2" name="Rectangle 56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144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3" name="Rectangle 57"/>
              <p:cNvSpPr>
                <a:spLocks noChangeArrowheads="1"/>
              </p:cNvSpPr>
              <p:nvPr/>
            </p:nvSpPr>
            <p:spPr bwMode="auto">
              <a:xfrm>
                <a:off x="3888" y="1872"/>
                <a:ext cx="52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4" name="Line 58"/>
              <p:cNvSpPr>
                <a:spLocks noChangeShapeType="1"/>
              </p:cNvSpPr>
              <p:nvPr/>
            </p:nvSpPr>
            <p:spPr bwMode="auto">
              <a:xfrm rot="-5400000">
                <a:off x="4343" y="189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5" name="Oval 59"/>
              <p:cNvSpPr>
                <a:spLocks noChangeArrowheads="1"/>
              </p:cNvSpPr>
              <p:nvPr/>
            </p:nvSpPr>
            <p:spPr bwMode="auto">
              <a:xfrm rot="-5400000">
                <a:off x="3887" y="1920"/>
                <a:ext cx="528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6" name="Line 60"/>
              <p:cNvSpPr>
                <a:spLocks noChangeShapeType="1"/>
              </p:cNvSpPr>
              <p:nvPr/>
            </p:nvSpPr>
            <p:spPr bwMode="auto">
              <a:xfrm rot="-5400000">
                <a:off x="3959" y="189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7" name="Rectangle 61"/>
              <p:cNvSpPr>
                <a:spLocks noChangeArrowheads="1"/>
              </p:cNvSpPr>
              <p:nvPr/>
            </p:nvSpPr>
            <p:spPr bwMode="auto">
              <a:xfrm rot="-5400000">
                <a:off x="4007" y="1800"/>
                <a:ext cx="288" cy="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8" name="Line 62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39" name="Oval 63"/>
              <p:cNvSpPr>
                <a:spLocks noChangeArrowheads="1"/>
              </p:cNvSpPr>
              <p:nvPr/>
            </p:nvSpPr>
            <p:spPr bwMode="auto">
              <a:xfrm>
                <a:off x="4080" y="217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7040" name="Line 64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67041" name="Group 65"/>
              <p:cNvGrpSpPr>
                <a:grpSpLocks/>
              </p:cNvGrpSpPr>
              <p:nvPr/>
            </p:nvGrpSpPr>
            <p:grpSpPr bwMode="auto">
              <a:xfrm>
                <a:off x="3840" y="1560"/>
                <a:ext cx="624" cy="144"/>
                <a:chOff x="3840" y="1584"/>
                <a:chExt cx="624" cy="96"/>
              </a:xfrm>
            </p:grpSpPr>
            <p:sp>
              <p:nvSpPr>
                <p:cNvPr id="767042" name="Line 66"/>
                <p:cNvSpPr>
                  <a:spLocks noChangeShapeType="1"/>
                </p:cNvSpPr>
                <p:nvPr/>
              </p:nvSpPr>
              <p:spPr bwMode="auto">
                <a:xfrm>
                  <a:off x="3888" y="158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43" name="Line 67"/>
                <p:cNvSpPr>
                  <a:spLocks noChangeShapeType="1"/>
                </p:cNvSpPr>
                <p:nvPr/>
              </p:nvSpPr>
              <p:spPr bwMode="auto">
                <a:xfrm>
                  <a:off x="4272" y="158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44" name="Line 68"/>
                <p:cNvSpPr>
                  <a:spLocks noChangeShapeType="1"/>
                </p:cNvSpPr>
                <p:nvPr/>
              </p:nvSpPr>
              <p:spPr bwMode="auto">
                <a:xfrm>
                  <a:off x="3888" y="168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45" name="Line 69"/>
                <p:cNvSpPr>
                  <a:spLocks noChangeShapeType="1"/>
                </p:cNvSpPr>
                <p:nvPr/>
              </p:nvSpPr>
              <p:spPr bwMode="auto">
                <a:xfrm>
                  <a:off x="3840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46" name="Line 70"/>
                <p:cNvSpPr>
                  <a:spLocks noChangeShapeType="1"/>
                </p:cNvSpPr>
                <p:nvPr/>
              </p:nvSpPr>
              <p:spPr bwMode="auto">
                <a:xfrm>
                  <a:off x="4272" y="168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47" name="Line 71"/>
                <p:cNvSpPr>
                  <a:spLocks noChangeShapeType="1"/>
                </p:cNvSpPr>
                <p:nvPr/>
              </p:nvSpPr>
              <p:spPr bwMode="auto">
                <a:xfrm>
                  <a:off x="4224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67048" name="Line 72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67049" name="Group 73"/>
              <p:cNvGrpSpPr>
                <a:grpSpLocks/>
              </p:cNvGrpSpPr>
              <p:nvPr/>
            </p:nvGrpSpPr>
            <p:grpSpPr bwMode="auto">
              <a:xfrm>
                <a:off x="4080" y="1824"/>
                <a:ext cx="144" cy="240"/>
                <a:chOff x="4097" y="1824"/>
                <a:chExt cx="96" cy="240"/>
              </a:xfrm>
            </p:grpSpPr>
            <p:sp>
              <p:nvSpPr>
                <p:cNvPr id="767050" name="Line 74"/>
                <p:cNvSpPr>
                  <a:spLocks noChangeShapeType="1"/>
                </p:cNvSpPr>
                <p:nvPr/>
              </p:nvSpPr>
              <p:spPr bwMode="auto">
                <a:xfrm rot="-5400000">
                  <a:off x="4025" y="1943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51" name="Line 75"/>
                <p:cNvSpPr>
                  <a:spLocks noChangeShapeType="1"/>
                </p:cNvSpPr>
                <p:nvPr/>
              </p:nvSpPr>
              <p:spPr bwMode="auto">
                <a:xfrm rot="-5400000">
                  <a:off x="4121" y="1943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7052" name="Line 76"/>
                <p:cNvSpPr>
                  <a:spLocks noChangeShapeType="1"/>
                </p:cNvSpPr>
                <p:nvPr/>
              </p:nvSpPr>
              <p:spPr bwMode="auto">
                <a:xfrm rot="-5400000">
                  <a:off x="4026" y="19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67053" name="Line 77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67054" name="Group 78"/>
            <p:cNvGrpSpPr>
              <a:grpSpLocks/>
            </p:cNvGrpSpPr>
            <p:nvPr/>
          </p:nvGrpSpPr>
          <p:grpSpPr bwMode="auto">
            <a:xfrm>
              <a:off x="4928" y="1896"/>
              <a:ext cx="288" cy="288"/>
              <a:chOff x="2160" y="816"/>
              <a:chExt cx="288" cy="288"/>
            </a:xfrm>
          </p:grpSpPr>
          <p:sp>
            <p:nvSpPr>
              <p:cNvPr id="767055" name="Line 79"/>
              <p:cNvSpPr>
                <a:spLocks noChangeShapeType="1"/>
              </p:cNvSpPr>
              <p:nvPr/>
            </p:nvSpPr>
            <p:spPr bwMode="auto">
              <a:xfrm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7056" name="Line 80"/>
              <p:cNvSpPr>
                <a:spLocks noChangeShapeType="1"/>
              </p:cNvSpPr>
              <p:nvPr/>
            </p:nvSpPr>
            <p:spPr bwMode="auto">
              <a:xfrm rot="5400000">
                <a:off x="2304" y="816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67057" name="Group 81"/>
          <p:cNvGrpSpPr>
            <a:grpSpLocks/>
          </p:cNvGrpSpPr>
          <p:nvPr/>
        </p:nvGrpSpPr>
        <p:grpSpPr bwMode="auto">
          <a:xfrm>
            <a:off x="3581401" y="228601"/>
            <a:ext cx="1063626" cy="815975"/>
            <a:chOff x="1656" y="61"/>
            <a:chExt cx="670" cy="514"/>
          </a:xfrm>
        </p:grpSpPr>
        <p:sp>
          <p:nvSpPr>
            <p:cNvPr id="767058" name="AutoShape 82"/>
            <p:cNvSpPr>
              <a:spLocks noChangeArrowheads="1"/>
            </p:cNvSpPr>
            <p:nvPr/>
          </p:nvSpPr>
          <p:spPr bwMode="auto">
            <a:xfrm rot="-5432475">
              <a:off x="1704" y="311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59" name="Text Box 83"/>
            <p:cNvSpPr txBox="1">
              <a:spLocks noChangeArrowheads="1"/>
            </p:cNvSpPr>
            <p:nvPr/>
          </p:nvSpPr>
          <p:spPr bwMode="auto">
            <a:xfrm>
              <a:off x="1656" y="61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767060" name="Group 84"/>
          <p:cNvGrpSpPr>
            <a:grpSpLocks/>
          </p:cNvGrpSpPr>
          <p:nvPr/>
        </p:nvGrpSpPr>
        <p:grpSpPr bwMode="auto">
          <a:xfrm>
            <a:off x="1500188" y="4479925"/>
            <a:ext cx="1216026" cy="420688"/>
            <a:chOff x="417" y="2374"/>
            <a:chExt cx="766" cy="265"/>
          </a:xfrm>
        </p:grpSpPr>
        <p:sp>
          <p:nvSpPr>
            <p:cNvPr id="767061" name="AutoShape 85"/>
            <p:cNvSpPr>
              <a:spLocks noChangeArrowheads="1"/>
            </p:cNvSpPr>
            <p:nvPr/>
          </p:nvSpPr>
          <p:spPr bwMode="auto">
            <a:xfrm rot="8594783">
              <a:off x="591" y="2447"/>
              <a:ext cx="592" cy="192"/>
            </a:xfrm>
            <a:prstGeom prst="leftArrow">
              <a:avLst>
                <a:gd name="adj1" fmla="val 50000"/>
                <a:gd name="adj2" fmla="val 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62" name="Text Box 86"/>
            <p:cNvSpPr txBox="1">
              <a:spLocks noChangeArrowheads="1"/>
            </p:cNvSpPr>
            <p:nvPr/>
          </p:nvSpPr>
          <p:spPr bwMode="auto">
            <a:xfrm rot="19430245">
              <a:off x="417" y="237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S.V.</a:t>
              </a:r>
            </a:p>
          </p:txBody>
        </p:sp>
      </p:grpSp>
      <p:grpSp>
        <p:nvGrpSpPr>
          <p:cNvPr id="767063" name="Group 87"/>
          <p:cNvGrpSpPr>
            <a:grpSpLocks/>
          </p:cNvGrpSpPr>
          <p:nvPr/>
        </p:nvGrpSpPr>
        <p:grpSpPr bwMode="auto">
          <a:xfrm>
            <a:off x="4800600" y="3489326"/>
            <a:ext cx="1244600" cy="417513"/>
            <a:chOff x="3535" y="2452"/>
            <a:chExt cx="784" cy="263"/>
          </a:xfrm>
        </p:grpSpPr>
        <p:sp>
          <p:nvSpPr>
            <p:cNvPr id="767064" name="AutoShape 88"/>
            <p:cNvSpPr>
              <a:spLocks noChangeArrowheads="1"/>
            </p:cNvSpPr>
            <p:nvPr/>
          </p:nvSpPr>
          <p:spPr bwMode="auto">
            <a:xfrm rot="2041927">
              <a:off x="3535" y="2523"/>
              <a:ext cx="624" cy="192"/>
            </a:xfrm>
            <a:prstGeom prst="lef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65" name="Text Box 89"/>
            <p:cNvSpPr txBox="1">
              <a:spLocks noChangeArrowheads="1"/>
            </p:cNvSpPr>
            <p:nvPr/>
          </p:nvSpPr>
          <p:spPr bwMode="auto">
            <a:xfrm rot="2136515">
              <a:off x="3655" y="2452"/>
              <a:ext cx="6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sp>
        <p:nvSpPr>
          <p:cNvPr id="767066" name="Text Box 90"/>
          <p:cNvSpPr txBox="1">
            <a:spLocks noChangeArrowheads="1"/>
          </p:cNvSpPr>
          <p:nvPr/>
        </p:nvSpPr>
        <p:spPr bwMode="auto">
          <a:xfrm>
            <a:off x="1892300" y="5721350"/>
            <a:ext cx="487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latin typeface="Arial Black" panose="020B0A04020102020204" pitchFamily="34" charset="0"/>
              </a:rPr>
              <a:t>PICTORIAL PRESENTATION IS GIVEN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DRAW THREE VIEWS OF THIS OBJECT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BY FIRST ANGLE PROJECTION METHOD</a:t>
            </a:r>
          </a:p>
        </p:txBody>
      </p:sp>
      <p:sp>
        <p:nvSpPr>
          <p:cNvPr id="767068" name="Text Box 92"/>
          <p:cNvSpPr txBox="1">
            <a:spLocks noChangeArrowheads="1"/>
          </p:cNvSpPr>
          <p:nvPr/>
        </p:nvSpPr>
        <p:spPr bwMode="auto">
          <a:xfrm>
            <a:off x="6324600" y="457200"/>
            <a:ext cx="3549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latin typeface="Times New Roman" panose="02020603050405020304" pitchFamily="18" charset="0"/>
              </a:rPr>
              <a:t>ORTHOGRAPHIC PROJECTIONS</a:t>
            </a:r>
          </a:p>
        </p:txBody>
      </p:sp>
      <p:sp>
        <p:nvSpPr>
          <p:cNvPr id="767069" name="Text Box 93"/>
          <p:cNvSpPr txBox="1">
            <a:spLocks noChangeArrowheads="1"/>
          </p:cNvSpPr>
          <p:nvPr/>
        </p:nvSpPr>
        <p:spPr bwMode="auto">
          <a:xfrm>
            <a:off x="6781801" y="990601"/>
            <a:ext cx="11233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FRONT VIEW</a:t>
            </a:r>
          </a:p>
        </p:txBody>
      </p:sp>
      <p:sp>
        <p:nvSpPr>
          <p:cNvPr id="767070" name="Text Box 94"/>
          <p:cNvSpPr txBox="1">
            <a:spLocks noChangeArrowheads="1"/>
          </p:cNvSpPr>
          <p:nvPr/>
        </p:nvSpPr>
        <p:spPr bwMode="auto">
          <a:xfrm>
            <a:off x="6858001" y="5486401"/>
            <a:ext cx="9044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TOP VIEW</a:t>
            </a:r>
          </a:p>
        </p:txBody>
      </p:sp>
      <p:sp>
        <p:nvSpPr>
          <p:cNvPr id="767071" name="Text Box 95"/>
          <p:cNvSpPr txBox="1">
            <a:spLocks noChangeArrowheads="1"/>
          </p:cNvSpPr>
          <p:nvPr/>
        </p:nvSpPr>
        <p:spPr bwMode="auto">
          <a:xfrm>
            <a:off x="8839200" y="9906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u="sng">
                <a:latin typeface="Times New Roman" panose="02020603050405020304" pitchFamily="18" charset="0"/>
              </a:rPr>
              <a:t>L.H.SIDE VIEW</a:t>
            </a:r>
          </a:p>
        </p:txBody>
      </p:sp>
      <p:grpSp>
        <p:nvGrpSpPr>
          <p:cNvPr id="767072" name="Group 96"/>
          <p:cNvGrpSpPr>
            <a:grpSpLocks/>
          </p:cNvGrpSpPr>
          <p:nvPr/>
        </p:nvGrpSpPr>
        <p:grpSpPr bwMode="auto">
          <a:xfrm>
            <a:off x="5867400" y="3429001"/>
            <a:ext cx="4705350" cy="366713"/>
            <a:chOff x="3223" y="2136"/>
            <a:chExt cx="2385" cy="231"/>
          </a:xfrm>
        </p:grpSpPr>
        <p:sp>
          <p:nvSpPr>
            <p:cNvPr id="767073" name="Line 97"/>
            <p:cNvSpPr>
              <a:spLocks noChangeShapeType="1"/>
            </p:cNvSpPr>
            <p:nvPr/>
          </p:nvSpPr>
          <p:spPr bwMode="auto">
            <a:xfrm>
              <a:off x="3408" y="230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7074" name="Text Box 98"/>
            <p:cNvSpPr txBox="1">
              <a:spLocks noChangeArrowheads="1"/>
            </p:cNvSpPr>
            <p:nvPr/>
          </p:nvSpPr>
          <p:spPr bwMode="auto">
            <a:xfrm>
              <a:off x="3223" y="2136"/>
              <a:ext cx="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67075" name="Text Box 99"/>
            <p:cNvSpPr txBox="1">
              <a:spLocks noChangeArrowheads="1"/>
            </p:cNvSpPr>
            <p:nvPr/>
          </p:nvSpPr>
          <p:spPr bwMode="auto">
            <a:xfrm>
              <a:off x="5431" y="2136"/>
              <a:ext cx="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107" name="Group 73"/>
          <p:cNvGrpSpPr>
            <a:grpSpLocks/>
          </p:cNvGrpSpPr>
          <p:nvPr/>
        </p:nvGrpSpPr>
        <p:grpSpPr bwMode="auto">
          <a:xfrm>
            <a:off x="940149" y="244003"/>
            <a:ext cx="2362200" cy="791402"/>
            <a:chOff x="288" y="96"/>
            <a:chExt cx="1488" cy="816"/>
          </a:xfrm>
        </p:grpSpPr>
        <p:sp>
          <p:nvSpPr>
            <p:cNvPr id="108" name="Oval 74"/>
            <p:cNvSpPr>
              <a:spLocks noChangeArrowheads="1"/>
            </p:cNvSpPr>
            <p:nvPr/>
          </p:nvSpPr>
          <p:spPr bwMode="auto">
            <a:xfrm>
              <a:off x="288" y="96"/>
              <a:ext cx="1488" cy="81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9" name="Text Box 75"/>
            <p:cNvSpPr txBox="1">
              <a:spLocks noChangeArrowheads="1"/>
            </p:cNvSpPr>
            <p:nvPr/>
          </p:nvSpPr>
          <p:spPr bwMode="auto">
            <a:xfrm>
              <a:off x="583" y="271"/>
              <a:ext cx="911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 smtClean="0">
                  <a:latin typeface="Andalus" panose="02020603050405020304" pitchFamily="18" charset="-78"/>
                  <a:cs typeface="Andalus" panose="02020603050405020304" pitchFamily="18" charset="-78"/>
                </a:rPr>
                <a:t>Example</a:t>
              </a:r>
              <a:endParaRPr lang="en-US" sz="2800" dirty="0"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6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7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76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7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7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7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7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7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7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7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7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6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7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7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67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7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68" grpId="0" autoUpdateAnimBg="0"/>
      <p:bldP spid="767069" grpId="0" autoUpdateAnimBg="0"/>
      <p:bldP spid="767070" grpId="0" autoUpdateAnimBg="0"/>
      <p:bldP spid="76707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9"/>
          <p:cNvSpPr>
            <a:spLocks noChangeArrowheads="1"/>
          </p:cNvSpPr>
          <p:nvPr/>
        </p:nvSpPr>
        <p:spPr bwMode="auto">
          <a:xfrm>
            <a:off x="1524000" y="4933951"/>
            <a:ext cx="266700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1524000" y="1562101"/>
            <a:ext cx="266700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1524000" y="3200400"/>
            <a:ext cx="26670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4343400" y="203925"/>
            <a:ext cx="3213508" cy="58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2171701" y="5700714"/>
            <a:ext cx="619125" cy="617537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PerspectiveFront">
              <a:rot lat="2100000" lon="2100000" rev="0"/>
            </a:camera>
            <a:lightRig rig="legacyFlat2" dir="t"/>
          </a:scene3d>
          <a:sp3d extrusionH="735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2984500" y="4006851"/>
            <a:ext cx="577850" cy="576263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t"/>
          </a:scene3d>
          <a:sp3d extrusionH="7985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779588" y="3967163"/>
            <a:ext cx="793750" cy="57785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ObliqueTopRight">
              <a:rot lat="0" lon="2400000" rev="0"/>
            </a:camera>
            <a:lightRig rig="legacyFlat2" dir="t"/>
          </a:scene3d>
          <a:sp3d extrusionH="481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31988" y="2016125"/>
            <a:ext cx="1009650" cy="1041400"/>
            <a:chOff x="214" y="1198"/>
            <a:chExt cx="799" cy="824"/>
          </a:xfrm>
        </p:grpSpPr>
        <p:sp>
          <p:nvSpPr>
            <p:cNvPr id="1069" name="Rectangle 8"/>
            <p:cNvSpPr>
              <a:spLocks noChangeArrowheads="1"/>
            </p:cNvSpPr>
            <p:nvPr/>
          </p:nvSpPr>
          <p:spPr bwMode="auto">
            <a:xfrm>
              <a:off x="214" y="1652"/>
              <a:ext cx="364" cy="36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Rectangle 9"/>
            <p:cNvSpPr>
              <a:spLocks noChangeArrowheads="1"/>
            </p:cNvSpPr>
            <p:nvPr/>
          </p:nvSpPr>
          <p:spPr bwMode="auto">
            <a:xfrm>
              <a:off x="649" y="1659"/>
              <a:ext cx="364" cy="363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Rectangle 10"/>
            <p:cNvSpPr>
              <a:spLocks noChangeArrowheads="1"/>
            </p:cNvSpPr>
            <p:nvPr/>
          </p:nvSpPr>
          <p:spPr bwMode="auto">
            <a:xfrm>
              <a:off x="221" y="1198"/>
              <a:ext cx="363" cy="363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590675" y="3197226"/>
            <a:ext cx="178125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Pictorial drawing</a:t>
            </a:r>
            <a:endParaRPr lang="th-TH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1589088" y="4918076"/>
            <a:ext cx="2686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 drawing</a:t>
            </a:r>
            <a:endParaRPr lang="th-TH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1575107" y="1549401"/>
            <a:ext cx="20377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Multi-view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endParaRPr lang="th-TH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8" name="Line 20"/>
          <p:cNvSpPr>
            <a:spLocks noChangeShapeType="1"/>
          </p:cNvSpPr>
          <p:nvPr/>
        </p:nvSpPr>
        <p:spPr bwMode="auto">
          <a:xfrm>
            <a:off x="4191000" y="1181100"/>
            <a:ext cx="0" cy="52578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Rectangle 22"/>
          <p:cNvSpPr>
            <a:spLocks noChangeArrowheads="1"/>
          </p:cNvSpPr>
          <p:nvPr/>
        </p:nvSpPr>
        <p:spPr bwMode="auto">
          <a:xfrm>
            <a:off x="7458075" y="4933950"/>
            <a:ext cx="2190750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create</a:t>
            </a:r>
          </a:p>
        </p:txBody>
      </p:sp>
      <p:sp>
        <p:nvSpPr>
          <p:cNvPr id="1040" name="Line 23"/>
          <p:cNvSpPr>
            <a:spLocks noChangeShapeType="1"/>
          </p:cNvSpPr>
          <p:nvPr/>
        </p:nvSpPr>
        <p:spPr bwMode="auto">
          <a:xfrm>
            <a:off x="7248525" y="1171576"/>
            <a:ext cx="0" cy="5248275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" name="Text Box 25"/>
          <p:cNvSpPr txBox="1">
            <a:spLocks noChangeArrowheads="1"/>
          </p:cNvSpPr>
          <p:nvPr/>
        </p:nvSpPr>
        <p:spPr bwMode="auto">
          <a:xfrm>
            <a:off x="4451351" y="3206750"/>
            <a:ext cx="18069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visualize.</a:t>
            </a:r>
          </a:p>
        </p:txBody>
      </p:sp>
      <p:sp>
        <p:nvSpPr>
          <p:cNvPr id="1042" name="Rectangle 26"/>
          <p:cNvSpPr>
            <a:spLocks noChangeArrowheads="1"/>
          </p:cNvSpPr>
          <p:nvPr/>
        </p:nvSpPr>
        <p:spPr bwMode="auto">
          <a:xfrm>
            <a:off x="7602938" y="3209925"/>
            <a:ext cx="2855513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and angle distortion</a:t>
            </a:r>
          </a:p>
        </p:txBody>
      </p:sp>
      <p:sp>
        <p:nvSpPr>
          <p:cNvPr id="1043" name="Line 27"/>
          <p:cNvSpPr>
            <a:spLocks noChangeShapeType="1"/>
          </p:cNvSpPr>
          <p:nvPr/>
        </p:nvSpPr>
        <p:spPr bwMode="auto">
          <a:xfrm>
            <a:off x="1524000" y="3200400"/>
            <a:ext cx="9144000" cy="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" name="Line 28"/>
          <p:cNvSpPr>
            <a:spLocks noChangeShapeType="1"/>
          </p:cNvSpPr>
          <p:nvPr/>
        </p:nvSpPr>
        <p:spPr bwMode="auto">
          <a:xfrm>
            <a:off x="1524000" y="1562100"/>
            <a:ext cx="9144000" cy="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5" name="Line 29"/>
          <p:cNvSpPr>
            <a:spLocks noChangeShapeType="1"/>
          </p:cNvSpPr>
          <p:nvPr/>
        </p:nvSpPr>
        <p:spPr bwMode="auto">
          <a:xfrm>
            <a:off x="1409700" y="4933950"/>
            <a:ext cx="92583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6" name="Rectangle 30"/>
          <p:cNvSpPr>
            <a:spLocks noChangeArrowheads="1"/>
          </p:cNvSpPr>
          <p:nvPr/>
        </p:nvSpPr>
        <p:spPr bwMode="auto">
          <a:xfrm>
            <a:off x="4433889" y="4915168"/>
            <a:ext cx="1890261" cy="11726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looks more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what our eyes</a:t>
            </a:r>
          </a:p>
          <a:p>
            <a:pPr algn="l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perceive.</a:t>
            </a:r>
          </a:p>
        </p:txBody>
      </p:sp>
      <p:sp>
        <p:nvSpPr>
          <p:cNvPr id="1047" name="Rectangle 31"/>
          <p:cNvSpPr>
            <a:spLocks noChangeArrowheads="1"/>
          </p:cNvSpPr>
          <p:nvPr/>
        </p:nvSpPr>
        <p:spPr bwMode="auto">
          <a:xfrm>
            <a:off x="7458075" y="5314950"/>
            <a:ext cx="2019300" cy="81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shape distortion</a:t>
            </a:r>
          </a:p>
        </p:txBody>
      </p:sp>
      <p:sp>
        <p:nvSpPr>
          <p:cNvPr id="1048" name="Oval 32"/>
          <p:cNvSpPr>
            <a:spLocks noChangeArrowheads="1"/>
          </p:cNvSpPr>
          <p:nvPr/>
        </p:nvSpPr>
        <p:spPr bwMode="auto">
          <a:xfrm>
            <a:off x="7315200" y="5067300"/>
            <a:ext cx="133350" cy="133350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Oval 33"/>
          <p:cNvSpPr>
            <a:spLocks noChangeArrowheads="1"/>
          </p:cNvSpPr>
          <p:nvPr/>
        </p:nvSpPr>
        <p:spPr bwMode="auto">
          <a:xfrm>
            <a:off x="7315200" y="5486400"/>
            <a:ext cx="133350" cy="133350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Oval 34"/>
          <p:cNvSpPr>
            <a:spLocks noChangeArrowheads="1"/>
          </p:cNvSpPr>
          <p:nvPr/>
        </p:nvSpPr>
        <p:spPr bwMode="auto">
          <a:xfrm>
            <a:off x="4248150" y="5057775"/>
            <a:ext cx="133350" cy="133350"/>
          </a:xfrm>
          <a:prstGeom prst="ellipse">
            <a:avLst/>
          </a:prstGeom>
          <a:solidFill>
            <a:srgbClr val="339933"/>
          </a:solidFill>
          <a:ln w="9525" algn="ctr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Oval 35"/>
          <p:cNvSpPr>
            <a:spLocks noChangeArrowheads="1"/>
          </p:cNvSpPr>
          <p:nvPr/>
        </p:nvSpPr>
        <p:spPr bwMode="auto">
          <a:xfrm>
            <a:off x="7315200" y="3352800"/>
            <a:ext cx="133350" cy="133350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Oval 36"/>
          <p:cNvSpPr>
            <a:spLocks noChangeArrowheads="1"/>
          </p:cNvSpPr>
          <p:nvPr/>
        </p:nvSpPr>
        <p:spPr bwMode="auto">
          <a:xfrm>
            <a:off x="4238625" y="3324225"/>
            <a:ext cx="133350" cy="133350"/>
          </a:xfrm>
          <a:prstGeom prst="ellipse">
            <a:avLst/>
          </a:prstGeom>
          <a:solidFill>
            <a:srgbClr val="339933"/>
          </a:solidFill>
          <a:ln w="9525" algn="ctr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53" name="Picture 37"/>
          <p:cNvPicPr>
            <a:picLocks noChangeAspect="1" noChangeArrowheads="1"/>
          </p:cNvPicPr>
          <p:nvPr/>
        </p:nvPicPr>
        <p:blipFill>
          <a:blip r:embed="rId4" cstate="print">
            <a:lum bright="-12000" contrast="12000"/>
          </a:blip>
          <a:srcRect l="569" t="542" r="1372" b="415"/>
          <a:stretch>
            <a:fillRect/>
          </a:stretch>
        </p:blipFill>
        <p:spPr bwMode="auto">
          <a:xfrm>
            <a:off x="9420225" y="4967288"/>
            <a:ext cx="11064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638519"/>
              </p:ext>
            </p:extLst>
          </p:nvPr>
        </p:nvGraphicFramePr>
        <p:xfrm>
          <a:off x="9420224" y="3630614"/>
          <a:ext cx="10509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Image" r:id="rId5" imgW="1231290" imgH="1346649" progId="">
                  <p:embed/>
                </p:oleObj>
              </mc:Choice>
              <mc:Fallback>
                <p:oleObj name="Image" r:id="rId5" imgW="1231290" imgH="134664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24000" contrast="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224" y="3630614"/>
                        <a:ext cx="10509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" name="Text Box 39"/>
          <p:cNvSpPr txBox="1">
            <a:spLocks noChangeArrowheads="1"/>
          </p:cNvSpPr>
          <p:nvPr/>
        </p:nvSpPr>
        <p:spPr bwMode="auto">
          <a:xfrm>
            <a:off x="7437406" y="4273550"/>
            <a:ext cx="17970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angle becomes obtuse angle.</a:t>
            </a:r>
          </a:p>
        </p:txBody>
      </p:sp>
      <p:sp>
        <p:nvSpPr>
          <p:cNvPr id="1055" name="Text Box 40"/>
          <p:cNvSpPr txBox="1">
            <a:spLocks noChangeArrowheads="1"/>
          </p:cNvSpPr>
          <p:nvPr/>
        </p:nvSpPr>
        <p:spPr bwMode="auto">
          <a:xfrm>
            <a:off x="7702386" y="3673475"/>
            <a:ext cx="1435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hole becomes ellipse</a:t>
            </a:r>
          </a:p>
        </p:txBody>
      </p:sp>
      <p:sp>
        <p:nvSpPr>
          <p:cNvPr id="1056" name="Line 41"/>
          <p:cNvSpPr>
            <a:spLocks noChangeShapeType="1"/>
          </p:cNvSpPr>
          <p:nvPr/>
        </p:nvSpPr>
        <p:spPr bwMode="auto">
          <a:xfrm>
            <a:off x="9204317" y="3892551"/>
            <a:ext cx="663584" cy="1635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57" name="Freeform 42"/>
          <p:cNvSpPr>
            <a:spLocks/>
          </p:cNvSpPr>
          <p:nvPr/>
        </p:nvSpPr>
        <p:spPr bwMode="auto">
          <a:xfrm>
            <a:off x="9879014" y="4557714"/>
            <a:ext cx="128587" cy="41275"/>
          </a:xfrm>
          <a:custGeom>
            <a:avLst/>
            <a:gdLst>
              <a:gd name="T0" fmla="*/ 128587 w 208"/>
              <a:gd name="T1" fmla="*/ 38773 h 66"/>
              <a:gd name="T2" fmla="*/ 63057 w 208"/>
              <a:gd name="T3" fmla="*/ 0 h 66"/>
              <a:gd name="T4" fmla="*/ 0 w 208"/>
              <a:gd name="T5" fmla="*/ 41275 h 66"/>
              <a:gd name="T6" fmla="*/ 0 60000 65536"/>
              <a:gd name="T7" fmla="*/ 0 60000 65536"/>
              <a:gd name="T8" fmla="*/ 0 60000 65536"/>
              <a:gd name="T9" fmla="*/ 0 w 208"/>
              <a:gd name="T10" fmla="*/ 0 h 66"/>
              <a:gd name="T11" fmla="*/ 208 w 208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66">
                <a:moveTo>
                  <a:pt x="208" y="62"/>
                </a:moveTo>
                <a:lnTo>
                  <a:pt x="102" y="0"/>
                </a:lnTo>
                <a:lnTo>
                  <a:pt x="0" y="66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8" name="Line 45"/>
          <p:cNvSpPr>
            <a:spLocks noChangeShapeType="1"/>
          </p:cNvSpPr>
          <p:nvPr/>
        </p:nvSpPr>
        <p:spPr bwMode="auto">
          <a:xfrm>
            <a:off x="9194800" y="4445001"/>
            <a:ext cx="673100" cy="1254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59" name="Line 46"/>
          <p:cNvSpPr>
            <a:spLocks noChangeShapeType="1"/>
          </p:cNvSpPr>
          <p:nvPr/>
        </p:nvSpPr>
        <p:spPr bwMode="auto">
          <a:xfrm>
            <a:off x="9555164" y="5969000"/>
            <a:ext cx="930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lg"/>
            <a:tailEnd type="arrow" w="sm" len="lg"/>
          </a:ln>
        </p:spPr>
        <p:txBody>
          <a:bodyPr/>
          <a:lstStyle/>
          <a:p>
            <a:endParaRPr lang="en-US"/>
          </a:p>
        </p:txBody>
      </p:sp>
      <p:sp>
        <p:nvSpPr>
          <p:cNvPr id="1060" name="Text Box 47"/>
          <p:cNvSpPr txBox="1">
            <a:spLocks noChangeArrowheads="1"/>
          </p:cNvSpPr>
          <p:nvPr/>
        </p:nvSpPr>
        <p:spPr bwMode="auto">
          <a:xfrm>
            <a:off x="9315451" y="6025021"/>
            <a:ext cx="13620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sz="1400" dirty="0">
                <a:latin typeface="Arial" charset="0"/>
                <a:cs typeface="Arial" charset="0"/>
              </a:rPr>
              <a:t>Distorted</a:t>
            </a:r>
          </a:p>
          <a:p>
            <a:r>
              <a:rPr lang="en-US" sz="1400" dirty="0">
                <a:latin typeface="Arial" charset="0"/>
                <a:cs typeface="Arial" charset="0"/>
              </a:rPr>
              <a:t>width</a:t>
            </a:r>
          </a:p>
        </p:txBody>
      </p:sp>
      <p:sp>
        <p:nvSpPr>
          <p:cNvPr id="1061" name="Oval 48"/>
          <p:cNvSpPr>
            <a:spLocks noChangeArrowheads="1"/>
          </p:cNvSpPr>
          <p:nvPr/>
        </p:nvSpPr>
        <p:spPr bwMode="auto">
          <a:xfrm>
            <a:off x="7324725" y="1743075"/>
            <a:ext cx="133350" cy="133350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Oval 49"/>
          <p:cNvSpPr>
            <a:spLocks noChangeArrowheads="1"/>
          </p:cNvSpPr>
          <p:nvPr/>
        </p:nvSpPr>
        <p:spPr bwMode="auto">
          <a:xfrm>
            <a:off x="4276725" y="1714500"/>
            <a:ext cx="133350" cy="133350"/>
          </a:xfrm>
          <a:prstGeom prst="ellipse">
            <a:avLst/>
          </a:prstGeom>
          <a:solidFill>
            <a:srgbClr val="339933"/>
          </a:solidFill>
          <a:ln w="9525" algn="ctr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Text Box 50"/>
          <p:cNvSpPr txBox="1">
            <a:spLocks noChangeArrowheads="1"/>
          </p:cNvSpPr>
          <p:nvPr/>
        </p:nvSpPr>
        <p:spPr bwMode="auto">
          <a:xfrm>
            <a:off x="4432301" y="1539875"/>
            <a:ext cx="2657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presents  object’s details,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</a:p>
          <a:p>
            <a:pPr algn="l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shape.</a:t>
            </a:r>
          </a:p>
        </p:txBody>
      </p:sp>
      <p:sp>
        <p:nvSpPr>
          <p:cNvPr id="1064" name="Text Box 51"/>
          <p:cNvSpPr txBox="1">
            <a:spLocks noChangeArrowheads="1"/>
          </p:cNvSpPr>
          <p:nvPr/>
        </p:nvSpPr>
        <p:spPr bwMode="auto">
          <a:xfrm>
            <a:off x="7493001" y="1552575"/>
            <a:ext cx="1800493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training</a:t>
            </a:r>
          </a:p>
          <a:p>
            <a:pPr algn="l">
              <a:lnSpc>
                <a:spcPct val="13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65" name="Text Box 53"/>
          <p:cNvSpPr txBox="1">
            <a:spLocks noChangeArrowheads="1"/>
          </p:cNvSpPr>
          <p:nvPr/>
        </p:nvSpPr>
        <p:spPr bwMode="auto">
          <a:xfrm>
            <a:off x="4908550" y="1182688"/>
            <a:ext cx="1352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chemeClr val="bg1"/>
                </a:solidFill>
                <a:latin typeface="Arial" charset="0"/>
              </a:rPr>
              <a:t>Advantage</a:t>
            </a:r>
            <a:endParaRPr lang="th-TH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6" name="Text Box 56"/>
          <p:cNvSpPr txBox="1">
            <a:spLocks noChangeArrowheads="1"/>
          </p:cNvSpPr>
          <p:nvPr/>
        </p:nvSpPr>
        <p:spPr bwMode="auto">
          <a:xfrm>
            <a:off x="8023225" y="1211263"/>
            <a:ext cx="1670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ja-JP" b="1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Disa</a:t>
            </a:r>
            <a:r>
              <a:rPr lang="en-US" b="1">
                <a:solidFill>
                  <a:schemeClr val="bg1"/>
                </a:solidFill>
                <a:latin typeface="Arial" charset="0"/>
              </a:rPr>
              <a:t>dvantage</a:t>
            </a:r>
            <a:endParaRPr lang="th-TH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7" name="Line 57"/>
          <p:cNvSpPr>
            <a:spLocks noChangeShapeType="1"/>
          </p:cNvSpPr>
          <p:nvPr/>
        </p:nvSpPr>
        <p:spPr bwMode="auto">
          <a:xfrm>
            <a:off x="1524000" y="1171575"/>
            <a:ext cx="9144000" cy="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8" name="Text Box 58"/>
          <p:cNvSpPr txBox="1">
            <a:spLocks noChangeArrowheads="1"/>
          </p:cNvSpPr>
          <p:nvPr/>
        </p:nvSpPr>
        <p:spPr bwMode="auto">
          <a:xfrm>
            <a:off x="2215683" y="1187451"/>
            <a:ext cx="6676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th-TH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37369" y="1617662"/>
            <a:ext cx="2102541" cy="1575679"/>
            <a:chOff x="2400301" y="3200400"/>
            <a:chExt cx="3739251" cy="3251200"/>
          </a:xfrm>
        </p:grpSpPr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4127500" y="3200400"/>
              <a:ext cx="1671638" cy="16256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2451100" y="3200401"/>
              <a:ext cx="1676400" cy="1630363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4127500" y="4826000"/>
              <a:ext cx="1670050" cy="16256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" name="Group 88"/>
            <p:cNvGrpSpPr>
              <a:grpSpLocks/>
            </p:cNvGrpSpPr>
            <p:nvPr/>
          </p:nvGrpSpPr>
          <p:grpSpPr bwMode="auto">
            <a:xfrm>
              <a:off x="4514850" y="3981450"/>
              <a:ext cx="882650" cy="609600"/>
              <a:chOff x="1508" y="1876"/>
              <a:chExt cx="556" cy="384"/>
            </a:xfrm>
          </p:grpSpPr>
          <p:sp>
            <p:nvSpPr>
              <p:cNvPr id="52" name="Freeform 55"/>
              <p:cNvSpPr>
                <a:spLocks/>
              </p:cNvSpPr>
              <p:nvPr/>
            </p:nvSpPr>
            <p:spPr bwMode="auto">
              <a:xfrm>
                <a:off x="1508" y="1876"/>
                <a:ext cx="556" cy="384"/>
              </a:xfrm>
              <a:custGeom>
                <a:avLst/>
                <a:gdLst>
                  <a:gd name="T0" fmla="*/ 0 w 556"/>
                  <a:gd name="T1" fmla="*/ 0 h 384"/>
                  <a:gd name="T2" fmla="*/ 0 w 556"/>
                  <a:gd name="T3" fmla="*/ 384 h 384"/>
                  <a:gd name="T4" fmla="*/ 556 w 556"/>
                  <a:gd name="T5" fmla="*/ 384 h 384"/>
                  <a:gd name="T6" fmla="*/ 556 w 556"/>
                  <a:gd name="T7" fmla="*/ 0 h 384"/>
                  <a:gd name="T8" fmla="*/ 0 w 55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6"/>
                  <a:gd name="T16" fmla="*/ 0 h 384"/>
                  <a:gd name="T17" fmla="*/ 556 w 55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556" y="384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56"/>
              <p:cNvSpPr>
                <a:spLocks noChangeShapeType="1"/>
              </p:cNvSpPr>
              <p:nvPr/>
            </p:nvSpPr>
            <p:spPr bwMode="auto">
              <a:xfrm>
                <a:off x="1508" y="2112"/>
                <a:ext cx="556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58"/>
              <p:cNvSpPr>
                <a:spLocks noChangeShapeType="1"/>
              </p:cNvSpPr>
              <p:nvPr/>
            </p:nvSpPr>
            <p:spPr bwMode="auto">
              <a:xfrm flipV="1">
                <a:off x="1704" y="2108"/>
                <a:ext cx="0" cy="15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 rot="-1800000" flipH="1" flipV="1">
              <a:off x="2757488" y="4281488"/>
              <a:ext cx="1052512" cy="60801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0"/>
            <p:cNvSpPr>
              <a:spLocks/>
            </p:cNvSpPr>
            <p:nvPr/>
          </p:nvSpPr>
          <p:spPr bwMode="auto">
            <a:xfrm>
              <a:off x="2679700" y="3987800"/>
              <a:ext cx="1200150" cy="603250"/>
            </a:xfrm>
            <a:custGeom>
              <a:avLst/>
              <a:gdLst>
                <a:gd name="T0" fmla="*/ 939800 w 756"/>
                <a:gd name="T1" fmla="*/ 0 h 380"/>
                <a:gd name="T2" fmla="*/ 1200150 w 756"/>
                <a:gd name="T3" fmla="*/ 0 h 380"/>
                <a:gd name="T4" fmla="*/ 1200150 w 756"/>
                <a:gd name="T5" fmla="*/ 603250 h 380"/>
                <a:gd name="T6" fmla="*/ 0 w 756"/>
                <a:gd name="T7" fmla="*/ 603250 h 380"/>
                <a:gd name="T8" fmla="*/ 0 w 756"/>
                <a:gd name="T9" fmla="*/ 361950 h 380"/>
                <a:gd name="T10" fmla="*/ 939800 w 756"/>
                <a:gd name="T11" fmla="*/ 361950 h 380"/>
                <a:gd name="T12" fmla="*/ 939800 w 756"/>
                <a:gd name="T13" fmla="*/ 0 h 3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6"/>
                <a:gd name="T22" fmla="*/ 0 h 380"/>
                <a:gd name="T23" fmla="*/ 756 w 756"/>
                <a:gd name="T24" fmla="*/ 380 h 3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6" h="380">
                  <a:moveTo>
                    <a:pt x="592" y="0"/>
                  </a:moveTo>
                  <a:lnTo>
                    <a:pt x="756" y="0"/>
                  </a:lnTo>
                  <a:lnTo>
                    <a:pt x="756" y="380"/>
                  </a:lnTo>
                  <a:lnTo>
                    <a:pt x="0" y="380"/>
                  </a:lnTo>
                  <a:lnTo>
                    <a:pt x="0" y="228"/>
                  </a:lnTo>
                  <a:lnTo>
                    <a:pt x="592" y="228"/>
                  </a:lnTo>
                  <a:lnTo>
                    <a:pt x="592" y="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1"/>
            <p:cNvSpPr>
              <a:spLocks/>
            </p:cNvSpPr>
            <p:nvPr/>
          </p:nvSpPr>
          <p:spPr bwMode="auto">
            <a:xfrm>
              <a:off x="4514850" y="5168900"/>
              <a:ext cx="908050" cy="1219200"/>
            </a:xfrm>
            <a:custGeom>
              <a:avLst/>
              <a:gdLst>
                <a:gd name="T0" fmla="*/ 908050 w 572"/>
                <a:gd name="T1" fmla="*/ 1219200 h 768"/>
                <a:gd name="T2" fmla="*/ 361950 w 572"/>
                <a:gd name="T3" fmla="*/ 1219200 h 768"/>
                <a:gd name="T4" fmla="*/ 361950 w 572"/>
                <a:gd name="T5" fmla="*/ 838200 h 768"/>
                <a:gd name="T6" fmla="*/ 0 w 572"/>
                <a:gd name="T7" fmla="*/ 838200 h 768"/>
                <a:gd name="T8" fmla="*/ 0 w 572"/>
                <a:gd name="T9" fmla="*/ 0 h 768"/>
                <a:gd name="T10" fmla="*/ 908050 w 572"/>
                <a:gd name="T11" fmla="*/ 0 h 768"/>
                <a:gd name="T12" fmla="*/ 908050 w 572"/>
                <a:gd name="T13" fmla="*/ 1219200 h 7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2"/>
                <a:gd name="T22" fmla="*/ 0 h 768"/>
                <a:gd name="T23" fmla="*/ 572 w 572"/>
                <a:gd name="T24" fmla="*/ 768 h 7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2" h="768">
                  <a:moveTo>
                    <a:pt x="572" y="768"/>
                  </a:moveTo>
                  <a:lnTo>
                    <a:pt x="228" y="768"/>
                  </a:lnTo>
                  <a:lnTo>
                    <a:pt x="228" y="528"/>
                  </a:lnTo>
                  <a:lnTo>
                    <a:pt x="0" y="528"/>
                  </a:lnTo>
                  <a:lnTo>
                    <a:pt x="0" y="0"/>
                  </a:lnTo>
                  <a:lnTo>
                    <a:pt x="572" y="0"/>
                  </a:lnTo>
                  <a:lnTo>
                    <a:pt x="572" y="768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82"/>
            <p:cNvSpPr>
              <a:spLocks noChangeShapeType="1"/>
            </p:cNvSpPr>
            <p:nvPr/>
          </p:nvSpPr>
          <p:spPr bwMode="auto">
            <a:xfrm>
              <a:off x="4508500" y="5492750"/>
              <a:ext cx="9144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12"/>
            <p:cNvGrpSpPr>
              <a:grpSpLocks/>
            </p:cNvGrpSpPr>
            <p:nvPr/>
          </p:nvGrpSpPr>
          <p:grpSpPr bwMode="auto">
            <a:xfrm>
              <a:off x="2724151" y="4941888"/>
              <a:ext cx="1344613" cy="1439862"/>
              <a:chOff x="1917" y="136"/>
              <a:chExt cx="957" cy="1026"/>
            </a:xfrm>
          </p:grpSpPr>
          <p:sp>
            <p:nvSpPr>
              <p:cNvPr id="60" name="Freeform 13"/>
              <p:cNvSpPr>
                <a:spLocks/>
              </p:cNvSpPr>
              <p:nvPr/>
            </p:nvSpPr>
            <p:spPr bwMode="auto">
              <a:xfrm>
                <a:off x="1917" y="837"/>
                <a:ext cx="299" cy="325"/>
              </a:xfrm>
              <a:custGeom>
                <a:avLst/>
                <a:gdLst>
                  <a:gd name="T0" fmla="*/ 0 w 299"/>
                  <a:gd name="T1" fmla="*/ 0 h 325"/>
                  <a:gd name="T2" fmla="*/ 0 w 299"/>
                  <a:gd name="T3" fmla="*/ 153 h 325"/>
                  <a:gd name="T4" fmla="*/ 299 w 299"/>
                  <a:gd name="T5" fmla="*/ 325 h 325"/>
                  <a:gd name="T6" fmla="*/ 299 w 299"/>
                  <a:gd name="T7" fmla="*/ 175 h 325"/>
                  <a:gd name="T8" fmla="*/ 0 w 299"/>
                  <a:gd name="T9" fmla="*/ 0 h 3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9"/>
                  <a:gd name="T16" fmla="*/ 0 h 325"/>
                  <a:gd name="T17" fmla="*/ 299 w 299"/>
                  <a:gd name="T18" fmla="*/ 325 h 3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9" h="325">
                    <a:moveTo>
                      <a:pt x="0" y="0"/>
                    </a:moveTo>
                    <a:lnTo>
                      <a:pt x="0" y="153"/>
                    </a:lnTo>
                    <a:lnTo>
                      <a:pt x="299" y="325"/>
                    </a:lnTo>
                    <a:lnTo>
                      <a:pt x="299" y="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4"/>
              <p:cNvSpPr>
                <a:spLocks/>
              </p:cNvSpPr>
              <p:nvPr/>
            </p:nvSpPr>
            <p:spPr bwMode="auto">
              <a:xfrm>
                <a:off x="2216" y="415"/>
                <a:ext cx="655" cy="747"/>
              </a:xfrm>
              <a:custGeom>
                <a:avLst/>
                <a:gdLst>
                  <a:gd name="T0" fmla="*/ 0 w 655"/>
                  <a:gd name="T1" fmla="*/ 595 h 747"/>
                  <a:gd name="T2" fmla="*/ 483 w 655"/>
                  <a:gd name="T3" fmla="*/ 321 h 747"/>
                  <a:gd name="T4" fmla="*/ 483 w 655"/>
                  <a:gd name="T5" fmla="*/ 99 h 747"/>
                  <a:gd name="T6" fmla="*/ 655 w 655"/>
                  <a:gd name="T7" fmla="*/ 0 h 747"/>
                  <a:gd name="T8" fmla="*/ 655 w 655"/>
                  <a:gd name="T9" fmla="*/ 369 h 747"/>
                  <a:gd name="T10" fmla="*/ 0 w 655"/>
                  <a:gd name="T11" fmla="*/ 747 h 747"/>
                  <a:gd name="T12" fmla="*/ 0 w 655"/>
                  <a:gd name="T13" fmla="*/ 595 h 7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5"/>
                  <a:gd name="T22" fmla="*/ 0 h 747"/>
                  <a:gd name="T23" fmla="*/ 655 w 655"/>
                  <a:gd name="T24" fmla="*/ 747 h 7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5" h="747">
                    <a:moveTo>
                      <a:pt x="0" y="595"/>
                    </a:moveTo>
                    <a:lnTo>
                      <a:pt x="483" y="321"/>
                    </a:lnTo>
                    <a:lnTo>
                      <a:pt x="483" y="99"/>
                    </a:lnTo>
                    <a:lnTo>
                      <a:pt x="655" y="0"/>
                    </a:lnTo>
                    <a:lnTo>
                      <a:pt x="655" y="369"/>
                    </a:lnTo>
                    <a:lnTo>
                      <a:pt x="0" y="747"/>
                    </a:lnTo>
                    <a:lnTo>
                      <a:pt x="0" y="595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222" y="136"/>
                <a:ext cx="652" cy="378"/>
              </a:xfrm>
              <a:custGeom>
                <a:avLst/>
                <a:gdLst>
                  <a:gd name="T0" fmla="*/ 478 w 652"/>
                  <a:gd name="T1" fmla="*/ 378 h 378"/>
                  <a:gd name="T2" fmla="*/ 0 w 652"/>
                  <a:gd name="T3" fmla="*/ 96 h 378"/>
                  <a:gd name="T4" fmla="*/ 170 w 652"/>
                  <a:gd name="T5" fmla="*/ 0 h 378"/>
                  <a:gd name="T6" fmla="*/ 652 w 652"/>
                  <a:gd name="T7" fmla="*/ 278 h 378"/>
                  <a:gd name="T8" fmla="*/ 478 w 652"/>
                  <a:gd name="T9" fmla="*/ 378 h 3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2"/>
                  <a:gd name="T16" fmla="*/ 0 h 378"/>
                  <a:gd name="T17" fmla="*/ 652 w 652"/>
                  <a:gd name="T18" fmla="*/ 378 h 3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2" h="378">
                    <a:moveTo>
                      <a:pt x="478" y="378"/>
                    </a:moveTo>
                    <a:lnTo>
                      <a:pt x="0" y="96"/>
                    </a:lnTo>
                    <a:lnTo>
                      <a:pt x="170" y="0"/>
                    </a:lnTo>
                    <a:lnTo>
                      <a:pt x="652" y="278"/>
                    </a:lnTo>
                    <a:lnTo>
                      <a:pt x="478" y="378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222" y="232"/>
                <a:ext cx="478" cy="502"/>
              </a:xfrm>
              <a:custGeom>
                <a:avLst/>
                <a:gdLst>
                  <a:gd name="T0" fmla="*/ 0 w 478"/>
                  <a:gd name="T1" fmla="*/ 0 h 502"/>
                  <a:gd name="T2" fmla="*/ 0 w 478"/>
                  <a:gd name="T3" fmla="*/ 226 h 502"/>
                  <a:gd name="T4" fmla="*/ 478 w 478"/>
                  <a:gd name="T5" fmla="*/ 502 h 502"/>
                  <a:gd name="T6" fmla="*/ 478 w 478"/>
                  <a:gd name="T7" fmla="*/ 280 h 502"/>
                  <a:gd name="T8" fmla="*/ 0 w 478"/>
                  <a:gd name="T9" fmla="*/ 0 h 5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8"/>
                  <a:gd name="T16" fmla="*/ 0 h 502"/>
                  <a:gd name="T17" fmla="*/ 478 w 478"/>
                  <a:gd name="T18" fmla="*/ 502 h 5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8" h="502">
                    <a:moveTo>
                      <a:pt x="0" y="0"/>
                    </a:moveTo>
                    <a:lnTo>
                      <a:pt x="0" y="226"/>
                    </a:lnTo>
                    <a:lnTo>
                      <a:pt x="478" y="502"/>
                    </a:lnTo>
                    <a:lnTo>
                      <a:pt x="478" y="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1920" y="458"/>
                <a:ext cx="782" cy="552"/>
              </a:xfrm>
              <a:custGeom>
                <a:avLst/>
                <a:gdLst>
                  <a:gd name="T0" fmla="*/ 0 w 782"/>
                  <a:gd name="T1" fmla="*/ 379 h 552"/>
                  <a:gd name="T2" fmla="*/ 294 w 782"/>
                  <a:gd name="T3" fmla="*/ 552 h 552"/>
                  <a:gd name="T4" fmla="*/ 782 w 782"/>
                  <a:gd name="T5" fmla="*/ 276 h 552"/>
                  <a:gd name="T6" fmla="*/ 303 w 782"/>
                  <a:gd name="T7" fmla="*/ 0 h 552"/>
                  <a:gd name="T8" fmla="*/ 18 w 782"/>
                  <a:gd name="T9" fmla="*/ 157 h 552"/>
                  <a:gd name="T10" fmla="*/ 195 w 782"/>
                  <a:gd name="T11" fmla="*/ 259 h 552"/>
                  <a:gd name="T12" fmla="*/ 0 w 782"/>
                  <a:gd name="T13" fmla="*/ 379 h 5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2"/>
                  <a:gd name="T22" fmla="*/ 0 h 552"/>
                  <a:gd name="T23" fmla="*/ 782 w 782"/>
                  <a:gd name="T24" fmla="*/ 552 h 5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2" h="552">
                    <a:moveTo>
                      <a:pt x="0" y="379"/>
                    </a:moveTo>
                    <a:lnTo>
                      <a:pt x="294" y="552"/>
                    </a:lnTo>
                    <a:lnTo>
                      <a:pt x="782" y="276"/>
                    </a:lnTo>
                    <a:lnTo>
                      <a:pt x="303" y="0"/>
                    </a:lnTo>
                    <a:lnTo>
                      <a:pt x="18" y="157"/>
                    </a:lnTo>
                    <a:lnTo>
                      <a:pt x="195" y="259"/>
                    </a:lnTo>
                    <a:lnTo>
                      <a:pt x="0" y="379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1938" y="615"/>
                <a:ext cx="177" cy="180"/>
              </a:xfrm>
              <a:custGeom>
                <a:avLst/>
                <a:gdLst>
                  <a:gd name="T0" fmla="*/ 0 w 177"/>
                  <a:gd name="T1" fmla="*/ 0 h 180"/>
                  <a:gd name="T2" fmla="*/ 0 w 177"/>
                  <a:gd name="T3" fmla="*/ 153 h 180"/>
                  <a:gd name="T4" fmla="*/ 48 w 177"/>
                  <a:gd name="T5" fmla="*/ 180 h 180"/>
                  <a:gd name="T6" fmla="*/ 177 w 177"/>
                  <a:gd name="T7" fmla="*/ 105 h 180"/>
                  <a:gd name="T8" fmla="*/ 0 w 177"/>
                  <a:gd name="T9" fmla="*/ 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7"/>
                  <a:gd name="T16" fmla="*/ 0 h 180"/>
                  <a:gd name="T17" fmla="*/ 177 w 177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7" h="180">
                    <a:moveTo>
                      <a:pt x="0" y="0"/>
                    </a:moveTo>
                    <a:lnTo>
                      <a:pt x="0" y="153"/>
                    </a:lnTo>
                    <a:lnTo>
                      <a:pt x="48" y="180"/>
                    </a:lnTo>
                    <a:lnTo>
                      <a:pt x="177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FF66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" name="Group 127"/>
            <p:cNvGrpSpPr>
              <a:grpSpLocks/>
            </p:cNvGrpSpPr>
            <p:nvPr/>
          </p:nvGrpSpPr>
          <p:grpSpPr bwMode="auto">
            <a:xfrm>
              <a:off x="2438401" y="5418138"/>
              <a:ext cx="506413" cy="715962"/>
              <a:chOff x="96" y="2989"/>
              <a:chExt cx="319" cy="451"/>
            </a:xfrm>
          </p:grpSpPr>
          <p:pic>
            <p:nvPicPr>
              <p:cNvPr id="67" name="Picture 114" descr="observ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96" y="3072"/>
                <a:ext cx="133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8" name="Line 115"/>
              <p:cNvSpPr>
                <a:spLocks noChangeShapeType="1"/>
              </p:cNvSpPr>
              <p:nvPr/>
            </p:nvSpPr>
            <p:spPr bwMode="auto">
              <a:xfrm flipV="1">
                <a:off x="240" y="2989"/>
                <a:ext cx="175" cy="101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Text Box 118"/>
            <p:cNvSpPr txBox="1">
              <a:spLocks noChangeArrowheads="1"/>
            </p:cNvSpPr>
            <p:nvPr/>
          </p:nvSpPr>
          <p:spPr bwMode="auto">
            <a:xfrm>
              <a:off x="4403727" y="3241676"/>
              <a:ext cx="1735825" cy="698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Front </a:t>
              </a:r>
              <a:r>
                <a:rPr lang="en-US" sz="1200" b="1" dirty="0">
                  <a:solidFill>
                    <a:schemeClr val="bg1"/>
                  </a:solidFill>
                </a:rPr>
                <a:t>View</a:t>
              </a:r>
              <a:endParaRPr lang="th-T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 Box 120"/>
            <p:cNvSpPr txBox="1">
              <a:spLocks noChangeArrowheads="1"/>
            </p:cNvSpPr>
            <p:nvPr/>
          </p:nvSpPr>
          <p:spPr bwMode="auto">
            <a:xfrm>
              <a:off x="2400301" y="3241676"/>
              <a:ext cx="2523003" cy="698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Right </a:t>
              </a:r>
              <a:r>
                <a:rPr lang="en-US" sz="1200" b="1" dirty="0">
                  <a:solidFill>
                    <a:schemeClr val="bg1"/>
                  </a:solidFill>
                </a:rPr>
                <a:t>Side</a:t>
              </a:r>
              <a:r>
                <a:rPr lang="en-US" sz="1600" b="1" dirty="0">
                  <a:solidFill>
                    <a:schemeClr val="bg1"/>
                  </a:solidFill>
                </a:rPr>
                <a:t> View</a:t>
              </a:r>
              <a:endParaRPr lang="th-TH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Text Box 124"/>
            <p:cNvSpPr txBox="1">
              <a:spLocks noChangeArrowheads="1"/>
            </p:cNvSpPr>
            <p:nvPr/>
          </p:nvSpPr>
          <p:spPr bwMode="auto">
            <a:xfrm>
              <a:off x="4492624" y="4814888"/>
              <a:ext cx="1489171" cy="698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Top </a:t>
              </a:r>
              <a:r>
                <a:rPr lang="en-US" sz="1200" b="1" dirty="0">
                  <a:solidFill>
                    <a:schemeClr val="bg1"/>
                  </a:solidFill>
                </a:rPr>
                <a:t>View</a:t>
              </a:r>
              <a:endParaRPr lang="th-T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Line 139"/>
            <p:cNvSpPr>
              <a:spLocks noChangeShapeType="1"/>
            </p:cNvSpPr>
            <p:nvPr/>
          </p:nvSpPr>
          <p:spPr bwMode="auto">
            <a:xfrm flipV="1">
              <a:off x="3035300" y="4489450"/>
              <a:ext cx="0" cy="9525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40"/>
            <p:cNvSpPr>
              <a:spLocks noChangeShapeType="1"/>
            </p:cNvSpPr>
            <p:nvPr/>
          </p:nvSpPr>
          <p:spPr bwMode="auto">
            <a:xfrm flipV="1">
              <a:off x="3035300" y="4346575"/>
              <a:ext cx="0" cy="9525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036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1" grpId="0" animBg="1"/>
      <p:bldP spid="1032" grpId="0" animBg="1"/>
      <p:bldP spid="1033" grpId="0" animBg="1"/>
      <p:bldP spid="1035" grpId="0"/>
      <p:bldP spid="1036" grpId="0"/>
      <p:bldP spid="1037" grpId="0"/>
      <p:bldP spid="1038" grpId="0" animBg="1"/>
      <p:bldP spid="1039" grpId="0"/>
      <p:bldP spid="1040" grpId="0" animBg="1"/>
      <p:bldP spid="1041" grpId="0"/>
      <p:bldP spid="1042" grpId="0"/>
      <p:bldP spid="1043" grpId="0" animBg="1"/>
      <p:bldP spid="1044" grpId="0" animBg="1"/>
      <p:bldP spid="1046" grpId="0"/>
      <p:bldP spid="1047" grpId="0"/>
      <p:bldP spid="1054" grpId="0"/>
      <p:bldP spid="1055" grpId="0"/>
      <p:bldP spid="1056" grpId="0" animBg="1"/>
      <p:bldP spid="1058" grpId="0" animBg="1"/>
      <p:bldP spid="1059" grpId="0" animBg="1"/>
      <p:bldP spid="1060" grpId="0"/>
      <p:bldP spid="1063" grpId="0"/>
      <p:bldP spid="1064" grpId="0"/>
      <p:bldP spid="10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AutoShape 2"/>
          <p:cNvSpPr>
            <a:spLocks noChangeArrowheads="1"/>
          </p:cNvSpPr>
          <p:nvPr/>
        </p:nvSpPr>
        <p:spPr bwMode="auto">
          <a:xfrm rot="-1619946">
            <a:off x="7543800" y="4340225"/>
            <a:ext cx="1866900" cy="933450"/>
          </a:xfrm>
          <a:prstGeom prst="parallelogram">
            <a:avLst>
              <a:gd name="adj" fmla="val 50926"/>
            </a:avLst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7299" name="AutoShape 3"/>
          <p:cNvSpPr>
            <a:spLocks noChangeArrowheads="1"/>
          </p:cNvSpPr>
          <p:nvPr/>
        </p:nvSpPr>
        <p:spPr bwMode="auto">
          <a:xfrm rot="9241979" flipH="1">
            <a:off x="7961314" y="5100638"/>
            <a:ext cx="2236787" cy="995362"/>
          </a:xfrm>
          <a:prstGeom prst="parallelogram">
            <a:avLst>
              <a:gd name="adj" fmla="val 77113"/>
            </a:avLst>
          </a:prstGeom>
          <a:solidFill>
            <a:srgbClr val="99CCFF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67300" name="Object 4"/>
          <p:cNvGraphicFramePr>
            <a:graphicFrameLocks noChangeAspect="1"/>
          </p:cNvGraphicFramePr>
          <p:nvPr/>
        </p:nvGraphicFramePr>
        <p:xfrm>
          <a:off x="9631364" y="5573714"/>
          <a:ext cx="390525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" name="CorelDRAW" r:id="rId4" imgW="668520" imgH="320400" progId="CorelDRAW.Graphic.11">
                  <p:embed/>
                </p:oleObj>
              </mc:Choice>
              <mc:Fallback>
                <p:oleObj name="CorelDRAW" r:id="rId4" imgW="668520" imgH="32040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364" y="5573714"/>
                        <a:ext cx="390525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01" name="Object 5"/>
          <p:cNvGraphicFramePr>
            <a:graphicFrameLocks noChangeAspect="1"/>
          </p:cNvGraphicFramePr>
          <p:nvPr/>
        </p:nvGraphicFramePr>
        <p:xfrm>
          <a:off x="8812214" y="4037014"/>
          <a:ext cx="2444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" name="CorelDRAW" r:id="rId6" imgW="417960" imgH="505440" progId="CorelDRAW.Graphic.11">
                  <p:embed/>
                </p:oleObj>
              </mc:Choice>
              <mc:Fallback>
                <p:oleObj name="CorelDRAW" r:id="rId6" imgW="417960" imgH="5054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214" y="4037014"/>
                        <a:ext cx="2444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02" name="AutoShape 6"/>
          <p:cNvSpPr>
            <a:spLocks noChangeArrowheads="1"/>
          </p:cNvSpPr>
          <p:nvPr/>
        </p:nvSpPr>
        <p:spPr bwMode="auto">
          <a:xfrm rot="1619946" flipV="1">
            <a:off x="8154988" y="4773614"/>
            <a:ext cx="1644650" cy="822325"/>
          </a:xfrm>
          <a:prstGeom prst="parallelogram">
            <a:avLst>
              <a:gd name="adj" fmla="val 50926"/>
            </a:avLst>
          </a:prstGeom>
          <a:solidFill>
            <a:srgbClr val="CCFF33"/>
          </a:solidFill>
          <a:ln w="2857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67303" name="Object 7"/>
          <p:cNvGraphicFramePr>
            <a:graphicFrameLocks noChangeAspect="1"/>
          </p:cNvGraphicFramePr>
          <p:nvPr/>
        </p:nvGraphicFramePr>
        <p:xfrm>
          <a:off x="8574089" y="5143501"/>
          <a:ext cx="763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" name="CorelDRAW" r:id="rId8" imgW="1309320" imgH="735120" progId="CorelDRAW.Graphic.11">
                  <p:embed/>
                </p:oleObj>
              </mc:Choice>
              <mc:Fallback>
                <p:oleObj name="CorelDRAW" r:id="rId8" imgW="1309320" imgH="73512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089" y="5143501"/>
                        <a:ext cx="7635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04" name="Object 8"/>
          <p:cNvGraphicFramePr>
            <a:graphicFrameLocks noChangeAspect="1"/>
          </p:cNvGraphicFramePr>
          <p:nvPr/>
        </p:nvGraphicFramePr>
        <p:xfrm>
          <a:off x="8574089" y="4741863"/>
          <a:ext cx="6699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" name="CorelDRAW" r:id="rId10" imgW="1148760" imgH="734400" progId="CorelDRAW.Graphic.11">
                  <p:embed/>
                </p:oleObj>
              </mc:Choice>
              <mc:Fallback>
                <p:oleObj name="CorelDRAW" r:id="rId10" imgW="1148760" imgH="73440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089" y="4741863"/>
                        <a:ext cx="6699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05" name="AutoShape 9"/>
          <p:cNvSpPr>
            <a:spLocks noChangeArrowheads="1"/>
          </p:cNvSpPr>
          <p:nvPr/>
        </p:nvSpPr>
        <p:spPr bwMode="auto">
          <a:xfrm rot="-1619946">
            <a:off x="4724400" y="4416425"/>
            <a:ext cx="1866900" cy="933450"/>
          </a:xfrm>
          <a:prstGeom prst="parallelogram">
            <a:avLst>
              <a:gd name="adj" fmla="val 50926"/>
            </a:avLst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7306" name="AutoShape 10"/>
          <p:cNvSpPr>
            <a:spLocks noChangeArrowheads="1"/>
          </p:cNvSpPr>
          <p:nvPr/>
        </p:nvSpPr>
        <p:spPr bwMode="auto">
          <a:xfrm rot="9241979" flipH="1">
            <a:off x="5137151" y="5170488"/>
            <a:ext cx="2339975" cy="1077912"/>
          </a:xfrm>
          <a:prstGeom prst="parallelogram">
            <a:avLst>
              <a:gd name="adj" fmla="val 85889"/>
            </a:avLst>
          </a:prstGeom>
          <a:solidFill>
            <a:srgbClr val="99CCFF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7307" name="AutoShape 11"/>
          <p:cNvSpPr>
            <a:spLocks noChangeArrowheads="1"/>
          </p:cNvSpPr>
          <p:nvPr/>
        </p:nvSpPr>
        <p:spPr bwMode="auto">
          <a:xfrm rot="-25717185">
            <a:off x="5475288" y="4821238"/>
            <a:ext cx="1076325" cy="1066800"/>
          </a:xfrm>
          <a:prstGeom prst="parallelogram">
            <a:avLst>
              <a:gd name="adj" fmla="val 9146"/>
            </a:avLst>
          </a:prstGeom>
          <a:solidFill>
            <a:srgbClr val="CCFF33"/>
          </a:solidFill>
          <a:ln w="2857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7308" name="Line 12"/>
          <p:cNvSpPr>
            <a:spLocks noChangeShapeType="1"/>
          </p:cNvSpPr>
          <p:nvPr/>
        </p:nvSpPr>
        <p:spPr bwMode="auto">
          <a:xfrm flipV="1">
            <a:off x="6324600" y="5616575"/>
            <a:ext cx="8445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7309" name="Text Box 13"/>
          <p:cNvSpPr txBox="1">
            <a:spLocks noChangeArrowheads="1"/>
          </p:cNvSpPr>
          <p:nvPr/>
        </p:nvSpPr>
        <p:spPr bwMode="auto">
          <a:xfrm>
            <a:off x="6386513" y="5656264"/>
            <a:ext cx="3097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panose="02020603050405020304" pitchFamily="18" charset="0"/>
                <a:sym typeface="WP Greek Courier" pitchFamily="49" charset="2"/>
              </a:rPr>
              <a:t></a:t>
            </a:r>
          </a:p>
        </p:txBody>
      </p:sp>
      <p:sp>
        <p:nvSpPr>
          <p:cNvPr id="567310" name="Text Box 14"/>
          <p:cNvSpPr txBox="1">
            <a:spLocks noChangeArrowheads="1"/>
          </p:cNvSpPr>
          <p:nvPr/>
        </p:nvSpPr>
        <p:spPr bwMode="auto">
          <a:xfrm rot="1712806">
            <a:off x="5812211" y="4914384"/>
            <a:ext cx="704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anose="02020603050405020304" pitchFamily="18" charset="0"/>
              </a:rPr>
              <a:t>A.I.P.</a:t>
            </a:r>
          </a:p>
        </p:txBody>
      </p:sp>
      <p:sp>
        <p:nvSpPr>
          <p:cNvPr id="567311" name="Rectangle 15"/>
          <p:cNvSpPr>
            <a:spLocks noChangeArrowheads="1"/>
          </p:cNvSpPr>
          <p:nvPr/>
        </p:nvSpPr>
        <p:spPr bwMode="auto">
          <a:xfrm rot="1579697">
            <a:off x="5264151" y="5295986"/>
            <a:ext cx="122872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900" dirty="0">
                <a:cs typeface="Times New Roman" panose="02020603050405020304" pitchFamily="18" charset="0"/>
                <a:sym typeface="Symbol" panose="05050102010706020507" pitchFamily="18" charset="2"/>
              </a:rPr>
              <a:t> to </a:t>
            </a:r>
            <a:r>
              <a:rPr lang="en-US" sz="900" dirty="0" err="1">
                <a:cs typeface="Times New Roman" panose="02020603050405020304" pitchFamily="18" charset="0"/>
                <a:sym typeface="Symbol" panose="05050102010706020507" pitchFamily="18" charset="2"/>
              </a:rPr>
              <a:t>Vp</a:t>
            </a:r>
            <a:r>
              <a:rPr lang="en-US" sz="9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ctr" eaLnBrk="1" hangingPunct="1"/>
            <a:r>
              <a:rPr lang="en-US" sz="900" dirty="0">
                <a:cs typeface="Times New Roman" panose="02020603050405020304" pitchFamily="18" charset="0"/>
                <a:sym typeface="Symbol" panose="05050102010706020507" pitchFamily="18" charset="2"/>
              </a:rPr>
              <a:t>&amp; </a:t>
            </a:r>
          </a:p>
          <a:p>
            <a:pPr algn="ctr" eaLnBrk="1" hangingPunct="1"/>
            <a:r>
              <a:rPr lang="en-US" sz="900" dirty="0">
                <a:cs typeface="Times New Roman" panose="02020603050405020304" pitchFamily="18" charset="0"/>
                <a:sym typeface="Symbol" panose="05050102010706020507" pitchFamily="18" charset="2"/>
              </a:rPr>
              <a:t> to </a:t>
            </a:r>
            <a:r>
              <a:rPr lang="en-US" sz="900" dirty="0" err="1">
                <a:cs typeface="Times New Roman" panose="02020603050405020304" pitchFamily="18" charset="0"/>
                <a:sym typeface="Symbol" panose="05050102010706020507" pitchFamily="18" charset="2"/>
              </a:rPr>
              <a:t>Hp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7312" name="Arc 16"/>
          <p:cNvSpPr>
            <a:spLocks/>
          </p:cNvSpPr>
          <p:nvPr/>
        </p:nvSpPr>
        <p:spPr bwMode="auto">
          <a:xfrm rot="-1678405">
            <a:off x="6480175" y="5561014"/>
            <a:ext cx="222250" cy="331787"/>
          </a:xfrm>
          <a:custGeom>
            <a:avLst/>
            <a:gdLst>
              <a:gd name="G0" fmla="+- 0 0 0"/>
              <a:gd name="G1" fmla="+- 19185 0 0"/>
              <a:gd name="G2" fmla="+- 21600 0 0"/>
              <a:gd name="T0" fmla="*/ 9924 w 21600"/>
              <a:gd name="T1" fmla="*/ 0 h 32355"/>
              <a:gd name="T2" fmla="*/ 17121 w 21600"/>
              <a:gd name="T3" fmla="*/ 32355 h 32355"/>
              <a:gd name="T4" fmla="*/ 0 w 21600"/>
              <a:gd name="T5" fmla="*/ 19185 h 3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355" fill="none" extrusionOk="0">
                <a:moveTo>
                  <a:pt x="9924" y="-1"/>
                </a:moveTo>
                <a:cubicBezTo>
                  <a:pt x="17096" y="3709"/>
                  <a:pt x="21600" y="11110"/>
                  <a:pt x="21600" y="19185"/>
                </a:cubicBezTo>
                <a:cubicBezTo>
                  <a:pt x="21600" y="23948"/>
                  <a:pt x="20025" y="28578"/>
                  <a:pt x="17120" y="32354"/>
                </a:cubicBezTo>
              </a:path>
              <a:path w="21600" h="32355" stroke="0" extrusionOk="0">
                <a:moveTo>
                  <a:pt x="9924" y="-1"/>
                </a:moveTo>
                <a:cubicBezTo>
                  <a:pt x="17096" y="3709"/>
                  <a:pt x="21600" y="11110"/>
                  <a:pt x="21600" y="19185"/>
                </a:cubicBezTo>
                <a:cubicBezTo>
                  <a:pt x="21600" y="23948"/>
                  <a:pt x="20025" y="28578"/>
                  <a:pt x="17120" y="32354"/>
                </a:cubicBezTo>
                <a:lnTo>
                  <a:pt x="0" y="1918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67313" name="Object 17"/>
          <p:cNvGraphicFramePr>
            <a:graphicFrameLocks noChangeAspect="1"/>
          </p:cNvGraphicFramePr>
          <p:nvPr/>
        </p:nvGraphicFramePr>
        <p:xfrm>
          <a:off x="6946901" y="5705476"/>
          <a:ext cx="390525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" name="CorelDRAW" r:id="rId12" imgW="668520" imgH="320400" progId="CorelDRAW.Graphic.11">
                  <p:embed/>
                </p:oleObj>
              </mc:Choice>
              <mc:Fallback>
                <p:oleObj name="CorelDRAW" r:id="rId12" imgW="668520" imgH="32040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5705476"/>
                        <a:ext cx="390525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14" name="Object 18"/>
          <p:cNvGraphicFramePr>
            <a:graphicFrameLocks noChangeAspect="1"/>
          </p:cNvGraphicFramePr>
          <p:nvPr/>
        </p:nvGraphicFramePr>
        <p:xfrm>
          <a:off x="5988051" y="4105275"/>
          <a:ext cx="2444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" name="CorelDRAW" r:id="rId13" imgW="417960" imgH="505440" progId="CorelDRAW.Graphic.11">
                  <p:embed/>
                </p:oleObj>
              </mc:Choice>
              <mc:Fallback>
                <p:oleObj name="CorelDRAW" r:id="rId13" imgW="417960" imgH="5054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1" y="4105275"/>
                        <a:ext cx="2444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15" name="AutoShape 19"/>
          <p:cNvSpPr>
            <a:spLocks noChangeArrowheads="1"/>
          </p:cNvSpPr>
          <p:nvPr/>
        </p:nvSpPr>
        <p:spPr bwMode="auto">
          <a:xfrm rot="-1619946">
            <a:off x="1981200" y="4505325"/>
            <a:ext cx="1866900" cy="933450"/>
          </a:xfrm>
          <a:prstGeom prst="parallelogram">
            <a:avLst>
              <a:gd name="adj" fmla="val 50926"/>
            </a:avLst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7316" name="AutoShape 20"/>
          <p:cNvSpPr>
            <a:spLocks noChangeArrowheads="1"/>
          </p:cNvSpPr>
          <p:nvPr/>
        </p:nvSpPr>
        <p:spPr bwMode="auto">
          <a:xfrm rot="9241979" flipH="1">
            <a:off x="2395539" y="5253038"/>
            <a:ext cx="2289175" cy="995362"/>
          </a:xfrm>
          <a:prstGeom prst="parallelogram">
            <a:avLst>
              <a:gd name="adj" fmla="val 90993"/>
            </a:avLst>
          </a:prstGeom>
          <a:solidFill>
            <a:srgbClr val="99CCFF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7317" name="Line 21"/>
          <p:cNvSpPr>
            <a:spLocks noChangeShapeType="1"/>
          </p:cNvSpPr>
          <p:nvPr/>
        </p:nvSpPr>
        <p:spPr bwMode="auto">
          <a:xfrm flipV="1">
            <a:off x="2471738" y="4505325"/>
            <a:ext cx="798512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7318" name="Arc 22"/>
          <p:cNvSpPr>
            <a:spLocks/>
          </p:cNvSpPr>
          <p:nvPr/>
        </p:nvSpPr>
        <p:spPr bwMode="auto">
          <a:xfrm rot="-1120204">
            <a:off x="3132139" y="4537075"/>
            <a:ext cx="231775" cy="407988"/>
          </a:xfrm>
          <a:custGeom>
            <a:avLst/>
            <a:gdLst>
              <a:gd name="G0" fmla="+- 0 0 0"/>
              <a:gd name="G1" fmla="+- 16968 0 0"/>
              <a:gd name="G2" fmla="+- 21600 0 0"/>
              <a:gd name="T0" fmla="*/ 13366 w 21600"/>
              <a:gd name="T1" fmla="*/ 0 h 31145"/>
              <a:gd name="T2" fmla="*/ 16297 w 21600"/>
              <a:gd name="T3" fmla="*/ 31145 h 31145"/>
              <a:gd name="T4" fmla="*/ 0 w 21600"/>
              <a:gd name="T5" fmla="*/ 16968 h 3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145" fill="none" extrusionOk="0">
                <a:moveTo>
                  <a:pt x="13365" y="0"/>
                </a:moveTo>
                <a:cubicBezTo>
                  <a:pt x="18565" y="4095"/>
                  <a:pt x="21600" y="10349"/>
                  <a:pt x="21600" y="16968"/>
                </a:cubicBezTo>
                <a:cubicBezTo>
                  <a:pt x="21600" y="22178"/>
                  <a:pt x="19716" y="27213"/>
                  <a:pt x="16296" y="31144"/>
                </a:cubicBezTo>
              </a:path>
              <a:path w="21600" h="31145" stroke="0" extrusionOk="0">
                <a:moveTo>
                  <a:pt x="13365" y="0"/>
                </a:moveTo>
                <a:cubicBezTo>
                  <a:pt x="18565" y="4095"/>
                  <a:pt x="21600" y="10349"/>
                  <a:pt x="21600" y="16968"/>
                </a:cubicBezTo>
                <a:cubicBezTo>
                  <a:pt x="21600" y="22178"/>
                  <a:pt x="19716" y="27213"/>
                  <a:pt x="16296" y="31144"/>
                </a:cubicBezTo>
                <a:lnTo>
                  <a:pt x="0" y="16968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7319" name="Text Box 23"/>
          <p:cNvSpPr txBox="1">
            <a:spLocks noChangeArrowheads="1"/>
          </p:cNvSpPr>
          <p:nvPr/>
        </p:nvSpPr>
        <p:spPr bwMode="auto">
          <a:xfrm>
            <a:off x="2801938" y="4638676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panose="02020603050405020304" pitchFamily="18" charset="0"/>
                <a:sym typeface="WP Greek Courier" pitchFamily="49" charset="2"/>
              </a:rPr>
              <a:t></a:t>
            </a:r>
          </a:p>
        </p:txBody>
      </p:sp>
      <p:sp>
        <p:nvSpPr>
          <p:cNvPr id="567320" name="Rectangle 24"/>
          <p:cNvSpPr>
            <a:spLocks noChangeArrowheads="1"/>
          </p:cNvSpPr>
          <p:nvPr/>
        </p:nvSpPr>
        <p:spPr bwMode="auto">
          <a:xfrm>
            <a:off x="2470150" y="4933950"/>
            <a:ext cx="1289050" cy="801688"/>
          </a:xfrm>
          <a:prstGeom prst="rect">
            <a:avLst/>
          </a:prstGeom>
          <a:solidFill>
            <a:srgbClr val="CCFF33"/>
          </a:solidFill>
          <a:ln w="2857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7321" name="Text Box 25"/>
          <p:cNvSpPr txBox="1">
            <a:spLocks noChangeArrowheads="1"/>
          </p:cNvSpPr>
          <p:nvPr/>
        </p:nvSpPr>
        <p:spPr bwMode="auto">
          <a:xfrm>
            <a:off x="2766747" y="4949825"/>
            <a:ext cx="7641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anose="02020603050405020304" pitchFamily="18" charset="0"/>
              </a:rPr>
              <a:t>A.V.P.</a:t>
            </a:r>
          </a:p>
        </p:txBody>
      </p:sp>
      <p:sp>
        <p:nvSpPr>
          <p:cNvPr id="567322" name="Rectangle 26"/>
          <p:cNvSpPr>
            <a:spLocks noChangeArrowheads="1"/>
          </p:cNvSpPr>
          <p:nvPr/>
        </p:nvSpPr>
        <p:spPr bwMode="auto">
          <a:xfrm>
            <a:off x="2438400" y="5330826"/>
            <a:ext cx="1371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dirty="0">
                <a:cs typeface="Times New Roman" panose="02020603050405020304" pitchFamily="18" charset="0"/>
                <a:sym typeface="Symbol" panose="05050102010706020507" pitchFamily="18" charset="2"/>
              </a:rPr>
              <a:t> to </a:t>
            </a:r>
            <a:r>
              <a:rPr lang="en-US" sz="1000" dirty="0" err="1">
                <a:cs typeface="Times New Roman" panose="02020603050405020304" pitchFamily="18" charset="0"/>
                <a:sym typeface="Symbol" panose="05050102010706020507" pitchFamily="18" charset="2"/>
              </a:rPr>
              <a:t>Hp</a:t>
            </a:r>
            <a:r>
              <a:rPr lang="en-US" sz="1000" dirty="0">
                <a:cs typeface="Times New Roman" panose="02020603050405020304" pitchFamily="18" charset="0"/>
                <a:sym typeface="Symbol" panose="05050102010706020507" pitchFamily="18" charset="2"/>
              </a:rPr>
              <a:t> &amp;  to </a:t>
            </a:r>
            <a:r>
              <a:rPr lang="en-US" sz="1000" dirty="0" err="1">
                <a:cs typeface="Times New Roman" panose="02020603050405020304" pitchFamily="18" charset="0"/>
                <a:sym typeface="Symbol" panose="05050102010706020507" pitchFamily="18" charset="2"/>
              </a:rPr>
              <a:t>Vp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67323" name="Object 27"/>
          <p:cNvGraphicFramePr>
            <a:graphicFrameLocks noChangeAspect="1"/>
          </p:cNvGraphicFramePr>
          <p:nvPr/>
        </p:nvGraphicFramePr>
        <p:xfrm>
          <a:off x="4070351" y="5749926"/>
          <a:ext cx="390525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" name="CorelDRAW" r:id="rId14" imgW="668520" imgH="320400" progId="CorelDRAW.Graphic.11">
                  <p:embed/>
                </p:oleObj>
              </mc:Choice>
              <mc:Fallback>
                <p:oleObj name="CorelDRAW" r:id="rId14" imgW="668520" imgH="32040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5749926"/>
                        <a:ext cx="390525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24" name="Object 28"/>
          <p:cNvGraphicFramePr>
            <a:graphicFrameLocks noChangeAspect="1"/>
          </p:cNvGraphicFramePr>
          <p:nvPr/>
        </p:nvGraphicFramePr>
        <p:xfrm>
          <a:off x="3236914" y="4187826"/>
          <a:ext cx="2444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" name="CorelDRAW" r:id="rId15" imgW="417960" imgH="505440" progId="CorelDRAW.Graphic.11">
                  <p:embed/>
                </p:oleObj>
              </mc:Choice>
              <mc:Fallback>
                <p:oleObj name="CorelDRAW" r:id="rId15" imgW="417960" imgH="5054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4" y="4187826"/>
                        <a:ext cx="2444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25" name="AutoShape 29"/>
          <p:cNvSpPr>
            <a:spLocks noChangeArrowheads="1"/>
          </p:cNvSpPr>
          <p:nvPr/>
        </p:nvSpPr>
        <p:spPr bwMode="auto">
          <a:xfrm rot="-1619946">
            <a:off x="1524000" y="1295400"/>
            <a:ext cx="1866900" cy="933450"/>
          </a:xfrm>
          <a:prstGeom prst="parallelogram">
            <a:avLst>
              <a:gd name="adj" fmla="val 50926"/>
            </a:avLst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7326" name="AutoShape 30"/>
          <p:cNvSpPr>
            <a:spLocks noChangeArrowheads="1"/>
          </p:cNvSpPr>
          <p:nvPr/>
        </p:nvSpPr>
        <p:spPr bwMode="auto">
          <a:xfrm rot="9241979" flipH="1">
            <a:off x="1938339" y="2043113"/>
            <a:ext cx="2289175" cy="995362"/>
          </a:xfrm>
          <a:prstGeom prst="parallelogram">
            <a:avLst>
              <a:gd name="adj" fmla="val 90993"/>
            </a:avLst>
          </a:prstGeom>
          <a:solidFill>
            <a:srgbClr val="99CCFF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67327" name="Object 31"/>
          <p:cNvGraphicFramePr>
            <a:graphicFrameLocks noChangeAspect="1"/>
          </p:cNvGraphicFramePr>
          <p:nvPr/>
        </p:nvGraphicFramePr>
        <p:xfrm>
          <a:off x="2971801" y="2771776"/>
          <a:ext cx="390525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" name="CorelDRAW" r:id="rId16" imgW="668520" imgH="320400" progId="CorelDRAW.Graphic.11">
                  <p:embed/>
                </p:oleObj>
              </mc:Choice>
              <mc:Fallback>
                <p:oleObj name="CorelDRAW" r:id="rId16" imgW="668520" imgH="32040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771776"/>
                        <a:ext cx="390525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28" name="Object 32"/>
          <p:cNvGraphicFramePr>
            <a:graphicFrameLocks noChangeAspect="1"/>
          </p:cNvGraphicFramePr>
          <p:nvPr/>
        </p:nvGraphicFramePr>
        <p:xfrm>
          <a:off x="1905001" y="1520826"/>
          <a:ext cx="2444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" name="CorelDRAW" r:id="rId17" imgW="417960" imgH="505440" progId="CorelDRAW.Graphic.11">
                  <p:embed/>
                </p:oleObj>
              </mc:Choice>
              <mc:Fallback>
                <p:oleObj name="CorelDRAW" r:id="rId17" imgW="417960" imgH="5054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520826"/>
                        <a:ext cx="2444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29" name="Text Box 33"/>
          <p:cNvSpPr txBox="1">
            <a:spLocks noChangeArrowheads="1"/>
          </p:cNvSpPr>
          <p:nvPr/>
        </p:nvSpPr>
        <p:spPr bwMode="auto">
          <a:xfrm>
            <a:off x="4937126" y="260350"/>
            <a:ext cx="9621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/>
              <a:t>PLANES</a:t>
            </a:r>
          </a:p>
        </p:txBody>
      </p:sp>
      <p:sp>
        <p:nvSpPr>
          <p:cNvPr id="567330" name="Line 34"/>
          <p:cNvSpPr>
            <a:spLocks noChangeShapeType="1"/>
          </p:cNvSpPr>
          <p:nvPr/>
        </p:nvSpPr>
        <p:spPr bwMode="auto">
          <a:xfrm>
            <a:off x="5410200" y="53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7331" name="Line 35"/>
          <p:cNvSpPr>
            <a:spLocks noChangeShapeType="1"/>
          </p:cNvSpPr>
          <p:nvPr/>
        </p:nvSpPr>
        <p:spPr bwMode="auto">
          <a:xfrm flipH="1">
            <a:off x="3581400" y="91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7332" name="Line 36"/>
          <p:cNvSpPr>
            <a:spLocks noChangeShapeType="1"/>
          </p:cNvSpPr>
          <p:nvPr/>
        </p:nvSpPr>
        <p:spPr bwMode="auto">
          <a:xfrm>
            <a:off x="3581400" y="91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7333" name="Line 37"/>
          <p:cNvSpPr>
            <a:spLocks noChangeShapeType="1"/>
          </p:cNvSpPr>
          <p:nvPr/>
        </p:nvSpPr>
        <p:spPr bwMode="auto">
          <a:xfrm>
            <a:off x="5410200" y="914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7334" name="Line 38"/>
          <p:cNvSpPr>
            <a:spLocks noChangeShapeType="1"/>
          </p:cNvSpPr>
          <p:nvPr/>
        </p:nvSpPr>
        <p:spPr bwMode="auto">
          <a:xfrm>
            <a:off x="3276600" y="3309938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7335" name="Line 39"/>
          <p:cNvSpPr>
            <a:spLocks noChangeShapeType="1"/>
          </p:cNvSpPr>
          <p:nvPr/>
        </p:nvSpPr>
        <p:spPr bwMode="auto">
          <a:xfrm>
            <a:off x="8610600" y="3309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7336" name="Line 40"/>
          <p:cNvSpPr>
            <a:spLocks noChangeShapeType="1"/>
          </p:cNvSpPr>
          <p:nvPr/>
        </p:nvSpPr>
        <p:spPr bwMode="auto">
          <a:xfrm>
            <a:off x="6019800" y="3309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7337" name="Line 41"/>
          <p:cNvSpPr>
            <a:spLocks noChangeShapeType="1"/>
          </p:cNvSpPr>
          <p:nvPr/>
        </p:nvSpPr>
        <p:spPr bwMode="auto">
          <a:xfrm>
            <a:off x="3276600" y="3309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7338" name="Text Box 42"/>
          <p:cNvSpPr txBox="1">
            <a:spLocks noChangeArrowheads="1"/>
          </p:cNvSpPr>
          <p:nvPr/>
        </p:nvSpPr>
        <p:spPr bwMode="auto">
          <a:xfrm>
            <a:off x="3088257" y="1382713"/>
            <a:ext cx="1734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1" dirty="0">
                <a:solidFill>
                  <a:srgbClr val="D60093"/>
                </a:solidFill>
                <a:latin typeface="Times New Roman" panose="02020603050405020304" pitchFamily="18" charset="0"/>
              </a:rPr>
              <a:t>PRINCIPAL PLANES</a:t>
            </a:r>
          </a:p>
          <a:p>
            <a:pPr algn="ctr" eaLnBrk="1" hangingPunct="1"/>
            <a:r>
              <a:rPr lang="en-US" sz="1400" i="1" dirty="0">
                <a:latin typeface="Times New Roman" panose="02020603050405020304" pitchFamily="18" charset="0"/>
              </a:rPr>
              <a:t>HP AND  VP</a:t>
            </a:r>
          </a:p>
        </p:txBody>
      </p:sp>
      <p:sp>
        <p:nvSpPr>
          <p:cNvPr id="567339" name="Text Box 43"/>
          <p:cNvSpPr txBox="1">
            <a:spLocks noChangeArrowheads="1"/>
          </p:cNvSpPr>
          <p:nvPr/>
        </p:nvSpPr>
        <p:spPr bwMode="auto">
          <a:xfrm>
            <a:off x="4648201" y="3048001"/>
            <a:ext cx="17459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1">
                <a:solidFill>
                  <a:srgbClr val="D60093"/>
                </a:solidFill>
                <a:latin typeface="Times New Roman" panose="02020603050405020304" pitchFamily="18" charset="0"/>
              </a:rPr>
              <a:t>AUXILIARY PLANES</a:t>
            </a:r>
          </a:p>
        </p:txBody>
      </p:sp>
      <p:sp>
        <p:nvSpPr>
          <p:cNvPr id="567340" name="Text Box 44"/>
          <p:cNvSpPr txBox="1">
            <a:spLocks noChangeArrowheads="1"/>
          </p:cNvSpPr>
          <p:nvPr/>
        </p:nvSpPr>
        <p:spPr bwMode="auto">
          <a:xfrm>
            <a:off x="2277004" y="3581401"/>
            <a:ext cx="2411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Times New Roman" panose="02020603050405020304" pitchFamily="18" charset="0"/>
              </a:rPr>
              <a:t>Auxiliary Vertical Plane</a:t>
            </a:r>
          </a:p>
          <a:p>
            <a:pPr algn="ctr" eaLnBrk="1" hangingPunct="1"/>
            <a:r>
              <a:rPr lang="en-US" dirty="0">
                <a:latin typeface="Times New Roman" panose="02020603050405020304" pitchFamily="18" charset="0"/>
              </a:rPr>
              <a:t>(A.V.P</a:t>
            </a:r>
            <a:r>
              <a:rPr lang="en-US" sz="1400" dirty="0">
                <a:latin typeface="Times New Roman" panose="02020603050405020304" pitchFamily="18" charset="0"/>
              </a:rPr>
              <a:t>.)</a:t>
            </a:r>
          </a:p>
        </p:txBody>
      </p:sp>
      <p:sp>
        <p:nvSpPr>
          <p:cNvPr id="567341" name="Text Box 45"/>
          <p:cNvSpPr txBox="1">
            <a:spLocks noChangeArrowheads="1"/>
          </p:cNvSpPr>
          <p:nvPr/>
        </p:nvSpPr>
        <p:spPr bwMode="auto">
          <a:xfrm>
            <a:off x="7961313" y="3586164"/>
            <a:ext cx="14414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Profile Plane 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( P.P.)</a:t>
            </a:r>
          </a:p>
        </p:txBody>
      </p:sp>
      <p:sp>
        <p:nvSpPr>
          <p:cNvPr id="567342" name="Text Box 46"/>
          <p:cNvSpPr txBox="1">
            <a:spLocks noChangeArrowheads="1"/>
          </p:cNvSpPr>
          <p:nvPr/>
        </p:nvSpPr>
        <p:spPr bwMode="auto">
          <a:xfrm>
            <a:off x="4756823" y="3565526"/>
            <a:ext cx="24545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Times New Roman" panose="02020603050405020304" pitchFamily="18" charset="0"/>
              </a:rPr>
              <a:t>Auxiliary Inclined Plane</a:t>
            </a:r>
          </a:p>
          <a:p>
            <a:pPr algn="ctr" eaLnBrk="1" hangingPunct="1"/>
            <a:r>
              <a:rPr lang="en-US" dirty="0">
                <a:latin typeface="Times New Roman" panose="02020603050405020304" pitchFamily="18" charset="0"/>
              </a:rPr>
              <a:t>(A.I.P.)</a:t>
            </a:r>
          </a:p>
        </p:txBody>
      </p:sp>
    </p:spTree>
    <p:extLst>
      <p:ext uri="{BB962C8B-B14F-4D97-AF65-F5344CB8AC3E}">
        <p14:creationId xmlns:p14="http://schemas.microsoft.com/office/powerpoint/2010/main" val="95145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6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5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7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7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7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7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56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7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7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6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7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7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7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67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7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7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67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7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7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7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7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7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7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7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7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7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67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67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56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7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67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67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7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67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7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7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7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67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67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8" dur="500"/>
                                        <p:tgtEl>
                                          <p:spTgt spid="56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3" dur="500"/>
                                        <p:tgtEl>
                                          <p:spTgt spid="56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8" dur="500"/>
                                        <p:tgtEl>
                                          <p:spTgt spid="56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500"/>
                                        <p:tgtEl>
                                          <p:spTgt spid="56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7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67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8" dur="500"/>
                                        <p:tgtEl>
                                          <p:spTgt spid="56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3" dur="500"/>
                                        <p:tgtEl>
                                          <p:spTgt spid="56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6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6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4" dur="500"/>
                                        <p:tgtEl>
                                          <p:spTgt spid="5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9" dur="500"/>
                                        <p:tgtEl>
                                          <p:spTgt spid="56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4" dur="500"/>
                                        <p:tgtEl>
                                          <p:spTgt spid="56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7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0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5" dur="500"/>
                                        <p:tgtEl>
                                          <p:spTgt spid="5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8" grpId="0" animBg="1"/>
      <p:bldP spid="567299" grpId="0" animBg="1"/>
      <p:bldP spid="567302" grpId="0" animBg="1"/>
      <p:bldP spid="567305" grpId="0" animBg="1"/>
      <p:bldP spid="567306" grpId="0" animBg="1"/>
      <p:bldP spid="567307" grpId="0" animBg="1"/>
      <p:bldP spid="567308" grpId="0" animBg="1"/>
      <p:bldP spid="567309" grpId="0" autoUpdateAnimBg="0"/>
      <p:bldP spid="567310" grpId="0" autoUpdateAnimBg="0"/>
      <p:bldP spid="567311" grpId="0" autoUpdateAnimBg="0"/>
      <p:bldP spid="567312" grpId="0" animBg="1"/>
      <p:bldP spid="567315" grpId="0" animBg="1"/>
      <p:bldP spid="567316" grpId="0" animBg="1"/>
      <p:bldP spid="567317" grpId="0" animBg="1"/>
      <p:bldP spid="567318" grpId="0" animBg="1"/>
      <p:bldP spid="567319" grpId="0" autoUpdateAnimBg="0"/>
      <p:bldP spid="567320" grpId="0" animBg="1"/>
      <p:bldP spid="567321" grpId="0" autoUpdateAnimBg="0"/>
      <p:bldP spid="567322" grpId="0" autoUpdateAnimBg="0"/>
      <p:bldP spid="567325" grpId="0" animBg="1"/>
      <p:bldP spid="567326" grpId="0" animBg="1"/>
      <p:bldP spid="567330" grpId="0" animBg="1"/>
      <p:bldP spid="567331" grpId="0" animBg="1"/>
      <p:bldP spid="567332" grpId="0" animBg="1"/>
      <p:bldP spid="567333" grpId="0" animBg="1"/>
      <p:bldP spid="567334" grpId="0" animBg="1"/>
      <p:bldP spid="567335" grpId="0" animBg="1"/>
      <p:bldP spid="567336" grpId="0" animBg="1"/>
      <p:bldP spid="567337" grpId="0" animBg="1"/>
      <p:bldP spid="567338" grpId="0" autoUpdateAnimBg="0"/>
      <p:bldP spid="567339" grpId="0" autoUpdateAnimBg="0"/>
      <p:bldP spid="567340" grpId="0" autoUpdateAnimBg="0"/>
      <p:bldP spid="567341" grpId="0" autoUpdateAnimBg="0"/>
      <p:bldP spid="5673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346" name="Group 2"/>
          <p:cNvGrpSpPr>
            <a:grpSpLocks/>
          </p:cNvGrpSpPr>
          <p:nvPr/>
        </p:nvGrpSpPr>
        <p:grpSpPr bwMode="auto">
          <a:xfrm>
            <a:off x="8077200" y="3886200"/>
            <a:ext cx="2133600" cy="1955800"/>
            <a:chOff x="4368" y="864"/>
            <a:chExt cx="1152" cy="1056"/>
          </a:xfrm>
        </p:grpSpPr>
        <p:sp>
          <p:nvSpPr>
            <p:cNvPr id="569347" name="Rectangle 3"/>
            <p:cNvSpPr>
              <a:spLocks noChangeArrowheads="1"/>
            </p:cNvSpPr>
            <p:nvPr/>
          </p:nvSpPr>
          <p:spPr bwMode="auto">
            <a:xfrm>
              <a:off x="4896" y="864"/>
              <a:ext cx="624" cy="52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9348" name="Rectangle 4"/>
            <p:cNvSpPr>
              <a:spLocks noChangeArrowheads="1"/>
            </p:cNvSpPr>
            <p:nvPr/>
          </p:nvSpPr>
          <p:spPr bwMode="auto">
            <a:xfrm>
              <a:off x="4368" y="864"/>
              <a:ext cx="624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9349" name="Rectangle 5"/>
            <p:cNvSpPr>
              <a:spLocks noChangeArrowheads="1"/>
            </p:cNvSpPr>
            <p:nvPr/>
          </p:nvSpPr>
          <p:spPr bwMode="auto">
            <a:xfrm>
              <a:off x="4368" y="1392"/>
              <a:ext cx="624" cy="52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8458200" y="4114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69351" name="Group 7"/>
          <p:cNvGrpSpPr>
            <a:grpSpLocks/>
          </p:cNvGrpSpPr>
          <p:nvPr/>
        </p:nvGrpSpPr>
        <p:grpSpPr bwMode="auto">
          <a:xfrm>
            <a:off x="4343400" y="685800"/>
            <a:ext cx="5715000" cy="838200"/>
            <a:chOff x="1776" y="288"/>
            <a:chExt cx="3600" cy="5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69352" name="AutoShape 8"/>
            <p:cNvSpPr>
              <a:spLocks noChangeArrowheads="1"/>
            </p:cNvSpPr>
            <p:nvPr/>
          </p:nvSpPr>
          <p:spPr bwMode="auto">
            <a:xfrm>
              <a:off x="1776" y="288"/>
              <a:ext cx="3600" cy="528"/>
            </a:xfrm>
            <a:prstGeom prst="wedgeRoundRectCallout">
              <a:avLst>
                <a:gd name="adj1" fmla="val -54583"/>
                <a:gd name="adj2" fmla="val 75759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569353" name="Text Box 9"/>
            <p:cNvSpPr txBox="1">
              <a:spLocks noChangeArrowheads="1"/>
            </p:cNvSpPr>
            <p:nvPr/>
          </p:nvSpPr>
          <p:spPr bwMode="auto">
            <a:xfrm>
              <a:off x="1824" y="288"/>
              <a:ext cx="3383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dirty="0">
                  <a:latin typeface="Times New Roman" panose="02020603050405020304" pitchFamily="18" charset="0"/>
                </a:rPr>
                <a:t>THIS IS A PICTORIAL SET-UP OF ALL THREE PLANES.</a:t>
              </a:r>
            </a:p>
            <a:p>
              <a:pPr eaLnBrk="1" hangingPunct="1"/>
              <a:r>
                <a:rPr lang="en-US" sz="1200" dirty="0">
                  <a:latin typeface="Times New Roman" panose="02020603050405020304" pitchFamily="18" charset="0"/>
                </a:rPr>
                <a:t>ARROW DIRECTION IS A NORMAL WAY OF OBSERVING THE OBJECT.</a:t>
              </a:r>
            </a:p>
            <a:p>
              <a:pPr eaLnBrk="1" hangingPunct="1"/>
              <a:r>
                <a:rPr lang="en-US" sz="1200" dirty="0">
                  <a:latin typeface="Times New Roman" panose="02020603050405020304" pitchFamily="18" charset="0"/>
                </a:rPr>
                <a:t>BUT IN THIS DIRECTION ONLY VP AND A VIEW ON IT (FV) CAN BE SEEN.</a:t>
              </a:r>
            </a:p>
            <a:p>
              <a:pPr eaLnBrk="1" hangingPunct="1"/>
              <a:r>
                <a:rPr lang="en-US" sz="1200" dirty="0">
                  <a:latin typeface="Times New Roman" panose="02020603050405020304" pitchFamily="18" charset="0"/>
                </a:rPr>
                <a:t>THE OTHER PLANES AND VIEWS ON THOSE CAN NOT BE SEEN.</a:t>
              </a:r>
            </a:p>
          </p:txBody>
        </p:sp>
      </p:grpSp>
      <p:grpSp>
        <p:nvGrpSpPr>
          <p:cNvPr id="569354" name="Group 10"/>
          <p:cNvGrpSpPr>
            <a:grpSpLocks/>
          </p:cNvGrpSpPr>
          <p:nvPr/>
        </p:nvGrpSpPr>
        <p:grpSpPr bwMode="auto">
          <a:xfrm>
            <a:off x="1812926" y="2062164"/>
            <a:ext cx="1793875" cy="860425"/>
            <a:chOff x="507" y="1646"/>
            <a:chExt cx="1344" cy="644"/>
          </a:xfrm>
        </p:grpSpPr>
        <p:sp>
          <p:nvSpPr>
            <p:cNvPr id="569355" name="AutoShape 11"/>
            <p:cNvSpPr>
              <a:spLocks noChangeArrowheads="1"/>
            </p:cNvSpPr>
            <p:nvPr/>
          </p:nvSpPr>
          <p:spPr bwMode="auto">
            <a:xfrm rot="9241979" flipH="1">
              <a:off x="507" y="1646"/>
              <a:ext cx="1344" cy="644"/>
            </a:xfrm>
            <a:prstGeom prst="parallelogram">
              <a:avLst>
                <a:gd name="adj" fmla="val 71614"/>
              </a:avLst>
            </a:prstGeom>
            <a:solidFill>
              <a:srgbClr val="99CC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569356" name="Object 12"/>
            <p:cNvGraphicFramePr>
              <a:graphicFrameLocks noChangeAspect="1"/>
            </p:cNvGraphicFramePr>
            <p:nvPr/>
          </p:nvGraphicFramePr>
          <p:xfrm>
            <a:off x="1555" y="1928"/>
            <a:ext cx="246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" name="CorelDRAW" r:id="rId3" imgW="668520" imgH="320400" progId="CorelDRAW.Graphic.11">
                    <p:embed/>
                  </p:oleObj>
                </mc:Choice>
                <mc:Fallback>
                  <p:oleObj name="CorelDRAW" r:id="rId3" imgW="668520" imgH="320400" progId="CorelDRAW.Graphic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" y="1928"/>
                          <a:ext cx="246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9357" name="Group 13"/>
          <p:cNvGrpSpPr>
            <a:grpSpLocks/>
          </p:cNvGrpSpPr>
          <p:nvPr/>
        </p:nvGrpSpPr>
        <p:grpSpPr bwMode="auto">
          <a:xfrm>
            <a:off x="1447800" y="1146175"/>
            <a:ext cx="1570038" cy="1041400"/>
            <a:chOff x="234" y="960"/>
            <a:chExt cx="1176" cy="780"/>
          </a:xfrm>
        </p:grpSpPr>
        <p:sp>
          <p:nvSpPr>
            <p:cNvPr id="569358" name="AutoShape 14"/>
            <p:cNvSpPr>
              <a:spLocks noChangeArrowheads="1"/>
            </p:cNvSpPr>
            <p:nvPr/>
          </p:nvSpPr>
          <p:spPr bwMode="auto">
            <a:xfrm rot="-1619946">
              <a:off x="234" y="1152"/>
              <a:ext cx="1176" cy="588"/>
            </a:xfrm>
            <a:prstGeom prst="parallelogram">
              <a:avLst>
                <a:gd name="adj" fmla="val 50926"/>
              </a:avLst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569359" name="Object 15"/>
            <p:cNvGraphicFramePr>
              <a:graphicFrameLocks noChangeAspect="1"/>
            </p:cNvGraphicFramePr>
            <p:nvPr/>
          </p:nvGraphicFramePr>
          <p:xfrm>
            <a:off x="1039" y="960"/>
            <a:ext cx="15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" name="CorelDRAW" r:id="rId5" imgW="417960" imgH="505440" progId="CorelDRAW.Graphic.11">
                    <p:embed/>
                  </p:oleObj>
                </mc:Choice>
                <mc:Fallback>
                  <p:oleObj name="CorelDRAW" r:id="rId5" imgW="417960" imgH="505440" progId="CorelDRAW.Graphic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960"/>
                          <a:ext cx="15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9360" name="Group 16"/>
          <p:cNvGrpSpPr>
            <a:grpSpLocks/>
          </p:cNvGrpSpPr>
          <p:nvPr/>
        </p:nvGrpSpPr>
        <p:grpSpPr bwMode="auto">
          <a:xfrm>
            <a:off x="2566988" y="1300163"/>
            <a:ext cx="1543050" cy="863600"/>
            <a:chOff x="1032" y="1072"/>
            <a:chExt cx="1155" cy="646"/>
          </a:xfrm>
        </p:grpSpPr>
        <p:sp>
          <p:nvSpPr>
            <p:cNvPr id="569361" name="AutoShape 17"/>
            <p:cNvSpPr>
              <a:spLocks noChangeArrowheads="1"/>
            </p:cNvSpPr>
            <p:nvPr/>
          </p:nvSpPr>
          <p:spPr bwMode="auto">
            <a:xfrm rot="1619946" flipV="1">
              <a:off x="1032" y="1140"/>
              <a:ext cx="1155" cy="578"/>
            </a:xfrm>
            <a:prstGeom prst="parallelogram">
              <a:avLst>
                <a:gd name="adj" fmla="val 50882"/>
              </a:avLst>
            </a:prstGeom>
            <a:solidFill>
              <a:srgbClr val="CCFF33"/>
            </a:solidFill>
            <a:ln w="28575">
              <a:solidFill>
                <a:srgbClr val="D6009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569362" name="Object 18"/>
            <p:cNvGraphicFramePr>
              <a:graphicFrameLocks noChangeAspect="1"/>
            </p:cNvGraphicFramePr>
            <p:nvPr/>
          </p:nvGraphicFramePr>
          <p:xfrm>
            <a:off x="1296" y="1072"/>
            <a:ext cx="59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" name="CorelDRAW" r:id="rId7" imgW="1148760" imgH="734400" progId="CorelDRAW.Graphic.11">
                    <p:embed/>
                  </p:oleObj>
                </mc:Choice>
                <mc:Fallback>
                  <p:oleObj name="CorelDRAW" r:id="rId7" imgW="1148760" imgH="734400" progId="CorelDRAW.Graphic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072"/>
                          <a:ext cx="59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9363" name="Text Box 19"/>
          <p:cNvSpPr txBox="1">
            <a:spLocks noChangeArrowheads="1"/>
          </p:cNvSpPr>
          <p:nvPr/>
        </p:nvSpPr>
        <p:spPr bwMode="auto">
          <a:xfrm rot="-493841">
            <a:off x="1448324" y="2409309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69364" name="Text Box 20"/>
          <p:cNvSpPr txBox="1">
            <a:spLocks noChangeArrowheads="1"/>
          </p:cNvSpPr>
          <p:nvPr/>
        </p:nvSpPr>
        <p:spPr bwMode="auto">
          <a:xfrm rot="-493841">
            <a:off x="2738961" y="1744147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569365" name="Line 21"/>
          <p:cNvSpPr>
            <a:spLocks noChangeShapeType="1"/>
          </p:cNvSpPr>
          <p:nvPr/>
        </p:nvSpPr>
        <p:spPr bwMode="auto">
          <a:xfrm flipH="1" flipV="1">
            <a:off x="2225676" y="1787526"/>
            <a:ext cx="639763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9366" name="Arc 22"/>
          <p:cNvSpPr>
            <a:spLocks/>
          </p:cNvSpPr>
          <p:nvPr/>
        </p:nvSpPr>
        <p:spPr bwMode="auto">
          <a:xfrm rot="5866953">
            <a:off x="1712914" y="2941639"/>
            <a:ext cx="896937" cy="8969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9367" name="Arc 23"/>
          <p:cNvSpPr>
            <a:spLocks/>
          </p:cNvSpPr>
          <p:nvPr/>
        </p:nvSpPr>
        <p:spPr bwMode="auto">
          <a:xfrm rot="2385316">
            <a:off x="3233739" y="614364"/>
            <a:ext cx="896937" cy="846137"/>
          </a:xfrm>
          <a:custGeom>
            <a:avLst/>
            <a:gdLst>
              <a:gd name="G0" fmla="+- 0 0 0"/>
              <a:gd name="G1" fmla="+- 20339 0 0"/>
              <a:gd name="G2" fmla="+- 21600 0 0"/>
              <a:gd name="T0" fmla="*/ 7272 w 21600"/>
              <a:gd name="T1" fmla="*/ 0 h 20339"/>
              <a:gd name="T2" fmla="*/ 21600 w 21600"/>
              <a:gd name="T3" fmla="*/ 20339 h 20339"/>
              <a:gd name="T4" fmla="*/ 0 w 21600"/>
              <a:gd name="T5" fmla="*/ 20339 h 20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339" fill="none" extrusionOk="0">
                <a:moveTo>
                  <a:pt x="7272" y="-1"/>
                </a:moveTo>
                <a:cubicBezTo>
                  <a:pt x="15864" y="3072"/>
                  <a:pt x="21600" y="11213"/>
                  <a:pt x="21600" y="20339"/>
                </a:cubicBezTo>
              </a:path>
              <a:path w="21600" h="20339" stroke="0" extrusionOk="0">
                <a:moveTo>
                  <a:pt x="7272" y="-1"/>
                </a:moveTo>
                <a:cubicBezTo>
                  <a:pt x="15864" y="3072"/>
                  <a:pt x="21600" y="11213"/>
                  <a:pt x="21600" y="20339"/>
                </a:cubicBezTo>
                <a:lnTo>
                  <a:pt x="0" y="2033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9368" name="Line 24"/>
          <p:cNvSpPr>
            <a:spLocks noChangeShapeType="1"/>
          </p:cNvSpPr>
          <p:nvPr/>
        </p:nvSpPr>
        <p:spPr bwMode="auto">
          <a:xfrm>
            <a:off x="1712913" y="255587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9369" name="Line 25"/>
          <p:cNvSpPr>
            <a:spLocks noChangeShapeType="1"/>
          </p:cNvSpPr>
          <p:nvPr/>
        </p:nvSpPr>
        <p:spPr bwMode="auto">
          <a:xfrm flipV="1">
            <a:off x="2673351" y="609601"/>
            <a:ext cx="1217613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9370" name="Line 26"/>
          <p:cNvSpPr>
            <a:spLocks noChangeShapeType="1"/>
          </p:cNvSpPr>
          <p:nvPr/>
        </p:nvSpPr>
        <p:spPr bwMode="auto">
          <a:xfrm>
            <a:off x="2673350" y="2684464"/>
            <a:ext cx="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9371" name="Line 27"/>
          <p:cNvSpPr>
            <a:spLocks noChangeShapeType="1"/>
          </p:cNvSpPr>
          <p:nvPr/>
        </p:nvSpPr>
        <p:spPr bwMode="auto">
          <a:xfrm flipV="1">
            <a:off x="3276600" y="1752600"/>
            <a:ext cx="255588" cy="128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69372" name="Group 28"/>
          <p:cNvGrpSpPr>
            <a:grpSpLocks/>
          </p:cNvGrpSpPr>
          <p:nvPr/>
        </p:nvGrpSpPr>
        <p:grpSpPr bwMode="auto">
          <a:xfrm>
            <a:off x="1905000" y="3990976"/>
            <a:ext cx="2590800" cy="1928813"/>
            <a:chOff x="1920" y="384"/>
            <a:chExt cx="1935" cy="1440"/>
          </a:xfrm>
        </p:grpSpPr>
        <p:sp>
          <p:nvSpPr>
            <p:cNvPr id="569373" name="AutoShape 29"/>
            <p:cNvSpPr>
              <a:spLocks noChangeArrowheads="1"/>
            </p:cNvSpPr>
            <p:nvPr/>
          </p:nvSpPr>
          <p:spPr bwMode="auto">
            <a:xfrm rot="-1619946">
              <a:off x="1920" y="1236"/>
              <a:ext cx="1176" cy="588"/>
            </a:xfrm>
            <a:prstGeom prst="parallelogram">
              <a:avLst>
                <a:gd name="adj" fmla="val 50926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69374" name="Group 30"/>
            <p:cNvGrpSpPr>
              <a:grpSpLocks/>
            </p:cNvGrpSpPr>
            <p:nvPr/>
          </p:nvGrpSpPr>
          <p:grpSpPr bwMode="auto">
            <a:xfrm>
              <a:off x="1920" y="384"/>
              <a:ext cx="1935" cy="1417"/>
              <a:chOff x="1920" y="384"/>
              <a:chExt cx="1935" cy="1417"/>
            </a:xfrm>
          </p:grpSpPr>
          <p:grpSp>
            <p:nvGrpSpPr>
              <p:cNvPr id="569375" name="Group 31"/>
              <p:cNvGrpSpPr>
                <a:grpSpLocks/>
              </p:cNvGrpSpPr>
              <p:nvPr/>
            </p:nvGrpSpPr>
            <p:grpSpPr bwMode="auto">
              <a:xfrm>
                <a:off x="1920" y="384"/>
                <a:ext cx="1176" cy="780"/>
                <a:chOff x="234" y="960"/>
                <a:chExt cx="1176" cy="780"/>
              </a:xfrm>
            </p:grpSpPr>
            <p:sp>
              <p:nvSpPr>
                <p:cNvPr id="569376" name="AutoShape 32"/>
                <p:cNvSpPr>
                  <a:spLocks noChangeArrowheads="1"/>
                </p:cNvSpPr>
                <p:nvPr/>
              </p:nvSpPr>
              <p:spPr bwMode="auto">
                <a:xfrm rot="-1619946">
                  <a:off x="234" y="1152"/>
                  <a:ext cx="1176" cy="588"/>
                </a:xfrm>
                <a:prstGeom prst="parallelogram">
                  <a:avLst>
                    <a:gd name="adj" fmla="val 50926"/>
                  </a:avLst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aphicFrame>
              <p:nvGraphicFramePr>
                <p:cNvPr id="569377" name="Object 33"/>
                <p:cNvGraphicFramePr>
                  <a:graphicFrameLocks noChangeAspect="1"/>
                </p:cNvGraphicFramePr>
                <p:nvPr/>
              </p:nvGraphicFramePr>
              <p:xfrm>
                <a:off x="1039" y="960"/>
                <a:ext cx="154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67" name="CorelDRAW" r:id="rId9" imgW="417960" imgH="505440" progId="CorelDRAW.Graphic.11">
                        <p:embed/>
                      </p:oleObj>
                    </mc:Choice>
                    <mc:Fallback>
                      <p:oleObj name="CorelDRAW" r:id="rId9" imgW="417960" imgH="505440" progId="CorelDRAW.Graphic.11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9" y="960"/>
                              <a:ext cx="154" cy="18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69378" name="Group 34"/>
              <p:cNvGrpSpPr>
                <a:grpSpLocks/>
              </p:cNvGrpSpPr>
              <p:nvPr/>
            </p:nvGrpSpPr>
            <p:grpSpPr bwMode="auto">
              <a:xfrm>
                <a:off x="2700" y="492"/>
                <a:ext cx="1155" cy="646"/>
                <a:chOff x="1032" y="1072"/>
                <a:chExt cx="1155" cy="646"/>
              </a:xfrm>
            </p:grpSpPr>
            <p:sp>
              <p:nvSpPr>
                <p:cNvPr id="569379" name="AutoShape 35"/>
                <p:cNvSpPr>
                  <a:spLocks noChangeArrowheads="1"/>
                </p:cNvSpPr>
                <p:nvPr/>
              </p:nvSpPr>
              <p:spPr bwMode="auto">
                <a:xfrm rot="1619946" flipV="1">
                  <a:off x="1032" y="1140"/>
                  <a:ext cx="1155" cy="578"/>
                </a:xfrm>
                <a:prstGeom prst="parallelogram">
                  <a:avLst>
                    <a:gd name="adj" fmla="val 50882"/>
                  </a:avLst>
                </a:prstGeom>
                <a:solidFill>
                  <a:srgbClr val="CCFF33"/>
                </a:solidFill>
                <a:ln w="28575">
                  <a:solidFill>
                    <a:srgbClr val="D6009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aphicFrame>
              <p:nvGraphicFramePr>
                <p:cNvPr id="569380" name="Object 36"/>
                <p:cNvGraphicFramePr>
                  <a:graphicFrameLocks noChangeAspect="1"/>
                </p:cNvGraphicFramePr>
                <p:nvPr/>
              </p:nvGraphicFramePr>
              <p:xfrm>
                <a:off x="1296" y="1072"/>
                <a:ext cx="594" cy="3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68" name="CorelDRAW" r:id="rId10" imgW="1148760" imgH="734400" progId="CorelDRAW.Graphic.11">
                        <p:embed/>
                      </p:oleObj>
                    </mc:Choice>
                    <mc:Fallback>
                      <p:oleObj name="CorelDRAW" r:id="rId10" imgW="1148760" imgH="734400" progId="CorelDRAW.Graphic.11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6" y="1072"/>
                              <a:ext cx="594" cy="3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69381" name="Line 37"/>
              <p:cNvSpPr>
                <a:spLocks noChangeShapeType="1"/>
              </p:cNvSpPr>
              <p:nvPr/>
            </p:nvSpPr>
            <p:spPr bwMode="auto">
              <a:xfrm flipH="1" flipV="1">
                <a:off x="3135" y="1230"/>
                <a:ext cx="48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569382" name="Group 38"/>
              <p:cNvGrpSpPr>
                <a:grpSpLocks/>
              </p:cNvGrpSpPr>
              <p:nvPr/>
            </p:nvGrpSpPr>
            <p:grpSpPr bwMode="auto">
              <a:xfrm>
                <a:off x="2640" y="1404"/>
                <a:ext cx="230" cy="397"/>
                <a:chOff x="1926" y="2047"/>
                <a:chExt cx="257" cy="445"/>
              </a:xfrm>
            </p:grpSpPr>
            <p:sp>
              <p:nvSpPr>
                <p:cNvPr id="569383" name="Freeform 39"/>
                <p:cNvSpPr>
                  <a:spLocks/>
                </p:cNvSpPr>
                <p:nvPr/>
              </p:nvSpPr>
              <p:spPr bwMode="auto">
                <a:xfrm>
                  <a:off x="1976" y="2047"/>
                  <a:ext cx="13" cy="34"/>
                </a:xfrm>
                <a:custGeom>
                  <a:avLst/>
                  <a:gdLst>
                    <a:gd name="T0" fmla="*/ 13 w 13"/>
                    <a:gd name="T1" fmla="*/ 25 h 34"/>
                    <a:gd name="T2" fmla="*/ 0 w 13"/>
                    <a:gd name="T3" fmla="*/ 34 h 34"/>
                    <a:gd name="T4" fmla="*/ 0 w 13"/>
                    <a:gd name="T5" fmla="*/ 9 h 34"/>
                    <a:gd name="T6" fmla="*/ 13 w 13"/>
                    <a:gd name="T7" fmla="*/ 0 h 34"/>
                    <a:gd name="T8" fmla="*/ 13 w 13"/>
                    <a:gd name="T9" fmla="*/ 2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34">
                      <a:moveTo>
                        <a:pt x="13" y="25"/>
                      </a:moveTo>
                      <a:lnTo>
                        <a:pt x="0" y="34"/>
                      </a:lnTo>
                      <a:lnTo>
                        <a:pt x="0" y="9"/>
                      </a:lnTo>
                      <a:lnTo>
                        <a:pt x="13" y="0"/>
                      </a:lnTo>
                      <a:lnTo>
                        <a:pt x="13" y="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69384" name="Freeform 40"/>
                <p:cNvSpPr>
                  <a:spLocks/>
                </p:cNvSpPr>
                <p:nvPr/>
              </p:nvSpPr>
              <p:spPr bwMode="auto">
                <a:xfrm>
                  <a:off x="1930" y="2275"/>
                  <a:ext cx="92" cy="210"/>
                </a:xfrm>
                <a:custGeom>
                  <a:avLst/>
                  <a:gdLst>
                    <a:gd name="T0" fmla="*/ 13 w 92"/>
                    <a:gd name="T1" fmla="*/ 200 h 210"/>
                    <a:gd name="T2" fmla="*/ 0 w 92"/>
                    <a:gd name="T3" fmla="*/ 210 h 210"/>
                    <a:gd name="T4" fmla="*/ 0 w 92"/>
                    <a:gd name="T5" fmla="*/ 71 h 210"/>
                    <a:gd name="T6" fmla="*/ 13 w 92"/>
                    <a:gd name="T7" fmla="*/ 62 h 210"/>
                    <a:gd name="T8" fmla="*/ 13 w 92"/>
                    <a:gd name="T9" fmla="*/ 123 h 210"/>
                    <a:gd name="T10" fmla="*/ 79 w 92"/>
                    <a:gd name="T11" fmla="*/ 73 h 210"/>
                    <a:gd name="T12" fmla="*/ 79 w 92"/>
                    <a:gd name="T13" fmla="*/ 12 h 210"/>
                    <a:gd name="T14" fmla="*/ 92 w 92"/>
                    <a:gd name="T15" fmla="*/ 0 h 210"/>
                    <a:gd name="T16" fmla="*/ 92 w 92"/>
                    <a:gd name="T17" fmla="*/ 139 h 210"/>
                    <a:gd name="T18" fmla="*/ 79 w 92"/>
                    <a:gd name="T19" fmla="*/ 148 h 210"/>
                    <a:gd name="T20" fmla="*/ 79 w 92"/>
                    <a:gd name="T21" fmla="*/ 87 h 210"/>
                    <a:gd name="T22" fmla="*/ 13 w 92"/>
                    <a:gd name="T23" fmla="*/ 137 h 210"/>
                    <a:gd name="T24" fmla="*/ 13 w 92"/>
                    <a:gd name="T25" fmla="*/ 20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2" h="210">
                      <a:moveTo>
                        <a:pt x="13" y="200"/>
                      </a:moveTo>
                      <a:lnTo>
                        <a:pt x="0" y="210"/>
                      </a:lnTo>
                      <a:lnTo>
                        <a:pt x="0" y="71"/>
                      </a:lnTo>
                      <a:lnTo>
                        <a:pt x="13" y="62"/>
                      </a:lnTo>
                      <a:lnTo>
                        <a:pt x="13" y="123"/>
                      </a:lnTo>
                      <a:lnTo>
                        <a:pt x="79" y="73"/>
                      </a:lnTo>
                      <a:lnTo>
                        <a:pt x="79" y="12"/>
                      </a:lnTo>
                      <a:lnTo>
                        <a:pt x="92" y="0"/>
                      </a:lnTo>
                      <a:lnTo>
                        <a:pt x="92" y="139"/>
                      </a:lnTo>
                      <a:lnTo>
                        <a:pt x="79" y="148"/>
                      </a:lnTo>
                      <a:lnTo>
                        <a:pt x="79" y="87"/>
                      </a:lnTo>
                      <a:lnTo>
                        <a:pt x="13" y="137"/>
                      </a:lnTo>
                      <a:lnTo>
                        <a:pt x="13" y="20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69385" name="Freeform 41"/>
                <p:cNvSpPr>
                  <a:spLocks/>
                </p:cNvSpPr>
                <p:nvPr/>
              </p:nvSpPr>
              <p:spPr bwMode="auto">
                <a:xfrm>
                  <a:off x="2053" y="2354"/>
                  <a:ext cx="13" cy="37"/>
                </a:xfrm>
                <a:custGeom>
                  <a:avLst/>
                  <a:gdLst>
                    <a:gd name="T0" fmla="*/ 13 w 13"/>
                    <a:gd name="T1" fmla="*/ 27 h 37"/>
                    <a:gd name="T2" fmla="*/ 0 w 13"/>
                    <a:gd name="T3" fmla="*/ 37 h 37"/>
                    <a:gd name="T4" fmla="*/ 0 w 13"/>
                    <a:gd name="T5" fmla="*/ 12 h 37"/>
                    <a:gd name="T6" fmla="*/ 13 w 13"/>
                    <a:gd name="T7" fmla="*/ 0 h 37"/>
                    <a:gd name="T8" fmla="*/ 13 w 13"/>
                    <a:gd name="T9" fmla="*/ 2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37">
                      <a:moveTo>
                        <a:pt x="13" y="27"/>
                      </a:moveTo>
                      <a:lnTo>
                        <a:pt x="0" y="37"/>
                      </a:lnTo>
                      <a:lnTo>
                        <a:pt x="0" y="12"/>
                      </a:lnTo>
                      <a:lnTo>
                        <a:pt x="13" y="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69386" name="Freeform 42"/>
                <p:cNvSpPr>
                  <a:spLocks noEditPoints="1"/>
                </p:cNvSpPr>
                <p:nvPr/>
              </p:nvSpPr>
              <p:spPr bwMode="auto">
                <a:xfrm>
                  <a:off x="2097" y="2175"/>
                  <a:ext cx="81" cy="181"/>
                </a:xfrm>
                <a:custGeom>
                  <a:avLst/>
                  <a:gdLst>
                    <a:gd name="T0" fmla="*/ 13 w 81"/>
                    <a:gd name="T1" fmla="*/ 46 h 181"/>
                    <a:gd name="T2" fmla="*/ 13 w 81"/>
                    <a:gd name="T3" fmla="*/ 98 h 181"/>
                    <a:gd name="T4" fmla="*/ 34 w 81"/>
                    <a:gd name="T5" fmla="*/ 83 h 181"/>
                    <a:gd name="T6" fmla="*/ 48 w 81"/>
                    <a:gd name="T7" fmla="*/ 71 h 181"/>
                    <a:gd name="T8" fmla="*/ 59 w 81"/>
                    <a:gd name="T9" fmla="*/ 58 h 181"/>
                    <a:gd name="T10" fmla="*/ 61 w 81"/>
                    <a:gd name="T11" fmla="*/ 52 h 181"/>
                    <a:gd name="T12" fmla="*/ 65 w 81"/>
                    <a:gd name="T13" fmla="*/ 45 h 181"/>
                    <a:gd name="T14" fmla="*/ 65 w 81"/>
                    <a:gd name="T15" fmla="*/ 39 h 181"/>
                    <a:gd name="T16" fmla="*/ 67 w 81"/>
                    <a:gd name="T17" fmla="*/ 33 h 181"/>
                    <a:gd name="T18" fmla="*/ 65 w 81"/>
                    <a:gd name="T19" fmla="*/ 27 h 181"/>
                    <a:gd name="T20" fmla="*/ 65 w 81"/>
                    <a:gd name="T21" fmla="*/ 22 h 181"/>
                    <a:gd name="T22" fmla="*/ 61 w 81"/>
                    <a:gd name="T23" fmla="*/ 20 h 181"/>
                    <a:gd name="T24" fmla="*/ 59 w 81"/>
                    <a:gd name="T25" fmla="*/ 18 h 181"/>
                    <a:gd name="T26" fmla="*/ 54 w 81"/>
                    <a:gd name="T27" fmla="*/ 20 h 181"/>
                    <a:gd name="T28" fmla="*/ 48 w 81"/>
                    <a:gd name="T29" fmla="*/ 22 h 181"/>
                    <a:gd name="T30" fmla="*/ 40 w 81"/>
                    <a:gd name="T31" fmla="*/ 25 h 181"/>
                    <a:gd name="T32" fmla="*/ 33 w 81"/>
                    <a:gd name="T33" fmla="*/ 31 h 181"/>
                    <a:gd name="T34" fmla="*/ 13 w 81"/>
                    <a:gd name="T35" fmla="*/ 46 h 181"/>
                    <a:gd name="T36" fmla="*/ 0 w 81"/>
                    <a:gd name="T37" fmla="*/ 43 h 181"/>
                    <a:gd name="T38" fmla="*/ 31 w 81"/>
                    <a:gd name="T39" fmla="*/ 22 h 181"/>
                    <a:gd name="T40" fmla="*/ 40 w 81"/>
                    <a:gd name="T41" fmla="*/ 12 h 181"/>
                    <a:gd name="T42" fmla="*/ 50 w 81"/>
                    <a:gd name="T43" fmla="*/ 6 h 181"/>
                    <a:gd name="T44" fmla="*/ 58 w 81"/>
                    <a:gd name="T45" fmla="*/ 2 h 181"/>
                    <a:gd name="T46" fmla="*/ 63 w 81"/>
                    <a:gd name="T47" fmla="*/ 0 h 181"/>
                    <a:gd name="T48" fmla="*/ 71 w 81"/>
                    <a:gd name="T49" fmla="*/ 0 h 181"/>
                    <a:gd name="T50" fmla="*/ 77 w 81"/>
                    <a:gd name="T51" fmla="*/ 4 h 181"/>
                    <a:gd name="T52" fmla="*/ 81 w 81"/>
                    <a:gd name="T53" fmla="*/ 12 h 181"/>
                    <a:gd name="T54" fmla="*/ 81 w 81"/>
                    <a:gd name="T55" fmla="*/ 20 h 181"/>
                    <a:gd name="T56" fmla="*/ 81 w 81"/>
                    <a:gd name="T57" fmla="*/ 31 h 181"/>
                    <a:gd name="T58" fmla="*/ 77 w 81"/>
                    <a:gd name="T59" fmla="*/ 43 h 181"/>
                    <a:gd name="T60" fmla="*/ 71 w 81"/>
                    <a:gd name="T61" fmla="*/ 54 h 181"/>
                    <a:gd name="T62" fmla="*/ 65 w 81"/>
                    <a:gd name="T63" fmla="*/ 66 h 181"/>
                    <a:gd name="T64" fmla="*/ 59 w 81"/>
                    <a:gd name="T65" fmla="*/ 75 h 181"/>
                    <a:gd name="T66" fmla="*/ 52 w 81"/>
                    <a:gd name="T67" fmla="*/ 81 h 181"/>
                    <a:gd name="T68" fmla="*/ 42 w 81"/>
                    <a:gd name="T69" fmla="*/ 91 h 181"/>
                    <a:gd name="T70" fmla="*/ 33 w 81"/>
                    <a:gd name="T71" fmla="*/ 98 h 181"/>
                    <a:gd name="T72" fmla="*/ 13 w 81"/>
                    <a:gd name="T73" fmla="*/ 112 h 181"/>
                    <a:gd name="T74" fmla="*/ 13 w 81"/>
                    <a:gd name="T75" fmla="*/ 169 h 181"/>
                    <a:gd name="T76" fmla="*/ 0 w 81"/>
                    <a:gd name="T77" fmla="*/ 181 h 181"/>
                    <a:gd name="T78" fmla="*/ 0 w 81"/>
                    <a:gd name="T79" fmla="*/ 43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81" h="181">
                      <a:moveTo>
                        <a:pt x="13" y="46"/>
                      </a:moveTo>
                      <a:lnTo>
                        <a:pt x="13" y="98"/>
                      </a:lnTo>
                      <a:lnTo>
                        <a:pt x="34" y="83"/>
                      </a:lnTo>
                      <a:lnTo>
                        <a:pt x="48" y="71"/>
                      </a:lnTo>
                      <a:lnTo>
                        <a:pt x="59" y="58"/>
                      </a:lnTo>
                      <a:lnTo>
                        <a:pt x="61" y="52"/>
                      </a:lnTo>
                      <a:lnTo>
                        <a:pt x="65" y="45"/>
                      </a:lnTo>
                      <a:lnTo>
                        <a:pt x="65" y="39"/>
                      </a:lnTo>
                      <a:lnTo>
                        <a:pt x="67" y="33"/>
                      </a:lnTo>
                      <a:lnTo>
                        <a:pt x="65" y="27"/>
                      </a:lnTo>
                      <a:lnTo>
                        <a:pt x="65" y="22"/>
                      </a:lnTo>
                      <a:lnTo>
                        <a:pt x="61" y="20"/>
                      </a:lnTo>
                      <a:lnTo>
                        <a:pt x="59" y="18"/>
                      </a:lnTo>
                      <a:lnTo>
                        <a:pt x="54" y="20"/>
                      </a:lnTo>
                      <a:lnTo>
                        <a:pt x="48" y="22"/>
                      </a:lnTo>
                      <a:lnTo>
                        <a:pt x="40" y="25"/>
                      </a:lnTo>
                      <a:lnTo>
                        <a:pt x="33" y="31"/>
                      </a:lnTo>
                      <a:lnTo>
                        <a:pt x="13" y="46"/>
                      </a:lnTo>
                      <a:close/>
                      <a:moveTo>
                        <a:pt x="0" y="43"/>
                      </a:moveTo>
                      <a:lnTo>
                        <a:pt x="31" y="22"/>
                      </a:lnTo>
                      <a:lnTo>
                        <a:pt x="40" y="12"/>
                      </a:lnTo>
                      <a:lnTo>
                        <a:pt x="50" y="6"/>
                      </a:lnTo>
                      <a:lnTo>
                        <a:pt x="58" y="2"/>
                      </a:lnTo>
                      <a:lnTo>
                        <a:pt x="63" y="0"/>
                      </a:lnTo>
                      <a:lnTo>
                        <a:pt x="71" y="0"/>
                      </a:lnTo>
                      <a:lnTo>
                        <a:pt x="77" y="4"/>
                      </a:lnTo>
                      <a:lnTo>
                        <a:pt x="81" y="12"/>
                      </a:lnTo>
                      <a:lnTo>
                        <a:pt x="81" y="20"/>
                      </a:lnTo>
                      <a:lnTo>
                        <a:pt x="81" y="31"/>
                      </a:lnTo>
                      <a:lnTo>
                        <a:pt x="77" y="43"/>
                      </a:lnTo>
                      <a:lnTo>
                        <a:pt x="71" y="54"/>
                      </a:lnTo>
                      <a:lnTo>
                        <a:pt x="65" y="66"/>
                      </a:lnTo>
                      <a:lnTo>
                        <a:pt x="59" y="75"/>
                      </a:lnTo>
                      <a:lnTo>
                        <a:pt x="52" y="81"/>
                      </a:lnTo>
                      <a:lnTo>
                        <a:pt x="42" y="91"/>
                      </a:lnTo>
                      <a:lnTo>
                        <a:pt x="33" y="98"/>
                      </a:lnTo>
                      <a:lnTo>
                        <a:pt x="13" y="112"/>
                      </a:lnTo>
                      <a:lnTo>
                        <a:pt x="13" y="169"/>
                      </a:lnTo>
                      <a:lnTo>
                        <a:pt x="0" y="18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69387" name="Freeform 43"/>
                <p:cNvSpPr>
                  <a:spLocks/>
                </p:cNvSpPr>
                <p:nvPr/>
              </p:nvSpPr>
              <p:spPr bwMode="auto">
                <a:xfrm>
                  <a:off x="2162" y="2271"/>
                  <a:ext cx="14" cy="35"/>
                </a:xfrm>
                <a:custGeom>
                  <a:avLst/>
                  <a:gdLst>
                    <a:gd name="T0" fmla="*/ 14 w 14"/>
                    <a:gd name="T1" fmla="*/ 25 h 35"/>
                    <a:gd name="T2" fmla="*/ 0 w 14"/>
                    <a:gd name="T3" fmla="*/ 35 h 35"/>
                    <a:gd name="T4" fmla="*/ 0 w 14"/>
                    <a:gd name="T5" fmla="*/ 10 h 35"/>
                    <a:gd name="T6" fmla="*/ 14 w 14"/>
                    <a:gd name="T7" fmla="*/ 0 h 35"/>
                    <a:gd name="T8" fmla="*/ 14 w 14"/>
                    <a:gd name="T9" fmla="*/ 2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35">
                      <a:moveTo>
                        <a:pt x="14" y="25"/>
                      </a:moveTo>
                      <a:lnTo>
                        <a:pt x="0" y="35"/>
                      </a:lnTo>
                      <a:lnTo>
                        <a:pt x="0" y="10"/>
                      </a:lnTo>
                      <a:lnTo>
                        <a:pt x="14" y="0"/>
                      </a:lnTo>
                      <a:lnTo>
                        <a:pt x="14" y="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69388" name="Freeform 44"/>
                <p:cNvSpPr>
                  <a:spLocks noEditPoints="1"/>
                </p:cNvSpPr>
                <p:nvPr/>
              </p:nvSpPr>
              <p:spPr bwMode="auto">
                <a:xfrm>
                  <a:off x="1926" y="2268"/>
                  <a:ext cx="100" cy="224"/>
                </a:xfrm>
                <a:custGeom>
                  <a:avLst/>
                  <a:gdLst>
                    <a:gd name="T0" fmla="*/ 6 w 100"/>
                    <a:gd name="T1" fmla="*/ 221 h 224"/>
                    <a:gd name="T2" fmla="*/ 15 w 100"/>
                    <a:gd name="T3" fmla="*/ 203 h 224"/>
                    <a:gd name="T4" fmla="*/ 6 w 100"/>
                    <a:gd name="T5" fmla="*/ 221 h 224"/>
                    <a:gd name="T6" fmla="*/ 0 w 100"/>
                    <a:gd name="T7" fmla="*/ 217 h 224"/>
                    <a:gd name="T8" fmla="*/ 6 w 100"/>
                    <a:gd name="T9" fmla="*/ 221 h 224"/>
                    <a:gd name="T10" fmla="*/ 0 w 100"/>
                    <a:gd name="T11" fmla="*/ 78 h 224"/>
                    <a:gd name="T12" fmla="*/ 8 w 100"/>
                    <a:gd name="T13" fmla="*/ 217 h 224"/>
                    <a:gd name="T14" fmla="*/ 0 w 100"/>
                    <a:gd name="T15" fmla="*/ 78 h 224"/>
                    <a:gd name="T16" fmla="*/ 2 w 100"/>
                    <a:gd name="T17" fmla="*/ 76 h 224"/>
                    <a:gd name="T18" fmla="*/ 0 w 100"/>
                    <a:gd name="T19" fmla="*/ 78 h 224"/>
                    <a:gd name="T20" fmla="*/ 15 w 100"/>
                    <a:gd name="T21" fmla="*/ 65 h 224"/>
                    <a:gd name="T22" fmla="*/ 6 w 100"/>
                    <a:gd name="T23" fmla="*/ 82 h 224"/>
                    <a:gd name="T24" fmla="*/ 15 w 100"/>
                    <a:gd name="T25" fmla="*/ 65 h 224"/>
                    <a:gd name="T26" fmla="*/ 21 w 100"/>
                    <a:gd name="T27" fmla="*/ 69 h 224"/>
                    <a:gd name="T28" fmla="*/ 15 w 100"/>
                    <a:gd name="T29" fmla="*/ 65 h 224"/>
                    <a:gd name="T30" fmla="*/ 21 w 100"/>
                    <a:gd name="T31" fmla="*/ 130 h 224"/>
                    <a:gd name="T32" fmla="*/ 13 w 100"/>
                    <a:gd name="T33" fmla="*/ 69 h 224"/>
                    <a:gd name="T34" fmla="*/ 19 w 100"/>
                    <a:gd name="T35" fmla="*/ 134 h 224"/>
                    <a:gd name="T36" fmla="*/ 13 w 100"/>
                    <a:gd name="T37" fmla="*/ 130 h 224"/>
                    <a:gd name="T38" fmla="*/ 19 w 100"/>
                    <a:gd name="T39" fmla="*/ 134 h 224"/>
                    <a:gd name="T40" fmla="*/ 81 w 100"/>
                    <a:gd name="T41" fmla="*/ 76 h 224"/>
                    <a:gd name="T42" fmla="*/ 19 w 100"/>
                    <a:gd name="T43" fmla="*/ 134 h 224"/>
                    <a:gd name="T44" fmla="*/ 86 w 100"/>
                    <a:gd name="T45" fmla="*/ 80 h 224"/>
                    <a:gd name="T46" fmla="*/ 84 w 100"/>
                    <a:gd name="T47" fmla="*/ 84 h 224"/>
                    <a:gd name="T48" fmla="*/ 86 w 100"/>
                    <a:gd name="T49" fmla="*/ 80 h 224"/>
                    <a:gd name="T50" fmla="*/ 79 w 100"/>
                    <a:gd name="T51" fmla="*/ 19 h 224"/>
                    <a:gd name="T52" fmla="*/ 86 w 100"/>
                    <a:gd name="T53" fmla="*/ 80 h 224"/>
                    <a:gd name="T54" fmla="*/ 79 w 100"/>
                    <a:gd name="T55" fmla="*/ 19 h 224"/>
                    <a:gd name="T56" fmla="*/ 81 w 100"/>
                    <a:gd name="T57" fmla="*/ 15 h 224"/>
                    <a:gd name="T58" fmla="*/ 79 w 100"/>
                    <a:gd name="T59" fmla="*/ 19 h 224"/>
                    <a:gd name="T60" fmla="*/ 94 w 100"/>
                    <a:gd name="T61" fmla="*/ 5 h 224"/>
                    <a:gd name="T62" fmla="*/ 84 w 100"/>
                    <a:gd name="T63" fmla="*/ 21 h 224"/>
                    <a:gd name="T64" fmla="*/ 94 w 100"/>
                    <a:gd name="T65" fmla="*/ 5 h 224"/>
                    <a:gd name="T66" fmla="*/ 100 w 100"/>
                    <a:gd name="T67" fmla="*/ 7 h 224"/>
                    <a:gd name="T68" fmla="*/ 94 w 100"/>
                    <a:gd name="T69" fmla="*/ 5 h 224"/>
                    <a:gd name="T70" fmla="*/ 100 w 100"/>
                    <a:gd name="T71" fmla="*/ 146 h 224"/>
                    <a:gd name="T72" fmla="*/ 92 w 100"/>
                    <a:gd name="T73" fmla="*/ 7 h 224"/>
                    <a:gd name="T74" fmla="*/ 100 w 100"/>
                    <a:gd name="T75" fmla="*/ 146 h 224"/>
                    <a:gd name="T76" fmla="*/ 98 w 100"/>
                    <a:gd name="T77" fmla="*/ 150 h 224"/>
                    <a:gd name="T78" fmla="*/ 100 w 100"/>
                    <a:gd name="T79" fmla="*/ 146 h 224"/>
                    <a:gd name="T80" fmla="*/ 84 w 100"/>
                    <a:gd name="T81" fmla="*/ 159 h 224"/>
                    <a:gd name="T82" fmla="*/ 94 w 100"/>
                    <a:gd name="T83" fmla="*/ 142 h 224"/>
                    <a:gd name="T84" fmla="*/ 84 w 100"/>
                    <a:gd name="T85" fmla="*/ 159 h 224"/>
                    <a:gd name="T86" fmla="*/ 79 w 100"/>
                    <a:gd name="T87" fmla="*/ 155 h 224"/>
                    <a:gd name="T88" fmla="*/ 84 w 100"/>
                    <a:gd name="T89" fmla="*/ 159 h 224"/>
                    <a:gd name="T90" fmla="*/ 79 w 100"/>
                    <a:gd name="T91" fmla="*/ 94 h 224"/>
                    <a:gd name="T92" fmla="*/ 86 w 100"/>
                    <a:gd name="T93" fmla="*/ 155 h 224"/>
                    <a:gd name="T94" fmla="*/ 81 w 100"/>
                    <a:gd name="T95" fmla="*/ 90 h 224"/>
                    <a:gd name="T96" fmla="*/ 86 w 100"/>
                    <a:gd name="T97" fmla="*/ 94 h 224"/>
                    <a:gd name="T98" fmla="*/ 81 w 100"/>
                    <a:gd name="T99" fmla="*/ 90 h 224"/>
                    <a:gd name="T100" fmla="*/ 19 w 100"/>
                    <a:gd name="T101" fmla="*/ 148 h 224"/>
                    <a:gd name="T102" fmla="*/ 81 w 100"/>
                    <a:gd name="T103" fmla="*/ 90 h 224"/>
                    <a:gd name="T104" fmla="*/ 13 w 100"/>
                    <a:gd name="T105" fmla="*/ 144 h 224"/>
                    <a:gd name="T106" fmla="*/ 15 w 100"/>
                    <a:gd name="T107" fmla="*/ 140 h 224"/>
                    <a:gd name="T108" fmla="*/ 13 w 100"/>
                    <a:gd name="T109" fmla="*/ 144 h 224"/>
                    <a:gd name="T110" fmla="*/ 21 w 100"/>
                    <a:gd name="T111" fmla="*/ 207 h 224"/>
                    <a:gd name="T112" fmla="*/ 13 w 100"/>
                    <a:gd name="T113" fmla="*/ 144 h 224"/>
                    <a:gd name="T114" fmla="*/ 21 w 100"/>
                    <a:gd name="T115" fmla="*/ 207 h 224"/>
                    <a:gd name="T116" fmla="*/ 19 w 100"/>
                    <a:gd name="T117" fmla="*/ 209 h 224"/>
                    <a:gd name="T118" fmla="*/ 21 w 100"/>
                    <a:gd name="T119" fmla="*/ 207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00" h="224">
                      <a:moveTo>
                        <a:pt x="19" y="209"/>
                      </a:moveTo>
                      <a:lnTo>
                        <a:pt x="6" y="221"/>
                      </a:lnTo>
                      <a:lnTo>
                        <a:pt x="2" y="213"/>
                      </a:lnTo>
                      <a:lnTo>
                        <a:pt x="15" y="203"/>
                      </a:lnTo>
                      <a:lnTo>
                        <a:pt x="19" y="209"/>
                      </a:lnTo>
                      <a:close/>
                      <a:moveTo>
                        <a:pt x="6" y="221"/>
                      </a:moveTo>
                      <a:lnTo>
                        <a:pt x="0" y="224"/>
                      </a:lnTo>
                      <a:lnTo>
                        <a:pt x="0" y="217"/>
                      </a:lnTo>
                      <a:lnTo>
                        <a:pt x="4" y="217"/>
                      </a:lnTo>
                      <a:lnTo>
                        <a:pt x="6" y="221"/>
                      </a:lnTo>
                      <a:close/>
                      <a:moveTo>
                        <a:pt x="0" y="217"/>
                      </a:moveTo>
                      <a:lnTo>
                        <a:pt x="0" y="78"/>
                      </a:lnTo>
                      <a:lnTo>
                        <a:pt x="8" y="78"/>
                      </a:lnTo>
                      <a:lnTo>
                        <a:pt x="8" y="217"/>
                      </a:lnTo>
                      <a:lnTo>
                        <a:pt x="0" y="217"/>
                      </a:lnTo>
                      <a:close/>
                      <a:moveTo>
                        <a:pt x="0" y="78"/>
                      </a:moveTo>
                      <a:lnTo>
                        <a:pt x="0" y="76"/>
                      </a:lnTo>
                      <a:lnTo>
                        <a:pt x="2" y="76"/>
                      </a:lnTo>
                      <a:lnTo>
                        <a:pt x="4" y="78"/>
                      </a:lnTo>
                      <a:lnTo>
                        <a:pt x="0" y="78"/>
                      </a:lnTo>
                      <a:close/>
                      <a:moveTo>
                        <a:pt x="2" y="76"/>
                      </a:moveTo>
                      <a:lnTo>
                        <a:pt x="15" y="65"/>
                      </a:lnTo>
                      <a:lnTo>
                        <a:pt x="19" y="73"/>
                      </a:lnTo>
                      <a:lnTo>
                        <a:pt x="6" y="82"/>
                      </a:lnTo>
                      <a:lnTo>
                        <a:pt x="2" y="76"/>
                      </a:lnTo>
                      <a:close/>
                      <a:moveTo>
                        <a:pt x="15" y="65"/>
                      </a:moveTo>
                      <a:lnTo>
                        <a:pt x="21" y="61"/>
                      </a:lnTo>
                      <a:lnTo>
                        <a:pt x="21" y="69"/>
                      </a:lnTo>
                      <a:lnTo>
                        <a:pt x="17" y="69"/>
                      </a:lnTo>
                      <a:lnTo>
                        <a:pt x="15" y="65"/>
                      </a:lnTo>
                      <a:close/>
                      <a:moveTo>
                        <a:pt x="21" y="69"/>
                      </a:moveTo>
                      <a:lnTo>
                        <a:pt x="21" y="130"/>
                      </a:lnTo>
                      <a:lnTo>
                        <a:pt x="13" y="130"/>
                      </a:lnTo>
                      <a:lnTo>
                        <a:pt x="13" y="69"/>
                      </a:lnTo>
                      <a:lnTo>
                        <a:pt x="21" y="69"/>
                      </a:lnTo>
                      <a:close/>
                      <a:moveTo>
                        <a:pt x="19" y="134"/>
                      </a:moveTo>
                      <a:lnTo>
                        <a:pt x="13" y="138"/>
                      </a:lnTo>
                      <a:lnTo>
                        <a:pt x="13" y="130"/>
                      </a:lnTo>
                      <a:lnTo>
                        <a:pt x="17" y="130"/>
                      </a:lnTo>
                      <a:lnTo>
                        <a:pt x="19" y="134"/>
                      </a:lnTo>
                      <a:close/>
                      <a:moveTo>
                        <a:pt x="15" y="126"/>
                      </a:moveTo>
                      <a:lnTo>
                        <a:pt x="81" y="76"/>
                      </a:lnTo>
                      <a:lnTo>
                        <a:pt x="84" y="84"/>
                      </a:lnTo>
                      <a:lnTo>
                        <a:pt x="19" y="134"/>
                      </a:lnTo>
                      <a:lnTo>
                        <a:pt x="15" y="126"/>
                      </a:lnTo>
                      <a:close/>
                      <a:moveTo>
                        <a:pt x="86" y="80"/>
                      </a:moveTo>
                      <a:lnTo>
                        <a:pt x="86" y="82"/>
                      </a:lnTo>
                      <a:lnTo>
                        <a:pt x="84" y="84"/>
                      </a:lnTo>
                      <a:lnTo>
                        <a:pt x="83" y="80"/>
                      </a:lnTo>
                      <a:lnTo>
                        <a:pt x="86" y="80"/>
                      </a:lnTo>
                      <a:close/>
                      <a:moveTo>
                        <a:pt x="79" y="80"/>
                      </a:moveTo>
                      <a:lnTo>
                        <a:pt x="79" y="19"/>
                      </a:lnTo>
                      <a:lnTo>
                        <a:pt x="86" y="19"/>
                      </a:lnTo>
                      <a:lnTo>
                        <a:pt x="86" y="80"/>
                      </a:lnTo>
                      <a:lnTo>
                        <a:pt x="79" y="80"/>
                      </a:lnTo>
                      <a:close/>
                      <a:moveTo>
                        <a:pt x="79" y="19"/>
                      </a:moveTo>
                      <a:lnTo>
                        <a:pt x="79" y="17"/>
                      </a:lnTo>
                      <a:lnTo>
                        <a:pt x="81" y="15"/>
                      </a:lnTo>
                      <a:lnTo>
                        <a:pt x="83" y="19"/>
                      </a:lnTo>
                      <a:lnTo>
                        <a:pt x="79" y="19"/>
                      </a:lnTo>
                      <a:close/>
                      <a:moveTo>
                        <a:pt x="81" y="15"/>
                      </a:moveTo>
                      <a:lnTo>
                        <a:pt x="94" y="5"/>
                      </a:lnTo>
                      <a:lnTo>
                        <a:pt x="98" y="11"/>
                      </a:lnTo>
                      <a:lnTo>
                        <a:pt x="84" y="21"/>
                      </a:lnTo>
                      <a:lnTo>
                        <a:pt x="81" y="15"/>
                      </a:lnTo>
                      <a:close/>
                      <a:moveTo>
                        <a:pt x="94" y="5"/>
                      </a:moveTo>
                      <a:lnTo>
                        <a:pt x="100" y="0"/>
                      </a:lnTo>
                      <a:lnTo>
                        <a:pt x="100" y="7"/>
                      </a:lnTo>
                      <a:lnTo>
                        <a:pt x="96" y="7"/>
                      </a:lnTo>
                      <a:lnTo>
                        <a:pt x="94" y="5"/>
                      </a:lnTo>
                      <a:close/>
                      <a:moveTo>
                        <a:pt x="100" y="7"/>
                      </a:moveTo>
                      <a:lnTo>
                        <a:pt x="100" y="146"/>
                      </a:lnTo>
                      <a:lnTo>
                        <a:pt x="92" y="146"/>
                      </a:lnTo>
                      <a:lnTo>
                        <a:pt x="92" y="7"/>
                      </a:lnTo>
                      <a:lnTo>
                        <a:pt x="100" y="7"/>
                      </a:lnTo>
                      <a:close/>
                      <a:moveTo>
                        <a:pt x="100" y="146"/>
                      </a:moveTo>
                      <a:lnTo>
                        <a:pt x="100" y="148"/>
                      </a:lnTo>
                      <a:lnTo>
                        <a:pt x="98" y="150"/>
                      </a:lnTo>
                      <a:lnTo>
                        <a:pt x="96" y="146"/>
                      </a:lnTo>
                      <a:lnTo>
                        <a:pt x="100" y="146"/>
                      </a:lnTo>
                      <a:close/>
                      <a:moveTo>
                        <a:pt x="98" y="150"/>
                      </a:moveTo>
                      <a:lnTo>
                        <a:pt x="84" y="159"/>
                      </a:lnTo>
                      <a:lnTo>
                        <a:pt x="81" y="153"/>
                      </a:lnTo>
                      <a:lnTo>
                        <a:pt x="94" y="142"/>
                      </a:lnTo>
                      <a:lnTo>
                        <a:pt x="98" y="150"/>
                      </a:lnTo>
                      <a:close/>
                      <a:moveTo>
                        <a:pt x="84" y="159"/>
                      </a:moveTo>
                      <a:lnTo>
                        <a:pt x="79" y="165"/>
                      </a:lnTo>
                      <a:lnTo>
                        <a:pt x="79" y="155"/>
                      </a:lnTo>
                      <a:lnTo>
                        <a:pt x="83" y="155"/>
                      </a:lnTo>
                      <a:lnTo>
                        <a:pt x="84" y="159"/>
                      </a:lnTo>
                      <a:close/>
                      <a:moveTo>
                        <a:pt x="79" y="155"/>
                      </a:moveTo>
                      <a:lnTo>
                        <a:pt x="79" y="94"/>
                      </a:lnTo>
                      <a:lnTo>
                        <a:pt x="86" y="94"/>
                      </a:lnTo>
                      <a:lnTo>
                        <a:pt x="86" y="155"/>
                      </a:lnTo>
                      <a:lnTo>
                        <a:pt x="79" y="155"/>
                      </a:lnTo>
                      <a:close/>
                      <a:moveTo>
                        <a:pt x="81" y="90"/>
                      </a:moveTo>
                      <a:lnTo>
                        <a:pt x="86" y="86"/>
                      </a:lnTo>
                      <a:lnTo>
                        <a:pt x="86" y="94"/>
                      </a:lnTo>
                      <a:lnTo>
                        <a:pt x="83" y="94"/>
                      </a:lnTo>
                      <a:lnTo>
                        <a:pt x="81" y="90"/>
                      </a:lnTo>
                      <a:close/>
                      <a:moveTo>
                        <a:pt x="84" y="96"/>
                      </a:moveTo>
                      <a:lnTo>
                        <a:pt x="19" y="148"/>
                      </a:lnTo>
                      <a:lnTo>
                        <a:pt x="15" y="140"/>
                      </a:lnTo>
                      <a:lnTo>
                        <a:pt x="81" y="90"/>
                      </a:lnTo>
                      <a:lnTo>
                        <a:pt x="84" y="96"/>
                      </a:lnTo>
                      <a:close/>
                      <a:moveTo>
                        <a:pt x="13" y="144"/>
                      </a:moveTo>
                      <a:lnTo>
                        <a:pt x="13" y="142"/>
                      </a:lnTo>
                      <a:lnTo>
                        <a:pt x="15" y="140"/>
                      </a:lnTo>
                      <a:lnTo>
                        <a:pt x="17" y="144"/>
                      </a:lnTo>
                      <a:lnTo>
                        <a:pt x="13" y="144"/>
                      </a:lnTo>
                      <a:close/>
                      <a:moveTo>
                        <a:pt x="21" y="144"/>
                      </a:moveTo>
                      <a:lnTo>
                        <a:pt x="21" y="207"/>
                      </a:lnTo>
                      <a:lnTo>
                        <a:pt x="13" y="207"/>
                      </a:lnTo>
                      <a:lnTo>
                        <a:pt x="13" y="144"/>
                      </a:lnTo>
                      <a:lnTo>
                        <a:pt x="21" y="144"/>
                      </a:lnTo>
                      <a:close/>
                      <a:moveTo>
                        <a:pt x="21" y="207"/>
                      </a:moveTo>
                      <a:lnTo>
                        <a:pt x="21" y="209"/>
                      </a:lnTo>
                      <a:lnTo>
                        <a:pt x="19" y="209"/>
                      </a:lnTo>
                      <a:lnTo>
                        <a:pt x="17" y="207"/>
                      </a:lnTo>
                      <a:lnTo>
                        <a:pt x="21" y="207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69389" name="Freeform 45"/>
                <p:cNvSpPr>
                  <a:spLocks noEditPoints="1"/>
                </p:cNvSpPr>
                <p:nvPr/>
              </p:nvSpPr>
              <p:spPr bwMode="auto">
                <a:xfrm>
                  <a:off x="2049" y="2346"/>
                  <a:ext cx="21" cy="52"/>
                </a:xfrm>
                <a:custGeom>
                  <a:avLst/>
                  <a:gdLst>
                    <a:gd name="T0" fmla="*/ 19 w 21"/>
                    <a:gd name="T1" fmla="*/ 37 h 52"/>
                    <a:gd name="T2" fmla="*/ 6 w 21"/>
                    <a:gd name="T3" fmla="*/ 48 h 52"/>
                    <a:gd name="T4" fmla="*/ 0 w 21"/>
                    <a:gd name="T5" fmla="*/ 41 h 52"/>
                    <a:gd name="T6" fmla="*/ 13 w 21"/>
                    <a:gd name="T7" fmla="*/ 31 h 52"/>
                    <a:gd name="T8" fmla="*/ 19 w 21"/>
                    <a:gd name="T9" fmla="*/ 37 h 52"/>
                    <a:gd name="T10" fmla="*/ 6 w 21"/>
                    <a:gd name="T11" fmla="*/ 48 h 52"/>
                    <a:gd name="T12" fmla="*/ 0 w 21"/>
                    <a:gd name="T13" fmla="*/ 52 h 52"/>
                    <a:gd name="T14" fmla="*/ 0 w 21"/>
                    <a:gd name="T15" fmla="*/ 45 h 52"/>
                    <a:gd name="T16" fmla="*/ 4 w 21"/>
                    <a:gd name="T17" fmla="*/ 45 h 52"/>
                    <a:gd name="T18" fmla="*/ 6 w 21"/>
                    <a:gd name="T19" fmla="*/ 48 h 52"/>
                    <a:gd name="T20" fmla="*/ 0 w 21"/>
                    <a:gd name="T21" fmla="*/ 45 h 52"/>
                    <a:gd name="T22" fmla="*/ 0 w 21"/>
                    <a:gd name="T23" fmla="*/ 20 h 52"/>
                    <a:gd name="T24" fmla="*/ 8 w 21"/>
                    <a:gd name="T25" fmla="*/ 20 h 52"/>
                    <a:gd name="T26" fmla="*/ 8 w 21"/>
                    <a:gd name="T27" fmla="*/ 45 h 52"/>
                    <a:gd name="T28" fmla="*/ 0 w 21"/>
                    <a:gd name="T29" fmla="*/ 45 h 52"/>
                    <a:gd name="T30" fmla="*/ 0 w 21"/>
                    <a:gd name="T31" fmla="*/ 20 h 52"/>
                    <a:gd name="T32" fmla="*/ 0 w 21"/>
                    <a:gd name="T33" fmla="*/ 18 h 52"/>
                    <a:gd name="T34" fmla="*/ 0 w 21"/>
                    <a:gd name="T35" fmla="*/ 16 h 52"/>
                    <a:gd name="T36" fmla="*/ 4 w 21"/>
                    <a:gd name="T37" fmla="*/ 20 h 52"/>
                    <a:gd name="T38" fmla="*/ 0 w 21"/>
                    <a:gd name="T39" fmla="*/ 20 h 52"/>
                    <a:gd name="T40" fmla="*/ 0 w 21"/>
                    <a:gd name="T41" fmla="*/ 16 h 52"/>
                    <a:gd name="T42" fmla="*/ 13 w 21"/>
                    <a:gd name="T43" fmla="*/ 6 h 52"/>
                    <a:gd name="T44" fmla="*/ 19 w 21"/>
                    <a:gd name="T45" fmla="*/ 12 h 52"/>
                    <a:gd name="T46" fmla="*/ 6 w 21"/>
                    <a:gd name="T47" fmla="*/ 23 h 52"/>
                    <a:gd name="T48" fmla="*/ 0 w 21"/>
                    <a:gd name="T49" fmla="*/ 16 h 52"/>
                    <a:gd name="T50" fmla="*/ 13 w 21"/>
                    <a:gd name="T51" fmla="*/ 6 h 52"/>
                    <a:gd name="T52" fmla="*/ 21 w 21"/>
                    <a:gd name="T53" fmla="*/ 0 h 52"/>
                    <a:gd name="T54" fmla="*/ 21 w 21"/>
                    <a:gd name="T55" fmla="*/ 8 h 52"/>
                    <a:gd name="T56" fmla="*/ 17 w 21"/>
                    <a:gd name="T57" fmla="*/ 8 h 52"/>
                    <a:gd name="T58" fmla="*/ 13 w 21"/>
                    <a:gd name="T59" fmla="*/ 6 h 52"/>
                    <a:gd name="T60" fmla="*/ 21 w 21"/>
                    <a:gd name="T61" fmla="*/ 8 h 52"/>
                    <a:gd name="T62" fmla="*/ 21 w 21"/>
                    <a:gd name="T63" fmla="*/ 35 h 52"/>
                    <a:gd name="T64" fmla="*/ 13 w 21"/>
                    <a:gd name="T65" fmla="*/ 35 h 52"/>
                    <a:gd name="T66" fmla="*/ 13 w 21"/>
                    <a:gd name="T67" fmla="*/ 8 h 52"/>
                    <a:gd name="T68" fmla="*/ 21 w 21"/>
                    <a:gd name="T69" fmla="*/ 8 h 52"/>
                    <a:gd name="T70" fmla="*/ 21 w 21"/>
                    <a:gd name="T71" fmla="*/ 35 h 52"/>
                    <a:gd name="T72" fmla="*/ 21 w 21"/>
                    <a:gd name="T73" fmla="*/ 37 h 52"/>
                    <a:gd name="T74" fmla="*/ 19 w 21"/>
                    <a:gd name="T75" fmla="*/ 37 h 52"/>
                    <a:gd name="T76" fmla="*/ 17 w 21"/>
                    <a:gd name="T77" fmla="*/ 35 h 52"/>
                    <a:gd name="T78" fmla="*/ 21 w 21"/>
                    <a:gd name="T79" fmla="*/ 35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1" h="52">
                      <a:moveTo>
                        <a:pt x="19" y="37"/>
                      </a:moveTo>
                      <a:lnTo>
                        <a:pt x="6" y="48"/>
                      </a:lnTo>
                      <a:lnTo>
                        <a:pt x="0" y="41"/>
                      </a:lnTo>
                      <a:lnTo>
                        <a:pt x="13" y="31"/>
                      </a:lnTo>
                      <a:lnTo>
                        <a:pt x="19" y="37"/>
                      </a:lnTo>
                      <a:close/>
                      <a:moveTo>
                        <a:pt x="6" y="48"/>
                      </a:moveTo>
                      <a:lnTo>
                        <a:pt x="0" y="52"/>
                      </a:lnTo>
                      <a:lnTo>
                        <a:pt x="0" y="45"/>
                      </a:lnTo>
                      <a:lnTo>
                        <a:pt x="4" y="45"/>
                      </a:lnTo>
                      <a:lnTo>
                        <a:pt x="6" y="48"/>
                      </a:lnTo>
                      <a:close/>
                      <a:moveTo>
                        <a:pt x="0" y="45"/>
                      </a:moveTo>
                      <a:lnTo>
                        <a:pt x="0" y="20"/>
                      </a:lnTo>
                      <a:lnTo>
                        <a:pt x="8" y="20"/>
                      </a:lnTo>
                      <a:lnTo>
                        <a:pt x="8" y="45"/>
                      </a:lnTo>
                      <a:lnTo>
                        <a:pt x="0" y="45"/>
                      </a:lnTo>
                      <a:close/>
                      <a:moveTo>
                        <a:pt x="0" y="20"/>
                      </a:moveTo>
                      <a:lnTo>
                        <a:pt x="0" y="18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0" y="20"/>
                      </a:lnTo>
                      <a:close/>
                      <a:moveTo>
                        <a:pt x="0" y="16"/>
                      </a:moveTo>
                      <a:lnTo>
                        <a:pt x="13" y="6"/>
                      </a:lnTo>
                      <a:lnTo>
                        <a:pt x="19" y="12"/>
                      </a:lnTo>
                      <a:lnTo>
                        <a:pt x="6" y="23"/>
                      </a:lnTo>
                      <a:lnTo>
                        <a:pt x="0" y="16"/>
                      </a:lnTo>
                      <a:close/>
                      <a:moveTo>
                        <a:pt x="13" y="6"/>
                      </a:moveTo>
                      <a:lnTo>
                        <a:pt x="21" y="0"/>
                      </a:lnTo>
                      <a:lnTo>
                        <a:pt x="21" y="8"/>
                      </a:lnTo>
                      <a:lnTo>
                        <a:pt x="17" y="8"/>
                      </a:lnTo>
                      <a:lnTo>
                        <a:pt x="13" y="6"/>
                      </a:lnTo>
                      <a:close/>
                      <a:moveTo>
                        <a:pt x="21" y="8"/>
                      </a:moveTo>
                      <a:lnTo>
                        <a:pt x="21" y="35"/>
                      </a:lnTo>
                      <a:lnTo>
                        <a:pt x="13" y="35"/>
                      </a:lnTo>
                      <a:lnTo>
                        <a:pt x="13" y="8"/>
                      </a:lnTo>
                      <a:lnTo>
                        <a:pt x="21" y="8"/>
                      </a:lnTo>
                      <a:close/>
                      <a:moveTo>
                        <a:pt x="21" y="35"/>
                      </a:moveTo>
                      <a:lnTo>
                        <a:pt x="21" y="37"/>
                      </a:lnTo>
                      <a:lnTo>
                        <a:pt x="19" y="37"/>
                      </a:lnTo>
                      <a:lnTo>
                        <a:pt x="17" y="35"/>
                      </a:lnTo>
                      <a:lnTo>
                        <a:pt x="21" y="3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69390" name="Freeform 46"/>
                <p:cNvSpPr>
                  <a:spLocks noEditPoints="1"/>
                </p:cNvSpPr>
                <p:nvPr/>
              </p:nvSpPr>
              <p:spPr bwMode="auto">
                <a:xfrm>
                  <a:off x="2093" y="2172"/>
                  <a:ext cx="90" cy="192"/>
                </a:xfrm>
                <a:custGeom>
                  <a:avLst/>
                  <a:gdLst>
                    <a:gd name="T0" fmla="*/ 21 w 90"/>
                    <a:gd name="T1" fmla="*/ 105 h 192"/>
                    <a:gd name="T2" fmla="*/ 37 w 90"/>
                    <a:gd name="T3" fmla="*/ 84 h 192"/>
                    <a:gd name="T4" fmla="*/ 38 w 90"/>
                    <a:gd name="T5" fmla="*/ 86 h 192"/>
                    <a:gd name="T6" fmla="*/ 48 w 90"/>
                    <a:gd name="T7" fmla="*/ 82 h 192"/>
                    <a:gd name="T8" fmla="*/ 65 w 90"/>
                    <a:gd name="T9" fmla="*/ 63 h 192"/>
                    <a:gd name="T10" fmla="*/ 65 w 90"/>
                    <a:gd name="T11" fmla="*/ 48 h 192"/>
                    <a:gd name="T12" fmla="*/ 65 w 90"/>
                    <a:gd name="T13" fmla="*/ 42 h 192"/>
                    <a:gd name="T14" fmla="*/ 67 w 90"/>
                    <a:gd name="T15" fmla="*/ 36 h 192"/>
                    <a:gd name="T16" fmla="*/ 67 w 90"/>
                    <a:gd name="T17" fmla="*/ 36 h 192"/>
                    <a:gd name="T18" fmla="*/ 71 w 90"/>
                    <a:gd name="T19" fmla="*/ 23 h 192"/>
                    <a:gd name="T20" fmla="*/ 58 w 90"/>
                    <a:gd name="T21" fmla="*/ 19 h 192"/>
                    <a:gd name="T22" fmla="*/ 35 w 90"/>
                    <a:gd name="T23" fmla="*/ 32 h 192"/>
                    <a:gd name="T24" fmla="*/ 15 w 90"/>
                    <a:gd name="T25" fmla="*/ 46 h 192"/>
                    <a:gd name="T26" fmla="*/ 17 w 90"/>
                    <a:gd name="T27" fmla="*/ 49 h 192"/>
                    <a:gd name="T28" fmla="*/ 2 w 90"/>
                    <a:gd name="T29" fmla="*/ 44 h 192"/>
                    <a:gd name="T30" fmla="*/ 31 w 90"/>
                    <a:gd name="T31" fmla="*/ 21 h 192"/>
                    <a:gd name="T32" fmla="*/ 35 w 90"/>
                    <a:gd name="T33" fmla="*/ 25 h 192"/>
                    <a:gd name="T34" fmla="*/ 38 w 90"/>
                    <a:gd name="T35" fmla="*/ 25 h 192"/>
                    <a:gd name="T36" fmla="*/ 42 w 90"/>
                    <a:gd name="T37" fmla="*/ 23 h 192"/>
                    <a:gd name="T38" fmla="*/ 52 w 90"/>
                    <a:gd name="T39" fmla="*/ 5 h 192"/>
                    <a:gd name="T40" fmla="*/ 56 w 90"/>
                    <a:gd name="T41" fmla="*/ 13 h 192"/>
                    <a:gd name="T42" fmla="*/ 62 w 90"/>
                    <a:gd name="T43" fmla="*/ 9 h 192"/>
                    <a:gd name="T44" fmla="*/ 62 w 90"/>
                    <a:gd name="T45" fmla="*/ 5 h 192"/>
                    <a:gd name="T46" fmla="*/ 65 w 90"/>
                    <a:gd name="T47" fmla="*/ 9 h 192"/>
                    <a:gd name="T48" fmla="*/ 65 w 90"/>
                    <a:gd name="T49" fmla="*/ 0 h 192"/>
                    <a:gd name="T50" fmla="*/ 65 w 90"/>
                    <a:gd name="T51" fmla="*/ 0 h 192"/>
                    <a:gd name="T52" fmla="*/ 69 w 90"/>
                    <a:gd name="T53" fmla="*/ 0 h 192"/>
                    <a:gd name="T54" fmla="*/ 71 w 90"/>
                    <a:gd name="T55" fmla="*/ 0 h 192"/>
                    <a:gd name="T56" fmla="*/ 71 w 90"/>
                    <a:gd name="T57" fmla="*/ 0 h 192"/>
                    <a:gd name="T58" fmla="*/ 71 w 90"/>
                    <a:gd name="T59" fmla="*/ 0 h 192"/>
                    <a:gd name="T60" fmla="*/ 86 w 90"/>
                    <a:gd name="T61" fmla="*/ 9 h 192"/>
                    <a:gd name="T62" fmla="*/ 88 w 90"/>
                    <a:gd name="T63" fmla="*/ 13 h 192"/>
                    <a:gd name="T64" fmla="*/ 88 w 90"/>
                    <a:gd name="T65" fmla="*/ 13 h 192"/>
                    <a:gd name="T66" fmla="*/ 81 w 90"/>
                    <a:gd name="T67" fmla="*/ 23 h 192"/>
                    <a:gd name="T68" fmla="*/ 79 w 90"/>
                    <a:gd name="T69" fmla="*/ 40 h 192"/>
                    <a:gd name="T70" fmla="*/ 77 w 90"/>
                    <a:gd name="T71" fmla="*/ 46 h 192"/>
                    <a:gd name="T72" fmla="*/ 85 w 90"/>
                    <a:gd name="T73" fmla="*/ 48 h 192"/>
                    <a:gd name="T74" fmla="*/ 83 w 90"/>
                    <a:gd name="T75" fmla="*/ 51 h 192"/>
                    <a:gd name="T76" fmla="*/ 83 w 90"/>
                    <a:gd name="T77" fmla="*/ 53 h 192"/>
                    <a:gd name="T78" fmla="*/ 83 w 90"/>
                    <a:gd name="T79" fmla="*/ 55 h 192"/>
                    <a:gd name="T80" fmla="*/ 83 w 90"/>
                    <a:gd name="T81" fmla="*/ 55 h 192"/>
                    <a:gd name="T82" fmla="*/ 71 w 90"/>
                    <a:gd name="T83" fmla="*/ 73 h 192"/>
                    <a:gd name="T84" fmla="*/ 69 w 90"/>
                    <a:gd name="T85" fmla="*/ 69 h 192"/>
                    <a:gd name="T86" fmla="*/ 65 w 90"/>
                    <a:gd name="T87" fmla="*/ 69 h 192"/>
                    <a:gd name="T88" fmla="*/ 62 w 90"/>
                    <a:gd name="T89" fmla="*/ 71 h 192"/>
                    <a:gd name="T90" fmla="*/ 58 w 90"/>
                    <a:gd name="T91" fmla="*/ 88 h 192"/>
                    <a:gd name="T92" fmla="*/ 54 w 90"/>
                    <a:gd name="T93" fmla="*/ 92 h 192"/>
                    <a:gd name="T94" fmla="*/ 50 w 90"/>
                    <a:gd name="T95" fmla="*/ 96 h 192"/>
                    <a:gd name="T96" fmla="*/ 50 w 90"/>
                    <a:gd name="T97" fmla="*/ 96 h 192"/>
                    <a:gd name="T98" fmla="*/ 13 w 90"/>
                    <a:gd name="T99" fmla="*/ 115 h 192"/>
                    <a:gd name="T100" fmla="*/ 21 w 90"/>
                    <a:gd name="T101" fmla="*/ 172 h 192"/>
                    <a:gd name="T102" fmla="*/ 21 w 90"/>
                    <a:gd name="T103" fmla="*/ 176 h 192"/>
                    <a:gd name="T104" fmla="*/ 15 w 90"/>
                    <a:gd name="T105" fmla="*/ 171 h 192"/>
                    <a:gd name="T106" fmla="*/ 8 w 90"/>
                    <a:gd name="T107" fmla="*/ 186 h 192"/>
                    <a:gd name="T108" fmla="*/ 0 w 90"/>
                    <a:gd name="T109" fmla="*/ 46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90" h="192">
                      <a:moveTo>
                        <a:pt x="21" y="49"/>
                      </a:moveTo>
                      <a:lnTo>
                        <a:pt x="21" y="101"/>
                      </a:lnTo>
                      <a:lnTo>
                        <a:pt x="13" y="101"/>
                      </a:lnTo>
                      <a:lnTo>
                        <a:pt x="13" y="49"/>
                      </a:lnTo>
                      <a:lnTo>
                        <a:pt x="21" y="49"/>
                      </a:lnTo>
                      <a:close/>
                      <a:moveTo>
                        <a:pt x="21" y="105"/>
                      </a:moveTo>
                      <a:lnTo>
                        <a:pt x="13" y="109"/>
                      </a:lnTo>
                      <a:lnTo>
                        <a:pt x="13" y="101"/>
                      </a:lnTo>
                      <a:lnTo>
                        <a:pt x="17" y="101"/>
                      </a:lnTo>
                      <a:lnTo>
                        <a:pt x="21" y="105"/>
                      </a:lnTo>
                      <a:close/>
                      <a:moveTo>
                        <a:pt x="15" y="98"/>
                      </a:moveTo>
                      <a:lnTo>
                        <a:pt x="37" y="84"/>
                      </a:lnTo>
                      <a:lnTo>
                        <a:pt x="40" y="90"/>
                      </a:lnTo>
                      <a:lnTo>
                        <a:pt x="21" y="105"/>
                      </a:lnTo>
                      <a:lnTo>
                        <a:pt x="15" y="98"/>
                      </a:lnTo>
                      <a:close/>
                      <a:moveTo>
                        <a:pt x="37" y="84"/>
                      </a:moveTo>
                      <a:lnTo>
                        <a:pt x="37" y="84"/>
                      </a:lnTo>
                      <a:lnTo>
                        <a:pt x="38" y="86"/>
                      </a:lnTo>
                      <a:lnTo>
                        <a:pt x="37" y="84"/>
                      </a:lnTo>
                      <a:close/>
                      <a:moveTo>
                        <a:pt x="37" y="84"/>
                      </a:moveTo>
                      <a:lnTo>
                        <a:pt x="42" y="76"/>
                      </a:lnTo>
                      <a:lnTo>
                        <a:pt x="50" y="71"/>
                      </a:lnTo>
                      <a:lnTo>
                        <a:pt x="56" y="76"/>
                      </a:lnTo>
                      <a:lnTo>
                        <a:pt x="48" y="82"/>
                      </a:lnTo>
                      <a:lnTo>
                        <a:pt x="40" y="90"/>
                      </a:lnTo>
                      <a:lnTo>
                        <a:pt x="37" y="84"/>
                      </a:lnTo>
                      <a:close/>
                      <a:moveTo>
                        <a:pt x="50" y="71"/>
                      </a:moveTo>
                      <a:lnTo>
                        <a:pt x="56" y="65"/>
                      </a:lnTo>
                      <a:lnTo>
                        <a:pt x="60" y="59"/>
                      </a:lnTo>
                      <a:lnTo>
                        <a:pt x="65" y="63"/>
                      </a:lnTo>
                      <a:lnTo>
                        <a:pt x="62" y="71"/>
                      </a:lnTo>
                      <a:lnTo>
                        <a:pt x="56" y="76"/>
                      </a:lnTo>
                      <a:lnTo>
                        <a:pt x="50" y="71"/>
                      </a:lnTo>
                      <a:close/>
                      <a:moveTo>
                        <a:pt x="60" y="59"/>
                      </a:moveTo>
                      <a:lnTo>
                        <a:pt x="63" y="53"/>
                      </a:lnTo>
                      <a:lnTo>
                        <a:pt x="65" y="48"/>
                      </a:lnTo>
                      <a:lnTo>
                        <a:pt x="73" y="49"/>
                      </a:lnTo>
                      <a:lnTo>
                        <a:pt x="69" y="57"/>
                      </a:lnTo>
                      <a:lnTo>
                        <a:pt x="65" y="63"/>
                      </a:lnTo>
                      <a:lnTo>
                        <a:pt x="60" y="59"/>
                      </a:lnTo>
                      <a:close/>
                      <a:moveTo>
                        <a:pt x="65" y="48"/>
                      </a:moveTo>
                      <a:lnTo>
                        <a:pt x="65" y="42"/>
                      </a:lnTo>
                      <a:lnTo>
                        <a:pt x="67" y="36"/>
                      </a:lnTo>
                      <a:lnTo>
                        <a:pt x="75" y="36"/>
                      </a:lnTo>
                      <a:lnTo>
                        <a:pt x="75" y="42"/>
                      </a:lnTo>
                      <a:lnTo>
                        <a:pt x="73" y="49"/>
                      </a:lnTo>
                      <a:lnTo>
                        <a:pt x="65" y="48"/>
                      </a:lnTo>
                      <a:close/>
                      <a:moveTo>
                        <a:pt x="67" y="36"/>
                      </a:moveTo>
                      <a:lnTo>
                        <a:pt x="65" y="30"/>
                      </a:lnTo>
                      <a:lnTo>
                        <a:pt x="65" y="26"/>
                      </a:lnTo>
                      <a:lnTo>
                        <a:pt x="71" y="23"/>
                      </a:lnTo>
                      <a:lnTo>
                        <a:pt x="73" y="28"/>
                      </a:lnTo>
                      <a:lnTo>
                        <a:pt x="75" y="36"/>
                      </a:lnTo>
                      <a:lnTo>
                        <a:pt x="67" y="36"/>
                      </a:lnTo>
                      <a:close/>
                      <a:moveTo>
                        <a:pt x="65" y="26"/>
                      </a:moveTo>
                      <a:lnTo>
                        <a:pt x="63" y="26"/>
                      </a:lnTo>
                      <a:lnTo>
                        <a:pt x="62" y="25"/>
                      </a:lnTo>
                      <a:lnTo>
                        <a:pt x="63" y="17"/>
                      </a:lnTo>
                      <a:lnTo>
                        <a:pt x="67" y="19"/>
                      </a:lnTo>
                      <a:lnTo>
                        <a:pt x="71" y="23"/>
                      </a:lnTo>
                      <a:lnTo>
                        <a:pt x="65" y="26"/>
                      </a:lnTo>
                      <a:close/>
                      <a:moveTo>
                        <a:pt x="62" y="25"/>
                      </a:moveTo>
                      <a:lnTo>
                        <a:pt x="60" y="26"/>
                      </a:lnTo>
                      <a:lnTo>
                        <a:pt x="54" y="28"/>
                      </a:lnTo>
                      <a:lnTo>
                        <a:pt x="50" y="21"/>
                      </a:lnTo>
                      <a:lnTo>
                        <a:pt x="58" y="19"/>
                      </a:lnTo>
                      <a:lnTo>
                        <a:pt x="63" y="17"/>
                      </a:lnTo>
                      <a:lnTo>
                        <a:pt x="62" y="25"/>
                      </a:lnTo>
                      <a:close/>
                      <a:moveTo>
                        <a:pt x="54" y="28"/>
                      </a:moveTo>
                      <a:lnTo>
                        <a:pt x="48" y="32"/>
                      </a:lnTo>
                      <a:lnTo>
                        <a:pt x="38" y="38"/>
                      </a:lnTo>
                      <a:lnTo>
                        <a:pt x="35" y="32"/>
                      </a:lnTo>
                      <a:lnTo>
                        <a:pt x="42" y="25"/>
                      </a:lnTo>
                      <a:lnTo>
                        <a:pt x="50" y="21"/>
                      </a:lnTo>
                      <a:lnTo>
                        <a:pt x="54" y="28"/>
                      </a:lnTo>
                      <a:close/>
                      <a:moveTo>
                        <a:pt x="38" y="38"/>
                      </a:moveTo>
                      <a:lnTo>
                        <a:pt x="21" y="51"/>
                      </a:lnTo>
                      <a:lnTo>
                        <a:pt x="15" y="46"/>
                      </a:lnTo>
                      <a:lnTo>
                        <a:pt x="35" y="32"/>
                      </a:lnTo>
                      <a:lnTo>
                        <a:pt x="38" y="38"/>
                      </a:lnTo>
                      <a:close/>
                      <a:moveTo>
                        <a:pt x="13" y="49"/>
                      </a:moveTo>
                      <a:lnTo>
                        <a:pt x="13" y="48"/>
                      </a:lnTo>
                      <a:lnTo>
                        <a:pt x="15" y="46"/>
                      </a:lnTo>
                      <a:lnTo>
                        <a:pt x="17" y="49"/>
                      </a:lnTo>
                      <a:lnTo>
                        <a:pt x="13" y="49"/>
                      </a:lnTo>
                      <a:close/>
                      <a:moveTo>
                        <a:pt x="2" y="44"/>
                      </a:moveTo>
                      <a:lnTo>
                        <a:pt x="31" y="21"/>
                      </a:lnTo>
                      <a:lnTo>
                        <a:pt x="37" y="26"/>
                      </a:lnTo>
                      <a:lnTo>
                        <a:pt x="8" y="49"/>
                      </a:lnTo>
                      <a:lnTo>
                        <a:pt x="2" y="44"/>
                      </a:lnTo>
                      <a:close/>
                      <a:moveTo>
                        <a:pt x="31" y="21"/>
                      </a:moveTo>
                      <a:lnTo>
                        <a:pt x="31" y="21"/>
                      </a:lnTo>
                      <a:lnTo>
                        <a:pt x="35" y="25"/>
                      </a:lnTo>
                      <a:lnTo>
                        <a:pt x="31" y="21"/>
                      </a:lnTo>
                      <a:close/>
                      <a:moveTo>
                        <a:pt x="31" y="21"/>
                      </a:moveTo>
                      <a:lnTo>
                        <a:pt x="31" y="21"/>
                      </a:lnTo>
                      <a:lnTo>
                        <a:pt x="37" y="26"/>
                      </a:lnTo>
                      <a:lnTo>
                        <a:pt x="37" y="26"/>
                      </a:lnTo>
                      <a:lnTo>
                        <a:pt x="31" y="21"/>
                      </a:lnTo>
                      <a:close/>
                      <a:moveTo>
                        <a:pt x="37" y="26"/>
                      </a:moveTo>
                      <a:lnTo>
                        <a:pt x="37" y="26"/>
                      </a:lnTo>
                      <a:lnTo>
                        <a:pt x="35" y="25"/>
                      </a:lnTo>
                      <a:lnTo>
                        <a:pt x="37" y="26"/>
                      </a:lnTo>
                      <a:close/>
                      <a:moveTo>
                        <a:pt x="31" y="21"/>
                      </a:moveTo>
                      <a:lnTo>
                        <a:pt x="33" y="19"/>
                      </a:lnTo>
                      <a:lnTo>
                        <a:pt x="35" y="17"/>
                      </a:lnTo>
                      <a:lnTo>
                        <a:pt x="40" y="25"/>
                      </a:lnTo>
                      <a:lnTo>
                        <a:pt x="38" y="25"/>
                      </a:lnTo>
                      <a:lnTo>
                        <a:pt x="37" y="26"/>
                      </a:lnTo>
                      <a:lnTo>
                        <a:pt x="31" y="21"/>
                      </a:lnTo>
                      <a:close/>
                      <a:moveTo>
                        <a:pt x="35" y="17"/>
                      </a:move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2" y="23"/>
                      </a:lnTo>
                      <a:lnTo>
                        <a:pt x="40" y="23"/>
                      </a:lnTo>
                      <a:lnTo>
                        <a:pt x="40" y="25"/>
                      </a:lnTo>
                      <a:lnTo>
                        <a:pt x="35" y="17"/>
                      </a:lnTo>
                      <a:close/>
                      <a:moveTo>
                        <a:pt x="38" y="15"/>
                      </a:moveTo>
                      <a:lnTo>
                        <a:pt x="46" y="9"/>
                      </a:lnTo>
                      <a:lnTo>
                        <a:pt x="52" y="5"/>
                      </a:lnTo>
                      <a:lnTo>
                        <a:pt x="56" y="13"/>
                      </a:lnTo>
                      <a:lnTo>
                        <a:pt x="50" y="17"/>
                      </a:lnTo>
                      <a:lnTo>
                        <a:pt x="42" y="23"/>
                      </a:lnTo>
                      <a:lnTo>
                        <a:pt x="38" y="15"/>
                      </a:lnTo>
                      <a:close/>
                      <a:moveTo>
                        <a:pt x="56" y="13"/>
                      </a:moveTo>
                      <a:lnTo>
                        <a:pt x="56" y="13"/>
                      </a:lnTo>
                      <a:lnTo>
                        <a:pt x="54" y="9"/>
                      </a:lnTo>
                      <a:lnTo>
                        <a:pt x="56" y="13"/>
                      </a:lnTo>
                      <a:close/>
                      <a:moveTo>
                        <a:pt x="52" y="5"/>
                      </a:move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2" y="9"/>
                      </a:lnTo>
                      <a:lnTo>
                        <a:pt x="60" y="11"/>
                      </a:lnTo>
                      <a:lnTo>
                        <a:pt x="56" y="13"/>
                      </a:lnTo>
                      <a:lnTo>
                        <a:pt x="52" y="5"/>
                      </a:lnTo>
                      <a:close/>
                      <a:moveTo>
                        <a:pt x="62" y="9"/>
                      </a:moveTo>
                      <a:lnTo>
                        <a:pt x="62" y="9"/>
                      </a:lnTo>
                      <a:lnTo>
                        <a:pt x="62" y="5"/>
                      </a:lnTo>
                      <a:lnTo>
                        <a:pt x="62" y="9"/>
                      </a:lnTo>
                      <a:close/>
                      <a:moveTo>
                        <a:pt x="60" y="1"/>
                      </a:moveTo>
                      <a:lnTo>
                        <a:pt x="63" y="1"/>
                      </a:lnTo>
                      <a:lnTo>
                        <a:pt x="65" y="0"/>
                      </a:lnTo>
                      <a:lnTo>
                        <a:pt x="67" y="7"/>
                      </a:lnTo>
                      <a:lnTo>
                        <a:pt x="65" y="9"/>
                      </a:lnTo>
                      <a:lnTo>
                        <a:pt x="62" y="9"/>
                      </a:lnTo>
                      <a:lnTo>
                        <a:pt x="60" y="1"/>
                      </a:lnTo>
                      <a:close/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67" y="3"/>
                      </a:lnTo>
                      <a:lnTo>
                        <a:pt x="65" y="0"/>
                      </a:lnTo>
                      <a:close/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67" y="7"/>
                      </a:lnTo>
                      <a:lnTo>
                        <a:pt x="67" y="7"/>
                      </a:lnTo>
                      <a:lnTo>
                        <a:pt x="65" y="0"/>
                      </a:lnTo>
                      <a:close/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67" y="3"/>
                      </a:lnTo>
                      <a:lnTo>
                        <a:pt x="65" y="0"/>
                      </a:lnTo>
                      <a:close/>
                      <a:moveTo>
                        <a:pt x="65" y="0"/>
                      </a:moveTo>
                      <a:lnTo>
                        <a:pt x="67" y="0"/>
                      </a:lnTo>
                      <a:lnTo>
                        <a:pt x="69" y="0"/>
                      </a:lnTo>
                      <a:lnTo>
                        <a:pt x="69" y="7"/>
                      </a:lnTo>
                      <a:lnTo>
                        <a:pt x="67" y="7"/>
                      </a:lnTo>
                      <a:lnTo>
                        <a:pt x="67" y="7"/>
                      </a:lnTo>
                      <a:lnTo>
                        <a:pt x="65" y="0"/>
                      </a:lnTo>
                      <a:close/>
                      <a:moveTo>
                        <a:pt x="69" y="0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71" y="7"/>
                      </a:lnTo>
                      <a:lnTo>
                        <a:pt x="71" y="7"/>
                      </a:lnTo>
                      <a:lnTo>
                        <a:pt x="69" y="7"/>
                      </a:lnTo>
                      <a:lnTo>
                        <a:pt x="69" y="0"/>
                      </a:lnTo>
                      <a:close/>
                      <a:moveTo>
                        <a:pt x="71" y="0"/>
                      </a:moveTo>
                      <a:lnTo>
                        <a:pt x="79" y="1"/>
                      </a:lnTo>
                      <a:lnTo>
                        <a:pt x="83" y="5"/>
                      </a:lnTo>
                      <a:lnTo>
                        <a:pt x="77" y="11"/>
                      </a:lnTo>
                      <a:lnTo>
                        <a:pt x="75" y="9"/>
                      </a:lnTo>
                      <a:lnTo>
                        <a:pt x="71" y="7"/>
                      </a:lnTo>
                      <a:lnTo>
                        <a:pt x="71" y="0"/>
                      </a:lnTo>
                      <a:close/>
                      <a:moveTo>
                        <a:pt x="77" y="11"/>
                      </a:moveTo>
                      <a:lnTo>
                        <a:pt x="77" y="11"/>
                      </a:lnTo>
                      <a:lnTo>
                        <a:pt x="81" y="7"/>
                      </a:lnTo>
                      <a:lnTo>
                        <a:pt x="77" y="11"/>
                      </a:lnTo>
                      <a:close/>
                      <a:moveTo>
                        <a:pt x="83" y="5"/>
                      </a:moveTo>
                      <a:lnTo>
                        <a:pt x="86" y="9"/>
                      </a:lnTo>
                      <a:lnTo>
                        <a:pt x="88" y="13"/>
                      </a:lnTo>
                      <a:lnTo>
                        <a:pt x="81" y="15"/>
                      </a:lnTo>
                      <a:lnTo>
                        <a:pt x="79" y="13"/>
                      </a:lnTo>
                      <a:lnTo>
                        <a:pt x="77" y="11"/>
                      </a:lnTo>
                      <a:lnTo>
                        <a:pt x="83" y="5"/>
                      </a:lnTo>
                      <a:close/>
                      <a:moveTo>
                        <a:pt x="88" y="13"/>
                      </a:moveTo>
                      <a:lnTo>
                        <a:pt x="88" y="19"/>
                      </a:lnTo>
                      <a:lnTo>
                        <a:pt x="90" y="23"/>
                      </a:lnTo>
                      <a:lnTo>
                        <a:pt x="81" y="23"/>
                      </a:lnTo>
                      <a:lnTo>
                        <a:pt x="81" y="19"/>
                      </a:lnTo>
                      <a:lnTo>
                        <a:pt x="81" y="15"/>
                      </a:lnTo>
                      <a:lnTo>
                        <a:pt x="88" y="13"/>
                      </a:lnTo>
                      <a:close/>
                      <a:moveTo>
                        <a:pt x="90" y="23"/>
                      </a:moveTo>
                      <a:lnTo>
                        <a:pt x="88" y="28"/>
                      </a:lnTo>
                      <a:lnTo>
                        <a:pt x="88" y="36"/>
                      </a:lnTo>
                      <a:lnTo>
                        <a:pt x="81" y="34"/>
                      </a:lnTo>
                      <a:lnTo>
                        <a:pt x="81" y="28"/>
                      </a:lnTo>
                      <a:lnTo>
                        <a:pt x="81" y="23"/>
                      </a:lnTo>
                      <a:lnTo>
                        <a:pt x="90" y="23"/>
                      </a:lnTo>
                      <a:close/>
                      <a:moveTo>
                        <a:pt x="88" y="36"/>
                      </a:moveTo>
                      <a:lnTo>
                        <a:pt x="86" y="42"/>
                      </a:lnTo>
                      <a:lnTo>
                        <a:pt x="85" y="48"/>
                      </a:lnTo>
                      <a:lnTo>
                        <a:pt x="77" y="46"/>
                      </a:lnTo>
                      <a:lnTo>
                        <a:pt x="79" y="40"/>
                      </a:lnTo>
                      <a:lnTo>
                        <a:pt x="81" y="34"/>
                      </a:lnTo>
                      <a:lnTo>
                        <a:pt x="88" y="36"/>
                      </a:lnTo>
                      <a:close/>
                      <a:moveTo>
                        <a:pt x="77" y="46"/>
                      </a:moveTo>
                      <a:lnTo>
                        <a:pt x="77" y="46"/>
                      </a:lnTo>
                      <a:lnTo>
                        <a:pt x="81" y="46"/>
                      </a:lnTo>
                      <a:lnTo>
                        <a:pt x="77" y="46"/>
                      </a:lnTo>
                      <a:close/>
                      <a:moveTo>
                        <a:pt x="85" y="48"/>
                      </a:moveTo>
                      <a:lnTo>
                        <a:pt x="85" y="48"/>
                      </a:lnTo>
                      <a:lnTo>
                        <a:pt x="77" y="46"/>
                      </a:lnTo>
                      <a:lnTo>
                        <a:pt x="77" y="46"/>
                      </a:lnTo>
                      <a:lnTo>
                        <a:pt x="85" y="48"/>
                      </a:lnTo>
                      <a:close/>
                      <a:moveTo>
                        <a:pt x="85" y="48"/>
                      </a:moveTo>
                      <a:lnTo>
                        <a:pt x="85" y="48"/>
                      </a:lnTo>
                      <a:lnTo>
                        <a:pt x="81" y="46"/>
                      </a:lnTo>
                      <a:lnTo>
                        <a:pt x="85" y="48"/>
                      </a:lnTo>
                      <a:close/>
                      <a:moveTo>
                        <a:pt x="85" y="48"/>
                      </a:moveTo>
                      <a:lnTo>
                        <a:pt x="85" y="49"/>
                      </a:lnTo>
                      <a:lnTo>
                        <a:pt x="83" y="51"/>
                      </a:lnTo>
                      <a:lnTo>
                        <a:pt x="77" y="48"/>
                      </a:lnTo>
                      <a:lnTo>
                        <a:pt x="77" y="46"/>
                      </a:lnTo>
                      <a:lnTo>
                        <a:pt x="77" y="46"/>
                      </a:lnTo>
                      <a:lnTo>
                        <a:pt x="85" y="48"/>
                      </a:lnTo>
                      <a:close/>
                      <a:moveTo>
                        <a:pt x="83" y="51"/>
                      </a:moveTo>
                      <a:lnTo>
                        <a:pt x="83" y="53"/>
                      </a:lnTo>
                      <a:lnTo>
                        <a:pt x="83" y="55"/>
                      </a:lnTo>
                      <a:lnTo>
                        <a:pt x="75" y="51"/>
                      </a:lnTo>
                      <a:lnTo>
                        <a:pt x="75" y="49"/>
                      </a:lnTo>
                      <a:lnTo>
                        <a:pt x="77" y="48"/>
                      </a:lnTo>
                      <a:lnTo>
                        <a:pt x="83" y="51"/>
                      </a:lnTo>
                      <a:close/>
                      <a:moveTo>
                        <a:pt x="83" y="55"/>
                      </a:moveTo>
                      <a:lnTo>
                        <a:pt x="77" y="63"/>
                      </a:lnTo>
                      <a:lnTo>
                        <a:pt x="71" y="73"/>
                      </a:lnTo>
                      <a:lnTo>
                        <a:pt x="65" y="67"/>
                      </a:lnTo>
                      <a:lnTo>
                        <a:pt x="71" y="59"/>
                      </a:lnTo>
                      <a:lnTo>
                        <a:pt x="75" y="51"/>
                      </a:lnTo>
                      <a:lnTo>
                        <a:pt x="83" y="55"/>
                      </a:lnTo>
                      <a:close/>
                      <a:moveTo>
                        <a:pt x="65" y="67"/>
                      </a:moveTo>
                      <a:lnTo>
                        <a:pt x="65" y="67"/>
                      </a:lnTo>
                      <a:lnTo>
                        <a:pt x="69" y="69"/>
                      </a:lnTo>
                      <a:lnTo>
                        <a:pt x="65" y="67"/>
                      </a:lnTo>
                      <a:close/>
                      <a:moveTo>
                        <a:pt x="71" y="73"/>
                      </a:moveTo>
                      <a:lnTo>
                        <a:pt x="71" y="73"/>
                      </a:lnTo>
                      <a:lnTo>
                        <a:pt x="65" y="67"/>
                      </a:lnTo>
                      <a:lnTo>
                        <a:pt x="65" y="67"/>
                      </a:lnTo>
                      <a:lnTo>
                        <a:pt x="71" y="73"/>
                      </a:lnTo>
                      <a:close/>
                      <a:moveTo>
                        <a:pt x="71" y="73"/>
                      </a:moveTo>
                      <a:lnTo>
                        <a:pt x="71" y="73"/>
                      </a:lnTo>
                      <a:lnTo>
                        <a:pt x="69" y="69"/>
                      </a:lnTo>
                      <a:lnTo>
                        <a:pt x="71" y="73"/>
                      </a:lnTo>
                      <a:close/>
                      <a:moveTo>
                        <a:pt x="71" y="73"/>
                      </a:moveTo>
                      <a:lnTo>
                        <a:pt x="71" y="73"/>
                      </a:lnTo>
                      <a:lnTo>
                        <a:pt x="71" y="74"/>
                      </a:lnTo>
                      <a:lnTo>
                        <a:pt x="63" y="69"/>
                      </a:lnTo>
                      <a:lnTo>
                        <a:pt x="65" y="69"/>
                      </a:lnTo>
                      <a:lnTo>
                        <a:pt x="65" y="67"/>
                      </a:lnTo>
                      <a:lnTo>
                        <a:pt x="71" y="73"/>
                      </a:lnTo>
                      <a:close/>
                      <a:moveTo>
                        <a:pt x="71" y="74"/>
                      </a:moveTo>
                      <a:lnTo>
                        <a:pt x="69" y="74"/>
                      </a:lnTo>
                      <a:lnTo>
                        <a:pt x="69" y="76"/>
                      </a:lnTo>
                      <a:lnTo>
                        <a:pt x="62" y="71"/>
                      </a:lnTo>
                      <a:lnTo>
                        <a:pt x="63" y="71"/>
                      </a:lnTo>
                      <a:lnTo>
                        <a:pt x="63" y="69"/>
                      </a:lnTo>
                      <a:lnTo>
                        <a:pt x="71" y="74"/>
                      </a:lnTo>
                      <a:close/>
                      <a:moveTo>
                        <a:pt x="69" y="76"/>
                      </a:moveTo>
                      <a:lnTo>
                        <a:pt x="63" y="82"/>
                      </a:lnTo>
                      <a:lnTo>
                        <a:pt x="58" y="88"/>
                      </a:lnTo>
                      <a:lnTo>
                        <a:pt x="52" y="82"/>
                      </a:lnTo>
                      <a:lnTo>
                        <a:pt x="58" y="76"/>
                      </a:lnTo>
                      <a:lnTo>
                        <a:pt x="62" y="71"/>
                      </a:lnTo>
                      <a:lnTo>
                        <a:pt x="69" y="76"/>
                      </a:lnTo>
                      <a:close/>
                      <a:moveTo>
                        <a:pt x="58" y="88"/>
                      </a:moveTo>
                      <a:lnTo>
                        <a:pt x="54" y="92"/>
                      </a:lnTo>
                      <a:lnTo>
                        <a:pt x="50" y="96"/>
                      </a:lnTo>
                      <a:lnTo>
                        <a:pt x="44" y="90"/>
                      </a:lnTo>
                      <a:lnTo>
                        <a:pt x="48" y="86"/>
                      </a:lnTo>
                      <a:lnTo>
                        <a:pt x="52" y="82"/>
                      </a:lnTo>
                      <a:lnTo>
                        <a:pt x="58" y="88"/>
                      </a:lnTo>
                      <a:close/>
                      <a:moveTo>
                        <a:pt x="50" y="96"/>
                      </a:moveTo>
                      <a:lnTo>
                        <a:pt x="44" y="99"/>
                      </a:lnTo>
                      <a:lnTo>
                        <a:pt x="38" y="105"/>
                      </a:lnTo>
                      <a:lnTo>
                        <a:pt x="35" y="98"/>
                      </a:lnTo>
                      <a:lnTo>
                        <a:pt x="38" y="94"/>
                      </a:lnTo>
                      <a:lnTo>
                        <a:pt x="44" y="90"/>
                      </a:lnTo>
                      <a:lnTo>
                        <a:pt x="50" y="96"/>
                      </a:lnTo>
                      <a:close/>
                      <a:moveTo>
                        <a:pt x="38" y="105"/>
                      </a:moveTo>
                      <a:lnTo>
                        <a:pt x="21" y="119"/>
                      </a:lnTo>
                      <a:lnTo>
                        <a:pt x="15" y="113"/>
                      </a:lnTo>
                      <a:lnTo>
                        <a:pt x="35" y="98"/>
                      </a:lnTo>
                      <a:lnTo>
                        <a:pt x="38" y="105"/>
                      </a:lnTo>
                      <a:close/>
                      <a:moveTo>
                        <a:pt x="13" y="115"/>
                      </a:moveTo>
                      <a:lnTo>
                        <a:pt x="13" y="113"/>
                      </a:lnTo>
                      <a:lnTo>
                        <a:pt x="15" y="113"/>
                      </a:lnTo>
                      <a:lnTo>
                        <a:pt x="17" y="115"/>
                      </a:lnTo>
                      <a:lnTo>
                        <a:pt x="13" y="115"/>
                      </a:lnTo>
                      <a:close/>
                      <a:moveTo>
                        <a:pt x="21" y="115"/>
                      </a:moveTo>
                      <a:lnTo>
                        <a:pt x="21" y="172"/>
                      </a:lnTo>
                      <a:lnTo>
                        <a:pt x="13" y="172"/>
                      </a:lnTo>
                      <a:lnTo>
                        <a:pt x="13" y="115"/>
                      </a:lnTo>
                      <a:lnTo>
                        <a:pt x="21" y="115"/>
                      </a:lnTo>
                      <a:close/>
                      <a:moveTo>
                        <a:pt x="21" y="172"/>
                      </a:moveTo>
                      <a:lnTo>
                        <a:pt x="21" y="174"/>
                      </a:lnTo>
                      <a:lnTo>
                        <a:pt x="21" y="176"/>
                      </a:lnTo>
                      <a:lnTo>
                        <a:pt x="17" y="172"/>
                      </a:lnTo>
                      <a:lnTo>
                        <a:pt x="21" y="172"/>
                      </a:lnTo>
                      <a:close/>
                      <a:moveTo>
                        <a:pt x="21" y="176"/>
                      </a:moveTo>
                      <a:lnTo>
                        <a:pt x="8" y="186"/>
                      </a:lnTo>
                      <a:lnTo>
                        <a:pt x="2" y="180"/>
                      </a:lnTo>
                      <a:lnTo>
                        <a:pt x="15" y="171"/>
                      </a:lnTo>
                      <a:lnTo>
                        <a:pt x="21" y="176"/>
                      </a:lnTo>
                      <a:close/>
                      <a:moveTo>
                        <a:pt x="8" y="186"/>
                      </a:moveTo>
                      <a:lnTo>
                        <a:pt x="0" y="192"/>
                      </a:lnTo>
                      <a:lnTo>
                        <a:pt x="0" y="184"/>
                      </a:lnTo>
                      <a:lnTo>
                        <a:pt x="4" y="184"/>
                      </a:lnTo>
                      <a:lnTo>
                        <a:pt x="8" y="186"/>
                      </a:lnTo>
                      <a:close/>
                      <a:moveTo>
                        <a:pt x="0" y="184"/>
                      </a:moveTo>
                      <a:lnTo>
                        <a:pt x="0" y="46"/>
                      </a:lnTo>
                      <a:lnTo>
                        <a:pt x="8" y="46"/>
                      </a:lnTo>
                      <a:lnTo>
                        <a:pt x="8" y="184"/>
                      </a:lnTo>
                      <a:lnTo>
                        <a:pt x="0" y="184"/>
                      </a:lnTo>
                      <a:close/>
                      <a:moveTo>
                        <a:pt x="0" y="46"/>
                      </a:moveTo>
                      <a:lnTo>
                        <a:pt x="0" y="44"/>
                      </a:lnTo>
                      <a:lnTo>
                        <a:pt x="2" y="44"/>
                      </a:lnTo>
                      <a:lnTo>
                        <a:pt x="4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69391" name="Freeform 47"/>
                <p:cNvSpPr>
                  <a:spLocks noEditPoints="1"/>
                </p:cNvSpPr>
                <p:nvPr/>
              </p:nvSpPr>
              <p:spPr bwMode="auto">
                <a:xfrm>
                  <a:off x="2158" y="2262"/>
                  <a:ext cx="21" cy="52"/>
                </a:xfrm>
                <a:custGeom>
                  <a:avLst/>
                  <a:gdLst>
                    <a:gd name="T0" fmla="*/ 20 w 21"/>
                    <a:gd name="T1" fmla="*/ 36 h 52"/>
                    <a:gd name="T2" fmla="*/ 6 w 21"/>
                    <a:gd name="T3" fmla="*/ 48 h 52"/>
                    <a:gd name="T4" fmla="*/ 2 w 21"/>
                    <a:gd name="T5" fmla="*/ 40 h 52"/>
                    <a:gd name="T6" fmla="*/ 16 w 21"/>
                    <a:gd name="T7" fmla="*/ 31 h 52"/>
                    <a:gd name="T8" fmla="*/ 20 w 21"/>
                    <a:gd name="T9" fmla="*/ 36 h 52"/>
                    <a:gd name="T10" fmla="*/ 6 w 21"/>
                    <a:gd name="T11" fmla="*/ 48 h 52"/>
                    <a:gd name="T12" fmla="*/ 0 w 21"/>
                    <a:gd name="T13" fmla="*/ 52 h 52"/>
                    <a:gd name="T14" fmla="*/ 0 w 21"/>
                    <a:gd name="T15" fmla="*/ 44 h 52"/>
                    <a:gd name="T16" fmla="*/ 4 w 21"/>
                    <a:gd name="T17" fmla="*/ 44 h 52"/>
                    <a:gd name="T18" fmla="*/ 6 w 21"/>
                    <a:gd name="T19" fmla="*/ 48 h 52"/>
                    <a:gd name="T20" fmla="*/ 0 w 21"/>
                    <a:gd name="T21" fmla="*/ 44 h 52"/>
                    <a:gd name="T22" fmla="*/ 0 w 21"/>
                    <a:gd name="T23" fmla="*/ 19 h 52"/>
                    <a:gd name="T24" fmla="*/ 8 w 21"/>
                    <a:gd name="T25" fmla="*/ 19 h 52"/>
                    <a:gd name="T26" fmla="*/ 8 w 21"/>
                    <a:gd name="T27" fmla="*/ 44 h 52"/>
                    <a:gd name="T28" fmla="*/ 0 w 21"/>
                    <a:gd name="T29" fmla="*/ 44 h 52"/>
                    <a:gd name="T30" fmla="*/ 0 w 21"/>
                    <a:gd name="T31" fmla="*/ 19 h 52"/>
                    <a:gd name="T32" fmla="*/ 0 w 21"/>
                    <a:gd name="T33" fmla="*/ 17 h 52"/>
                    <a:gd name="T34" fmla="*/ 2 w 21"/>
                    <a:gd name="T35" fmla="*/ 15 h 52"/>
                    <a:gd name="T36" fmla="*/ 4 w 21"/>
                    <a:gd name="T37" fmla="*/ 19 h 52"/>
                    <a:gd name="T38" fmla="*/ 0 w 21"/>
                    <a:gd name="T39" fmla="*/ 19 h 52"/>
                    <a:gd name="T40" fmla="*/ 2 w 21"/>
                    <a:gd name="T41" fmla="*/ 15 h 52"/>
                    <a:gd name="T42" fmla="*/ 16 w 21"/>
                    <a:gd name="T43" fmla="*/ 6 h 52"/>
                    <a:gd name="T44" fmla="*/ 20 w 21"/>
                    <a:gd name="T45" fmla="*/ 11 h 52"/>
                    <a:gd name="T46" fmla="*/ 6 w 21"/>
                    <a:gd name="T47" fmla="*/ 23 h 52"/>
                    <a:gd name="T48" fmla="*/ 2 w 21"/>
                    <a:gd name="T49" fmla="*/ 15 h 52"/>
                    <a:gd name="T50" fmla="*/ 16 w 21"/>
                    <a:gd name="T51" fmla="*/ 6 h 52"/>
                    <a:gd name="T52" fmla="*/ 21 w 21"/>
                    <a:gd name="T53" fmla="*/ 0 h 52"/>
                    <a:gd name="T54" fmla="*/ 21 w 21"/>
                    <a:gd name="T55" fmla="*/ 9 h 52"/>
                    <a:gd name="T56" fmla="*/ 18 w 21"/>
                    <a:gd name="T57" fmla="*/ 9 h 52"/>
                    <a:gd name="T58" fmla="*/ 16 w 21"/>
                    <a:gd name="T59" fmla="*/ 6 h 52"/>
                    <a:gd name="T60" fmla="*/ 21 w 21"/>
                    <a:gd name="T61" fmla="*/ 9 h 52"/>
                    <a:gd name="T62" fmla="*/ 21 w 21"/>
                    <a:gd name="T63" fmla="*/ 34 h 52"/>
                    <a:gd name="T64" fmla="*/ 14 w 21"/>
                    <a:gd name="T65" fmla="*/ 34 h 52"/>
                    <a:gd name="T66" fmla="*/ 14 w 21"/>
                    <a:gd name="T67" fmla="*/ 9 h 52"/>
                    <a:gd name="T68" fmla="*/ 21 w 21"/>
                    <a:gd name="T69" fmla="*/ 9 h 52"/>
                    <a:gd name="T70" fmla="*/ 21 w 21"/>
                    <a:gd name="T71" fmla="*/ 34 h 52"/>
                    <a:gd name="T72" fmla="*/ 21 w 21"/>
                    <a:gd name="T73" fmla="*/ 36 h 52"/>
                    <a:gd name="T74" fmla="*/ 20 w 21"/>
                    <a:gd name="T75" fmla="*/ 36 h 52"/>
                    <a:gd name="T76" fmla="*/ 18 w 21"/>
                    <a:gd name="T77" fmla="*/ 34 h 52"/>
                    <a:gd name="T78" fmla="*/ 21 w 21"/>
                    <a:gd name="T79" fmla="*/ 3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1" h="52">
                      <a:moveTo>
                        <a:pt x="20" y="36"/>
                      </a:moveTo>
                      <a:lnTo>
                        <a:pt x="6" y="48"/>
                      </a:lnTo>
                      <a:lnTo>
                        <a:pt x="2" y="40"/>
                      </a:lnTo>
                      <a:lnTo>
                        <a:pt x="16" y="31"/>
                      </a:lnTo>
                      <a:lnTo>
                        <a:pt x="20" y="36"/>
                      </a:lnTo>
                      <a:close/>
                      <a:moveTo>
                        <a:pt x="6" y="48"/>
                      </a:moveTo>
                      <a:lnTo>
                        <a:pt x="0" y="52"/>
                      </a:lnTo>
                      <a:lnTo>
                        <a:pt x="0" y="44"/>
                      </a:lnTo>
                      <a:lnTo>
                        <a:pt x="4" y="44"/>
                      </a:lnTo>
                      <a:lnTo>
                        <a:pt x="6" y="48"/>
                      </a:lnTo>
                      <a:close/>
                      <a:moveTo>
                        <a:pt x="0" y="44"/>
                      </a:moveTo>
                      <a:lnTo>
                        <a:pt x="0" y="19"/>
                      </a:lnTo>
                      <a:lnTo>
                        <a:pt x="8" y="19"/>
                      </a:lnTo>
                      <a:lnTo>
                        <a:pt x="8" y="44"/>
                      </a:lnTo>
                      <a:lnTo>
                        <a:pt x="0" y="44"/>
                      </a:lnTo>
                      <a:close/>
                      <a:moveTo>
                        <a:pt x="0" y="19"/>
                      </a:moveTo>
                      <a:lnTo>
                        <a:pt x="0" y="17"/>
                      </a:lnTo>
                      <a:lnTo>
                        <a:pt x="2" y="15"/>
                      </a:lnTo>
                      <a:lnTo>
                        <a:pt x="4" y="19"/>
                      </a:lnTo>
                      <a:lnTo>
                        <a:pt x="0" y="19"/>
                      </a:lnTo>
                      <a:close/>
                      <a:moveTo>
                        <a:pt x="2" y="15"/>
                      </a:moveTo>
                      <a:lnTo>
                        <a:pt x="16" y="6"/>
                      </a:lnTo>
                      <a:lnTo>
                        <a:pt x="20" y="11"/>
                      </a:lnTo>
                      <a:lnTo>
                        <a:pt x="6" y="23"/>
                      </a:lnTo>
                      <a:lnTo>
                        <a:pt x="2" y="15"/>
                      </a:lnTo>
                      <a:close/>
                      <a:moveTo>
                        <a:pt x="16" y="6"/>
                      </a:moveTo>
                      <a:lnTo>
                        <a:pt x="21" y="0"/>
                      </a:lnTo>
                      <a:lnTo>
                        <a:pt x="21" y="9"/>
                      </a:lnTo>
                      <a:lnTo>
                        <a:pt x="18" y="9"/>
                      </a:lnTo>
                      <a:lnTo>
                        <a:pt x="16" y="6"/>
                      </a:lnTo>
                      <a:close/>
                      <a:moveTo>
                        <a:pt x="21" y="9"/>
                      </a:moveTo>
                      <a:lnTo>
                        <a:pt x="21" y="34"/>
                      </a:lnTo>
                      <a:lnTo>
                        <a:pt x="14" y="34"/>
                      </a:lnTo>
                      <a:lnTo>
                        <a:pt x="14" y="9"/>
                      </a:lnTo>
                      <a:lnTo>
                        <a:pt x="21" y="9"/>
                      </a:lnTo>
                      <a:close/>
                      <a:moveTo>
                        <a:pt x="21" y="34"/>
                      </a:moveTo>
                      <a:lnTo>
                        <a:pt x="21" y="36"/>
                      </a:lnTo>
                      <a:lnTo>
                        <a:pt x="20" y="36"/>
                      </a:lnTo>
                      <a:lnTo>
                        <a:pt x="18" y="34"/>
                      </a:lnTo>
                      <a:lnTo>
                        <a:pt x="21" y="3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569392" name="Group 48"/>
          <p:cNvGrpSpPr>
            <a:grpSpLocks/>
          </p:cNvGrpSpPr>
          <p:nvPr/>
        </p:nvGrpSpPr>
        <p:grpSpPr bwMode="auto">
          <a:xfrm>
            <a:off x="4953000" y="3667126"/>
            <a:ext cx="2209800" cy="2187575"/>
            <a:chOff x="3696" y="150"/>
            <a:chExt cx="1752" cy="1734"/>
          </a:xfrm>
        </p:grpSpPr>
        <p:sp>
          <p:nvSpPr>
            <p:cNvPr id="569393" name="AutoShape 49"/>
            <p:cNvSpPr>
              <a:spLocks noChangeArrowheads="1"/>
            </p:cNvSpPr>
            <p:nvPr/>
          </p:nvSpPr>
          <p:spPr bwMode="auto">
            <a:xfrm rot="-1619946">
              <a:off x="4272" y="336"/>
              <a:ext cx="1176" cy="588"/>
            </a:xfrm>
            <a:prstGeom prst="parallelogram">
              <a:avLst>
                <a:gd name="adj" fmla="val 50926"/>
              </a:avLst>
            </a:prstGeom>
            <a:solidFill>
              <a:srgbClr val="CC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69394" name="Group 50"/>
            <p:cNvGrpSpPr>
              <a:grpSpLocks/>
            </p:cNvGrpSpPr>
            <p:nvPr/>
          </p:nvGrpSpPr>
          <p:grpSpPr bwMode="auto">
            <a:xfrm>
              <a:off x="3702" y="432"/>
              <a:ext cx="1176" cy="780"/>
              <a:chOff x="234" y="960"/>
              <a:chExt cx="1176" cy="780"/>
            </a:xfrm>
          </p:grpSpPr>
          <p:sp>
            <p:nvSpPr>
              <p:cNvPr id="569395" name="AutoShape 51"/>
              <p:cNvSpPr>
                <a:spLocks noChangeArrowheads="1"/>
              </p:cNvSpPr>
              <p:nvPr/>
            </p:nvSpPr>
            <p:spPr bwMode="auto">
              <a:xfrm rot="-1619946">
                <a:off x="234" y="1152"/>
                <a:ext cx="1176" cy="588"/>
              </a:xfrm>
              <a:prstGeom prst="parallelogram">
                <a:avLst>
                  <a:gd name="adj" fmla="val 50926"/>
                </a:avLst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aphicFrame>
            <p:nvGraphicFramePr>
              <p:cNvPr id="569396" name="Object 52"/>
              <p:cNvGraphicFramePr>
                <a:graphicFrameLocks noChangeAspect="1"/>
              </p:cNvGraphicFramePr>
              <p:nvPr/>
            </p:nvGraphicFramePr>
            <p:xfrm>
              <a:off x="1039" y="960"/>
              <a:ext cx="15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9" name="CorelDRAW" r:id="rId11" imgW="417960" imgH="505440" progId="CorelDRAW.Graphic.11">
                      <p:embed/>
                    </p:oleObj>
                  </mc:Choice>
                  <mc:Fallback>
                    <p:oleObj name="CorelDRAW" r:id="rId11" imgW="417960" imgH="505440" progId="CorelDRAW.Graphic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9" y="960"/>
                            <a:ext cx="154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9397" name="Line 53"/>
            <p:cNvSpPr>
              <a:spLocks noChangeShapeType="1"/>
            </p:cNvSpPr>
            <p:nvPr/>
          </p:nvSpPr>
          <p:spPr bwMode="auto">
            <a:xfrm flipH="1" flipV="1">
              <a:off x="4911" y="1296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9398" name="AutoShape 54"/>
            <p:cNvSpPr>
              <a:spLocks noChangeArrowheads="1"/>
            </p:cNvSpPr>
            <p:nvPr/>
          </p:nvSpPr>
          <p:spPr bwMode="auto">
            <a:xfrm rot="-1619946">
              <a:off x="3696" y="1296"/>
              <a:ext cx="1176" cy="588"/>
            </a:xfrm>
            <a:prstGeom prst="parallelogram">
              <a:avLst>
                <a:gd name="adj" fmla="val 50926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69399" name="Group 55"/>
            <p:cNvGrpSpPr>
              <a:grpSpLocks/>
            </p:cNvGrpSpPr>
            <p:nvPr/>
          </p:nvGrpSpPr>
          <p:grpSpPr bwMode="auto">
            <a:xfrm>
              <a:off x="4080" y="816"/>
              <a:ext cx="240" cy="319"/>
              <a:chOff x="1217" y="2029"/>
              <a:chExt cx="240" cy="319"/>
            </a:xfrm>
          </p:grpSpPr>
          <p:sp>
            <p:nvSpPr>
              <p:cNvPr id="569400" name="Freeform 56"/>
              <p:cNvSpPr>
                <a:spLocks/>
              </p:cNvSpPr>
              <p:nvPr/>
            </p:nvSpPr>
            <p:spPr bwMode="auto">
              <a:xfrm>
                <a:off x="1221" y="2150"/>
                <a:ext cx="69" cy="191"/>
              </a:xfrm>
              <a:custGeom>
                <a:avLst/>
                <a:gdLst>
                  <a:gd name="T0" fmla="*/ 0 w 69"/>
                  <a:gd name="T1" fmla="*/ 191 h 191"/>
                  <a:gd name="T2" fmla="*/ 0 w 69"/>
                  <a:gd name="T3" fmla="*/ 52 h 191"/>
                  <a:gd name="T4" fmla="*/ 69 w 69"/>
                  <a:gd name="T5" fmla="*/ 0 h 191"/>
                  <a:gd name="T6" fmla="*/ 69 w 69"/>
                  <a:gd name="T7" fmla="*/ 14 h 191"/>
                  <a:gd name="T8" fmla="*/ 14 w 69"/>
                  <a:gd name="T9" fmla="*/ 56 h 191"/>
                  <a:gd name="T10" fmla="*/ 14 w 69"/>
                  <a:gd name="T11" fmla="*/ 104 h 191"/>
                  <a:gd name="T12" fmla="*/ 69 w 69"/>
                  <a:gd name="T13" fmla="*/ 62 h 191"/>
                  <a:gd name="T14" fmla="*/ 69 w 69"/>
                  <a:gd name="T15" fmla="*/ 75 h 191"/>
                  <a:gd name="T16" fmla="*/ 14 w 69"/>
                  <a:gd name="T17" fmla="*/ 118 h 191"/>
                  <a:gd name="T18" fmla="*/ 14 w 69"/>
                  <a:gd name="T19" fmla="*/ 179 h 191"/>
                  <a:gd name="T20" fmla="*/ 0 w 69"/>
                  <a:gd name="T21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191">
                    <a:moveTo>
                      <a:pt x="0" y="191"/>
                    </a:moveTo>
                    <a:lnTo>
                      <a:pt x="0" y="52"/>
                    </a:lnTo>
                    <a:lnTo>
                      <a:pt x="69" y="0"/>
                    </a:lnTo>
                    <a:lnTo>
                      <a:pt x="69" y="14"/>
                    </a:lnTo>
                    <a:lnTo>
                      <a:pt x="14" y="56"/>
                    </a:lnTo>
                    <a:lnTo>
                      <a:pt x="14" y="104"/>
                    </a:lnTo>
                    <a:lnTo>
                      <a:pt x="69" y="62"/>
                    </a:lnTo>
                    <a:lnTo>
                      <a:pt x="69" y="75"/>
                    </a:lnTo>
                    <a:lnTo>
                      <a:pt x="14" y="118"/>
                    </a:lnTo>
                    <a:lnTo>
                      <a:pt x="14" y="179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01" name="Freeform 57"/>
              <p:cNvSpPr>
                <a:spLocks/>
              </p:cNvSpPr>
              <p:nvPr/>
            </p:nvSpPr>
            <p:spPr bwMode="auto">
              <a:xfrm>
                <a:off x="1298" y="2246"/>
                <a:ext cx="13" cy="35"/>
              </a:xfrm>
              <a:custGeom>
                <a:avLst/>
                <a:gdLst>
                  <a:gd name="T0" fmla="*/ 13 w 13"/>
                  <a:gd name="T1" fmla="*/ 25 h 35"/>
                  <a:gd name="T2" fmla="*/ 0 w 13"/>
                  <a:gd name="T3" fmla="*/ 35 h 35"/>
                  <a:gd name="T4" fmla="*/ 0 w 13"/>
                  <a:gd name="T5" fmla="*/ 10 h 35"/>
                  <a:gd name="T6" fmla="*/ 13 w 13"/>
                  <a:gd name="T7" fmla="*/ 0 h 35"/>
                  <a:gd name="T8" fmla="*/ 13 w 13"/>
                  <a:gd name="T9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5">
                    <a:moveTo>
                      <a:pt x="13" y="25"/>
                    </a:moveTo>
                    <a:lnTo>
                      <a:pt x="0" y="35"/>
                    </a:lnTo>
                    <a:lnTo>
                      <a:pt x="0" y="10"/>
                    </a:lnTo>
                    <a:lnTo>
                      <a:pt x="13" y="0"/>
                    </a:lnTo>
                    <a:lnTo>
                      <a:pt x="13" y="2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02" name="Freeform 58"/>
              <p:cNvSpPr>
                <a:spLocks/>
              </p:cNvSpPr>
              <p:nvPr/>
            </p:nvSpPr>
            <p:spPr bwMode="auto">
              <a:xfrm>
                <a:off x="1329" y="2033"/>
                <a:ext cx="113" cy="185"/>
              </a:xfrm>
              <a:custGeom>
                <a:avLst/>
                <a:gdLst>
                  <a:gd name="T0" fmla="*/ 0 w 113"/>
                  <a:gd name="T1" fmla="*/ 87 h 185"/>
                  <a:gd name="T2" fmla="*/ 13 w 113"/>
                  <a:gd name="T3" fmla="*/ 77 h 185"/>
                  <a:gd name="T4" fmla="*/ 55 w 113"/>
                  <a:gd name="T5" fmla="*/ 162 h 185"/>
                  <a:gd name="T6" fmla="*/ 100 w 113"/>
                  <a:gd name="T7" fmla="*/ 10 h 185"/>
                  <a:gd name="T8" fmla="*/ 113 w 113"/>
                  <a:gd name="T9" fmla="*/ 0 h 185"/>
                  <a:gd name="T10" fmla="*/ 61 w 113"/>
                  <a:gd name="T11" fmla="*/ 177 h 185"/>
                  <a:gd name="T12" fmla="*/ 52 w 113"/>
                  <a:gd name="T13" fmla="*/ 185 h 185"/>
                  <a:gd name="T14" fmla="*/ 0 w 113"/>
                  <a:gd name="T15" fmla="*/ 8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85">
                    <a:moveTo>
                      <a:pt x="0" y="87"/>
                    </a:moveTo>
                    <a:lnTo>
                      <a:pt x="13" y="77"/>
                    </a:lnTo>
                    <a:lnTo>
                      <a:pt x="55" y="162"/>
                    </a:lnTo>
                    <a:lnTo>
                      <a:pt x="100" y="10"/>
                    </a:lnTo>
                    <a:lnTo>
                      <a:pt x="113" y="0"/>
                    </a:lnTo>
                    <a:lnTo>
                      <a:pt x="61" y="177"/>
                    </a:lnTo>
                    <a:lnTo>
                      <a:pt x="52" y="185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03" name="Freeform 59"/>
              <p:cNvSpPr>
                <a:spLocks/>
              </p:cNvSpPr>
              <p:nvPr/>
            </p:nvSpPr>
            <p:spPr bwMode="auto">
              <a:xfrm>
                <a:off x="1438" y="2137"/>
                <a:ext cx="16" cy="36"/>
              </a:xfrm>
              <a:custGeom>
                <a:avLst/>
                <a:gdLst>
                  <a:gd name="T0" fmla="*/ 16 w 16"/>
                  <a:gd name="T1" fmla="*/ 25 h 36"/>
                  <a:gd name="T2" fmla="*/ 0 w 16"/>
                  <a:gd name="T3" fmla="*/ 36 h 36"/>
                  <a:gd name="T4" fmla="*/ 0 w 16"/>
                  <a:gd name="T5" fmla="*/ 11 h 36"/>
                  <a:gd name="T6" fmla="*/ 16 w 16"/>
                  <a:gd name="T7" fmla="*/ 0 h 36"/>
                  <a:gd name="T8" fmla="*/ 16 w 1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6">
                    <a:moveTo>
                      <a:pt x="16" y="25"/>
                    </a:moveTo>
                    <a:lnTo>
                      <a:pt x="0" y="36"/>
                    </a:lnTo>
                    <a:lnTo>
                      <a:pt x="0" y="11"/>
                    </a:lnTo>
                    <a:lnTo>
                      <a:pt x="16" y="0"/>
                    </a:lnTo>
                    <a:lnTo>
                      <a:pt x="16" y="2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04" name="Freeform 60"/>
              <p:cNvSpPr>
                <a:spLocks noEditPoints="1"/>
              </p:cNvSpPr>
              <p:nvPr/>
            </p:nvSpPr>
            <p:spPr bwMode="auto">
              <a:xfrm>
                <a:off x="1217" y="2143"/>
                <a:ext cx="77" cy="205"/>
              </a:xfrm>
              <a:custGeom>
                <a:avLst/>
                <a:gdLst>
                  <a:gd name="T0" fmla="*/ 0 w 77"/>
                  <a:gd name="T1" fmla="*/ 59 h 205"/>
                  <a:gd name="T2" fmla="*/ 8 w 77"/>
                  <a:gd name="T3" fmla="*/ 198 h 205"/>
                  <a:gd name="T4" fmla="*/ 0 w 77"/>
                  <a:gd name="T5" fmla="*/ 59 h 205"/>
                  <a:gd name="T6" fmla="*/ 2 w 77"/>
                  <a:gd name="T7" fmla="*/ 55 h 205"/>
                  <a:gd name="T8" fmla="*/ 0 w 77"/>
                  <a:gd name="T9" fmla="*/ 59 h 205"/>
                  <a:gd name="T10" fmla="*/ 69 w 77"/>
                  <a:gd name="T11" fmla="*/ 4 h 205"/>
                  <a:gd name="T12" fmla="*/ 6 w 77"/>
                  <a:gd name="T13" fmla="*/ 63 h 205"/>
                  <a:gd name="T14" fmla="*/ 69 w 77"/>
                  <a:gd name="T15" fmla="*/ 4 h 205"/>
                  <a:gd name="T16" fmla="*/ 77 w 77"/>
                  <a:gd name="T17" fmla="*/ 7 h 205"/>
                  <a:gd name="T18" fmla="*/ 69 w 77"/>
                  <a:gd name="T19" fmla="*/ 4 h 205"/>
                  <a:gd name="T20" fmla="*/ 77 w 77"/>
                  <a:gd name="T21" fmla="*/ 21 h 205"/>
                  <a:gd name="T22" fmla="*/ 68 w 77"/>
                  <a:gd name="T23" fmla="*/ 7 h 205"/>
                  <a:gd name="T24" fmla="*/ 77 w 77"/>
                  <a:gd name="T25" fmla="*/ 21 h 205"/>
                  <a:gd name="T26" fmla="*/ 75 w 77"/>
                  <a:gd name="T27" fmla="*/ 25 h 205"/>
                  <a:gd name="T28" fmla="*/ 77 w 77"/>
                  <a:gd name="T29" fmla="*/ 21 h 205"/>
                  <a:gd name="T30" fmla="*/ 19 w 77"/>
                  <a:gd name="T31" fmla="*/ 65 h 205"/>
                  <a:gd name="T32" fmla="*/ 69 w 77"/>
                  <a:gd name="T33" fmla="*/ 17 h 205"/>
                  <a:gd name="T34" fmla="*/ 14 w 77"/>
                  <a:gd name="T35" fmla="*/ 63 h 205"/>
                  <a:gd name="T36" fmla="*/ 16 w 77"/>
                  <a:gd name="T37" fmla="*/ 59 h 205"/>
                  <a:gd name="T38" fmla="*/ 14 w 77"/>
                  <a:gd name="T39" fmla="*/ 63 h 205"/>
                  <a:gd name="T40" fmla="*/ 21 w 77"/>
                  <a:gd name="T41" fmla="*/ 111 h 205"/>
                  <a:gd name="T42" fmla="*/ 14 w 77"/>
                  <a:gd name="T43" fmla="*/ 63 h 205"/>
                  <a:gd name="T44" fmla="*/ 19 w 77"/>
                  <a:gd name="T45" fmla="*/ 115 h 205"/>
                  <a:gd name="T46" fmla="*/ 14 w 77"/>
                  <a:gd name="T47" fmla="*/ 111 h 205"/>
                  <a:gd name="T48" fmla="*/ 19 w 77"/>
                  <a:gd name="T49" fmla="*/ 115 h 205"/>
                  <a:gd name="T50" fmla="*/ 69 w 77"/>
                  <a:gd name="T51" fmla="*/ 65 h 205"/>
                  <a:gd name="T52" fmla="*/ 19 w 77"/>
                  <a:gd name="T53" fmla="*/ 115 h 205"/>
                  <a:gd name="T54" fmla="*/ 69 w 77"/>
                  <a:gd name="T55" fmla="*/ 65 h 205"/>
                  <a:gd name="T56" fmla="*/ 77 w 77"/>
                  <a:gd name="T57" fmla="*/ 69 h 205"/>
                  <a:gd name="T58" fmla="*/ 69 w 77"/>
                  <a:gd name="T59" fmla="*/ 65 h 205"/>
                  <a:gd name="T60" fmla="*/ 77 w 77"/>
                  <a:gd name="T61" fmla="*/ 82 h 205"/>
                  <a:gd name="T62" fmla="*/ 68 w 77"/>
                  <a:gd name="T63" fmla="*/ 69 h 205"/>
                  <a:gd name="T64" fmla="*/ 77 w 77"/>
                  <a:gd name="T65" fmla="*/ 82 h 205"/>
                  <a:gd name="T66" fmla="*/ 75 w 77"/>
                  <a:gd name="T67" fmla="*/ 86 h 205"/>
                  <a:gd name="T68" fmla="*/ 77 w 77"/>
                  <a:gd name="T69" fmla="*/ 82 h 205"/>
                  <a:gd name="T70" fmla="*/ 19 w 77"/>
                  <a:gd name="T71" fmla="*/ 128 h 205"/>
                  <a:gd name="T72" fmla="*/ 69 w 77"/>
                  <a:gd name="T73" fmla="*/ 78 h 205"/>
                  <a:gd name="T74" fmla="*/ 14 w 77"/>
                  <a:gd name="T75" fmla="*/ 125 h 205"/>
                  <a:gd name="T76" fmla="*/ 16 w 77"/>
                  <a:gd name="T77" fmla="*/ 121 h 205"/>
                  <a:gd name="T78" fmla="*/ 14 w 77"/>
                  <a:gd name="T79" fmla="*/ 125 h 205"/>
                  <a:gd name="T80" fmla="*/ 21 w 77"/>
                  <a:gd name="T81" fmla="*/ 186 h 205"/>
                  <a:gd name="T82" fmla="*/ 14 w 77"/>
                  <a:gd name="T83" fmla="*/ 125 h 205"/>
                  <a:gd name="T84" fmla="*/ 21 w 77"/>
                  <a:gd name="T85" fmla="*/ 186 h 205"/>
                  <a:gd name="T86" fmla="*/ 19 w 77"/>
                  <a:gd name="T87" fmla="*/ 190 h 205"/>
                  <a:gd name="T88" fmla="*/ 21 w 77"/>
                  <a:gd name="T89" fmla="*/ 186 h 205"/>
                  <a:gd name="T90" fmla="*/ 6 w 77"/>
                  <a:gd name="T91" fmla="*/ 200 h 205"/>
                  <a:gd name="T92" fmla="*/ 16 w 77"/>
                  <a:gd name="T93" fmla="*/ 184 h 205"/>
                  <a:gd name="T94" fmla="*/ 6 w 77"/>
                  <a:gd name="T95" fmla="*/ 200 h 205"/>
                  <a:gd name="T96" fmla="*/ 0 w 77"/>
                  <a:gd name="T97" fmla="*/ 198 h 205"/>
                  <a:gd name="T98" fmla="*/ 6 w 77"/>
                  <a:gd name="T9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7" h="205">
                    <a:moveTo>
                      <a:pt x="0" y="198"/>
                    </a:moveTo>
                    <a:lnTo>
                      <a:pt x="0" y="59"/>
                    </a:lnTo>
                    <a:lnTo>
                      <a:pt x="8" y="59"/>
                    </a:lnTo>
                    <a:lnTo>
                      <a:pt x="8" y="198"/>
                    </a:lnTo>
                    <a:lnTo>
                      <a:pt x="0" y="198"/>
                    </a:lnTo>
                    <a:close/>
                    <a:moveTo>
                      <a:pt x="0" y="59"/>
                    </a:moveTo>
                    <a:lnTo>
                      <a:pt x="0" y="57"/>
                    </a:lnTo>
                    <a:lnTo>
                      <a:pt x="2" y="55"/>
                    </a:lnTo>
                    <a:lnTo>
                      <a:pt x="4" y="59"/>
                    </a:lnTo>
                    <a:lnTo>
                      <a:pt x="0" y="59"/>
                    </a:lnTo>
                    <a:close/>
                    <a:moveTo>
                      <a:pt x="2" y="55"/>
                    </a:moveTo>
                    <a:lnTo>
                      <a:pt x="69" y="4"/>
                    </a:lnTo>
                    <a:lnTo>
                      <a:pt x="75" y="11"/>
                    </a:lnTo>
                    <a:lnTo>
                      <a:pt x="6" y="63"/>
                    </a:lnTo>
                    <a:lnTo>
                      <a:pt x="2" y="55"/>
                    </a:lnTo>
                    <a:close/>
                    <a:moveTo>
                      <a:pt x="69" y="4"/>
                    </a:moveTo>
                    <a:lnTo>
                      <a:pt x="77" y="0"/>
                    </a:lnTo>
                    <a:lnTo>
                      <a:pt x="77" y="7"/>
                    </a:lnTo>
                    <a:lnTo>
                      <a:pt x="73" y="7"/>
                    </a:lnTo>
                    <a:lnTo>
                      <a:pt x="69" y="4"/>
                    </a:lnTo>
                    <a:close/>
                    <a:moveTo>
                      <a:pt x="77" y="7"/>
                    </a:moveTo>
                    <a:lnTo>
                      <a:pt x="77" y="21"/>
                    </a:lnTo>
                    <a:lnTo>
                      <a:pt x="68" y="21"/>
                    </a:lnTo>
                    <a:lnTo>
                      <a:pt x="68" y="7"/>
                    </a:lnTo>
                    <a:lnTo>
                      <a:pt x="77" y="7"/>
                    </a:lnTo>
                    <a:close/>
                    <a:moveTo>
                      <a:pt x="77" y="21"/>
                    </a:moveTo>
                    <a:lnTo>
                      <a:pt x="77" y="23"/>
                    </a:lnTo>
                    <a:lnTo>
                      <a:pt x="75" y="25"/>
                    </a:lnTo>
                    <a:lnTo>
                      <a:pt x="73" y="21"/>
                    </a:lnTo>
                    <a:lnTo>
                      <a:pt x="77" y="21"/>
                    </a:lnTo>
                    <a:close/>
                    <a:moveTo>
                      <a:pt x="75" y="25"/>
                    </a:moveTo>
                    <a:lnTo>
                      <a:pt x="19" y="65"/>
                    </a:lnTo>
                    <a:lnTo>
                      <a:pt x="16" y="59"/>
                    </a:lnTo>
                    <a:lnTo>
                      <a:pt x="69" y="17"/>
                    </a:lnTo>
                    <a:lnTo>
                      <a:pt x="75" y="25"/>
                    </a:lnTo>
                    <a:close/>
                    <a:moveTo>
                      <a:pt x="14" y="63"/>
                    </a:moveTo>
                    <a:lnTo>
                      <a:pt x="14" y="61"/>
                    </a:lnTo>
                    <a:lnTo>
                      <a:pt x="16" y="59"/>
                    </a:lnTo>
                    <a:lnTo>
                      <a:pt x="18" y="63"/>
                    </a:lnTo>
                    <a:lnTo>
                      <a:pt x="14" y="63"/>
                    </a:lnTo>
                    <a:close/>
                    <a:moveTo>
                      <a:pt x="21" y="63"/>
                    </a:moveTo>
                    <a:lnTo>
                      <a:pt x="21" y="111"/>
                    </a:lnTo>
                    <a:lnTo>
                      <a:pt x="14" y="111"/>
                    </a:lnTo>
                    <a:lnTo>
                      <a:pt x="14" y="63"/>
                    </a:lnTo>
                    <a:lnTo>
                      <a:pt x="21" y="63"/>
                    </a:lnTo>
                    <a:close/>
                    <a:moveTo>
                      <a:pt x="19" y="115"/>
                    </a:moveTo>
                    <a:lnTo>
                      <a:pt x="14" y="119"/>
                    </a:lnTo>
                    <a:lnTo>
                      <a:pt x="14" y="111"/>
                    </a:lnTo>
                    <a:lnTo>
                      <a:pt x="18" y="111"/>
                    </a:lnTo>
                    <a:lnTo>
                      <a:pt x="19" y="115"/>
                    </a:lnTo>
                    <a:close/>
                    <a:moveTo>
                      <a:pt x="16" y="107"/>
                    </a:moveTo>
                    <a:lnTo>
                      <a:pt x="69" y="65"/>
                    </a:lnTo>
                    <a:lnTo>
                      <a:pt x="75" y="73"/>
                    </a:lnTo>
                    <a:lnTo>
                      <a:pt x="19" y="115"/>
                    </a:lnTo>
                    <a:lnTo>
                      <a:pt x="16" y="107"/>
                    </a:lnTo>
                    <a:close/>
                    <a:moveTo>
                      <a:pt x="69" y="65"/>
                    </a:moveTo>
                    <a:lnTo>
                      <a:pt x="77" y="61"/>
                    </a:lnTo>
                    <a:lnTo>
                      <a:pt x="77" y="69"/>
                    </a:lnTo>
                    <a:lnTo>
                      <a:pt x="73" y="69"/>
                    </a:lnTo>
                    <a:lnTo>
                      <a:pt x="69" y="65"/>
                    </a:lnTo>
                    <a:close/>
                    <a:moveTo>
                      <a:pt x="77" y="69"/>
                    </a:moveTo>
                    <a:lnTo>
                      <a:pt x="77" y="82"/>
                    </a:lnTo>
                    <a:lnTo>
                      <a:pt x="68" y="82"/>
                    </a:lnTo>
                    <a:lnTo>
                      <a:pt x="68" y="69"/>
                    </a:lnTo>
                    <a:lnTo>
                      <a:pt x="77" y="69"/>
                    </a:lnTo>
                    <a:close/>
                    <a:moveTo>
                      <a:pt x="77" y="82"/>
                    </a:moveTo>
                    <a:lnTo>
                      <a:pt x="77" y="84"/>
                    </a:lnTo>
                    <a:lnTo>
                      <a:pt x="75" y="86"/>
                    </a:lnTo>
                    <a:lnTo>
                      <a:pt x="73" y="82"/>
                    </a:lnTo>
                    <a:lnTo>
                      <a:pt x="77" y="82"/>
                    </a:lnTo>
                    <a:close/>
                    <a:moveTo>
                      <a:pt x="75" y="86"/>
                    </a:moveTo>
                    <a:lnTo>
                      <a:pt x="19" y="128"/>
                    </a:lnTo>
                    <a:lnTo>
                      <a:pt x="16" y="121"/>
                    </a:lnTo>
                    <a:lnTo>
                      <a:pt x="69" y="78"/>
                    </a:lnTo>
                    <a:lnTo>
                      <a:pt x="75" y="86"/>
                    </a:lnTo>
                    <a:close/>
                    <a:moveTo>
                      <a:pt x="14" y="125"/>
                    </a:moveTo>
                    <a:lnTo>
                      <a:pt x="14" y="123"/>
                    </a:lnTo>
                    <a:lnTo>
                      <a:pt x="16" y="121"/>
                    </a:lnTo>
                    <a:lnTo>
                      <a:pt x="18" y="125"/>
                    </a:lnTo>
                    <a:lnTo>
                      <a:pt x="14" y="125"/>
                    </a:lnTo>
                    <a:close/>
                    <a:moveTo>
                      <a:pt x="21" y="125"/>
                    </a:moveTo>
                    <a:lnTo>
                      <a:pt x="21" y="186"/>
                    </a:lnTo>
                    <a:lnTo>
                      <a:pt x="14" y="186"/>
                    </a:lnTo>
                    <a:lnTo>
                      <a:pt x="14" y="125"/>
                    </a:lnTo>
                    <a:lnTo>
                      <a:pt x="21" y="125"/>
                    </a:lnTo>
                    <a:close/>
                    <a:moveTo>
                      <a:pt x="21" y="186"/>
                    </a:moveTo>
                    <a:lnTo>
                      <a:pt x="21" y="188"/>
                    </a:lnTo>
                    <a:lnTo>
                      <a:pt x="19" y="190"/>
                    </a:lnTo>
                    <a:lnTo>
                      <a:pt x="18" y="186"/>
                    </a:lnTo>
                    <a:lnTo>
                      <a:pt x="21" y="186"/>
                    </a:lnTo>
                    <a:close/>
                    <a:moveTo>
                      <a:pt x="19" y="190"/>
                    </a:moveTo>
                    <a:lnTo>
                      <a:pt x="6" y="200"/>
                    </a:lnTo>
                    <a:lnTo>
                      <a:pt x="2" y="194"/>
                    </a:lnTo>
                    <a:lnTo>
                      <a:pt x="16" y="184"/>
                    </a:lnTo>
                    <a:lnTo>
                      <a:pt x="19" y="190"/>
                    </a:lnTo>
                    <a:close/>
                    <a:moveTo>
                      <a:pt x="6" y="200"/>
                    </a:moveTo>
                    <a:lnTo>
                      <a:pt x="0" y="205"/>
                    </a:lnTo>
                    <a:lnTo>
                      <a:pt x="0" y="198"/>
                    </a:lnTo>
                    <a:lnTo>
                      <a:pt x="4" y="198"/>
                    </a:lnTo>
                    <a:lnTo>
                      <a:pt x="6" y="2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05" name="Freeform 61"/>
              <p:cNvSpPr>
                <a:spLocks noEditPoints="1"/>
              </p:cNvSpPr>
              <p:nvPr/>
            </p:nvSpPr>
            <p:spPr bwMode="auto">
              <a:xfrm>
                <a:off x="1294" y="2237"/>
                <a:ext cx="21" cy="52"/>
              </a:xfrm>
              <a:custGeom>
                <a:avLst/>
                <a:gdLst>
                  <a:gd name="T0" fmla="*/ 19 w 21"/>
                  <a:gd name="T1" fmla="*/ 36 h 52"/>
                  <a:gd name="T2" fmla="*/ 6 w 21"/>
                  <a:gd name="T3" fmla="*/ 48 h 52"/>
                  <a:gd name="T4" fmla="*/ 2 w 21"/>
                  <a:gd name="T5" fmla="*/ 42 h 52"/>
                  <a:gd name="T6" fmla="*/ 15 w 21"/>
                  <a:gd name="T7" fmla="*/ 31 h 52"/>
                  <a:gd name="T8" fmla="*/ 19 w 21"/>
                  <a:gd name="T9" fmla="*/ 36 h 52"/>
                  <a:gd name="T10" fmla="*/ 6 w 21"/>
                  <a:gd name="T11" fmla="*/ 48 h 52"/>
                  <a:gd name="T12" fmla="*/ 0 w 21"/>
                  <a:gd name="T13" fmla="*/ 52 h 52"/>
                  <a:gd name="T14" fmla="*/ 0 w 21"/>
                  <a:gd name="T15" fmla="*/ 44 h 52"/>
                  <a:gd name="T16" fmla="*/ 4 w 21"/>
                  <a:gd name="T17" fmla="*/ 44 h 52"/>
                  <a:gd name="T18" fmla="*/ 6 w 21"/>
                  <a:gd name="T19" fmla="*/ 48 h 52"/>
                  <a:gd name="T20" fmla="*/ 0 w 21"/>
                  <a:gd name="T21" fmla="*/ 44 h 52"/>
                  <a:gd name="T22" fmla="*/ 0 w 21"/>
                  <a:gd name="T23" fmla="*/ 19 h 52"/>
                  <a:gd name="T24" fmla="*/ 8 w 21"/>
                  <a:gd name="T25" fmla="*/ 19 h 52"/>
                  <a:gd name="T26" fmla="*/ 8 w 21"/>
                  <a:gd name="T27" fmla="*/ 44 h 52"/>
                  <a:gd name="T28" fmla="*/ 0 w 21"/>
                  <a:gd name="T29" fmla="*/ 44 h 52"/>
                  <a:gd name="T30" fmla="*/ 0 w 21"/>
                  <a:gd name="T31" fmla="*/ 19 h 52"/>
                  <a:gd name="T32" fmla="*/ 0 w 21"/>
                  <a:gd name="T33" fmla="*/ 17 h 52"/>
                  <a:gd name="T34" fmla="*/ 2 w 21"/>
                  <a:gd name="T35" fmla="*/ 15 h 52"/>
                  <a:gd name="T36" fmla="*/ 4 w 21"/>
                  <a:gd name="T37" fmla="*/ 19 h 52"/>
                  <a:gd name="T38" fmla="*/ 0 w 21"/>
                  <a:gd name="T39" fmla="*/ 19 h 52"/>
                  <a:gd name="T40" fmla="*/ 2 w 21"/>
                  <a:gd name="T41" fmla="*/ 15 h 52"/>
                  <a:gd name="T42" fmla="*/ 15 w 21"/>
                  <a:gd name="T43" fmla="*/ 6 h 52"/>
                  <a:gd name="T44" fmla="*/ 19 w 21"/>
                  <a:gd name="T45" fmla="*/ 11 h 52"/>
                  <a:gd name="T46" fmla="*/ 6 w 21"/>
                  <a:gd name="T47" fmla="*/ 23 h 52"/>
                  <a:gd name="T48" fmla="*/ 2 w 21"/>
                  <a:gd name="T49" fmla="*/ 15 h 52"/>
                  <a:gd name="T50" fmla="*/ 15 w 21"/>
                  <a:gd name="T51" fmla="*/ 6 h 52"/>
                  <a:gd name="T52" fmla="*/ 21 w 21"/>
                  <a:gd name="T53" fmla="*/ 0 h 52"/>
                  <a:gd name="T54" fmla="*/ 21 w 21"/>
                  <a:gd name="T55" fmla="*/ 9 h 52"/>
                  <a:gd name="T56" fmla="*/ 17 w 21"/>
                  <a:gd name="T57" fmla="*/ 9 h 52"/>
                  <a:gd name="T58" fmla="*/ 15 w 21"/>
                  <a:gd name="T59" fmla="*/ 6 h 52"/>
                  <a:gd name="T60" fmla="*/ 21 w 21"/>
                  <a:gd name="T61" fmla="*/ 9 h 52"/>
                  <a:gd name="T62" fmla="*/ 21 w 21"/>
                  <a:gd name="T63" fmla="*/ 34 h 52"/>
                  <a:gd name="T64" fmla="*/ 14 w 21"/>
                  <a:gd name="T65" fmla="*/ 34 h 52"/>
                  <a:gd name="T66" fmla="*/ 14 w 21"/>
                  <a:gd name="T67" fmla="*/ 9 h 52"/>
                  <a:gd name="T68" fmla="*/ 21 w 21"/>
                  <a:gd name="T69" fmla="*/ 9 h 52"/>
                  <a:gd name="T70" fmla="*/ 21 w 21"/>
                  <a:gd name="T71" fmla="*/ 34 h 52"/>
                  <a:gd name="T72" fmla="*/ 21 w 21"/>
                  <a:gd name="T73" fmla="*/ 36 h 52"/>
                  <a:gd name="T74" fmla="*/ 19 w 21"/>
                  <a:gd name="T75" fmla="*/ 36 h 52"/>
                  <a:gd name="T76" fmla="*/ 17 w 21"/>
                  <a:gd name="T77" fmla="*/ 34 h 52"/>
                  <a:gd name="T78" fmla="*/ 21 w 21"/>
                  <a:gd name="T7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52">
                    <a:moveTo>
                      <a:pt x="19" y="36"/>
                    </a:moveTo>
                    <a:lnTo>
                      <a:pt x="6" y="48"/>
                    </a:lnTo>
                    <a:lnTo>
                      <a:pt x="2" y="42"/>
                    </a:lnTo>
                    <a:lnTo>
                      <a:pt x="15" y="31"/>
                    </a:lnTo>
                    <a:lnTo>
                      <a:pt x="19" y="36"/>
                    </a:lnTo>
                    <a:close/>
                    <a:moveTo>
                      <a:pt x="6" y="48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6" y="48"/>
                    </a:lnTo>
                    <a:close/>
                    <a:moveTo>
                      <a:pt x="0" y="44"/>
                    </a:moveTo>
                    <a:lnTo>
                      <a:pt x="0" y="19"/>
                    </a:lnTo>
                    <a:lnTo>
                      <a:pt x="8" y="19"/>
                    </a:lnTo>
                    <a:lnTo>
                      <a:pt x="8" y="44"/>
                    </a:lnTo>
                    <a:lnTo>
                      <a:pt x="0" y="44"/>
                    </a:lnTo>
                    <a:close/>
                    <a:moveTo>
                      <a:pt x="0" y="19"/>
                    </a:moveTo>
                    <a:lnTo>
                      <a:pt x="0" y="17"/>
                    </a:lnTo>
                    <a:lnTo>
                      <a:pt x="2" y="15"/>
                    </a:lnTo>
                    <a:lnTo>
                      <a:pt x="4" y="19"/>
                    </a:lnTo>
                    <a:lnTo>
                      <a:pt x="0" y="19"/>
                    </a:lnTo>
                    <a:close/>
                    <a:moveTo>
                      <a:pt x="2" y="15"/>
                    </a:moveTo>
                    <a:lnTo>
                      <a:pt x="15" y="6"/>
                    </a:lnTo>
                    <a:lnTo>
                      <a:pt x="19" y="11"/>
                    </a:lnTo>
                    <a:lnTo>
                      <a:pt x="6" y="23"/>
                    </a:lnTo>
                    <a:lnTo>
                      <a:pt x="2" y="15"/>
                    </a:lnTo>
                    <a:close/>
                    <a:moveTo>
                      <a:pt x="15" y="6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17" y="9"/>
                    </a:lnTo>
                    <a:lnTo>
                      <a:pt x="15" y="6"/>
                    </a:lnTo>
                    <a:close/>
                    <a:moveTo>
                      <a:pt x="21" y="9"/>
                    </a:moveTo>
                    <a:lnTo>
                      <a:pt x="21" y="34"/>
                    </a:lnTo>
                    <a:lnTo>
                      <a:pt x="14" y="34"/>
                    </a:lnTo>
                    <a:lnTo>
                      <a:pt x="14" y="9"/>
                    </a:lnTo>
                    <a:lnTo>
                      <a:pt x="21" y="9"/>
                    </a:lnTo>
                    <a:close/>
                    <a:moveTo>
                      <a:pt x="21" y="34"/>
                    </a:moveTo>
                    <a:lnTo>
                      <a:pt x="21" y="36"/>
                    </a:lnTo>
                    <a:lnTo>
                      <a:pt x="19" y="36"/>
                    </a:lnTo>
                    <a:lnTo>
                      <a:pt x="17" y="34"/>
                    </a:lnTo>
                    <a:lnTo>
                      <a:pt x="21" y="3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06" name="Freeform 62"/>
              <p:cNvSpPr>
                <a:spLocks noEditPoints="1"/>
              </p:cNvSpPr>
              <p:nvPr/>
            </p:nvSpPr>
            <p:spPr bwMode="auto">
              <a:xfrm>
                <a:off x="1323" y="2029"/>
                <a:ext cx="123" cy="194"/>
              </a:xfrm>
              <a:custGeom>
                <a:avLst/>
                <a:gdLst>
                  <a:gd name="T0" fmla="*/ 17 w 123"/>
                  <a:gd name="T1" fmla="*/ 77 h 194"/>
                  <a:gd name="T2" fmla="*/ 8 w 123"/>
                  <a:gd name="T3" fmla="*/ 94 h 194"/>
                  <a:gd name="T4" fmla="*/ 17 w 123"/>
                  <a:gd name="T5" fmla="*/ 77 h 194"/>
                  <a:gd name="T6" fmla="*/ 23 w 123"/>
                  <a:gd name="T7" fmla="*/ 79 h 194"/>
                  <a:gd name="T8" fmla="*/ 17 w 123"/>
                  <a:gd name="T9" fmla="*/ 77 h 194"/>
                  <a:gd name="T10" fmla="*/ 65 w 123"/>
                  <a:gd name="T11" fmla="*/ 164 h 194"/>
                  <a:gd name="T12" fmla="*/ 15 w 123"/>
                  <a:gd name="T13" fmla="*/ 83 h 194"/>
                  <a:gd name="T14" fmla="*/ 65 w 123"/>
                  <a:gd name="T15" fmla="*/ 166 h 194"/>
                  <a:gd name="T16" fmla="*/ 61 w 123"/>
                  <a:gd name="T17" fmla="*/ 166 h 194"/>
                  <a:gd name="T18" fmla="*/ 58 w 123"/>
                  <a:gd name="T19" fmla="*/ 164 h 194"/>
                  <a:gd name="T20" fmla="*/ 109 w 123"/>
                  <a:gd name="T21" fmla="*/ 16 h 194"/>
                  <a:gd name="T22" fmla="*/ 58 w 123"/>
                  <a:gd name="T23" fmla="*/ 164 h 194"/>
                  <a:gd name="T24" fmla="*/ 104 w 123"/>
                  <a:gd name="T25" fmla="*/ 10 h 194"/>
                  <a:gd name="T26" fmla="*/ 102 w 123"/>
                  <a:gd name="T27" fmla="*/ 14 h 194"/>
                  <a:gd name="T28" fmla="*/ 117 w 123"/>
                  <a:gd name="T29" fmla="*/ 0 h 194"/>
                  <a:gd name="T30" fmla="*/ 109 w 123"/>
                  <a:gd name="T31" fmla="*/ 18 h 194"/>
                  <a:gd name="T32" fmla="*/ 117 w 123"/>
                  <a:gd name="T33" fmla="*/ 0 h 194"/>
                  <a:gd name="T34" fmla="*/ 119 w 123"/>
                  <a:gd name="T35" fmla="*/ 4 h 194"/>
                  <a:gd name="T36" fmla="*/ 123 w 123"/>
                  <a:gd name="T37" fmla="*/ 4 h 194"/>
                  <a:gd name="T38" fmla="*/ 63 w 123"/>
                  <a:gd name="T39" fmla="*/ 179 h 194"/>
                  <a:gd name="T40" fmla="*/ 123 w 123"/>
                  <a:gd name="T41" fmla="*/ 4 h 194"/>
                  <a:gd name="T42" fmla="*/ 71 w 123"/>
                  <a:gd name="T43" fmla="*/ 185 h 194"/>
                  <a:gd name="T44" fmla="*/ 71 w 123"/>
                  <a:gd name="T45" fmla="*/ 183 h 194"/>
                  <a:gd name="T46" fmla="*/ 59 w 123"/>
                  <a:gd name="T47" fmla="*/ 192 h 194"/>
                  <a:gd name="T48" fmla="*/ 65 w 123"/>
                  <a:gd name="T49" fmla="*/ 177 h 194"/>
                  <a:gd name="T50" fmla="*/ 59 w 123"/>
                  <a:gd name="T51" fmla="*/ 192 h 194"/>
                  <a:gd name="T52" fmla="*/ 54 w 123"/>
                  <a:gd name="T53" fmla="*/ 191 h 194"/>
                  <a:gd name="T54" fmla="*/ 59 w 123"/>
                  <a:gd name="T55" fmla="*/ 192 h 194"/>
                  <a:gd name="T56" fmla="*/ 2 w 123"/>
                  <a:gd name="T57" fmla="*/ 93 h 194"/>
                  <a:gd name="T58" fmla="*/ 61 w 123"/>
                  <a:gd name="T59" fmla="*/ 187 h 194"/>
                  <a:gd name="T60" fmla="*/ 2 w 123"/>
                  <a:gd name="T61" fmla="*/ 93 h 194"/>
                  <a:gd name="T62" fmla="*/ 2 w 123"/>
                  <a:gd name="T63" fmla="*/ 89 h 194"/>
                  <a:gd name="T64" fmla="*/ 2 w 123"/>
                  <a:gd name="T65" fmla="*/ 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194">
                    <a:moveTo>
                      <a:pt x="2" y="89"/>
                    </a:moveTo>
                    <a:lnTo>
                      <a:pt x="17" y="77"/>
                    </a:lnTo>
                    <a:lnTo>
                      <a:pt x="21" y="85"/>
                    </a:lnTo>
                    <a:lnTo>
                      <a:pt x="8" y="94"/>
                    </a:lnTo>
                    <a:lnTo>
                      <a:pt x="2" y="89"/>
                    </a:lnTo>
                    <a:close/>
                    <a:moveTo>
                      <a:pt x="17" y="77"/>
                    </a:moveTo>
                    <a:lnTo>
                      <a:pt x="21" y="75"/>
                    </a:lnTo>
                    <a:lnTo>
                      <a:pt x="23" y="79"/>
                    </a:lnTo>
                    <a:lnTo>
                      <a:pt x="19" y="81"/>
                    </a:lnTo>
                    <a:lnTo>
                      <a:pt x="17" y="77"/>
                    </a:lnTo>
                    <a:close/>
                    <a:moveTo>
                      <a:pt x="23" y="79"/>
                    </a:moveTo>
                    <a:lnTo>
                      <a:pt x="65" y="164"/>
                    </a:lnTo>
                    <a:lnTo>
                      <a:pt x="59" y="168"/>
                    </a:lnTo>
                    <a:lnTo>
                      <a:pt x="15" y="83"/>
                    </a:lnTo>
                    <a:lnTo>
                      <a:pt x="23" y="79"/>
                    </a:lnTo>
                    <a:close/>
                    <a:moveTo>
                      <a:pt x="65" y="166"/>
                    </a:moveTo>
                    <a:lnTo>
                      <a:pt x="59" y="168"/>
                    </a:lnTo>
                    <a:lnTo>
                      <a:pt x="61" y="166"/>
                    </a:lnTo>
                    <a:lnTo>
                      <a:pt x="65" y="166"/>
                    </a:lnTo>
                    <a:close/>
                    <a:moveTo>
                      <a:pt x="58" y="164"/>
                    </a:moveTo>
                    <a:lnTo>
                      <a:pt x="102" y="14"/>
                    </a:lnTo>
                    <a:lnTo>
                      <a:pt x="109" y="16"/>
                    </a:lnTo>
                    <a:lnTo>
                      <a:pt x="65" y="166"/>
                    </a:lnTo>
                    <a:lnTo>
                      <a:pt x="58" y="164"/>
                    </a:lnTo>
                    <a:close/>
                    <a:moveTo>
                      <a:pt x="102" y="14"/>
                    </a:moveTo>
                    <a:lnTo>
                      <a:pt x="104" y="10"/>
                    </a:lnTo>
                    <a:lnTo>
                      <a:pt x="106" y="14"/>
                    </a:lnTo>
                    <a:lnTo>
                      <a:pt x="102" y="14"/>
                    </a:lnTo>
                    <a:close/>
                    <a:moveTo>
                      <a:pt x="104" y="10"/>
                    </a:moveTo>
                    <a:lnTo>
                      <a:pt x="117" y="0"/>
                    </a:lnTo>
                    <a:lnTo>
                      <a:pt x="123" y="6"/>
                    </a:lnTo>
                    <a:lnTo>
                      <a:pt x="109" y="18"/>
                    </a:lnTo>
                    <a:lnTo>
                      <a:pt x="104" y="10"/>
                    </a:lnTo>
                    <a:close/>
                    <a:moveTo>
                      <a:pt x="117" y="0"/>
                    </a:moveTo>
                    <a:lnTo>
                      <a:pt x="123" y="4"/>
                    </a:lnTo>
                    <a:lnTo>
                      <a:pt x="119" y="4"/>
                    </a:lnTo>
                    <a:lnTo>
                      <a:pt x="117" y="0"/>
                    </a:lnTo>
                    <a:close/>
                    <a:moveTo>
                      <a:pt x="123" y="4"/>
                    </a:moveTo>
                    <a:lnTo>
                      <a:pt x="71" y="183"/>
                    </a:lnTo>
                    <a:lnTo>
                      <a:pt x="63" y="179"/>
                    </a:lnTo>
                    <a:lnTo>
                      <a:pt x="115" y="2"/>
                    </a:lnTo>
                    <a:lnTo>
                      <a:pt x="123" y="4"/>
                    </a:lnTo>
                    <a:close/>
                    <a:moveTo>
                      <a:pt x="71" y="183"/>
                    </a:moveTo>
                    <a:lnTo>
                      <a:pt x="71" y="185"/>
                    </a:lnTo>
                    <a:lnTo>
                      <a:pt x="67" y="181"/>
                    </a:lnTo>
                    <a:lnTo>
                      <a:pt x="71" y="183"/>
                    </a:lnTo>
                    <a:close/>
                    <a:moveTo>
                      <a:pt x="71" y="185"/>
                    </a:moveTo>
                    <a:lnTo>
                      <a:pt x="59" y="192"/>
                    </a:lnTo>
                    <a:lnTo>
                      <a:pt x="56" y="187"/>
                    </a:lnTo>
                    <a:lnTo>
                      <a:pt x="65" y="177"/>
                    </a:lnTo>
                    <a:lnTo>
                      <a:pt x="71" y="185"/>
                    </a:lnTo>
                    <a:close/>
                    <a:moveTo>
                      <a:pt x="59" y="192"/>
                    </a:moveTo>
                    <a:lnTo>
                      <a:pt x="56" y="194"/>
                    </a:lnTo>
                    <a:lnTo>
                      <a:pt x="54" y="191"/>
                    </a:lnTo>
                    <a:lnTo>
                      <a:pt x="58" y="189"/>
                    </a:lnTo>
                    <a:lnTo>
                      <a:pt x="59" y="192"/>
                    </a:lnTo>
                    <a:close/>
                    <a:moveTo>
                      <a:pt x="54" y="191"/>
                    </a:moveTo>
                    <a:lnTo>
                      <a:pt x="2" y="93"/>
                    </a:lnTo>
                    <a:lnTo>
                      <a:pt x="10" y="89"/>
                    </a:lnTo>
                    <a:lnTo>
                      <a:pt x="61" y="187"/>
                    </a:lnTo>
                    <a:lnTo>
                      <a:pt x="54" y="191"/>
                    </a:lnTo>
                    <a:close/>
                    <a:moveTo>
                      <a:pt x="2" y="93"/>
                    </a:moveTo>
                    <a:lnTo>
                      <a:pt x="0" y="91"/>
                    </a:lnTo>
                    <a:lnTo>
                      <a:pt x="2" y="89"/>
                    </a:lnTo>
                    <a:lnTo>
                      <a:pt x="6" y="91"/>
                    </a:lnTo>
                    <a:lnTo>
                      <a:pt x="2" y="9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07" name="Freeform 63"/>
              <p:cNvSpPr>
                <a:spLocks noEditPoints="1"/>
              </p:cNvSpPr>
              <p:nvPr/>
            </p:nvSpPr>
            <p:spPr bwMode="auto">
              <a:xfrm>
                <a:off x="1434" y="2129"/>
                <a:ext cx="23" cy="52"/>
              </a:xfrm>
              <a:custGeom>
                <a:avLst/>
                <a:gdLst>
                  <a:gd name="T0" fmla="*/ 21 w 23"/>
                  <a:gd name="T1" fmla="*/ 37 h 52"/>
                  <a:gd name="T2" fmla="*/ 8 w 23"/>
                  <a:gd name="T3" fmla="*/ 46 h 52"/>
                  <a:gd name="T4" fmla="*/ 2 w 23"/>
                  <a:gd name="T5" fmla="*/ 41 h 52"/>
                  <a:gd name="T6" fmla="*/ 16 w 23"/>
                  <a:gd name="T7" fmla="*/ 31 h 52"/>
                  <a:gd name="T8" fmla="*/ 21 w 23"/>
                  <a:gd name="T9" fmla="*/ 37 h 52"/>
                  <a:gd name="T10" fmla="*/ 8 w 23"/>
                  <a:gd name="T11" fmla="*/ 46 h 52"/>
                  <a:gd name="T12" fmla="*/ 0 w 23"/>
                  <a:gd name="T13" fmla="*/ 52 h 52"/>
                  <a:gd name="T14" fmla="*/ 0 w 23"/>
                  <a:gd name="T15" fmla="*/ 44 h 52"/>
                  <a:gd name="T16" fmla="*/ 4 w 23"/>
                  <a:gd name="T17" fmla="*/ 44 h 52"/>
                  <a:gd name="T18" fmla="*/ 8 w 23"/>
                  <a:gd name="T19" fmla="*/ 46 h 52"/>
                  <a:gd name="T20" fmla="*/ 0 w 23"/>
                  <a:gd name="T21" fmla="*/ 44 h 52"/>
                  <a:gd name="T22" fmla="*/ 0 w 23"/>
                  <a:gd name="T23" fmla="*/ 19 h 52"/>
                  <a:gd name="T24" fmla="*/ 10 w 23"/>
                  <a:gd name="T25" fmla="*/ 19 h 52"/>
                  <a:gd name="T26" fmla="*/ 10 w 23"/>
                  <a:gd name="T27" fmla="*/ 44 h 52"/>
                  <a:gd name="T28" fmla="*/ 0 w 23"/>
                  <a:gd name="T29" fmla="*/ 44 h 52"/>
                  <a:gd name="T30" fmla="*/ 0 w 23"/>
                  <a:gd name="T31" fmla="*/ 19 h 52"/>
                  <a:gd name="T32" fmla="*/ 0 w 23"/>
                  <a:gd name="T33" fmla="*/ 18 h 52"/>
                  <a:gd name="T34" fmla="*/ 2 w 23"/>
                  <a:gd name="T35" fmla="*/ 16 h 52"/>
                  <a:gd name="T36" fmla="*/ 4 w 23"/>
                  <a:gd name="T37" fmla="*/ 19 h 52"/>
                  <a:gd name="T38" fmla="*/ 0 w 23"/>
                  <a:gd name="T39" fmla="*/ 19 h 52"/>
                  <a:gd name="T40" fmla="*/ 2 w 23"/>
                  <a:gd name="T41" fmla="*/ 16 h 52"/>
                  <a:gd name="T42" fmla="*/ 16 w 23"/>
                  <a:gd name="T43" fmla="*/ 6 h 52"/>
                  <a:gd name="T44" fmla="*/ 21 w 23"/>
                  <a:gd name="T45" fmla="*/ 12 h 52"/>
                  <a:gd name="T46" fmla="*/ 8 w 23"/>
                  <a:gd name="T47" fmla="*/ 21 h 52"/>
                  <a:gd name="T48" fmla="*/ 2 w 23"/>
                  <a:gd name="T49" fmla="*/ 16 h 52"/>
                  <a:gd name="T50" fmla="*/ 16 w 23"/>
                  <a:gd name="T51" fmla="*/ 6 h 52"/>
                  <a:gd name="T52" fmla="*/ 23 w 23"/>
                  <a:gd name="T53" fmla="*/ 0 h 52"/>
                  <a:gd name="T54" fmla="*/ 23 w 23"/>
                  <a:gd name="T55" fmla="*/ 8 h 52"/>
                  <a:gd name="T56" fmla="*/ 20 w 23"/>
                  <a:gd name="T57" fmla="*/ 8 h 52"/>
                  <a:gd name="T58" fmla="*/ 16 w 23"/>
                  <a:gd name="T59" fmla="*/ 6 h 52"/>
                  <a:gd name="T60" fmla="*/ 23 w 23"/>
                  <a:gd name="T61" fmla="*/ 8 h 52"/>
                  <a:gd name="T62" fmla="*/ 23 w 23"/>
                  <a:gd name="T63" fmla="*/ 33 h 52"/>
                  <a:gd name="T64" fmla="*/ 14 w 23"/>
                  <a:gd name="T65" fmla="*/ 33 h 52"/>
                  <a:gd name="T66" fmla="*/ 14 w 23"/>
                  <a:gd name="T67" fmla="*/ 8 h 52"/>
                  <a:gd name="T68" fmla="*/ 23 w 23"/>
                  <a:gd name="T69" fmla="*/ 8 h 52"/>
                  <a:gd name="T70" fmla="*/ 23 w 23"/>
                  <a:gd name="T71" fmla="*/ 33 h 52"/>
                  <a:gd name="T72" fmla="*/ 23 w 23"/>
                  <a:gd name="T73" fmla="*/ 35 h 52"/>
                  <a:gd name="T74" fmla="*/ 21 w 23"/>
                  <a:gd name="T75" fmla="*/ 37 h 52"/>
                  <a:gd name="T76" fmla="*/ 20 w 23"/>
                  <a:gd name="T77" fmla="*/ 33 h 52"/>
                  <a:gd name="T78" fmla="*/ 23 w 23"/>
                  <a:gd name="T79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" h="52">
                    <a:moveTo>
                      <a:pt x="21" y="37"/>
                    </a:moveTo>
                    <a:lnTo>
                      <a:pt x="8" y="46"/>
                    </a:lnTo>
                    <a:lnTo>
                      <a:pt x="2" y="41"/>
                    </a:lnTo>
                    <a:lnTo>
                      <a:pt x="16" y="31"/>
                    </a:lnTo>
                    <a:lnTo>
                      <a:pt x="21" y="37"/>
                    </a:lnTo>
                    <a:close/>
                    <a:moveTo>
                      <a:pt x="8" y="46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8" y="46"/>
                    </a:lnTo>
                    <a:close/>
                    <a:moveTo>
                      <a:pt x="0" y="44"/>
                    </a:moveTo>
                    <a:lnTo>
                      <a:pt x="0" y="19"/>
                    </a:lnTo>
                    <a:lnTo>
                      <a:pt x="10" y="19"/>
                    </a:lnTo>
                    <a:lnTo>
                      <a:pt x="10" y="44"/>
                    </a:lnTo>
                    <a:lnTo>
                      <a:pt x="0" y="44"/>
                    </a:lnTo>
                    <a:close/>
                    <a:moveTo>
                      <a:pt x="0" y="19"/>
                    </a:moveTo>
                    <a:lnTo>
                      <a:pt x="0" y="18"/>
                    </a:lnTo>
                    <a:lnTo>
                      <a:pt x="2" y="16"/>
                    </a:lnTo>
                    <a:lnTo>
                      <a:pt x="4" y="19"/>
                    </a:lnTo>
                    <a:lnTo>
                      <a:pt x="0" y="19"/>
                    </a:lnTo>
                    <a:close/>
                    <a:moveTo>
                      <a:pt x="2" y="16"/>
                    </a:moveTo>
                    <a:lnTo>
                      <a:pt x="16" y="6"/>
                    </a:lnTo>
                    <a:lnTo>
                      <a:pt x="21" y="12"/>
                    </a:lnTo>
                    <a:lnTo>
                      <a:pt x="8" y="21"/>
                    </a:lnTo>
                    <a:lnTo>
                      <a:pt x="2" y="16"/>
                    </a:lnTo>
                    <a:close/>
                    <a:moveTo>
                      <a:pt x="16" y="6"/>
                    </a:moveTo>
                    <a:lnTo>
                      <a:pt x="23" y="0"/>
                    </a:lnTo>
                    <a:lnTo>
                      <a:pt x="23" y="8"/>
                    </a:lnTo>
                    <a:lnTo>
                      <a:pt x="20" y="8"/>
                    </a:lnTo>
                    <a:lnTo>
                      <a:pt x="16" y="6"/>
                    </a:lnTo>
                    <a:close/>
                    <a:moveTo>
                      <a:pt x="23" y="8"/>
                    </a:moveTo>
                    <a:lnTo>
                      <a:pt x="23" y="33"/>
                    </a:lnTo>
                    <a:lnTo>
                      <a:pt x="14" y="33"/>
                    </a:lnTo>
                    <a:lnTo>
                      <a:pt x="14" y="8"/>
                    </a:lnTo>
                    <a:lnTo>
                      <a:pt x="23" y="8"/>
                    </a:lnTo>
                    <a:close/>
                    <a:moveTo>
                      <a:pt x="23" y="33"/>
                    </a:moveTo>
                    <a:lnTo>
                      <a:pt x="23" y="35"/>
                    </a:lnTo>
                    <a:lnTo>
                      <a:pt x="21" y="37"/>
                    </a:lnTo>
                    <a:lnTo>
                      <a:pt x="20" y="33"/>
                    </a:lnTo>
                    <a:lnTo>
                      <a:pt x="23" y="3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69408" name="Group 64"/>
            <p:cNvGrpSpPr>
              <a:grpSpLocks/>
            </p:cNvGrpSpPr>
            <p:nvPr/>
          </p:nvGrpSpPr>
          <p:grpSpPr bwMode="auto">
            <a:xfrm>
              <a:off x="4752" y="432"/>
              <a:ext cx="337" cy="380"/>
              <a:chOff x="1571" y="1701"/>
              <a:chExt cx="380" cy="428"/>
            </a:xfrm>
          </p:grpSpPr>
          <p:sp>
            <p:nvSpPr>
              <p:cNvPr id="569409" name="Freeform 65"/>
              <p:cNvSpPr>
                <a:spLocks/>
              </p:cNvSpPr>
              <p:nvPr/>
            </p:nvSpPr>
            <p:spPr bwMode="auto">
              <a:xfrm>
                <a:off x="1575" y="1974"/>
                <a:ext cx="61" cy="148"/>
              </a:xfrm>
              <a:custGeom>
                <a:avLst/>
                <a:gdLst>
                  <a:gd name="T0" fmla="*/ 61 w 61"/>
                  <a:gd name="T1" fmla="*/ 100 h 148"/>
                  <a:gd name="T2" fmla="*/ 0 w 61"/>
                  <a:gd name="T3" fmla="*/ 148 h 148"/>
                  <a:gd name="T4" fmla="*/ 0 w 61"/>
                  <a:gd name="T5" fmla="*/ 9 h 148"/>
                  <a:gd name="T6" fmla="*/ 13 w 61"/>
                  <a:gd name="T7" fmla="*/ 0 h 148"/>
                  <a:gd name="T8" fmla="*/ 13 w 61"/>
                  <a:gd name="T9" fmla="*/ 125 h 148"/>
                  <a:gd name="T10" fmla="*/ 61 w 61"/>
                  <a:gd name="T11" fmla="*/ 86 h 148"/>
                  <a:gd name="T12" fmla="*/ 61 w 61"/>
                  <a:gd name="T13" fmla="*/ 10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48">
                    <a:moveTo>
                      <a:pt x="61" y="100"/>
                    </a:moveTo>
                    <a:lnTo>
                      <a:pt x="0" y="148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125"/>
                    </a:lnTo>
                    <a:lnTo>
                      <a:pt x="61" y="86"/>
                    </a:lnTo>
                    <a:lnTo>
                      <a:pt x="61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10" name="Freeform 66"/>
              <p:cNvSpPr>
                <a:spLocks/>
              </p:cNvSpPr>
              <p:nvPr/>
            </p:nvSpPr>
            <p:spPr bwMode="auto">
              <a:xfrm>
                <a:off x="1655" y="2024"/>
                <a:ext cx="14" cy="36"/>
              </a:xfrm>
              <a:custGeom>
                <a:avLst/>
                <a:gdLst>
                  <a:gd name="T0" fmla="*/ 14 w 14"/>
                  <a:gd name="T1" fmla="*/ 25 h 36"/>
                  <a:gd name="T2" fmla="*/ 0 w 14"/>
                  <a:gd name="T3" fmla="*/ 36 h 36"/>
                  <a:gd name="T4" fmla="*/ 0 w 14"/>
                  <a:gd name="T5" fmla="*/ 11 h 36"/>
                  <a:gd name="T6" fmla="*/ 14 w 14"/>
                  <a:gd name="T7" fmla="*/ 0 h 36"/>
                  <a:gd name="T8" fmla="*/ 14 w 14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6">
                    <a:moveTo>
                      <a:pt x="14" y="25"/>
                    </a:moveTo>
                    <a:lnTo>
                      <a:pt x="0" y="36"/>
                    </a:lnTo>
                    <a:lnTo>
                      <a:pt x="0" y="11"/>
                    </a:lnTo>
                    <a:lnTo>
                      <a:pt x="14" y="0"/>
                    </a:lnTo>
                    <a:lnTo>
                      <a:pt x="14" y="2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11" name="Freeform 67"/>
              <p:cNvSpPr>
                <a:spLocks/>
              </p:cNvSpPr>
              <p:nvPr/>
            </p:nvSpPr>
            <p:spPr bwMode="auto">
              <a:xfrm>
                <a:off x="1694" y="1849"/>
                <a:ext cx="78" cy="163"/>
              </a:xfrm>
              <a:custGeom>
                <a:avLst/>
                <a:gdLst>
                  <a:gd name="T0" fmla="*/ 13 w 78"/>
                  <a:gd name="T1" fmla="*/ 130 h 163"/>
                  <a:gd name="T2" fmla="*/ 15 w 78"/>
                  <a:gd name="T3" fmla="*/ 140 h 163"/>
                  <a:gd name="T4" fmla="*/ 21 w 78"/>
                  <a:gd name="T5" fmla="*/ 146 h 163"/>
                  <a:gd name="T6" fmla="*/ 28 w 78"/>
                  <a:gd name="T7" fmla="*/ 146 h 163"/>
                  <a:gd name="T8" fmla="*/ 38 w 78"/>
                  <a:gd name="T9" fmla="*/ 140 h 163"/>
                  <a:gd name="T10" fmla="*/ 57 w 78"/>
                  <a:gd name="T11" fmla="*/ 117 h 163"/>
                  <a:gd name="T12" fmla="*/ 65 w 78"/>
                  <a:gd name="T13" fmla="*/ 92 h 163"/>
                  <a:gd name="T14" fmla="*/ 63 w 78"/>
                  <a:gd name="T15" fmla="*/ 84 h 163"/>
                  <a:gd name="T16" fmla="*/ 57 w 78"/>
                  <a:gd name="T17" fmla="*/ 80 h 163"/>
                  <a:gd name="T18" fmla="*/ 36 w 78"/>
                  <a:gd name="T19" fmla="*/ 86 h 163"/>
                  <a:gd name="T20" fmla="*/ 32 w 78"/>
                  <a:gd name="T21" fmla="*/ 86 h 163"/>
                  <a:gd name="T22" fmla="*/ 19 w 78"/>
                  <a:gd name="T23" fmla="*/ 90 h 163"/>
                  <a:gd name="T24" fmla="*/ 11 w 78"/>
                  <a:gd name="T25" fmla="*/ 90 h 163"/>
                  <a:gd name="T26" fmla="*/ 5 w 78"/>
                  <a:gd name="T27" fmla="*/ 84 h 163"/>
                  <a:gd name="T28" fmla="*/ 3 w 78"/>
                  <a:gd name="T29" fmla="*/ 75 h 163"/>
                  <a:gd name="T30" fmla="*/ 7 w 78"/>
                  <a:gd name="T31" fmla="*/ 57 h 163"/>
                  <a:gd name="T32" fmla="*/ 15 w 78"/>
                  <a:gd name="T33" fmla="*/ 40 h 163"/>
                  <a:gd name="T34" fmla="*/ 26 w 78"/>
                  <a:gd name="T35" fmla="*/ 23 h 163"/>
                  <a:gd name="T36" fmla="*/ 40 w 78"/>
                  <a:gd name="T37" fmla="*/ 9 h 163"/>
                  <a:gd name="T38" fmla="*/ 55 w 78"/>
                  <a:gd name="T39" fmla="*/ 0 h 163"/>
                  <a:gd name="T40" fmla="*/ 65 w 78"/>
                  <a:gd name="T41" fmla="*/ 0 h 163"/>
                  <a:gd name="T42" fmla="*/ 73 w 78"/>
                  <a:gd name="T43" fmla="*/ 5 h 163"/>
                  <a:gd name="T44" fmla="*/ 76 w 78"/>
                  <a:gd name="T45" fmla="*/ 19 h 163"/>
                  <a:gd name="T46" fmla="*/ 61 w 78"/>
                  <a:gd name="T47" fmla="*/ 25 h 163"/>
                  <a:gd name="T48" fmla="*/ 59 w 78"/>
                  <a:gd name="T49" fmla="*/ 17 h 163"/>
                  <a:gd name="T50" fmla="*/ 50 w 78"/>
                  <a:gd name="T51" fmla="*/ 17 h 163"/>
                  <a:gd name="T52" fmla="*/ 32 w 78"/>
                  <a:gd name="T53" fmla="*/ 30 h 163"/>
                  <a:gd name="T54" fmla="*/ 19 w 78"/>
                  <a:gd name="T55" fmla="*/ 53 h 163"/>
                  <a:gd name="T56" fmla="*/ 19 w 78"/>
                  <a:gd name="T57" fmla="*/ 69 h 163"/>
                  <a:gd name="T58" fmla="*/ 23 w 78"/>
                  <a:gd name="T59" fmla="*/ 73 h 163"/>
                  <a:gd name="T60" fmla="*/ 32 w 78"/>
                  <a:gd name="T61" fmla="*/ 73 h 163"/>
                  <a:gd name="T62" fmla="*/ 50 w 78"/>
                  <a:gd name="T63" fmla="*/ 65 h 163"/>
                  <a:gd name="T64" fmla="*/ 59 w 78"/>
                  <a:gd name="T65" fmla="*/ 61 h 163"/>
                  <a:gd name="T66" fmla="*/ 69 w 78"/>
                  <a:gd name="T67" fmla="*/ 61 h 163"/>
                  <a:gd name="T68" fmla="*/ 74 w 78"/>
                  <a:gd name="T69" fmla="*/ 65 h 163"/>
                  <a:gd name="T70" fmla="*/ 78 w 78"/>
                  <a:gd name="T71" fmla="*/ 73 h 163"/>
                  <a:gd name="T72" fmla="*/ 78 w 78"/>
                  <a:gd name="T73" fmla="*/ 88 h 163"/>
                  <a:gd name="T74" fmla="*/ 73 w 78"/>
                  <a:gd name="T75" fmla="*/ 109 h 163"/>
                  <a:gd name="T76" fmla="*/ 61 w 78"/>
                  <a:gd name="T77" fmla="*/ 128 h 163"/>
                  <a:gd name="T78" fmla="*/ 48 w 78"/>
                  <a:gd name="T79" fmla="*/ 146 h 163"/>
                  <a:gd name="T80" fmla="*/ 30 w 78"/>
                  <a:gd name="T81" fmla="*/ 159 h 163"/>
                  <a:gd name="T82" fmla="*/ 17 w 78"/>
                  <a:gd name="T83" fmla="*/ 163 h 163"/>
                  <a:gd name="T84" fmla="*/ 7 w 78"/>
                  <a:gd name="T85" fmla="*/ 161 h 163"/>
                  <a:gd name="T86" fmla="*/ 2 w 78"/>
                  <a:gd name="T87" fmla="*/ 15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" h="163">
                    <a:moveTo>
                      <a:pt x="0" y="140"/>
                    </a:moveTo>
                    <a:lnTo>
                      <a:pt x="13" y="130"/>
                    </a:lnTo>
                    <a:lnTo>
                      <a:pt x="15" y="136"/>
                    </a:lnTo>
                    <a:lnTo>
                      <a:pt x="15" y="140"/>
                    </a:lnTo>
                    <a:lnTo>
                      <a:pt x="17" y="144"/>
                    </a:lnTo>
                    <a:lnTo>
                      <a:pt x="21" y="146"/>
                    </a:lnTo>
                    <a:lnTo>
                      <a:pt x="25" y="146"/>
                    </a:lnTo>
                    <a:lnTo>
                      <a:pt x="28" y="146"/>
                    </a:lnTo>
                    <a:lnTo>
                      <a:pt x="34" y="144"/>
                    </a:lnTo>
                    <a:lnTo>
                      <a:pt x="38" y="140"/>
                    </a:lnTo>
                    <a:lnTo>
                      <a:pt x="50" y="128"/>
                    </a:lnTo>
                    <a:lnTo>
                      <a:pt x="57" y="117"/>
                    </a:lnTo>
                    <a:lnTo>
                      <a:pt x="63" y="103"/>
                    </a:lnTo>
                    <a:lnTo>
                      <a:pt x="65" y="92"/>
                    </a:lnTo>
                    <a:lnTo>
                      <a:pt x="65" y="88"/>
                    </a:lnTo>
                    <a:lnTo>
                      <a:pt x="63" y="84"/>
                    </a:lnTo>
                    <a:lnTo>
                      <a:pt x="61" y="82"/>
                    </a:lnTo>
                    <a:lnTo>
                      <a:pt x="57" y="80"/>
                    </a:lnTo>
                    <a:lnTo>
                      <a:pt x="48" y="80"/>
                    </a:lnTo>
                    <a:lnTo>
                      <a:pt x="36" y="86"/>
                    </a:lnTo>
                    <a:lnTo>
                      <a:pt x="34" y="86"/>
                    </a:lnTo>
                    <a:lnTo>
                      <a:pt x="32" y="86"/>
                    </a:lnTo>
                    <a:lnTo>
                      <a:pt x="25" y="90"/>
                    </a:lnTo>
                    <a:lnTo>
                      <a:pt x="19" y="90"/>
                    </a:lnTo>
                    <a:lnTo>
                      <a:pt x="15" y="92"/>
                    </a:lnTo>
                    <a:lnTo>
                      <a:pt x="11" y="90"/>
                    </a:lnTo>
                    <a:lnTo>
                      <a:pt x="7" y="88"/>
                    </a:lnTo>
                    <a:lnTo>
                      <a:pt x="5" y="84"/>
                    </a:lnTo>
                    <a:lnTo>
                      <a:pt x="3" y="80"/>
                    </a:lnTo>
                    <a:lnTo>
                      <a:pt x="3" y="75"/>
                    </a:lnTo>
                    <a:lnTo>
                      <a:pt x="5" y="67"/>
                    </a:lnTo>
                    <a:lnTo>
                      <a:pt x="7" y="57"/>
                    </a:lnTo>
                    <a:lnTo>
                      <a:pt x="9" y="50"/>
                    </a:lnTo>
                    <a:lnTo>
                      <a:pt x="15" y="40"/>
                    </a:lnTo>
                    <a:lnTo>
                      <a:pt x="19" y="30"/>
                    </a:lnTo>
                    <a:lnTo>
                      <a:pt x="26" y="23"/>
                    </a:lnTo>
                    <a:lnTo>
                      <a:pt x="32" y="15"/>
                    </a:lnTo>
                    <a:lnTo>
                      <a:pt x="40" y="9"/>
                    </a:lnTo>
                    <a:lnTo>
                      <a:pt x="48" y="4"/>
                    </a:lnTo>
                    <a:lnTo>
                      <a:pt x="55" y="0"/>
                    </a:lnTo>
                    <a:lnTo>
                      <a:pt x="61" y="0"/>
                    </a:lnTo>
                    <a:lnTo>
                      <a:pt x="65" y="0"/>
                    </a:lnTo>
                    <a:lnTo>
                      <a:pt x="69" y="2"/>
                    </a:lnTo>
                    <a:lnTo>
                      <a:pt x="73" y="5"/>
                    </a:lnTo>
                    <a:lnTo>
                      <a:pt x="74" y="11"/>
                    </a:lnTo>
                    <a:lnTo>
                      <a:pt x="76" y="19"/>
                    </a:lnTo>
                    <a:lnTo>
                      <a:pt x="63" y="28"/>
                    </a:lnTo>
                    <a:lnTo>
                      <a:pt x="61" y="25"/>
                    </a:lnTo>
                    <a:lnTo>
                      <a:pt x="61" y="21"/>
                    </a:lnTo>
                    <a:lnTo>
                      <a:pt x="59" y="17"/>
                    </a:lnTo>
                    <a:lnTo>
                      <a:pt x="55" y="17"/>
                    </a:lnTo>
                    <a:lnTo>
                      <a:pt x="50" y="17"/>
                    </a:lnTo>
                    <a:lnTo>
                      <a:pt x="40" y="23"/>
                    </a:lnTo>
                    <a:lnTo>
                      <a:pt x="32" y="30"/>
                    </a:lnTo>
                    <a:lnTo>
                      <a:pt x="25" y="42"/>
                    </a:lnTo>
                    <a:lnTo>
                      <a:pt x="19" y="53"/>
                    </a:lnTo>
                    <a:lnTo>
                      <a:pt x="17" y="63"/>
                    </a:lnTo>
                    <a:lnTo>
                      <a:pt x="19" y="69"/>
                    </a:lnTo>
                    <a:lnTo>
                      <a:pt x="19" y="71"/>
                    </a:lnTo>
                    <a:lnTo>
                      <a:pt x="23" y="73"/>
                    </a:lnTo>
                    <a:lnTo>
                      <a:pt x="26" y="73"/>
                    </a:lnTo>
                    <a:lnTo>
                      <a:pt x="32" y="73"/>
                    </a:lnTo>
                    <a:lnTo>
                      <a:pt x="42" y="67"/>
                    </a:lnTo>
                    <a:lnTo>
                      <a:pt x="50" y="65"/>
                    </a:lnTo>
                    <a:lnTo>
                      <a:pt x="53" y="63"/>
                    </a:lnTo>
                    <a:lnTo>
                      <a:pt x="59" y="61"/>
                    </a:lnTo>
                    <a:lnTo>
                      <a:pt x="65" y="61"/>
                    </a:lnTo>
                    <a:lnTo>
                      <a:pt x="69" y="61"/>
                    </a:lnTo>
                    <a:lnTo>
                      <a:pt x="73" y="61"/>
                    </a:lnTo>
                    <a:lnTo>
                      <a:pt x="74" y="65"/>
                    </a:lnTo>
                    <a:lnTo>
                      <a:pt x="76" y="67"/>
                    </a:lnTo>
                    <a:lnTo>
                      <a:pt x="78" y="73"/>
                    </a:lnTo>
                    <a:lnTo>
                      <a:pt x="78" y="78"/>
                    </a:lnTo>
                    <a:lnTo>
                      <a:pt x="78" y="88"/>
                    </a:lnTo>
                    <a:lnTo>
                      <a:pt x="76" y="98"/>
                    </a:lnTo>
                    <a:lnTo>
                      <a:pt x="73" y="109"/>
                    </a:lnTo>
                    <a:lnTo>
                      <a:pt x="67" y="119"/>
                    </a:lnTo>
                    <a:lnTo>
                      <a:pt x="61" y="128"/>
                    </a:lnTo>
                    <a:lnTo>
                      <a:pt x="55" y="138"/>
                    </a:lnTo>
                    <a:lnTo>
                      <a:pt x="48" y="146"/>
                    </a:lnTo>
                    <a:lnTo>
                      <a:pt x="38" y="153"/>
                    </a:lnTo>
                    <a:lnTo>
                      <a:pt x="30" y="159"/>
                    </a:lnTo>
                    <a:lnTo>
                      <a:pt x="23" y="163"/>
                    </a:lnTo>
                    <a:lnTo>
                      <a:pt x="17" y="163"/>
                    </a:lnTo>
                    <a:lnTo>
                      <a:pt x="11" y="163"/>
                    </a:lnTo>
                    <a:lnTo>
                      <a:pt x="7" y="161"/>
                    </a:lnTo>
                    <a:lnTo>
                      <a:pt x="3" y="155"/>
                    </a:lnTo>
                    <a:lnTo>
                      <a:pt x="2" y="15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12" name="Freeform 68"/>
              <p:cNvSpPr>
                <a:spLocks/>
              </p:cNvSpPr>
              <p:nvPr/>
            </p:nvSpPr>
            <p:spPr bwMode="auto">
              <a:xfrm>
                <a:off x="1822" y="1705"/>
                <a:ext cx="115" cy="186"/>
              </a:xfrm>
              <a:custGeom>
                <a:avLst/>
                <a:gdLst>
                  <a:gd name="T0" fmla="*/ 0 w 115"/>
                  <a:gd name="T1" fmla="*/ 88 h 186"/>
                  <a:gd name="T2" fmla="*/ 14 w 115"/>
                  <a:gd name="T3" fmla="*/ 76 h 186"/>
                  <a:gd name="T4" fmla="*/ 58 w 115"/>
                  <a:gd name="T5" fmla="*/ 161 h 186"/>
                  <a:gd name="T6" fmla="*/ 102 w 115"/>
                  <a:gd name="T7" fmla="*/ 11 h 186"/>
                  <a:gd name="T8" fmla="*/ 115 w 115"/>
                  <a:gd name="T9" fmla="*/ 0 h 186"/>
                  <a:gd name="T10" fmla="*/ 64 w 115"/>
                  <a:gd name="T11" fmla="*/ 176 h 186"/>
                  <a:gd name="T12" fmla="*/ 52 w 115"/>
                  <a:gd name="T13" fmla="*/ 186 h 186"/>
                  <a:gd name="T14" fmla="*/ 0 w 115"/>
                  <a:gd name="T15" fmla="*/ 8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86">
                    <a:moveTo>
                      <a:pt x="0" y="88"/>
                    </a:moveTo>
                    <a:lnTo>
                      <a:pt x="14" y="76"/>
                    </a:lnTo>
                    <a:lnTo>
                      <a:pt x="58" y="161"/>
                    </a:lnTo>
                    <a:lnTo>
                      <a:pt x="102" y="11"/>
                    </a:lnTo>
                    <a:lnTo>
                      <a:pt x="115" y="0"/>
                    </a:lnTo>
                    <a:lnTo>
                      <a:pt x="64" y="176"/>
                    </a:lnTo>
                    <a:lnTo>
                      <a:pt x="52" y="186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13" name="Freeform 69"/>
              <p:cNvSpPr>
                <a:spLocks/>
              </p:cNvSpPr>
              <p:nvPr/>
            </p:nvSpPr>
            <p:spPr bwMode="auto">
              <a:xfrm>
                <a:off x="1934" y="1810"/>
                <a:ext cx="13" cy="35"/>
              </a:xfrm>
              <a:custGeom>
                <a:avLst/>
                <a:gdLst>
                  <a:gd name="T0" fmla="*/ 13 w 13"/>
                  <a:gd name="T1" fmla="*/ 25 h 35"/>
                  <a:gd name="T2" fmla="*/ 0 w 13"/>
                  <a:gd name="T3" fmla="*/ 35 h 35"/>
                  <a:gd name="T4" fmla="*/ 0 w 13"/>
                  <a:gd name="T5" fmla="*/ 10 h 35"/>
                  <a:gd name="T6" fmla="*/ 13 w 13"/>
                  <a:gd name="T7" fmla="*/ 0 h 35"/>
                  <a:gd name="T8" fmla="*/ 13 w 13"/>
                  <a:gd name="T9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5">
                    <a:moveTo>
                      <a:pt x="13" y="25"/>
                    </a:moveTo>
                    <a:lnTo>
                      <a:pt x="0" y="35"/>
                    </a:lnTo>
                    <a:lnTo>
                      <a:pt x="0" y="10"/>
                    </a:lnTo>
                    <a:lnTo>
                      <a:pt x="13" y="0"/>
                    </a:lnTo>
                    <a:lnTo>
                      <a:pt x="13" y="2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14" name="Freeform 70"/>
              <p:cNvSpPr>
                <a:spLocks noEditPoints="1"/>
              </p:cNvSpPr>
              <p:nvPr/>
            </p:nvSpPr>
            <p:spPr bwMode="auto">
              <a:xfrm>
                <a:off x="1571" y="1966"/>
                <a:ext cx="69" cy="163"/>
              </a:xfrm>
              <a:custGeom>
                <a:avLst/>
                <a:gdLst>
                  <a:gd name="T0" fmla="*/ 67 w 69"/>
                  <a:gd name="T1" fmla="*/ 111 h 163"/>
                  <a:gd name="T2" fmla="*/ 5 w 69"/>
                  <a:gd name="T3" fmla="*/ 159 h 163"/>
                  <a:gd name="T4" fmla="*/ 2 w 69"/>
                  <a:gd name="T5" fmla="*/ 152 h 163"/>
                  <a:gd name="T6" fmla="*/ 63 w 69"/>
                  <a:gd name="T7" fmla="*/ 106 h 163"/>
                  <a:gd name="T8" fmla="*/ 67 w 69"/>
                  <a:gd name="T9" fmla="*/ 111 h 163"/>
                  <a:gd name="T10" fmla="*/ 5 w 69"/>
                  <a:gd name="T11" fmla="*/ 159 h 163"/>
                  <a:gd name="T12" fmla="*/ 0 w 69"/>
                  <a:gd name="T13" fmla="*/ 163 h 163"/>
                  <a:gd name="T14" fmla="*/ 0 w 69"/>
                  <a:gd name="T15" fmla="*/ 156 h 163"/>
                  <a:gd name="T16" fmla="*/ 4 w 69"/>
                  <a:gd name="T17" fmla="*/ 156 h 163"/>
                  <a:gd name="T18" fmla="*/ 5 w 69"/>
                  <a:gd name="T19" fmla="*/ 159 h 163"/>
                  <a:gd name="T20" fmla="*/ 0 w 69"/>
                  <a:gd name="T21" fmla="*/ 156 h 163"/>
                  <a:gd name="T22" fmla="*/ 0 w 69"/>
                  <a:gd name="T23" fmla="*/ 17 h 163"/>
                  <a:gd name="T24" fmla="*/ 7 w 69"/>
                  <a:gd name="T25" fmla="*/ 17 h 163"/>
                  <a:gd name="T26" fmla="*/ 7 w 69"/>
                  <a:gd name="T27" fmla="*/ 156 h 163"/>
                  <a:gd name="T28" fmla="*/ 0 w 69"/>
                  <a:gd name="T29" fmla="*/ 156 h 163"/>
                  <a:gd name="T30" fmla="*/ 0 w 69"/>
                  <a:gd name="T31" fmla="*/ 17 h 163"/>
                  <a:gd name="T32" fmla="*/ 0 w 69"/>
                  <a:gd name="T33" fmla="*/ 15 h 163"/>
                  <a:gd name="T34" fmla="*/ 2 w 69"/>
                  <a:gd name="T35" fmla="*/ 15 h 163"/>
                  <a:gd name="T36" fmla="*/ 4 w 69"/>
                  <a:gd name="T37" fmla="*/ 17 h 163"/>
                  <a:gd name="T38" fmla="*/ 0 w 69"/>
                  <a:gd name="T39" fmla="*/ 17 h 163"/>
                  <a:gd name="T40" fmla="*/ 2 w 69"/>
                  <a:gd name="T41" fmla="*/ 15 h 163"/>
                  <a:gd name="T42" fmla="*/ 15 w 69"/>
                  <a:gd name="T43" fmla="*/ 4 h 163"/>
                  <a:gd name="T44" fmla="*/ 19 w 69"/>
                  <a:gd name="T45" fmla="*/ 11 h 163"/>
                  <a:gd name="T46" fmla="*/ 5 w 69"/>
                  <a:gd name="T47" fmla="*/ 21 h 163"/>
                  <a:gd name="T48" fmla="*/ 2 w 69"/>
                  <a:gd name="T49" fmla="*/ 15 h 163"/>
                  <a:gd name="T50" fmla="*/ 15 w 69"/>
                  <a:gd name="T51" fmla="*/ 4 h 163"/>
                  <a:gd name="T52" fmla="*/ 21 w 69"/>
                  <a:gd name="T53" fmla="*/ 0 h 163"/>
                  <a:gd name="T54" fmla="*/ 21 w 69"/>
                  <a:gd name="T55" fmla="*/ 8 h 163"/>
                  <a:gd name="T56" fmla="*/ 17 w 69"/>
                  <a:gd name="T57" fmla="*/ 8 h 163"/>
                  <a:gd name="T58" fmla="*/ 15 w 69"/>
                  <a:gd name="T59" fmla="*/ 4 h 163"/>
                  <a:gd name="T60" fmla="*/ 21 w 69"/>
                  <a:gd name="T61" fmla="*/ 8 h 163"/>
                  <a:gd name="T62" fmla="*/ 21 w 69"/>
                  <a:gd name="T63" fmla="*/ 133 h 163"/>
                  <a:gd name="T64" fmla="*/ 13 w 69"/>
                  <a:gd name="T65" fmla="*/ 133 h 163"/>
                  <a:gd name="T66" fmla="*/ 13 w 69"/>
                  <a:gd name="T67" fmla="*/ 8 h 163"/>
                  <a:gd name="T68" fmla="*/ 21 w 69"/>
                  <a:gd name="T69" fmla="*/ 8 h 163"/>
                  <a:gd name="T70" fmla="*/ 19 w 69"/>
                  <a:gd name="T71" fmla="*/ 134 h 163"/>
                  <a:gd name="T72" fmla="*/ 13 w 69"/>
                  <a:gd name="T73" fmla="*/ 140 h 163"/>
                  <a:gd name="T74" fmla="*/ 13 w 69"/>
                  <a:gd name="T75" fmla="*/ 133 h 163"/>
                  <a:gd name="T76" fmla="*/ 17 w 69"/>
                  <a:gd name="T77" fmla="*/ 133 h 163"/>
                  <a:gd name="T78" fmla="*/ 19 w 69"/>
                  <a:gd name="T79" fmla="*/ 134 h 163"/>
                  <a:gd name="T80" fmla="*/ 15 w 69"/>
                  <a:gd name="T81" fmla="*/ 129 h 163"/>
                  <a:gd name="T82" fmla="*/ 63 w 69"/>
                  <a:gd name="T83" fmla="*/ 92 h 163"/>
                  <a:gd name="T84" fmla="*/ 67 w 69"/>
                  <a:gd name="T85" fmla="*/ 98 h 163"/>
                  <a:gd name="T86" fmla="*/ 19 w 69"/>
                  <a:gd name="T87" fmla="*/ 134 h 163"/>
                  <a:gd name="T88" fmla="*/ 15 w 69"/>
                  <a:gd name="T89" fmla="*/ 129 h 163"/>
                  <a:gd name="T90" fmla="*/ 63 w 69"/>
                  <a:gd name="T91" fmla="*/ 92 h 163"/>
                  <a:gd name="T92" fmla="*/ 69 w 69"/>
                  <a:gd name="T93" fmla="*/ 86 h 163"/>
                  <a:gd name="T94" fmla="*/ 69 w 69"/>
                  <a:gd name="T95" fmla="*/ 94 h 163"/>
                  <a:gd name="T96" fmla="*/ 65 w 69"/>
                  <a:gd name="T97" fmla="*/ 94 h 163"/>
                  <a:gd name="T98" fmla="*/ 63 w 69"/>
                  <a:gd name="T99" fmla="*/ 92 h 163"/>
                  <a:gd name="T100" fmla="*/ 69 w 69"/>
                  <a:gd name="T101" fmla="*/ 94 h 163"/>
                  <a:gd name="T102" fmla="*/ 69 w 69"/>
                  <a:gd name="T103" fmla="*/ 108 h 163"/>
                  <a:gd name="T104" fmla="*/ 61 w 69"/>
                  <a:gd name="T105" fmla="*/ 108 h 163"/>
                  <a:gd name="T106" fmla="*/ 61 w 69"/>
                  <a:gd name="T107" fmla="*/ 94 h 163"/>
                  <a:gd name="T108" fmla="*/ 69 w 69"/>
                  <a:gd name="T109" fmla="*/ 94 h 163"/>
                  <a:gd name="T110" fmla="*/ 69 w 69"/>
                  <a:gd name="T111" fmla="*/ 108 h 163"/>
                  <a:gd name="T112" fmla="*/ 69 w 69"/>
                  <a:gd name="T113" fmla="*/ 109 h 163"/>
                  <a:gd name="T114" fmla="*/ 67 w 69"/>
                  <a:gd name="T115" fmla="*/ 111 h 163"/>
                  <a:gd name="T116" fmla="*/ 65 w 69"/>
                  <a:gd name="T117" fmla="*/ 108 h 163"/>
                  <a:gd name="T118" fmla="*/ 69 w 69"/>
                  <a:gd name="T119" fmla="*/ 10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9" h="163">
                    <a:moveTo>
                      <a:pt x="67" y="111"/>
                    </a:moveTo>
                    <a:lnTo>
                      <a:pt x="5" y="159"/>
                    </a:lnTo>
                    <a:lnTo>
                      <a:pt x="2" y="152"/>
                    </a:lnTo>
                    <a:lnTo>
                      <a:pt x="63" y="106"/>
                    </a:lnTo>
                    <a:lnTo>
                      <a:pt x="67" y="111"/>
                    </a:lnTo>
                    <a:close/>
                    <a:moveTo>
                      <a:pt x="5" y="159"/>
                    </a:moveTo>
                    <a:lnTo>
                      <a:pt x="0" y="163"/>
                    </a:lnTo>
                    <a:lnTo>
                      <a:pt x="0" y="156"/>
                    </a:lnTo>
                    <a:lnTo>
                      <a:pt x="4" y="156"/>
                    </a:lnTo>
                    <a:lnTo>
                      <a:pt x="5" y="159"/>
                    </a:lnTo>
                    <a:close/>
                    <a:moveTo>
                      <a:pt x="0" y="156"/>
                    </a:moveTo>
                    <a:lnTo>
                      <a:pt x="0" y="17"/>
                    </a:lnTo>
                    <a:lnTo>
                      <a:pt x="7" y="17"/>
                    </a:lnTo>
                    <a:lnTo>
                      <a:pt x="7" y="156"/>
                    </a:lnTo>
                    <a:lnTo>
                      <a:pt x="0" y="156"/>
                    </a:lnTo>
                    <a:close/>
                    <a:moveTo>
                      <a:pt x="0" y="17"/>
                    </a:moveTo>
                    <a:lnTo>
                      <a:pt x="0" y="15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0" y="17"/>
                    </a:lnTo>
                    <a:close/>
                    <a:moveTo>
                      <a:pt x="2" y="15"/>
                    </a:moveTo>
                    <a:lnTo>
                      <a:pt x="15" y="4"/>
                    </a:lnTo>
                    <a:lnTo>
                      <a:pt x="19" y="11"/>
                    </a:lnTo>
                    <a:lnTo>
                      <a:pt x="5" y="21"/>
                    </a:lnTo>
                    <a:lnTo>
                      <a:pt x="2" y="15"/>
                    </a:lnTo>
                    <a:close/>
                    <a:moveTo>
                      <a:pt x="15" y="4"/>
                    </a:moveTo>
                    <a:lnTo>
                      <a:pt x="21" y="0"/>
                    </a:lnTo>
                    <a:lnTo>
                      <a:pt x="21" y="8"/>
                    </a:lnTo>
                    <a:lnTo>
                      <a:pt x="17" y="8"/>
                    </a:lnTo>
                    <a:lnTo>
                      <a:pt x="15" y="4"/>
                    </a:lnTo>
                    <a:close/>
                    <a:moveTo>
                      <a:pt x="21" y="8"/>
                    </a:moveTo>
                    <a:lnTo>
                      <a:pt x="21" y="133"/>
                    </a:lnTo>
                    <a:lnTo>
                      <a:pt x="13" y="133"/>
                    </a:lnTo>
                    <a:lnTo>
                      <a:pt x="13" y="8"/>
                    </a:lnTo>
                    <a:lnTo>
                      <a:pt x="21" y="8"/>
                    </a:lnTo>
                    <a:close/>
                    <a:moveTo>
                      <a:pt x="19" y="134"/>
                    </a:moveTo>
                    <a:lnTo>
                      <a:pt x="13" y="140"/>
                    </a:lnTo>
                    <a:lnTo>
                      <a:pt x="13" y="133"/>
                    </a:lnTo>
                    <a:lnTo>
                      <a:pt x="17" y="133"/>
                    </a:lnTo>
                    <a:lnTo>
                      <a:pt x="19" y="134"/>
                    </a:lnTo>
                    <a:close/>
                    <a:moveTo>
                      <a:pt x="15" y="129"/>
                    </a:moveTo>
                    <a:lnTo>
                      <a:pt x="63" y="92"/>
                    </a:lnTo>
                    <a:lnTo>
                      <a:pt x="67" y="98"/>
                    </a:lnTo>
                    <a:lnTo>
                      <a:pt x="19" y="134"/>
                    </a:lnTo>
                    <a:lnTo>
                      <a:pt x="15" y="129"/>
                    </a:lnTo>
                    <a:close/>
                    <a:moveTo>
                      <a:pt x="63" y="92"/>
                    </a:moveTo>
                    <a:lnTo>
                      <a:pt x="69" y="86"/>
                    </a:lnTo>
                    <a:lnTo>
                      <a:pt x="69" y="94"/>
                    </a:lnTo>
                    <a:lnTo>
                      <a:pt x="65" y="94"/>
                    </a:lnTo>
                    <a:lnTo>
                      <a:pt x="63" y="92"/>
                    </a:lnTo>
                    <a:close/>
                    <a:moveTo>
                      <a:pt x="69" y="94"/>
                    </a:moveTo>
                    <a:lnTo>
                      <a:pt x="69" y="108"/>
                    </a:lnTo>
                    <a:lnTo>
                      <a:pt x="61" y="108"/>
                    </a:lnTo>
                    <a:lnTo>
                      <a:pt x="61" y="94"/>
                    </a:lnTo>
                    <a:lnTo>
                      <a:pt x="69" y="94"/>
                    </a:lnTo>
                    <a:close/>
                    <a:moveTo>
                      <a:pt x="69" y="108"/>
                    </a:move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08"/>
                    </a:lnTo>
                    <a:lnTo>
                      <a:pt x="69" y="10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15" name="Freeform 71"/>
              <p:cNvSpPr>
                <a:spLocks noEditPoints="1"/>
              </p:cNvSpPr>
              <p:nvPr/>
            </p:nvSpPr>
            <p:spPr bwMode="auto">
              <a:xfrm>
                <a:off x="1651" y="2016"/>
                <a:ext cx="21" cy="52"/>
              </a:xfrm>
              <a:custGeom>
                <a:avLst/>
                <a:gdLst>
                  <a:gd name="T0" fmla="*/ 20 w 21"/>
                  <a:gd name="T1" fmla="*/ 36 h 52"/>
                  <a:gd name="T2" fmla="*/ 6 w 21"/>
                  <a:gd name="T3" fmla="*/ 46 h 52"/>
                  <a:gd name="T4" fmla="*/ 2 w 21"/>
                  <a:gd name="T5" fmla="*/ 40 h 52"/>
                  <a:gd name="T6" fmla="*/ 16 w 21"/>
                  <a:gd name="T7" fmla="*/ 31 h 52"/>
                  <a:gd name="T8" fmla="*/ 20 w 21"/>
                  <a:gd name="T9" fmla="*/ 36 h 52"/>
                  <a:gd name="T10" fmla="*/ 6 w 21"/>
                  <a:gd name="T11" fmla="*/ 46 h 52"/>
                  <a:gd name="T12" fmla="*/ 0 w 21"/>
                  <a:gd name="T13" fmla="*/ 52 h 52"/>
                  <a:gd name="T14" fmla="*/ 0 w 21"/>
                  <a:gd name="T15" fmla="*/ 44 h 52"/>
                  <a:gd name="T16" fmla="*/ 4 w 21"/>
                  <a:gd name="T17" fmla="*/ 44 h 52"/>
                  <a:gd name="T18" fmla="*/ 6 w 21"/>
                  <a:gd name="T19" fmla="*/ 46 h 52"/>
                  <a:gd name="T20" fmla="*/ 0 w 21"/>
                  <a:gd name="T21" fmla="*/ 44 h 52"/>
                  <a:gd name="T22" fmla="*/ 0 w 21"/>
                  <a:gd name="T23" fmla="*/ 19 h 52"/>
                  <a:gd name="T24" fmla="*/ 8 w 21"/>
                  <a:gd name="T25" fmla="*/ 19 h 52"/>
                  <a:gd name="T26" fmla="*/ 8 w 21"/>
                  <a:gd name="T27" fmla="*/ 44 h 52"/>
                  <a:gd name="T28" fmla="*/ 0 w 21"/>
                  <a:gd name="T29" fmla="*/ 44 h 52"/>
                  <a:gd name="T30" fmla="*/ 0 w 21"/>
                  <a:gd name="T31" fmla="*/ 19 h 52"/>
                  <a:gd name="T32" fmla="*/ 0 w 21"/>
                  <a:gd name="T33" fmla="*/ 17 h 52"/>
                  <a:gd name="T34" fmla="*/ 2 w 21"/>
                  <a:gd name="T35" fmla="*/ 15 h 52"/>
                  <a:gd name="T36" fmla="*/ 4 w 21"/>
                  <a:gd name="T37" fmla="*/ 19 h 52"/>
                  <a:gd name="T38" fmla="*/ 0 w 21"/>
                  <a:gd name="T39" fmla="*/ 19 h 52"/>
                  <a:gd name="T40" fmla="*/ 2 w 21"/>
                  <a:gd name="T41" fmla="*/ 15 h 52"/>
                  <a:gd name="T42" fmla="*/ 16 w 21"/>
                  <a:gd name="T43" fmla="*/ 6 h 52"/>
                  <a:gd name="T44" fmla="*/ 20 w 21"/>
                  <a:gd name="T45" fmla="*/ 11 h 52"/>
                  <a:gd name="T46" fmla="*/ 6 w 21"/>
                  <a:gd name="T47" fmla="*/ 21 h 52"/>
                  <a:gd name="T48" fmla="*/ 2 w 21"/>
                  <a:gd name="T49" fmla="*/ 15 h 52"/>
                  <a:gd name="T50" fmla="*/ 16 w 21"/>
                  <a:gd name="T51" fmla="*/ 6 h 52"/>
                  <a:gd name="T52" fmla="*/ 21 w 21"/>
                  <a:gd name="T53" fmla="*/ 0 h 52"/>
                  <a:gd name="T54" fmla="*/ 21 w 21"/>
                  <a:gd name="T55" fmla="*/ 8 h 52"/>
                  <a:gd name="T56" fmla="*/ 18 w 21"/>
                  <a:gd name="T57" fmla="*/ 8 h 52"/>
                  <a:gd name="T58" fmla="*/ 16 w 21"/>
                  <a:gd name="T59" fmla="*/ 6 h 52"/>
                  <a:gd name="T60" fmla="*/ 21 w 21"/>
                  <a:gd name="T61" fmla="*/ 8 h 52"/>
                  <a:gd name="T62" fmla="*/ 21 w 21"/>
                  <a:gd name="T63" fmla="*/ 33 h 52"/>
                  <a:gd name="T64" fmla="*/ 14 w 21"/>
                  <a:gd name="T65" fmla="*/ 33 h 52"/>
                  <a:gd name="T66" fmla="*/ 14 w 21"/>
                  <a:gd name="T67" fmla="*/ 8 h 52"/>
                  <a:gd name="T68" fmla="*/ 21 w 21"/>
                  <a:gd name="T69" fmla="*/ 8 h 52"/>
                  <a:gd name="T70" fmla="*/ 21 w 21"/>
                  <a:gd name="T71" fmla="*/ 33 h 52"/>
                  <a:gd name="T72" fmla="*/ 21 w 21"/>
                  <a:gd name="T73" fmla="*/ 34 h 52"/>
                  <a:gd name="T74" fmla="*/ 20 w 21"/>
                  <a:gd name="T75" fmla="*/ 36 h 52"/>
                  <a:gd name="T76" fmla="*/ 18 w 21"/>
                  <a:gd name="T77" fmla="*/ 33 h 52"/>
                  <a:gd name="T78" fmla="*/ 21 w 21"/>
                  <a:gd name="T79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52">
                    <a:moveTo>
                      <a:pt x="20" y="36"/>
                    </a:moveTo>
                    <a:lnTo>
                      <a:pt x="6" y="46"/>
                    </a:lnTo>
                    <a:lnTo>
                      <a:pt x="2" y="40"/>
                    </a:lnTo>
                    <a:lnTo>
                      <a:pt x="16" y="31"/>
                    </a:lnTo>
                    <a:lnTo>
                      <a:pt x="20" y="36"/>
                    </a:lnTo>
                    <a:close/>
                    <a:moveTo>
                      <a:pt x="6" y="46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6" y="46"/>
                    </a:lnTo>
                    <a:close/>
                    <a:moveTo>
                      <a:pt x="0" y="44"/>
                    </a:moveTo>
                    <a:lnTo>
                      <a:pt x="0" y="19"/>
                    </a:lnTo>
                    <a:lnTo>
                      <a:pt x="8" y="19"/>
                    </a:lnTo>
                    <a:lnTo>
                      <a:pt x="8" y="44"/>
                    </a:lnTo>
                    <a:lnTo>
                      <a:pt x="0" y="44"/>
                    </a:lnTo>
                    <a:close/>
                    <a:moveTo>
                      <a:pt x="0" y="19"/>
                    </a:moveTo>
                    <a:lnTo>
                      <a:pt x="0" y="17"/>
                    </a:lnTo>
                    <a:lnTo>
                      <a:pt x="2" y="15"/>
                    </a:lnTo>
                    <a:lnTo>
                      <a:pt x="4" y="19"/>
                    </a:lnTo>
                    <a:lnTo>
                      <a:pt x="0" y="19"/>
                    </a:lnTo>
                    <a:close/>
                    <a:moveTo>
                      <a:pt x="2" y="15"/>
                    </a:moveTo>
                    <a:lnTo>
                      <a:pt x="16" y="6"/>
                    </a:lnTo>
                    <a:lnTo>
                      <a:pt x="20" y="11"/>
                    </a:lnTo>
                    <a:lnTo>
                      <a:pt x="6" y="21"/>
                    </a:lnTo>
                    <a:lnTo>
                      <a:pt x="2" y="15"/>
                    </a:lnTo>
                    <a:close/>
                    <a:moveTo>
                      <a:pt x="16" y="6"/>
                    </a:moveTo>
                    <a:lnTo>
                      <a:pt x="21" y="0"/>
                    </a:lnTo>
                    <a:lnTo>
                      <a:pt x="21" y="8"/>
                    </a:lnTo>
                    <a:lnTo>
                      <a:pt x="18" y="8"/>
                    </a:lnTo>
                    <a:lnTo>
                      <a:pt x="16" y="6"/>
                    </a:lnTo>
                    <a:close/>
                    <a:moveTo>
                      <a:pt x="21" y="8"/>
                    </a:moveTo>
                    <a:lnTo>
                      <a:pt x="21" y="33"/>
                    </a:lnTo>
                    <a:lnTo>
                      <a:pt x="14" y="33"/>
                    </a:lnTo>
                    <a:lnTo>
                      <a:pt x="14" y="8"/>
                    </a:lnTo>
                    <a:lnTo>
                      <a:pt x="21" y="8"/>
                    </a:lnTo>
                    <a:close/>
                    <a:moveTo>
                      <a:pt x="21" y="33"/>
                    </a:moveTo>
                    <a:lnTo>
                      <a:pt x="21" y="34"/>
                    </a:lnTo>
                    <a:lnTo>
                      <a:pt x="20" y="36"/>
                    </a:lnTo>
                    <a:lnTo>
                      <a:pt x="18" y="33"/>
                    </a:lnTo>
                    <a:lnTo>
                      <a:pt x="21" y="3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16" name="Freeform 72"/>
              <p:cNvSpPr>
                <a:spLocks noEditPoints="1"/>
              </p:cNvSpPr>
              <p:nvPr/>
            </p:nvSpPr>
            <p:spPr bwMode="auto">
              <a:xfrm>
                <a:off x="1690" y="1845"/>
                <a:ext cx="86" cy="171"/>
              </a:xfrm>
              <a:custGeom>
                <a:avLst/>
                <a:gdLst>
                  <a:gd name="T0" fmla="*/ 21 w 86"/>
                  <a:gd name="T1" fmla="*/ 134 h 171"/>
                  <a:gd name="T2" fmla="*/ 21 w 86"/>
                  <a:gd name="T3" fmla="*/ 134 h 171"/>
                  <a:gd name="T4" fmla="*/ 13 w 86"/>
                  <a:gd name="T5" fmla="*/ 140 h 171"/>
                  <a:gd name="T6" fmla="*/ 23 w 86"/>
                  <a:gd name="T7" fmla="*/ 140 h 171"/>
                  <a:gd name="T8" fmla="*/ 46 w 86"/>
                  <a:gd name="T9" fmla="*/ 146 h 171"/>
                  <a:gd name="T10" fmla="*/ 46 w 86"/>
                  <a:gd name="T11" fmla="*/ 146 h 171"/>
                  <a:gd name="T12" fmla="*/ 46 w 86"/>
                  <a:gd name="T13" fmla="*/ 146 h 171"/>
                  <a:gd name="T14" fmla="*/ 57 w 86"/>
                  <a:gd name="T15" fmla="*/ 119 h 171"/>
                  <a:gd name="T16" fmla="*/ 65 w 86"/>
                  <a:gd name="T17" fmla="*/ 123 h 171"/>
                  <a:gd name="T18" fmla="*/ 61 w 86"/>
                  <a:gd name="T19" fmla="*/ 113 h 171"/>
                  <a:gd name="T20" fmla="*/ 69 w 86"/>
                  <a:gd name="T21" fmla="*/ 115 h 171"/>
                  <a:gd name="T22" fmla="*/ 61 w 86"/>
                  <a:gd name="T23" fmla="*/ 88 h 171"/>
                  <a:gd name="T24" fmla="*/ 61 w 86"/>
                  <a:gd name="T25" fmla="*/ 88 h 171"/>
                  <a:gd name="T26" fmla="*/ 42 w 86"/>
                  <a:gd name="T27" fmla="*/ 92 h 171"/>
                  <a:gd name="T28" fmla="*/ 40 w 86"/>
                  <a:gd name="T29" fmla="*/ 94 h 171"/>
                  <a:gd name="T30" fmla="*/ 36 w 86"/>
                  <a:gd name="T31" fmla="*/ 86 h 171"/>
                  <a:gd name="T32" fmla="*/ 13 w 86"/>
                  <a:gd name="T33" fmla="*/ 98 h 171"/>
                  <a:gd name="T34" fmla="*/ 6 w 86"/>
                  <a:gd name="T35" fmla="*/ 90 h 171"/>
                  <a:gd name="T36" fmla="*/ 6 w 86"/>
                  <a:gd name="T37" fmla="*/ 90 h 171"/>
                  <a:gd name="T38" fmla="*/ 4 w 86"/>
                  <a:gd name="T39" fmla="*/ 79 h 171"/>
                  <a:gd name="T40" fmla="*/ 48 w 86"/>
                  <a:gd name="T41" fmla="*/ 15 h 171"/>
                  <a:gd name="T42" fmla="*/ 48 w 86"/>
                  <a:gd name="T43" fmla="*/ 15 h 171"/>
                  <a:gd name="T44" fmla="*/ 50 w 86"/>
                  <a:gd name="T45" fmla="*/ 15 h 171"/>
                  <a:gd name="T46" fmla="*/ 54 w 86"/>
                  <a:gd name="T47" fmla="*/ 11 h 171"/>
                  <a:gd name="T48" fmla="*/ 52 w 86"/>
                  <a:gd name="T49" fmla="*/ 4 h 171"/>
                  <a:gd name="T50" fmla="*/ 69 w 86"/>
                  <a:gd name="T51" fmla="*/ 8 h 171"/>
                  <a:gd name="T52" fmla="*/ 75 w 86"/>
                  <a:gd name="T53" fmla="*/ 2 h 171"/>
                  <a:gd name="T54" fmla="*/ 75 w 86"/>
                  <a:gd name="T55" fmla="*/ 23 h 171"/>
                  <a:gd name="T56" fmla="*/ 65 w 86"/>
                  <a:gd name="T57" fmla="*/ 29 h 171"/>
                  <a:gd name="T58" fmla="*/ 71 w 86"/>
                  <a:gd name="T59" fmla="*/ 32 h 171"/>
                  <a:gd name="T60" fmla="*/ 71 w 86"/>
                  <a:gd name="T61" fmla="*/ 32 h 171"/>
                  <a:gd name="T62" fmla="*/ 71 w 86"/>
                  <a:gd name="T63" fmla="*/ 29 h 171"/>
                  <a:gd name="T64" fmla="*/ 48 w 86"/>
                  <a:gd name="T65" fmla="*/ 29 h 171"/>
                  <a:gd name="T66" fmla="*/ 48 w 86"/>
                  <a:gd name="T67" fmla="*/ 29 h 171"/>
                  <a:gd name="T68" fmla="*/ 48 w 86"/>
                  <a:gd name="T69" fmla="*/ 29 h 171"/>
                  <a:gd name="T70" fmla="*/ 38 w 86"/>
                  <a:gd name="T71" fmla="*/ 27 h 171"/>
                  <a:gd name="T72" fmla="*/ 32 w 86"/>
                  <a:gd name="T73" fmla="*/ 48 h 171"/>
                  <a:gd name="T74" fmla="*/ 25 w 86"/>
                  <a:gd name="T75" fmla="*/ 44 h 171"/>
                  <a:gd name="T76" fmla="*/ 21 w 86"/>
                  <a:gd name="T77" fmla="*/ 50 h 171"/>
                  <a:gd name="T78" fmla="*/ 25 w 86"/>
                  <a:gd name="T79" fmla="*/ 67 h 171"/>
                  <a:gd name="T80" fmla="*/ 25 w 86"/>
                  <a:gd name="T81" fmla="*/ 67 h 171"/>
                  <a:gd name="T82" fmla="*/ 27 w 86"/>
                  <a:gd name="T83" fmla="*/ 71 h 171"/>
                  <a:gd name="T84" fmla="*/ 25 w 86"/>
                  <a:gd name="T85" fmla="*/ 81 h 171"/>
                  <a:gd name="T86" fmla="*/ 30 w 86"/>
                  <a:gd name="T87" fmla="*/ 81 h 171"/>
                  <a:gd name="T88" fmla="*/ 30 w 86"/>
                  <a:gd name="T89" fmla="*/ 81 h 171"/>
                  <a:gd name="T90" fmla="*/ 32 w 86"/>
                  <a:gd name="T91" fmla="*/ 81 h 171"/>
                  <a:gd name="T92" fmla="*/ 32 w 86"/>
                  <a:gd name="T93" fmla="*/ 73 h 171"/>
                  <a:gd name="T94" fmla="*/ 52 w 86"/>
                  <a:gd name="T95" fmla="*/ 75 h 171"/>
                  <a:gd name="T96" fmla="*/ 57 w 86"/>
                  <a:gd name="T97" fmla="*/ 71 h 171"/>
                  <a:gd name="T98" fmla="*/ 55 w 86"/>
                  <a:gd name="T99" fmla="*/ 63 h 171"/>
                  <a:gd name="T100" fmla="*/ 55 w 86"/>
                  <a:gd name="T101" fmla="*/ 63 h 171"/>
                  <a:gd name="T102" fmla="*/ 75 w 86"/>
                  <a:gd name="T103" fmla="*/ 69 h 171"/>
                  <a:gd name="T104" fmla="*/ 84 w 86"/>
                  <a:gd name="T105" fmla="*/ 71 h 171"/>
                  <a:gd name="T106" fmla="*/ 86 w 86"/>
                  <a:gd name="T107" fmla="*/ 82 h 171"/>
                  <a:gd name="T108" fmla="*/ 75 w 86"/>
                  <a:gd name="T109" fmla="*/ 106 h 171"/>
                  <a:gd name="T110" fmla="*/ 69 w 86"/>
                  <a:gd name="T111" fmla="*/ 121 h 171"/>
                  <a:gd name="T112" fmla="*/ 55 w 86"/>
                  <a:gd name="T113" fmla="*/ 140 h 171"/>
                  <a:gd name="T114" fmla="*/ 46 w 86"/>
                  <a:gd name="T115" fmla="*/ 161 h 171"/>
                  <a:gd name="T116" fmla="*/ 29 w 86"/>
                  <a:gd name="T117" fmla="*/ 171 h 171"/>
                  <a:gd name="T118" fmla="*/ 13 w 86"/>
                  <a:gd name="T119" fmla="*/ 161 h 171"/>
                  <a:gd name="T120" fmla="*/ 0 w 86"/>
                  <a:gd name="T121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6" h="171">
                    <a:moveTo>
                      <a:pt x="2" y="142"/>
                    </a:moveTo>
                    <a:lnTo>
                      <a:pt x="15" y="132"/>
                    </a:lnTo>
                    <a:lnTo>
                      <a:pt x="19" y="138"/>
                    </a:lnTo>
                    <a:lnTo>
                      <a:pt x="7" y="148"/>
                    </a:lnTo>
                    <a:lnTo>
                      <a:pt x="2" y="142"/>
                    </a:lnTo>
                    <a:close/>
                    <a:moveTo>
                      <a:pt x="15" y="132"/>
                    </a:moveTo>
                    <a:lnTo>
                      <a:pt x="21" y="127"/>
                    </a:lnTo>
                    <a:lnTo>
                      <a:pt x="21" y="134"/>
                    </a:lnTo>
                    <a:lnTo>
                      <a:pt x="17" y="134"/>
                    </a:lnTo>
                    <a:lnTo>
                      <a:pt x="15" y="132"/>
                    </a:lnTo>
                    <a:close/>
                    <a:moveTo>
                      <a:pt x="21" y="134"/>
                    </a:moveTo>
                    <a:lnTo>
                      <a:pt x="21" y="134"/>
                    </a:lnTo>
                    <a:lnTo>
                      <a:pt x="21" y="134"/>
                    </a:lnTo>
                    <a:lnTo>
                      <a:pt x="13" y="136"/>
                    </a:lnTo>
                    <a:lnTo>
                      <a:pt x="13" y="134"/>
                    </a:lnTo>
                    <a:lnTo>
                      <a:pt x="13" y="134"/>
                    </a:lnTo>
                    <a:lnTo>
                      <a:pt x="21" y="134"/>
                    </a:lnTo>
                    <a:close/>
                    <a:moveTo>
                      <a:pt x="21" y="134"/>
                    </a:moveTo>
                    <a:lnTo>
                      <a:pt x="21" y="134"/>
                    </a:lnTo>
                    <a:lnTo>
                      <a:pt x="17" y="134"/>
                    </a:lnTo>
                    <a:lnTo>
                      <a:pt x="21" y="134"/>
                    </a:lnTo>
                    <a:close/>
                    <a:moveTo>
                      <a:pt x="21" y="134"/>
                    </a:moveTo>
                    <a:lnTo>
                      <a:pt x="21" y="136"/>
                    </a:lnTo>
                    <a:lnTo>
                      <a:pt x="21" y="138"/>
                    </a:lnTo>
                    <a:lnTo>
                      <a:pt x="13" y="138"/>
                    </a:lnTo>
                    <a:lnTo>
                      <a:pt x="13" y="136"/>
                    </a:lnTo>
                    <a:lnTo>
                      <a:pt x="13" y="136"/>
                    </a:lnTo>
                    <a:lnTo>
                      <a:pt x="21" y="134"/>
                    </a:lnTo>
                    <a:close/>
                    <a:moveTo>
                      <a:pt x="21" y="138"/>
                    </a:moveTo>
                    <a:lnTo>
                      <a:pt x="23" y="140"/>
                    </a:lnTo>
                    <a:lnTo>
                      <a:pt x="23" y="140"/>
                    </a:lnTo>
                    <a:lnTo>
                      <a:pt x="15" y="142"/>
                    </a:lnTo>
                    <a:lnTo>
                      <a:pt x="13" y="140"/>
                    </a:lnTo>
                    <a:lnTo>
                      <a:pt x="13" y="138"/>
                    </a:lnTo>
                    <a:lnTo>
                      <a:pt x="21" y="138"/>
                    </a:lnTo>
                    <a:close/>
                    <a:moveTo>
                      <a:pt x="23" y="140"/>
                    </a:moveTo>
                    <a:lnTo>
                      <a:pt x="23" y="144"/>
                    </a:lnTo>
                    <a:lnTo>
                      <a:pt x="27" y="146"/>
                    </a:lnTo>
                    <a:lnTo>
                      <a:pt x="23" y="154"/>
                    </a:lnTo>
                    <a:lnTo>
                      <a:pt x="21" y="152"/>
                    </a:lnTo>
                    <a:lnTo>
                      <a:pt x="17" y="150"/>
                    </a:lnTo>
                    <a:lnTo>
                      <a:pt x="15" y="146"/>
                    </a:lnTo>
                    <a:lnTo>
                      <a:pt x="15" y="142"/>
                    </a:lnTo>
                    <a:lnTo>
                      <a:pt x="23" y="140"/>
                    </a:lnTo>
                    <a:close/>
                    <a:moveTo>
                      <a:pt x="27" y="146"/>
                    </a:moveTo>
                    <a:lnTo>
                      <a:pt x="29" y="146"/>
                    </a:lnTo>
                    <a:lnTo>
                      <a:pt x="30" y="146"/>
                    </a:lnTo>
                    <a:lnTo>
                      <a:pt x="34" y="154"/>
                    </a:lnTo>
                    <a:lnTo>
                      <a:pt x="29" y="154"/>
                    </a:lnTo>
                    <a:lnTo>
                      <a:pt x="23" y="154"/>
                    </a:lnTo>
                    <a:lnTo>
                      <a:pt x="27" y="146"/>
                    </a:lnTo>
                    <a:close/>
                    <a:moveTo>
                      <a:pt x="30" y="146"/>
                    </a:moveTo>
                    <a:lnTo>
                      <a:pt x="36" y="144"/>
                    </a:lnTo>
                    <a:lnTo>
                      <a:pt x="40" y="140"/>
                    </a:lnTo>
                    <a:lnTo>
                      <a:pt x="46" y="146"/>
                    </a:lnTo>
                    <a:lnTo>
                      <a:pt x="40" y="150"/>
                    </a:lnTo>
                    <a:lnTo>
                      <a:pt x="34" y="154"/>
                    </a:lnTo>
                    <a:lnTo>
                      <a:pt x="30" y="146"/>
                    </a:lnTo>
                    <a:close/>
                    <a:moveTo>
                      <a:pt x="46" y="146"/>
                    </a:moveTo>
                    <a:lnTo>
                      <a:pt x="46" y="146"/>
                    </a:lnTo>
                    <a:lnTo>
                      <a:pt x="42" y="144"/>
                    </a:lnTo>
                    <a:lnTo>
                      <a:pt x="46" y="146"/>
                    </a:lnTo>
                    <a:close/>
                    <a:moveTo>
                      <a:pt x="40" y="140"/>
                    </a:moveTo>
                    <a:lnTo>
                      <a:pt x="40" y="140"/>
                    </a:lnTo>
                    <a:lnTo>
                      <a:pt x="46" y="146"/>
                    </a:lnTo>
                    <a:lnTo>
                      <a:pt x="46" y="146"/>
                    </a:lnTo>
                    <a:lnTo>
                      <a:pt x="40" y="140"/>
                    </a:lnTo>
                    <a:close/>
                    <a:moveTo>
                      <a:pt x="40" y="140"/>
                    </a:moveTo>
                    <a:lnTo>
                      <a:pt x="40" y="140"/>
                    </a:lnTo>
                    <a:lnTo>
                      <a:pt x="42" y="144"/>
                    </a:lnTo>
                    <a:lnTo>
                      <a:pt x="40" y="140"/>
                    </a:lnTo>
                    <a:close/>
                    <a:moveTo>
                      <a:pt x="40" y="140"/>
                    </a:moveTo>
                    <a:lnTo>
                      <a:pt x="42" y="138"/>
                    </a:lnTo>
                    <a:lnTo>
                      <a:pt x="44" y="138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46" y="146"/>
                    </a:lnTo>
                    <a:lnTo>
                      <a:pt x="40" y="140"/>
                    </a:lnTo>
                    <a:close/>
                    <a:moveTo>
                      <a:pt x="44" y="138"/>
                    </a:moveTo>
                    <a:lnTo>
                      <a:pt x="44" y="136"/>
                    </a:lnTo>
                    <a:lnTo>
                      <a:pt x="46" y="134"/>
                    </a:lnTo>
                    <a:lnTo>
                      <a:pt x="52" y="140"/>
                    </a:lnTo>
                    <a:lnTo>
                      <a:pt x="50" y="142"/>
                    </a:lnTo>
                    <a:lnTo>
                      <a:pt x="48" y="144"/>
                    </a:lnTo>
                    <a:lnTo>
                      <a:pt x="44" y="138"/>
                    </a:lnTo>
                    <a:close/>
                    <a:moveTo>
                      <a:pt x="46" y="134"/>
                    </a:moveTo>
                    <a:lnTo>
                      <a:pt x="54" y="127"/>
                    </a:lnTo>
                    <a:lnTo>
                      <a:pt x="57" y="119"/>
                    </a:lnTo>
                    <a:lnTo>
                      <a:pt x="65" y="123"/>
                    </a:lnTo>
                    <a:lnTo>
                      <a:pt x="59" y="132"/>
                    </a:lnTo>
                    <a:lnTo>
                      <a:pt x="52" y="140"/>
                    </a:lnTo>
                    <a:lnTo>
                      <a:pt x="46" y="134"/>
                    </a:lnTo>
                    <a:close/>
                    <a:moveTo>
                      <a:pt x="57" y="119"/>
                    </a:moveTo>
                    <a:lnTo>
                      <a:pt x="57" y="119"/>
                    </a:lnTo>
                    <a:lnTo>
                      <a:pt x="65" y="123"/>
                    </a:lnTo>
                    <a:lnTo>
                      <a:pt x="65" y="123"/>
                    </a:lnTo>
                    <a:lnTo>
                      <a:pt x="57" y="119"/>
                    </a:lnTo>
                    <a:close/>
                    <a:moveTo>
                      <a:pt x="65" y="123"/>
                    </a:moveTo>
                    <a:lnTo>
                      <a:pt x="65" y="123"/>
                    </a:lnTo>
                    <a:lnTo>
                      <a:pt x="61" y="121"/>
                    </a:lnTo>
                    <a:lnTo>
                      <a:pt x="65" y="123"/>
                    </a:lnTo>
                    <a:close/>
                    <a:moveTo>
                      <a:pt x="57" y="119"/>
                    </a:moveTo>
                    <a:lnTo>
                      <a:pt x="59" y="117"/>
                    </a:lnTo>
                    <a:lnTo>
                      <a:pt x="59" y="115"/>
                    </a:lnTo>
                    <a:lnTo>
                      <a:pt x="67" y="119"/>
                    </a:lnTo>
                    <a:lnTo>
                      <a:pt x="67" y="121"/>
                    </a:lnTo>
                    <a:lnTo>
                      <a:pt x="65" y="123"/>
                    </a:lnTo>
                    <a:lnTo>
                      <a:pt x="57" y="119"/>
                    </a:lnTo>
                    <a:close/>
                    <a:moveTo>
                      <a:pt x="59" y="115"/>
                    </a:moveTo>
                    <a:lnTo>
                      <a:pt x="61" y="113"/>
                    </a:lnTo>
                    <a:lnTo>
                      <a:pt x="61" y="113"/>
                    </a:lnTo>
                    <a:lnTo>
                      <a:pt x="69" y="115"/>
                    </a:lnTo>
                    <a:lnTo>
                      <a:pt x="69" y="117"/>
                    </a:lnTo>
                    <a:lnTo>
                      <a:pt x="67" y="119"/>
                    </a:lnTo>
                    <a:lnTo>
                      <a:pt x="59" y="115"/>
                    </a:lnTo>
                    <a:close/>
                    <a:moveTo>
                      <a:pt x="61" y="113"/>
                    </a:moveTo>
                    <a:lnTo>
                      <a:pt x="63" y="104"/>
                    </a:lnTo>
                    <a:lnTo>
                      <a:pt x="65" y="96"/>
                    </a:lnTo>
                    <a:lnTo>
                      <a:pt x="73" y="96"/>
                    </a:lnTo>
                    <a:lnTo>
                      <a:pt x="73" y="106"/>
                    </a:lnTo>
                    <a:lnTo>
                      <a:pt x="69" y="115"/>
                    </a:lnTo>
                    <a:lnTo>
                      <a:pt x="61" y="113"/>
                    </a:lnTo>
                    <a:close/>
                    <a:moveTo>
                      <a:pt x="65" y="96"/>
                    </a:moveTo>
                    <a:lnTo>
                      <a:pt x="65" y="92"/>
                    </a:lnTo>
                    <a:lnTo>
                      <a:pt x="63" y="90"/>
                    </a:lnTo>
                    <a:lnTo>
                      <a:pt x="71" y="88"/>
                    </a:lnTo>
                    <a:lnTo>
                      <a:pt x="73" y="92"/>
                    </a:lnTo>
                    <a:lnTo>
                      <a:pt x="73" y="96"/>
                    </a:lnTo>
                    <a:lnTo>
                      <a:pt x="65" y="96"/>
                    </a:lnTo>
                    <a:close/>
                    <a:moveTo>
                      <a:pt x="63" y="90"/>
                    </a:moveTo>
                    <a:lnTo>
                      <a:pt x="63" y="90"/>
                    </a:lnTo>
                    <a:lnTo>
                      <a:pt x="61" y="88"/>
                    </a:lnTo>
                    <a:lnTo>
                      <a:pt x="63" y="81"/>
                    </a:lnTo>
                    <a:lnTo>
                      <a:pt x="69" y="84"/>
                    </a:lnTo>
                    <a:lnTo>
                      <a:pt x="71" y="88"/>
                    </a:lnTo>
                    <a:lnTo>
                      <a:pt x="63" y="90"/>
                    </a:lnTo>
                    <a:close/>
                    <a:moveTo>
                      <a:pt x="61" y="88"/>
                    </a:moveTo>
                    <a:lnTo>
                      <a:pt x="59" y="88"/>
                    </a:lnTo>
                    <a:lnTo>
                      <a:pt x="57" y="88"/>
                    </a:lnTo>
                    <a:lnTo>
                      <a:pt x="57" y="81"/>
                    </a:lnTo>
                    <a:lnTo>
                      <a:pt x="61" y="81"/>
                    </a:lnTo>
                    <a:lnTo>
                      <a:pt x="63" y="81"/>
                    </a:lnTo>
                    <a:lnTo>
                      <a:pt x="61" y="88"/>
                    </a:lnTo>
                    <a:close/>
                    <a:moveTo>
                      <a:pt x="57" y="88"/>
                    </a:moveTo>
                    <a:lnTo>
                      <a:pt x="50" y="90"/>
                    </a:lnTo>
                    <a:lnTo>
                      <a:pt x="42" y="92"/>
                    </a:lnTo>
                    <a:lnTo>
                      <a:pt x="38" y="86"/>
                    </a:lnTo>
                    <a:lnTo>
                      <a:pt x="48" y="82"/>
                    </a:lnTo>
                    <a:lnTo>
                      <a:pt x="57" y="81"/>
                    </a:lnTo>
                    <a:lnTo>
                      <a:pt x="57" y="88"/>
                    </a:lnTo>
                    <a:close/>
                    <a:moveTo>
                      <a:pt x="42" y="92"/>
                    </a:moveTo>
                    <a:lnTo>
                      <a:pt x="42" y="92"/>
                    </a:lnTo>
                    <a:lnTo>
                      <a:pt x="40" y="90"/>
                    </a:lnTo>
                    <a:lnTo>
                      <a:pt x="42" y="92"/>
                    </a:lnTo>
                    <a:close/>
                    <a:moveTo>
                      <a:pt x="42" y="92"/>
                    </a:moveTo>
                    <a:lnTo>
                      <a:pt x="42" y="92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2" y="92"/>
                    </a:lnTo>
                    <a:close/>
                    <a:moveTo>
                      <a:pt x="38" y="86"/>
                    </a:moveTo>
                    <a:lnTo>
                      <a:pt x="38" y="86"/>
                    </a:lnTo>
                    <a:lnTo>
                      <a:pt x="40" y="90"/>
                    </a:lnTo>
                    <a:lnTo>
                      <a:pt x="38" y="86"/>
                    </a:lnTo>
                    <a:close/>
                    <a:moveTo>
                      <a:pt x="42" y="92"/>
                    </a:moveTo>
                    <a:lnTo>
                      <a:pt x="40" y="94"/>
                    </a:lnTo>
                    <a:lnTo>
                      <a:pt x="40" y="94"/>
                    </a:lnTo>
                    <a:lnTo>
                      <a:pt x="36" y="86"/>
                    </a:lnTo>
                    <a:lnTo>
                      <a:pt x="36" y="86"/>
                    </a:lnTo>
                    <a:lnTo>
                      <a:pt x="38" y="86"/>
                    </a:lnTo>
                    <a:lnTo>
                      <a:pt x="42" y="92"/>
                    </a:lnTo>
                    <a:close/>
                    <a:moveTo>
                      <a:pt x="40" y="94"/>
                    </a:moveTo>
                    <a:lnTo>
                      <a:pt x="38" y="94"/>
                    </a:lnTo>
                    <a:lnTo>
                      <a:pt x="38" y="94"/>
                    </a:lnTo>
                    <a:lnTo>
                      <a:pt x="34" y="86"/>
                    </a:lnTo>
                    <a:lnTo>
                      <a:pt x="36" y="86"/>
                    </a:lnTo>
                    <a:lnTo>
                      <a:pt x="36" y="86"/>
                    </a:lnTo>
                    <a:lnTo>
                      <a:pt x="40" y="94"/>
                    </a:lnTo>
                    <a:close/>
                    <a:moveTo>
                      <a:pt x="38" y="94"/>
                    </a:moveTo>
                    <a:lnTo>
                      <a:pt x="30" y="98"/>
                    </a:lnTo>
                    <a:lnTo>
                      <a:pt x="25" y="98"/>
                    </a:lnTo>
                    <a:lnTo>
                      <a:pt x="23" y="90"/>
                    </a:lnTo>
                    <a:lnTo>
                      <a:pt x="29" y="90"/>
                    </a:lnTo>
                    <a:lnTo>
                      <a:pt x="34" y="86"/>
                    </a:lnTo>
                    <a:lnTo>
                      <a:pt x="38" y="94"/>
                    </a:lnTo>
                    <a:close/>
                    <a:moveTo>
                      <a:pt x="25" y="98"/>
                    </a:moveTo>
                    <a:lnTo>
                      <a:pt x="19" y="100"/>
                    </a:lnTo>
                    <a:lnTo>
                      <a:pt x="13" y="98"/>
                    </a:lnTo>
                    <a:lnTo>
                      <a:pt x="17" y="90"/>
                    </a:lnTo>
                    <a:lnTo>
                      <a:pt x="19" y="92"/>
                    </a:lnTo>
                    <a:lnTo>
                      <a:pt x="23" y="90"/>
                    </a:lnTo>
                    <a:lnTo>
                      <a:pt x="25" y="98"/>
                    </a:lnTo>
                    <a:close/>
                    <a:moveTo>
                      <a:pt x="17" y="90"/>
                    </a:moveTo>
                    <a:lnTo>
                      <a:pt x="17" y="90"/>
                    </a:lnTo>
                    <a:lnTo>
                      <a:pt x="15" y="94"/>
                    </a:lnTo>
                    <a:lnTo>
                      <a:pt x="17" y="90"/>
                    </a:lnTo>
                    <a:close/>
                    <a:moveTo>
                      <a:pt x="13" y="98"/>
                    </a:moveTo>
                    <a:lnTo>
                      <a:pt x="9" y="96"/>
                    </a:lnTo>
                    <a:lnTo>
                      <a:pt x="6" y="90"/>
                    </a:lnTo>
                    <a:lnTo>
                      <a:pt x="13" y="88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3" y="98"/>
                    </a:lnTo>
                    <a:close/>
                    <a:moveTo>
                      <a:pt x="6" y="90"/>
                    </a:moveTo>
                    <a:lnTo>
                      <a:pt x="4" y="84"/>
                    </a:lnTo>
                    <a:lnTo>
                      <a:pt x="4" y="79"/>
                    </a:lnTo>
                    <a:lnTo>
                      <a:pt x="11" y="79"/>
                    </a:lnTo>
                    <a:lnTo>
                      <a:pt x="13" y="84"/>
                    </a:lnTo>
                    <a:lnTo>
                      <a:pt x="13" y="88"/>
                    </a:lnTo>
                    <a:lnTo>
                      <a:pt x="6" y="90"/>
                    </a:lnTo>
                    <a:close/>
                    <a:moveTo>
                      <a:pt x="4" y="79"/>
                    </a:moveTo>
                    <a:lnTo>
                      <a:pt x="6" y="69"/>
                    </a:lnTo>
                    <a:lnTo>
                      <a:pt x="7" y="61"/>
                    </a:lnTo>
                    <a:lnTo>
                      <a:pt x="9" y="52"/>
                    </a:lnTo>
                    <a:lnTo>
                      <a:pt x="15" y="42"/>
                    </a:lnTo>
                    <a:lnTo>
                      <a:pt x="21" y="46"/>
                    </a:lnTo>
                    <a:lnTo>
                      <a:pt x="17" y="54"/>
                    </a:lnTo>
                    <a:lnTo>
                      <a:pt x="15" y="63"/>
                    </a:lnTo>
                    <a:lnTo>
                      <a:pt x="13" y="71"/>
                    </a:lnTo>
                    <a:lnTo>
                      <a:pt x="11" y="79"/>
                    </a:lnTo>
                    <a:lnTo>
                      <a:pt x="4" y="79"/>
                    </a:lnTo>
                    <a:close/>
                    <a:moveTo>
                      <a:pt x="15" y="42"/>
                    </a:moveTo>
                    <a:lnTo>
                      <a:pt x="21" y="32"/>
                    </a:lnTo>
                    <a:lnTo>
                      <a:pt x="27" y="25"/>
                    </a:lnTo>
                    <a:lnTo>
                      <a:pt x="32" y="29"/>
                    </a:lnTo>
                    <a:lnTo>
                      <a:pt x="27" y="36"/>
                    </a:lnTo>
                    <a:lnTo>
                      <a:pt x="21" y="46"/>
                    </a:lnTo>
                    <a:lnTo>
                      <a:pt x="15" y="42"/>
                    </a:lnTo>
                    <a:close/>
                    <a:moveTo>
                      <a:pt x="27" y="25"/>
                    </a:moveTo>
                    <a:lnTo>
                      <a:pt x="34" y="17"/>
                    </a:lnTo>
                    <a:lnTo>
                      <a:pt x="42" y="9"/>
                    </a:lnTo>
                    <a:lnTo>
                      <a:pt x="48" y="15"/>
                    </a:lnTo>
                    <a:lnTo>
                      <a:pt x="40" y="23"/>
                    </a:lnTo>
                    <a:lnTo>
                      <a:pt x="32" y="29"/>
                    </a:lnTo>
                    <a:lnTo>
                      <a:pt x="27" y="25"/>
                    </a:lnTo>
                    <a:close/>
                    <a:moveTo>
                      <a:pt x="42" y="9"/>
                    </a:moveTo>
                    <a:lnTo>
                      <a:pt x="42" y="9"/>
                    </a:lnTo>
                    <a:lnTo>
                      <a:pt x="44" y="13"/>
                    </a:lnTo>
                    <a:lnTo>
                      <a:pt x="42" y="9"/>
                    </a:lnTo>
                    <a:close/>
                    <a:moveTo>
                      <a:pt x="42" y="9"/>
                    </a:moveTo>
                    <a:lnTo>
                      <a:pt x="42" y="9"/>
                    </a:lnTo>
                    <a:lnTo>
                      <a:pt x="42" y="9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2" y="9"/>
                    </a:lnTo>
                    <a:close/>
                    <a:moveTo>
                      <a:pt x="48" y="15"/>
                    </a:moveTo>
                    <a:lnTo>
                      <a:pt x="48" y="15"/>
                    </a:lnTo>
                    <a:lnTo>
                      <a:pt x="44" y="13"/>
                    </a:lnTo>
                    <a:lnTo>
                      <a:pt x="48" y="15"/>
                    </a:lnTo>
                    <a:close/>
                    <a:moveTo>
                      <a:pt x="42" y="9"/>
                    </a:moveTo>
                    <a:lnTo>
                      <a:pt x="44" y="8"/>
                    </a:lnTo>
                    <a:lnTo>
                      <a:pt x="48" y="6"/>
                    </a:lnTo>
                    <a:lnTo>
                      <a:pt x="52" y="13"/>
                    </a:lnTo>
                    <a:lnTo>
                      <a:pt x="50" y="15"/>
                    </a:lnTo>
                    <a:lnTo>
                      <a:pt x="48" y="15"/>
                    </a:lnTo>
                    <a:lnTo>
                      <a:pt x="42" y="9"/>
                    </a:lnTo>
                    <a:close/>
                    <a:moveTo>
                      <a:pt x="52" y="13"/>
                    </a:moveTo>
                    <a:lnTo>
                      <a:pt x="52" y="13"/>
                    </a:lnTo>
                    <a:lnTo>
                      <a:pt x="50" y="9"/>
                    </a:lnTo>
                    <a:lnTo>
                      <a:pt x="52" y="13"/>
                    </a:lnTo>
                    <a:close/>
                    <a:moveTo>
                      <a:pt x="48" y="6"/>
                    </a:moveTo>
                    <a:lnTo>
                      <a:pt x="50" y="6"/>
                    </a:lnTo>
                    <a:lnTo>
                      <a:pt x="52" y="4"/>
                    </a:lnTo>
                    <a:lnTo>
                      <a:pt x="55" y="11"/>
                    </a:lnTo>
                    <a:lnTo>
                      <a:pt x="54" y="11"/>
                    </a:lnTo>
                    <a:lnTo>
                      <a:pt x="52" y="13"/>
                    </a:lnTo>
                    <a:lnTo>
                      <a:pt x="48" y="6"/>
                    </a:lnTo>
                    <a:close/>
                    <a:moveTo>
                      <a:pt x="52" y="4"/>
                    </a:moveTo>
                    <a:lnTo>
                      <a:pt x="57" y="2"/>
                    </a:lnTo>
                    <a:lnTo>
                      <a:pt x="61" y="0"/>
                    </a:lnTo>
                    <a:lnTo>
                      <a:pt x="67" y="0"/>
                    </a:lnTo>
                    <a:lnTo>
                      <a:pt x="71" y="0"/>
                    </a:lnTo>
                    <a:lnTo>
                      <a:pt x="69" y="8"/>
                    </a:lnTo>
                    <a:lnTo>
                      <a:pt x="63" y="8"/>
                    </a:lnTo>
                    <a:lnTo>
                      <a:pt x="55" y="11"/>
                    </a:lnTo>
                    <a:lnTo>
                      <a:pt x="52" y="4"/>
                    </a:lnTo>
                    <a:close/>
                    <a:moveTo>
                      <a:pt x="71" y="0"/>
                    </a:moveTo>
                    <a:lnTo>
                      <a:pt x="71" y="0"/>
                    </a:lnTo>
                    <a:lnTo>
                      <a:pt x="71" y="0"/>
                    </a:lnTo>
                    <a:lnTo>
                      <a:pt x="69" y="8"/>
                    </a:lnTo>
                    <a:lnTo>
                      <a:pt x="69" y="8"/>
                    </a:lnTo>
                    <a:lnTo>
                      <a:pt x="69" y="8"/>
                    </a:lnTo>
                    <a:lnTo>
                      <a:pt x="71" y="0"/>
                    </a:lnTo>
                    <a:close/>
                    <a:moveTo>
                      <a:pt x="69" y="8"/>
                    </a:moveTo>
                    <a:lnTo>
                      <a:pt x="69" y="8"/>
                    </a:lnTo>
                    <a:lnTo>
                      <a:pt x="69" y="4"/>
                    </a:lnTo>
                    <a:lnTo>
                      <a:pt x="69" y="8"/>
                    </a:lnTo>
                    <a:close/>
                    <a:moveTo>
                      <a:pt x="71" y="0"/>
                    </a:moveTo>
                    <a:lnTo>
                      <a:pt x="73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9" y="8"/>
                    </a:lnTo>
                    <a:lnTo>
                      <a:pt x="69" y="8"/>
                    </a:lnTo>
                    <a:lnTo>
                      <a:pt x="71" y="0"/>
                    </a:lnTo>
                    <a:close/>
                    <a:moveTo>
                      <a:pt x="75" y="2"/>
                    </a:moveTo>
                    <a:lnTo>
                      <a:pt x="75" y="2"/>
                    </a:lnTo>
                    <a:lnTo>
                      <a:pt x="73" y="4"/>
                    </a:lnTo>
                    <a:lnTo>
                      <a:pt x="75" y="2"/>
                    </a:lnTo>
                    <a:close/>
                    <a:moveTo>
                      <a:pt x="75" y="2"/>
                    </a:moveTo>
                    <a:lnTo>
                      <a:pt x="75" y="2"/>
                    </a:lnTo>
                    <a:lnTo>
                      <a:pt x="77" y="4"/>
                    </a:lnTo>
                    <a:lnTo>
                      <a:pt x="71" y="9"/>
                    </a:lnTo>
                    <a:lnTo>
                      <a:pt x="71" y="8"/>
                    </a:lnTo>
                    <a:lnTo>
                      <a:pt x="69" y="8"/>
                    </a:lnTo>
                    <a:lnTo>
                      <a:pt x="75" y="2"/>
                    </a:lnTo>
                    <a:close/>
                    <a:moveTo>
                      <a:pt x="77" y="4"/>
                    </a:moveTo>
                    <a:lnTo>
                      <a:pt x="82" y="11"/>
                    </a:lnTo>
                    <a:lnTo>
                      <a:pt x="84" y="23"/>
                    </a:lnTo>
                    <a:lnTo>
                      <a:pt x="75" y="23"/>
                    </a:lnTo>
                    <a:lnTo>
                      <a:pt x="75" y="15"/>
                    </a:lnTo>
                    <a:lnTo>
                      <a:pt x="71" y="9"/>
                    </a:lnTo>
                    <a:lnTo>
                      <a:pt x="77" y="4"/>
                    </a:lnTo>
                    <a:close/>
                    <a:moveTo>
                      <a:pt x="84" y="23"/>
                    </a:moveTo>
                    <a:lnTo>
                      <a:pt x="84" y="25"/>
                    </a:lnTo>
                    <a:lnTo>
                      <a:pt x="82" y="27"/>
                    </a:lnTo>
                    <a:lnTo>
                      <a:pt x="80" y="23"/>
                    </a:lnTo>
                    <a:lnTo>
                      <a:pt x="84" y="23"/>
                    </a:lnTo>
                    <a:close/>
                    <a:moveTo>
                      <a:pt x="82" y="27"/>
                    </a:moveTo>
                    <a:lnTo>
                      <a:pt x="69" y="36"/>
                    </a:lnTo>
                    <a:lnTo>
                      <a:pt x="65" y="29"/>
                    </a:lnTo>
                    <a:lnTo>
                      <a:pt x="77" y="19"/>
                    </a:lnTo>
                    <a:lnTo>
                      <a:pt x="82" y="27"/>
                    </a:lnTo>
                    <a:close/>
                    <a:moveTo>
                      <a:pt x="69" y="36"/>
                    </a:moveTo>
                    <a:lnTo>
                      <a:pt x="63" y="40"/>
                    </a:lnTo>
                    <a:lnTo>
                      <a:pt x="63" y="32"/>
                    </a:lnTo>
                    <a:lnTo>
                      <a:pt x="67" y="32"/>
                    </a:lnTo>
                    <a:lnTo>
                      <a:pt x="69" y="36"/>
                    </a:lnTo>
                    <a:close/>
                    <a:moveTo>
                      <a:pt x="63" y="32"/>
                    </a:moveTo>
                    <a:lnTo>
                      <a:pt x="63" y="32"/>
                    </a:lnTo>
                    <a:lnTo>
                      <a:pt x="71" y="32"/>
                    </a:lnTo>
                    <a:lnTo>
                      <a:pt x="71" y="32"/>
                    </a:lnTo>
                    <a:lnTo>
                      <a:pt x="63" y="32"/>
                    </a:lnTo>
                    <a:close/>
                    <a:moveTo>
                      <a:pt x="71" y="32"/>
                    </a:moveTo>
                    <a:lnTo>
                      <a:pt x="71" y="32"/>
                    </a:lnTo>
                    <a:lnTo>
                      <a:pt x="67" y="32"/>
                    </a:lnTo>
                    <a:lnTo>
                      <a:pt x="71" y="32"/>
                    </a:lnTo>
                    <a:close/>
                    <a:moveTo>
                      <a:pt x="63" y="32"/>
                    </a:moveTo>
                    <a:lnTo>
                      <a:pt x="63" y="31"/>
                    </a:lnTo>
                    <a:lnTo>
                      <a:pt x="63" y="31"/>
                    </a:lnTo>
                    <a:lnTo>
                      <a:pt x="71" y="29"/>
                    </a:lnTo>
                    <a:lnTo>
                      <a:pt x="71" y="31"/>
                    </a:lnTo>
                    <a:lnTo>
                      <a:pt x="71" y="32"/>
                    </a:lnTo>
                    <a:lnTo>
                      <a:pt x="63" y="32"/>
                    </a:lnTo>
                    <a:close/>
                    <a:moveTo>
                      <a:pt x="63" y="31"/>
                    </a:moveTo>
                    <a:lnTo>
                      <a:pt x="63" y="31"/>
                    </a:lnTo>
                    <a:lnTo>
                      <a:pt x="67" y="29"/>
                    </a:lnTo>
                    <a:lnTo>
                      <a:pt x="63" y="31"/>
                    </a:lnTo>
                    <a:close/>
                    <a:moveTo>
                      <a:pt x="63" y="31"/>
                    </a:moveTo>
                    <a:lnTo>
                      <a:pt x="61" y="29"/>
                    </a:lnTo>
                    <a:lnTo>
                      <a:pt x="61" y="29"/>
                    </a:lnTo>
                    <a:lnTo>
                      <a:pt x="69" y="27"/>
                    </a:lnTo>
                    <a:lnTo>
                      <a:pt x="71" y="27"/>
                    </a:lnTo>
                    <a:lnTo>
                      <a:pt x="71" y="29"/>
                    </a:lnTo>
                    <a:lnTo>
                      <a:pt x="63" y="31"/>
                    </a:lnTo>
                    <a:close/>
                    <a:moveTo>
                      <a:pt x="61" y="29"/>
                    </a:moveTo>
                    <a:lnTo>
                      <a:pt x="61" y="25"/>
                    </a:lnTo>
                    <a:lnTo>
                      <a:pt x="59" y="25"/>
                    </a:lnTo>
                    <a:lnTo>
                      <a:pt x="61" y="17"/>
                    </a:lnTo>
                    <a:lnTo>
                      <a:pt x="67" y="19"/>
                    </a:lnTo>
                    <a:lnTo>
                      <a:pt x="69" y="27"/>
                    </a:lnTo>
                    <a:lnTo>
                      <a:pt x="61" y="29"/>
                    </a:lnTo>
                    <a:close/>
                    <a:moveTo>
                      <a:pt x="59" y="25"/>
                    </a:moveTo>
                    <a:lnTo>
                      <a:pt x="54" y="25"/>
                    </a:lnTo>
                    <a:lnTo>
                      <a:pt x="48" y="29"/>
                    </a:lnTo>
                    <a:lnTo>
                      <a:pt x="42" y="23"/>
                    </a:lnTo>
                    <a:lnTo>
                      <a:pt x="48" y="19"/>
                    </a:lnTo>
                    <a:lnTo>
                      <a:pt x="54" y="17"/>
                    </a:lnTo>
                    <a:lnTo>
                      <a:pt x="57" y="15"/>
                    </a:lnTo>
                    <a:lnTo>
                      <a:pt x="61" y="17"/>
                    </a:lnTo>
                    <a:lnTo>
                      <a:pt x="59" y="25"/>
                    </a:lnTo>
                    <a:close/>
                    <a:moveTo>
                      <a:pt x="48" y="29"/>
                    </a:moveTo>
                    <a:lnTo>
                      <a:pt x="48" y="29"/>
                    </a:lnTo>
                    <a:lnTo>
                      <a:pt x="44" y="27"/>
                    </a:lnTo>
                    <a:lnTo>
                      <a:pt x="48" y="29"/>
                    </a:lnTo>
                    <a:close/>
                    <a:moveTo>
                      <a:pt x="48" y="29"/>
                    </a:moveTo>
                    <a:lnTo>
                      <a:pt x="48" y="29"/>
                    </a:lnTo>
                    <a:lnTo>
                      <a:pt x="46" y="29"/>
                    </a:lnTo>
                    <a:lnTo>
                      <a:pt x="44" y="23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48" y="29"/>
                    </a:lnTo>
                    <a:close/>
                    <a:moveTo>
                      <a:pt x="42" y="23"/>
                    </a:moveTo>
                    <a:lnTo>
                      <a:pt x="44" y="23"/>
                    </a:lnTo>
                    <a:lnTo>
                      <a:pt x="44" y="27"/>
                    </a:lnTo>
                    <a:lnTo>
                      <a:pt x="42" y="23"/>
                    </a:lnTo>
                    <a:close/>
                    <a:moveTo>
                      <a:pt x="48" y="29"/>
                    </a:moveTo>
                    <a:lnTo>
                      <a:pt x="46" y="31"/>
                    </a:lnTo>
                    <a:lnTo>
                      <a:pt x="44" y="31"/>
                    </a:lnTo>
                    <a:lnTo>
                      <a:pt x="40" y="25"/>
                    </a:lnTo>
                    <a:lnTo>
                      <a:pt x="40" y="25"/>
                    </a:lnTo>
                    <a:lnTo>
                      <a:pt x="42" y="23"/>
                    </a:lnTo>
                    <a:lnTo>
                      <a:pt x="48" y="29"/>
                    </a:lnTo>
                    <a:close/>
                    <a:moveTo>
                      <a:pt x="44" y="31"/>
                    </a:moveTo>
                    <a:lnTo>
                      <a:pt x="44" y="32"/>
                    </a:lnTo>
                    <a:lnTo>
                      <a:pt x="42" y="32"/>
                    </a:lnTo>
                    <a:lnTo>
                      <a:pt x="36" y="27"/>
                    </a:lnTo>
                    <a:lnTo>
                      <a:pt x="38" y="27"/>
                    </a:lnTo>
                    <a:lnTo>
                      <a:pt x="40" y="25"/>
                    </a:lnTo>
                    <a:lnTo>
                      <a:pt x="44" y="31"/>
                    </a:lnTo>
                    <a:close/>
                    <a:moveTo>
                      <a:pt x="42" y="32"/>
                    </a:moveTo>
                    <a:lnTo>
                      <a:pt x="36" y="40"/>
                    </a:lnTo>
                    <a:lnTo>
                      <a:pt x="32" y="48"/>
                    </a:lnTo>
                    <a:lnTo>
                      <a:pt x="25" y="44"/>
                    </a:lnTo>
                    <a:lnTo>
                      <a:pt x="30" y="34"/>
                    </a:lnTo>
                    <a:lnTo>
                      <a:pt x="36" y="27"/>
                    </a:lnTo>
                    <a:lnTo>
                      <a:pt x="42" y="32"/>
                    </a:lnTo>
                    <a:close/>
                    <a:moveTo>
                      <a:pt x="32" y="48"/>
                    </a:moveTo>
                    <a:lnTo>
                      <a:pt x="32" y="48"/>
                    </a:lnTo>
                    <a:lnTo>
                      <a:pt x="29" y="46"/>
                    </a:lnTo>
                    <a:lnTo>
                      <a:pt x="32" y="48"/>
                    </a:lnTo>
                    <a:close/>
                    <a:moveTo>
                      <a:pt x="32" y="48"/>
                    </a:moveTo>
                    <a:lnTo>
                      <a:pt x="32" y="48"/>
                    </a:lnTo>
                    <a:lnTo>
                      <a:pt x="25" y="44"/>
                    </a:lnTo>
                    <a:lnTo>
                      <a:pt x="25" y="44"/>
                    </a:lnTo>
                    <a:lnTo>
                      <a:pt x="32" y="48"/>
                    </a:lnTo>
                    <a:close/>
                    <a:moveTo>
                      <a:pt x="25" y="44"/>
                    </a:moveTo>
                    <a:lnTo>
                      <a:pt x="25" y="44"/>
                    </a:lnTo>
                    <a:lnTo>
                      <a:pt x="29" y="46"/>
                    </a:lnTo>
                    <a:lnTo>
                      <a:pt x="25" y="44"/>
                    </a:lnTo>
                    <a:close/>
                    <a:moveTo>
                      <a:pt x="32" y="48"/>
                    </a:moveTo>
                    <a:lnTo>
                      <a:pt x="30" y="48"/>
                    </a:lnTo>
                    <a:lnTo>
                      <a:pt x="30" y="50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25" y="44"/>
                    </a:lnTo>
                    <a:lnTo>
                      <a:pt x="32" y="48"/>
                    </a:lnTo>
                    <a:close/>
                    <a:moveTo>
                      <a:pt x="30" y="50"/>
                    </a:moveTo>
                    <a:lnTo>
                      <a:pt x="29" y="52"/>
                    </a:lnTo>
                    <a:lnTo>
                      <a:pt x="29" y="54"/>
                    </a:lnTo>
                    <a:lnTo>
                      <a:pt x="21" y="50"/>
                    </a:lnTo>
                    <a:lnTo>
                      <a:pt x="23" y="48"/>
                    </a:lnTo>
                    <a:lnTo>
                      <a:pt x="23" y="46"/>
                    </a:lnTo>
                    <a:lnTo>
                      <a:pt x="30" y="50"/>
                    </a:lnTo>
                    <a:close/>
                    <a:moveTo>
                      <a:pt x="29" y="54"/>
                    </a:moveTo>
                    <a:lnTo>
                      <a:pt x="27" y="61"/>
                    </a:lnTo>
                    <a:lnTo>
                      <a:pt x="25" y="67"/>
                    </a:lnTo>
                    <a:lnTo>
                      <a:pt x="17" y="67"/>
                    </a:lnTo>
                    <a:lnTo>
                      <a:pt x="19" y="59"/>
                    </a:lnTo>
                    <a:lnTo>
                      <a:pt x="21" y="50"/>
                    </a:lnTo>
                    <a:lnTo>
                      <a:pt x="29" y="54"/>
                    </a:lnTo>
                    <a:close/>
                    <a:moveTo>
                      <a:pt x="25" y="67"/>
                    </a:moveTo>
                    <a:lnTo>
                      <a:pt x="25" y="67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25" y="67"/>
                    </a:lnTo>
                    <a:close/>
                    <a:moveTo>
                      <a:pt x="25" y="67"/>
                    </a:moveTo>
                    <a:lnTo>
                      <a:pt x="27" y="69"/>
                    </a:lnTo>
                    <a:lnTo>
                      <a:pt x="27" y="71"/>
                    </a:lnTo>
                    <a:lnTo>
                      <a:pt x="19" y="73"/>
                    </a:lnTo>
                    <a:lnTo>
                      <a:pt x="17" y="71"/>
                    </a:lnTo>
                    <a:lnTo>
                      <a:pt x="17" y="67"/>
                    </a:lnTo>
                    <a:lnTo>
                      <a:pt x="25" y="67"/>
                    </a:lnTo>
                    <a:close/>
                    <a:moveTo>
                      <a:pt x="27" y="71"/>
                    </a:moveTo>
                    <a:lnTo>
                      <a:pt x="27" y="71"/>
                    </a:lnTo>
                    <a:lnTo>
                      <a:pt x="27" y="71"/>
                    </a:lnTo>
                    <a:lnTo>
                      <a:pt x="19" y="75"/>
                    </a:lnTo>
                    <a:lnTo>
                      <a:pt x="19" y="73"/>
                    </a:lnTo>
                    <a:lnTo>
                      <a:pt x="19" y="73"/>
                    </a:lnTo>
                    <a:lnTo>
                      <a:pt x="27" y="71"/>
                    </a:lnTo>
                    <a:close/>
                    <a:moveTo>
                      <a:pt x="27" y="71"/>
                    </a:moveTo>
                    <a:lnTo>
                      <a:pt x="27" y="71"/>
                    </a:lnTo>
                    <a:lnTo>
                      <a:pt x="23" y="73"/>
                    </a:lnTo>
                    <a:lnTo>
                      <a:pt x="27" y="71"/>
                    </a:lnTo>
                    <a:close/>
                    <a:moveTo>
                      <a:pt x="27" y="71"/>
                    </a:moveTo>
                    <a:lnTo>
                      <a:pt x="27" y="73"/>
                    </a:lnTo>
                    <a:lnTo>
                      <a:pt x="27" y="73"/>
                    </a:lnTo>
                    <a:lnTo>
                      <a:pt x="21" y="77"/>
                    </a:lnTo>
                    <a:lnTo>
                      <a:pt x="19" y="77"/>
                    </a:lnTo>
                    <a:lnTo>
                      <a:pt x="19" y="75"/>
                    </a:lnTo>
                    <a:lnTo>
                      <a:pt x="27" y="71"/>
                    </a:lnTo>
                    <a:close/>
                    <a:moveTo>
                      <a:pt x="27" y="73"/>
                    </a:moveTo>
                    <a:lnTo>
                      <a:pt x="27" y="73"/>
                    </a:lnTo>
                    <a:lnTo>
                      <a:pt x="27" y="73"/>
                    </a:lnTo>
                    <a:lnTo>
                      <a:pt x="25" y="81"/>
                    </a:lnTo>
                    <a:lnTo>
                      <a:pt x="23" y="79"/>
                    </a:lnTo>
                    <a:lnTo>
                      <a:pt x="21" y="77"/>
                    </a:lnTo>
                    <a:lnTo>
                      <a:pt x="27" y="73"/>
                    </a:lnTo>
                    <a:close/>
                    <a:moveTo>
                      <a:pt x="27" y="73"/>
                    </a:moveTo>
                    <a:lnTo>
                      <a:pt x="29" y="73"/>
                    </a:lnTo>
                    <a:lnTo>
                      <a:pt x="30" y="73"/>
                    </a:lnTo>
                    <a:lnTo>
                      <a:pt x="30" y="81"/>
                    </a:lnTo>
                    <a:lnTo>
                      <a:pt x="27" y="81"/>
                    </a:lnTo>
                    <a:lnTo>
                      <a:pt x="25" y="81"/>
                    </a:lnTo>
                    <a:lnTo>
                      <a:pt x="27" y="73"/>
                    </a:lnTo>
                    <a:close/>
                    <a:moveTo>
                      <a:pt x="30" y="81"/>
                    </a:moveTo>
                    <a:lnTo>
                      <a:pt x="30" y="81"/>
                    </a:lnTo>
                    <a:lnTo>
                      <a:pt x="30" y="77"/>
                    </a:lnTo>
                    <a:lnTo>
                      <a:pt x="30" y="81"/>
                    </a:lnTo>
                    <a:close/>
                    <a:moveTo>
                      <a:pt x="30" y="73"/>
                    </a:moveTo>
                    <a:lnTo>
                      <a:pt x="30" y="73"/>
                    </a:lnTo>
                    <a:lnTo>
                      <a:pt x="30" y="73"/>
                    </a:lnTo>
                    <a:lnTo>
                      <a:pt x="30" y="81"/>
                    </a:lnTo>
                    <a:lnTo>
                      <a:pt x="30" y="81"/>
                    </a:lnTo>
                    <a:lnTo>
                      <a:pt x="30" y="81"/>
                    </a:lnTo>
                    <a:lnTo>
                      <a:pt x="30" y="73"/>
                    </a:lnTo>
                    <a:close/>
                    <a:moveTo>
                      <a:pt x="30" y="81"/>
                    </a:moveTo>
                    <a:lnTo>
                      <a:pt x="30" y="81"/>
                    </a:lnTo>
                    <a:lnTo>
                      <a:pt x="30" y="77"/>
                    </a:lnTo>
                    <a:lnTo>
                      <a:pt x="30" y="81"/>
                    </a:lnTo>
                    <a:close/>
                    <a:moveTo>
                      <a:pt x="30" y="73"/>
                    </a:moveTo>
                    <a:lnTo>
                      <a:pt x="30" y="73"/>
                    </a:lnTo>
                    <a:lnTo>
                      <a:pt x="30" y="73"/>
                    </a:lnTo>
                    <a:lnTo>
                      <a:pt x="32" y="81"/>
                    </a:lnTo>
                    <a:lnTo>
                      <a:pt x="30" y="81"/>
                    </a:lnTo>
                    <a:lnTo>
                      <a:pt x="30" y="81"/>
                    </a:lnTo>
                    <a:lnTo>
                      <a:pt x="30" y="73"/>
                    </a:lnTo>
                    <a:close/>
                    <a:moveTo>
                      <a:pt x="32" y="81"/>
                    </a:moveTo>
                    <a:lnTo>
                      <a:pt x="32" y="81"/>
                    </a:lnTo>
                    <a:lnTo>
                      <a:pt x="32" y="77"/>
                    </a:lnTo>
                    <a:lnTo>
                      <a:pt x="32" y="81"/>
                    </a:lnTo>
                    <a:close/>
                    <a:moveTo>
                      <a:pt x="30" y="73"/>
                    </a:moveTo>
                    <a:lnTo>
                      <a:pt x="32" y="73"/>
                    </a:lnTo>
                    <a:lnTo>
                      <a:pt x="32" y="73"/>
                    </a:lnTo>
                    <a:lnTo>
                      <a:pt x="34" y="81"/>
                    </a:lnTo>
                    <a:lnTo>
                      <a:pt x="32" y="81"/>
                    </a:lnTo>
                    <a:lnTo>
                      <a:pt x="32" y="81"/>
                    </a:lnTo>
                    <a:lnTo>
                      <a:pt x="30" y="73"/>
                    </a:lnTo>
                    <a:close/>
                    <a:moveTo>
                      <a:pt x="32" y="73"/>
                    </a:moveTo>
                    <a:lnTo>
                      <a:pt x="38" y="71"/>
                    </a:lnTo>
                    <a:lnTo>
                      <a:pt x="44" y="69"/>
                    </a:lnTo>
                    <a:lnTo>
                      <a:pt x="48" y="75"/>
                    </a:lnTo>
                    <a:lnTo>
                      <a:pt x="40" y="79"/>
                    </a:lnTo>
                    <a:lnTo>
                      <a:pt x="34" y="81"/>
                    </a:lnTo>
                    <a:lnTo>
                      <a:pt x="32" y="73"/>
                    </a:lnTo>
                    <a:close/>
                    <a:moveTo>
                      <a:pt x="44" y="69"/>
                    </a:moveTo>
                    <a:lnTo>
                      <a:pt x="48" y="67"/>
                    </a:lnTo>
                    <a:lnTo>
                      <a:pt x="52" y="65"/>
                    </a:lnTo>
                    <a:lnTo>
                      <a:pt x="54" y="73"/>
                    </a:lnTo>
                    <a:lnTo>
                      <a:pt x="52" y="75"/>
                    </a:lnTo>
                    <a:lnTo>
                      <a:pt x="48" y="75"/>
                    </a:lnTo>
                    <a:lnTo>
                      <a:pt x="44" y="69"/>
                    </a:lnTo>
                    <a:close/>
                    <a:moveTo>
                      <a:pt x="52" y="65"/>
                    </a:moveTo>
                    <a:lnTo>
                      <a:pt x="52" y="65"/>
                    </a:lnTo>
                    <a:lnTo>
                      <a:pt x="54" y="69"/>
                    </a:lnTo>
                    <a:lnTo>
                      <a:pt x="52" y="65"/>
                    </a:lnTo>
                    <a:close/>
                    <a:moveTo>
                      <a:pt x="52" y="65"/>
                    </a:moveTo>
                    <a:lnTo>
                      <a:pt x="54" y="65"/>
                    </a:lnTo>
                    <a:lnTo>
                      <a:pt x="55" y="63"/>
                    </a:lnTo>
                    <a:lnTo>
                      <a:pt x="59" y="71"/>
                    </a:lnTo>
                    <a:lnTo>
                      <a:pt x="57" y="71"/>
                    </a:lnTo>
                    <a:lnTo>
                      <a:pt x="54" y="73"/>
                    </a:lnTo>
                    <a:lnTo>
                      <a:pt x="52" y="65"/>
                    </a:lnTo>
                    <a:close/>
                    <a:moveTo>
                      <a:pt x="59" y="71"/>
                    </a:moveTo>
                    <a:lnTo>
                      <a:pt x="59" y="71"/>
                    </a:lnTo>
                    <a:lnTo>
                      <a:pt x="57" y="67"/>
                    </a:lnTo>
                    <a:lnTo>
                      <a:pt x="59" y="71"/>
                    </a:lnTo>
                    <a:close/>
                    <a:moveTo>
                      <a:pt x="55" y="63"/>
                    </a:moveTo>
                    <a:lnTo>
                      <a:pt x="55" y="63"/>
                    </a:lnTo>
                    <a:lnTo>
                      <a:pt x="59" y="71"/>
                    </a:lnTo>
                    <a:lnTo>
                      <a:pt x="59" y="71"/>
                    </a:lnTo>
                    <a:lnTo>
                      <a:pt x="55" y="63"/>
                    </a:lnTo>
                    <a:close/>
                    <a:moveTo>
                      <a:pt x="55" y="63"/>
                    </a:moveTo>
                    <a:lnTo>
                      <a:pt x="55" y="63"/>
                    </a:lnTo>
                    <a:lnTo>
                      <a:pt x="57" y="67"/>
                    </a:lnTo>
                    <a:lnTo>
                      <a:pt x="55" y="63"/>
                    </a:lnTo>
                    <a:close/>
                    <a:moveTo>
                      <a:pt x="55" y="63"/>
                    </a:moveTo>
                    <a:lnTo>
                      <a:pt x="57" y="63"/>
                    </a:lnTo>
                    <a:lnTo>
                      <a:pt x="59" y="61"/>
                    </a:lnTo>
                    <a:lnTo>
                      <a:pt x="63" y="69"/>
                    </a:lnTo>
                    <a:lnTo>
                      <a:pt x="61" y="71"/>
                    </a:lnTo>
                    <a:lnTo>
                      <a:pt x="59" y="71"/>
                    </a:lnTo>
                    <a:lnTo>
                      <a:pt x="55" y="63"/>
                    </a:lnTo>
                    <a:close/>
                    <a:moveTo>
                      <a:pt x="59" y="61"/>
                    </a:moveTo>
                    <a:lnTo>
                      <a:pt x="61" y="61"/>
                    </a:lnTo>
                    <a:lnTo>
                      <a:pt x="63" y="61"/>
                    </a:lnTo>
                    <a:lnTo>
                      <a:pt x="65" y="69"/>
                    </a:lnTo>
                    <a:lnTo>
                      <a:pt x="63" y="69"/>
                    </a:lnTo>
                    <a:lnTo>
                      <a:pt x="63" y="69"/>
                    </a:lnTo>
                    <a:lnTo>
                      <a:pt x="59" y="61"/>
                    </a:lnTo>
                    <a:close/>
                    <a:moveTo>
                      <a:pt x="63" y="61"/>
                    </a:moveTo>
                    <a:lnTo>
                      <a:pt x="73" y="59"/>
                    </a:lnTo>
                    <a:lnTo>
                      <a:pt x="78" y="61"/>
                    </a:lnTo>
                    <a:lnTo>
                      <a:pt x="75" y="69"/>
                    </a:lnTo>
                    <a:lnTo>
                      <a:pt x="71" y="69"/>
                    </a:lnTo>
                    <a:lnTo>
                      <a:pt x="65" y="69"/>
                    </a:lnTo>
                    <a:lnTo>
                      <a:pt x="63" y="61"/>
                    </a:lnTo>
                    <a:close/>
                    <a:moveTo>
                      <a:pt x="78" y="61"/>
                    </a:moveTo>
                    <a:lnTo>
                      <a:pt x="82" y="65"/>
                    </a:lnTo>
                    <a:lnTo>
                      <a:pt x="84" y="71"/>
                    </a:lnTo>
                    <a:lnTo>
                      <a:pt x="77" y="73"/>
                    </a:lnTo>
                    <a:lnTo>
                      <a:pt x="77" y="71"/>
                    </a:lnTo>
                    <a:lnTo>
                      <a:pt x="75" y="69"/>
                    </a:lnTo>
                    <a:lnTo>
                      <a:pt x="78" y="61"/>
                    </a:lnTo>
                    <a:close/>
                    <a:moveTo>
                      <a:pt x="84" y="71"/>
                    </a:moveTo>
                    <a:lnTo>
                      <a:pt x="86" y="77"/>
                    </a:lnTo>
                    <a:lnTo>
                      <a:pt x="86" y="82"/>
                    </a:lnTo>
                    <a:lnTo>
                      <a:pt x="78" y="82"/>
                    </a:lnTo>
                    <a:lnTo>
                      <a:pt x="78" y="77"/>
                    </a:lnTo>
                    <a:lnTo>
                      <a:pt x="77" y="73"/>
                    </a:lnTo>
                    <a:lnTo>
                      <a:pt x="84" y="71"/>
                    </a:lnTo>
                    <a:close/>
                    <a:moveTo>
                      <a:pt x="86" y="82"/>
                    </a:moveTo>
                    <a:lnTo>
                      <a:pt x="86" y="82"/>
                    </a:lnTo>
                    <a:lnTo>
                      <a:pt x="78" y="82"/>
                    </a:lnTo>
                    <a:lnTo>
                      <a:pt x="78" y="82"/>
                    </a:lnTo>
                    <a:lnTo>
                      <a:pt x="86" y="82"/>
                    </a:lnTo>
                    <a:close/>
                    <a:moveTo>
                      <a:pt x="86" y="82"/>
                    </a:moveTo>
                    <a:lnTo>
                      <a:pt x="86" y="92"/>
                    </a:lnTo>
                    <a:lnTo>
                      <a:pt x="84" y="104"/>
                    </a:lnTo>
                    <a:lnTo>
                      <a:pt x="77" y="102"/>
                    </a:lnTo>
                    <a:lnTo>
                      <a:pt x="78" y="92"/>
                    </a:lnTo>
                    <a:lnTo>
                      <a:pt x="78" y="82"/>
                    </a:lnTo>
                    <a:lnTo>
                      <a:pt x="86" y="82"/>
                    </a:lnTo>
                    <a:close/>
                    <a:moveTo>
                      <a:pt x="84" y="104"/>
                    </a:moveTo>
                    <a:lnTo>
                      <a:pt x="82" y="106"/>
                    </a:lnTo>
                    <a:lnTo>
                      <a:pt x="82" y="107"/>
                    </a:lnTo>
                    <a:lnTo>
                      <a:pt x="75" y="106"/>
                    </a:lnTo>
                    <a:lnTo>
                      <a:pt x="75" y="104"/>
                    </a:lnTo>
                    <a:lnTo>
                      <a:pt x="77" y="102"/>
                    </a:lnTo>
                    <a:lnTo>
                      <a:pt x="84" y="104"/>
                    </a:lnTo>
                    <a:close/>
                    <a:moveTo>
                      <a:pt x="82" y="107"/>
                    </a:moveTo>
                    <a:lnTo>
                      <a:pt x="82" y="107"/>
                    </a:lnTo>
                    <a:lnTo>
                      <a:pt x="78" y="106"/>
                    </a:lnTo>
                    <a:lnTo>
                      <a:pt x="82" y="107"/>
                    </a:lnTo>
                    <a:close/>
                    <a:moveTo>
                      <a:pt x="82" y="107"/>
                    </a:moveTo>
                    <a:lnTo>
                      <a:pt x="78" y="115"/>
                    </a:lnTo>
                    <a:lnTo>
                      <a:pt x="75" y="125"/>
                    </a:lnTo>
                    <a:lnTo>
                      <a:pt x="69" y="121"/>
                    </a:lnTo>
                    <a:lnTo>
                      <a:pt x="73" y="113"/>
                    </a:lnTo>
                    <a:lnTo>
                      <a:pt x="75" y="106"/>
                    </a:lnTo>
                    <a:lnTo>
                      <a:pt x="82" y="107"/>
                    </a:lnTo>
                    <a:close/>
                    <a:moveTo>
                      <a:pt x="75" y="125"/>
                    </a:moveTo>
                    <a:lnTo>
                      <a:pt x="69" y="134"/>
                    </a:lnTo>
                    <a:lnTo>
                      <a:pt x="61" y="144"/>
                    </a:lnTo>
                    <a:lnTo>
                      <a:pt x="55" y="140"/>
                    </a:lnTo>
                    <a:lnTo>
                      <a:pt x="63" y="131"/>
                    </a:lnTo>
                    <a:lnTo>
                      <a:pt x="69" y="121"/>
                    </a:lnTo>
                    <a:lnTo>
                      <a:pt x="75" y="125"/>
                    </a:lnTo>
                    <a:close/>
                    <a:moveTo>
                      <a:pt x="55" y="140"/>
                    </a:moveTo>
                    <a:lnTo>
                      <a:pt x="55" y="140"/>
                    </a:lnTo>
                    <a:lnTo>
                      <a:pt x="59" y="142"/>
                    </a:lnTo>
                    <a:lnTo>
                      <a:pt x="55" y="140"/>
                    </a:lnTo>
                    <a:close/>
                    <a:moveTo>
                      <a:pt x="61" y="144"/>
                    </a:moveTo>
                    <a:lnTo>
                      <a:pt x="54" y="154"/>
                    </a:lnTo>
                    <a:lnTo>
                      <a:pt x="46" y="161"/>
                    </a:lnTo>
                    <a:lnTo>
                      <a:pt x="40" y="154"/>
                    </a:lnTo>
                    <a:lnTo>
                      <a:pt x="48" y="148"/>
                    </a:lnTo>
                    <a:lnTo>
                      <a:pt x="55" y="140"/>
                    </a:lnTo>
                    <a:lnTo>
                      <a:pt x="61" y="144"/>
                    </a:lnTo>
                    <a:close/>
                    <a:moveTo>
                      <a:pt x="46" y="161"/>
                    </a:moveTo>
                    <a:lnTo>
                      <a:pt x="46" y="161"/>
                    </a:lnTo>
                    <a:lnTo>
                      <a:pt x="42" y="157"/>
                    </a:lnTo>
                    <a:lnTo>
                      <a:pt x="46" y="161"/>
                    </a:lnTo>
                    <a:close/>
                    <a:moveTo>
                      <a:pt x="46" y="161"/>
                    </a:moveTo>
                    <a:lnTo>
                      <a:pt x="36" y="167"/>
                    </a:lnTo>
                    <a:lnTo>
                      <a:pt x="29" y="171"/>
                    </a:lnTo>
                    <a:lnTo>
                      <a:pt x="27" y="163"/>
                    </a:lnTo>
                    <a:lnTo>
                      <a:pt x="32" y="159"/>
                    </a:lnTo>
                    <a:lnTo>
                      <a:pt x="40" y="154"/>
                    </a:lnTo>
                    <a:lnTo>
                      <a:pt x="46" y="161"/>
                    </a:lnTo>
                    <a:close/>
                    <a:moveTo>
                      <a:pt x="29" y="171"/>
                    </a:moveTo>
                    <a:lnTo>
                      <a:pt x="21" y="171"/>
                    </a:lnTo>
                    <a:lnTo>
                      <a:pt x="13" y="171"/>
                    </a:lnTo>
                    <a:lnTo>
                      <a:pt x="17" y="163"/>
                    </a:lnTo>
                    <a:lnTo>
                      <a:pt x="21" y="163"/>
                    </a:lnTo>
                    <a:lnTo>
                      <a:pt x="27" y="163"/>
                    </a:lnTo>
                    <a:lnTo>
                      <a:pt x="29" y="171"/>
                    </a:lnTo>
                    <a:close/>
                    <a:moveTo>
                      <a:pt x="13" y="171"/>
                    </a:moveTo>
                    <a:lnTo>
                      <a:pt x="7" y="167"/>
                    </a:lnTo>
                    <a:lnTo>
                      <a:pt x="4" y="161"/>
                    </a:lnTo>
                    <a:lnTo>
                      <a:pt x="11" y="157"/>
                    </a:lnTo>
                    <a:lnTo>
                      <a:pt x="13" y="161"/>
                    </a:lnTo>
                    <a:lnTo>
                      <a:pt x="17" y="163"/>
                    </a:lnTo>
                    <a:lnTo>
                      <a:pt x="13" y="171"/>
                    </a:lnTo>
                    <a:close/>
                    <a:moveTo>
                      <a:pt x="4" y="161"/>
                    </a:moveTo>
                    <a:lnTo>
                      <a:pt x="2" y="154"/>
                    </a:lnTo>
                    <a:lnTo>
                      <a:pt x="0" y="144"/>
                    </a:lnTo>
                    <a:lnTo>
                      <a:pt x="7" y="144"/>
                    </a:lnTo>
                    <a:lnTo>
                      <a:pt x="9" y="152"/>
                    </a:lnTo>
                    <a:lnTo>
                      <a:pt x="11" y="157"/>
                    </a:lnTo>
                    <a:lnTo>
                      <a:pt x="4" y="161"/>
                    </a:lnTo>
                    <a:close/>
                    <a:moveTo>
                      <a:pt x="0" y="144"/>
                    </a:moveTo>
                    <a:lnTo>
                      <a:pt x="0" y="142"/>
                    </a:lnTo>
                    <a:lnTo>
                      <a:pt x="2" y="142"/>
                    </a:lnTo>
                    <a:lnTo>
                      <a:pt x="4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17" name="Freeform 73"/>
              <p:cNvSpPr>
                <a:spLocks noEditPoints="1"/>
              </p:cNvSpPr>
              <p:nvPr/>
            </p:nvSpPr>
            <p:spPr bwMode="auto">
              <a:xfrm>
                <a:off x="1790" y="1910"/>
                <a:ext cx="21" cy="52"/>
              </a:xfrm>
              <a:custGeom>
                <a:avLst/>
                <a:gdLst>
                  <a:gd name="T0" fmla="*/ 19 w 21"/>
                  <a:gd name="T1" fmla="*/ 37 h 52"/>
                  <a:gd name="T2" fmla="*/ 5 w 21"/>
                  <a:gd name="T3" fmla="*/ 46 h 52"/>
                  <a:gd name="T4" fmla="*/ 0 w 21"/>
                  <a:gd name="T5" fmla="*/ 41 h 52"/>
                  <a:gd name="T6" fmla="*/ 13 w 21"/>
                  <a:gd name="T7" fmla="*/ 31 h 52"/>
                  <a:gd name="T8" fmla="*/ 19 w 21"/>
                  <a:gd name="T9" fmla="*/ 37 h 52"/>
                  <a:gd name="T10" fmla="*/ 5 w 21"/>
                  <a:gd name="T11" fmla="*/ 46 h 52"/>
                  <a:gd name="T12" fmla="*/ 0 w 21"/>
                  <a:gd name="T13" fmla="*/ 52 h 52"/>
                  <a:gd name="T14" fmla="*/ 0 w 21"/>
                  <a:gd name="T15" fmla="*/ 44 h 52"/>
                  <a:gd name="T16" fmla="*/ 3 w 21"/>
                  <a:gd name="T17" fmla="*/ 44 h 52"/>
                  <a:gd name="T18" fmla="*/ 5 w 21"/>
                  <a:gd name="T19" fmla="*/ 46 h 52"/>
                  <a:gd name="T20" fmla="*/ 0 w 21"/>
                  <a:gd name="T21" fmla="*/ 44 h 52"/>
                  <a:gd name="T22" fmla="*/ 0 w 21"/>
                  <a:gd name="T23" fmla="*/ 19 h 52"/>
                  <a:gd name="T24" fmla="*/ 7 w 21"/>
                  <a:gd name="T25" fmla="*/ 19 h 52"/>
                  <a:gd name="T26" fmla="*/ 7 w 21"/>
                  <a:gd name="T27" fmla="*/ 44 h 52"/>
                  <a:gd name="T28" fmla="*/ 0 w 21"/>
                  <a:gd name="T29" fmla="*/ 44 h 52"/>
                  <a:gd name="T30" fmla="*/ 0 w 21"/>
                  <a:gd name="T31" fmla="*/ 19 h 52"/>
                  <a:gd name="T32" fmla="*/ 0 w 21"/>
                  <a:gd name="T33" fmla="*/ 17 h 52"/>
                  <a:gd name="T34" fmla="*/ 0 w 21"/>
                  <a:gd name="T35" fmla="*/ 16 h 52"/>
                  <a:gd name="T36" fmla="*/ 3 w 21"/>
                  <a:gd name="T37" fmla="*/ 19 h 52"/>
                  <a:gd name="T38" fmla="*/ 0 w 21"/>
                  <a:gd name="T39" fmla="*/ 19 h 52"/>
                  <a:gd name="T40" fmla="*/ 0 w 21"/>
                  <a:gd name="T41" fmla="*/ 16 h 52"/>
                  <a:gd name="T42" fmla="*/ 13 w 21"/>
                  <a:gd name="T43" fmla="*/ 4 h 52"/>
                  <a:gd name="T44" fmla="*/ 19 w 21"/>
                  <a:gd name="T45" fmla="*/ 12 h 52"/>
                  <a:gd name="T46" fmla="*/ 5 w 21"/>
                  <a:gd name="T47" fmla="*/ 21 h 52"/>
                  <a:gd name="T48" fmla="*/ 0 w 21"/>
                  <a:gd name="T49" fmla="*/ 16 h 52"/>
                  <a:gd name="T50" fmla="*/ 13 w 21"/>
                  <a:gd name="T51" fmla="*/ 4 h 52"/>
                  <a:gd name="T52" fmla="*/ 21 w 21"/>
                  <a:gd name="T53" fmla="*/ 0 h 52"/>
                  <a:gd name="T54" fmla="*/ 21 w 21"/>
                  <a:gd name="T55" fmla="*/ 8 h 52"/>
                  <a:gd name="T56" fmla="*/ 17 w 21"/>
                  <a:gd name="T57" fmla="*/ 8 h 52"/>
                  <a:gd name="T58" fmla="*/ 13 w 21"/>
                  <a:gd name="T59" fmla="*/ 4 h 52"/>
                  <a:gd name="T60" fmla="*/ 21 w 21"/>
                  <a:gd name="T61" fmla="*/ 8 h 52"/>
                  <a:gd name="T62" fmla="*/ 21 w 21"/>
                  <a:gd name="T63" fmla="*/ 33 h 52"/>
                  <a:gd name="T64" fmla="*/ 13 w 21"/>
                  <a:gd name="T65" fmla="*/ 33 h 52"/>
                  <a:gd name="T66" fmla="*/ 13 w 21"/>
                  <a:gd name="T67" fmla="*/ 8 h 52"/>
                  <a:gd name="T68" fmla="*/ 21 w 21"/>
                  <a:gd name="T69" fmla="*/ 8 h 52"/>
                  <a:gd name="T70" fmla="*/ 21 w 21"/>
                  <a:gd name="T71" fmla="*/ 33 h 52"/>
                  <a:gd name="T72" fmla="*/ 21 w 21"/>
                  <a:gd name="T73" fmla="*/ 35 h 52"/>
                  <a:gd name="T74" fmla="*/ 19 w 21"/>
                  <a:gd name="T75" fmla="*/ 37 h 52"/>
                  <a:gd name="T76" fmla="*/ 17 w 21"/>
                  <a:gd name="T77" fmla="*/ 33 h 52"/>
                  <a:gd name="T78" fmla="*/ 21 w 21"/>
                  <a:gd name="T79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52">
                    <a:moveTo>
                      <a:pt x="19" y="37"/>
                    </a:moveTo>
                    <a:lnTo>
                      <a:pt x="5" y="46"/>
                    </a:lnTo>
                    <a:lnTo>
                      <a:pt x="0" y="41"/>
                    </a:lnTo>
                    <a:lnTo>
                      <a:pt x="13" y="31"/>
                    </a:lnTo>
                    <a:lnTo>
                      <a:pt x="19" y="37"/>
                    </a:lnTo>
                    <a:close/>
                    <a:moveTo>
                      <a:pt x="5" y="46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3" y="44"/>
                    </a:lnTo>
                    <a:lnTo>
                      <a:pt x="5" y="46"/>
                    </a:lnTo>
                    <a:close/>
                    <a:moveTo>
                      <a:pt x="0" y="44"/>
                    </a:moveTo>
                    <a:lnTo>
                      <a:pt x="0" y="19"/>
                    </a:lnTo>
                    <a:lnTo>
                      <a:pt x="7" y="19"/>
                    </a:lnTo>
                    <a:lnTo>
                      <a:pt x="7" y="44"/>
                    </a:lnTo>
                    <a:lnTo>
                      <a:pt x="0" y="44"/>
                    </a:lnTo>
                    <a:close/>
                    <a:moveTo>
                      <a:pt x="0" y="19"/>
                    </a:moveTo>
                    <a:lnTo>
                      <a:pt x="0" y="17"/>
                    </a:lnTo>
                    <a:lnTo>
                      <a:pt x="0" y="16"/>
                    </a:lnTo>
                    <a:lnTo>
                      <a:pt x="3" y="19"/>
                    </a:lnTo>
                    <a:lnTo>
                      <a:pt x="0" y="19"/>
                    </a:lnTo>
                    <a:close/>
                    <a:moveTo>
                      <a:pt x="0" y="16"/>
                    </a:moveTo>
                    <a:lnTo>
                      <a:pt x="13" y="4"/>
                    </a:lnTo>
                    <a:lnTo>
                      <a:pt x="19" y="12"/>
                    </a:lnTo>
                    <a:lnTo>
                      <a:pt x="5" y="21"/>
                    </a:lnTo>
                    <a:lnTo>
                      <a:pt x="0" y="16"/>
                    </a:lnTo>
                    <a:close/>
                    <a:moveTo>
                      <a:pt x="13" y="4"/>
                    </a:moveTo>
                    <a:lnTo>
                      <a:pt x="21" y="0"/>
                    </a:lnTo>
                    <a:lnTo>
                      <a:pt x="21" y="8"/>
                    </a:lnTo>
                    <a:lnTo>
                      <a:pt x="17" y="8"/>
                    </a:lnTo>
                    <a:lnTo>
                      <a:pt x="13" y="4"/>
                    </a:lnTo>
                    <a:close/>
                    <a:moveTo>
                      <a:pt x="21" y="8"/>
                    </a:moveTo>
                    <a:lnTo>
                      <a:pt x="21" y="33"/>
                    </a:lnTo>
                    <a:lnTo>
                      <a:pt x="13" y="33"/>
                    </a:lnTo>
                    <a:lnTo>
                      <a:pt x="13" y="8"/>
                    </a:lnTo>
                    <a:lnTo>
                      <a:pt x="21" y="8"/>
                    </a:lnTo>
                    <a:close/>
                    <a:moveTo>
                      <a:pt x="21" y="33"/>
                    </a:moveTo>
                    <a:lnTo>
                      <a:pt x="21" y="35"/>
                    </a:lnTo>
                    <a:lnTo>
                      <a:pt x="19" y="37"/>
                    </a:lnTo>
                    <a:lnTo>
                      <a:pt x="17" y="33"/>
                    </a:lnTo>
                    <a:lnTo>
                      <a:pt x="21" y="3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18" name="Freeform 74"/>
              <p:cNvSpPr>
                <a:spLocks noEditPoints="1"/>
              </p:cNvSpPr>
              <p:nvPr/>
            </p:nvSpPr>
            <p:spPr bwMode="auto">
              <a:xfrm>
                <a:off x="1818" y="1701"/>
                <a:ext cx="123" cy="196"/>
              </a:xfrm>
              <a:custGeom>
                <a:avLst/>
                <a:gdLst>
                  <a:gd name="T0" fmla="*/ 16 w 123"/>
                  <a:gd name="T1" fmla="*/ 78 h 196"/>
                  <a:gd name="T2" fmla="*/ 8 w 123"/>
                  <a:gd name="T3" fmla="*/ 96 h 196"/>
                  <a:gd name="T4" fmla="*/ 16 w 123"/>
                  <a:gd name="T5" fmla="*/ 78 h 196"/>
                  <a:gd name="T6" fmla="*/ 22 w 123"/>
                  <a:gd name="T7" fmla="*/ 80 h 196"/>
                  <a:gd name="T8" fmla="*/ 16 w 123"/>
                  <a:gd name="T9" fmla="*/ 78 h 196"/>
                  <a:gd name="T10" fmla="*/ 66 w 123"/>
                  <a:gd name="T11" fmla="*/ 163 h 196"/>
                  <a:gd name="T12" fmla="*/ 16 w 123"/>
                  <a:gd name="T13" fmla="*/ 82 h 196"/>
                  <a:gd name="T14" fmla="*/ 66 w 123"/>
                  <a:gd name="T15" fmla="*/ 167 h 196"/>
                  <a:gd name="T16" fmla="*/ 62 w 123"/>
                  <a:gd name="T17" fmla="*/ 165 h 196"/>
                  <a:gd name="T18" fmla="*/ 58 w 123"/>
                  <a:gd name="T19" fmla="*/ 165 h 196"/>
                  <a:gd name="T20" fmla="*/ 110 w 123"/>
                  <a:gd name="T21" fmla="*/ 15 h 196"/>
                  <a:gd name="T22" fmla="*/ 58 w 123"/>
                  <a:gd name="T23" fmla="*/ 165 h 196"/>
                  <a:gd name="T24" fmla="*/ 104 w 123"/>
                  <a:gd name="T25" fmla="*/ 11 h 196"/>
                  <a:gd name="T26" fmla="*/ 102 w 123"/>
                  <a:gd name="T27" fmla="*/ 13 h 196"/>
                  <a:gd name="T28" fmla="*/ 118 w 123"/>
                  <a:gd name="T29" fmla="*/ 0 h 196"/>
                  <a:gd name="T30" fmla="*/ 108 w 123"/>
                  <a:gd name="T31" fmla="*/ 17 h 196"/>
                  <a:gd name="T32" fmla="*/ 118 w 123"/>
                  <a:gd name="T33" fmla="*/ 0 h 196"/>
                  <a:gd name="T34" fmla="*/ 119 w 123"/>
                  <a:gd name="T35" fmla="*/ 4 h 196"/>
                  <a:gd name="T36" fmla="*/ 123 w 123"/>
                  <a:gd name="T37" fmla="*/ 5 h 196"/>
                  <a:gd name="T38" fmla="*/ 64 w 123"/>
                  <a:gd name="T39" fmla="*/ 180 h 196"/>
                  <a:gd name="T40" fmla="*/ 123 w 123"/>
                  <a:gd name="T41" fmla="*/ 5 h 196"/>
                  <a:gd name="T42" fmla="*/ 70 w 123"/>
                  <a:gd name="T43" fmla="*/ 184 h 196"/>
                  <a:gd name="T44" fmla="*/ 71 w 123"/>
                  <a:gd name="T45" fmla="*/ 182 h 196"/>
                  <a:gd name="T46" fmla="*/ 60 w 123"/>
                  <a:gd name="T47" fmla="*/ 192 h 196"/>
                  <a:gd name="T48" fmla="*/ 66 w 123"/>
                  <a:gd name="T49" fmla="*/ 178 h 196"/>
                  <a:gd name="T50" fmla="*/ 60 w 123"/>
                  <a:gd name="T51" fmla="*/ 192 h 196"/>
                  <a:gd name="T52" fmla="*/ 54 w 123"/>
                  <a:gd name="T53" fmla="*/ 192 h 196"/>
                  <a:gd name="T54" fmla="*/ 60 w 123"/>
                  <a:gd name="T55" fmla="*/ 192 h 196"/>
                  <a:gd name="T56" fmla="*/ 2 w 123"/>
                  <a:gd name="T57" fmla="*/ 94 h 196"/>
                  <a:gd name="T58" fmla="*/ 60 w 123"/>
                  <a:gd name="T59" fmla="*/ 188 h 196"/>
                  <a:gd name="T60" fmla="*/ 2 w 123"/>
                  <a:gd name="T61" fmla="*/ 94 h 196"/>
                  <a:gd name="T62" fmla="*/ 2 w 123"/>
                  <a:gd name="T63" fmla="*/ 88 h 196"/>
                  <a:gd name="T64" fmla="*/ 2 w 123"/>
                  <a:gd name="T65" fmla="*/ 9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196">
                    <a:moveTo>
                      <a:pt x="2" y="88"/>
                    </a:moveTo>
                    <a:lnTo>
                      <a:pt x="16" y="78"/>
                    </a:lnTo>
                    <a:lnTo>
                      <a:pt x="22" y="84"/>
                    </a:lnTo>
                    <a:lnTo>
                      <a:pt x="8" y="96"/>
                    </a:lnTo>
                    <a:lnTo>
                      <a:pt x="2" y="88"/>
                    </a:lnTo>
                    <a:close/>
                    <a:moveTo>
                      <a:pt x="16" y="78"/>
                    </a:moveTo>
                    <a:lnTo>
                      <a:pt x="20" y="75"/>
                    </a:lnTo>
                    <a:lnTo>
                      <a:pt x="22" y="80"/>
                    </a:lnTo>
                    <a:lnTo>
                      <a:pt x="18" y="80"/>
                    </a:lnTo>
                    <a:lnTo>
                      <a:pt x="16" y="78"/>
                    </a:lnTo>
                    <a:close/>
                    <a:moveTo>
                      <a:pt x="22" y="80"/>
                    </a:moveTo>
                    <a:lnTo>
                      <a:pt x="66" y="163"/>
                    </a:lnTo>
                    <a:lnTo>
                      <a:pt x="58" y="167"/>
                    </a:lnTo>
                    <a:lnTo>
                      <a:pt x="16" y="82"/>
                    </a:lnTo>
                    <a:lnTo>
                      <a:pt x="22" y="80"/>
                    </a:lnTo>
                    <a:close/>
                    <a:moveTo>
                      <a:pt x="66" y="167"/>
                    </a:moveTo>
                    <a:lnTo>
                      <a:pt x="58" y="167"/>
                    </a:lnTo>
                    <a:lnTo>
                      <a:pt x="62" y="165"/>
                    </a:lnTo>
                    <a:lnTo>
                      <a:pt x="66" y="167"/>
                    </a:lnTo>
                    <a:close/>
                    <a:moveTo>
                      <a:pt x="58" y="165"/>
                    </a:moveTo>
                    <a:lnTo>
                      <a:pt x="102" y="13"/>
                    </a:lnTo>
                    <a:lnTo>
                      <a:pt x="110" y="15"/>
                    </a:lnTo>
                    <a:lnTo>
                      <a:pt x="66" y="167"/>
                    </a:lnTo>
                    <a:lnTo>
                      <a:pt x="58" y="165"/>
                    </a:lnTo>
                    <a:close/>
                    <a:moveTo>
                      <a:pt x="102" y="13"/>
                    </a:moveTo>
                    <a:lnTo>
                      <a:pt x="104" y="11"/>
                    </a:lnTo>
                    <a:lnTo>
                      <a:pt x="106" y="15"/>
                    </a:lnTo>
                    <a:lnTo>
                      <a:pt x="102" y="13"/>
                    </a:lnTo>
                    <a:close/>
                    <a:moveTo>
                      <a:pt x="104" y="11"/>
                    </a:moveTo>
                    <a:lnTo>
                      <a:pt x="118" y="0"/>
                    </a:lnTo>
                    <a:lnTo>
                      <a:pt x="121" y="7"/>
                    </a:lnTo>
                    <a:lnTo>
                      <a:pt x="108" y="17"/>
                    </a:lnTo>
                    <a:lnTo>
                      <a:pt x="104" y="11"/>
                    </a:lnTo>
                    <a:close/>
                    <a:moveTo>
                      <a:pt x="118" y="0"/>
                    </a:moveTo>
                    <a:lnTo>
                      <a:pt x="123" y="5"/>
                    </a:lnTo>
                    <a:lnTo>
                      <a:pt x="119" y="4"/>
                    </a:lnTo>
                    <a:lnTo>
                      <a:pt x="118" y="0"/>
                    </a:lnTo>
                    <a:close/>
                    <a:moveTo>
                      <a:pt x="123" y="5"/>
                    </a:moveTo>
                    <a:lnTo>
                      <a:pt x="71" y="182"/>
                    </a:lnTo>
                    <a:lnTo>
                      <a:pt x="64" y="180"/>
                    </a:lnTo>
                    <a:lnTo>
                      <a:pt x="116" y="4"/>
                    </a:lnTo>
                    <a:lnTo>
                      <a:pt x="123" y="5"/>
                    </a:lnTo>
                    <a:close/>
                    <a:moveTo>
                      <a:pt x="71" y="182"/>
                    </a:moveTo>
                    <a:lnTo>
                      <a:pt x="70" y="184"/>
                    </a:lnTo>
                    <a:lnTo>
                      <a:pt x="68" y="180"/>
                    </a:lnTo>
                    <a:lnTo>
                      <a:pt x="71" y="182"/>
                    </a:lnTo>
                    <a:close/>
                    <a:moveTo>
                      <a:pt x="70" y="184"/>
                    </a:moveTo>
                    <a:lnTo>
                      <a:pt x="60" y="192"/>
                    </a:lnTo>
                    <a:lnTo>
                      <a:pt x="54" y="186"/>
                    </a:lnTo>
                    <a:lnTo>
                      <a:pt x="66" y="178"/>
                    </a:lnTo>
                    <a:lnTo>
                      <a:pt x="70" y="184"/>
                    </a:lnTo>
                    <a:close/>
                    <a:moveTo>
                      <a:pt x="60" y="192"/>
                    </a:moveTo>
                    <a:lnTo>
                      <a:pt x="56" y="196"/>
                    </a:lnTo>
                    <a:lnTo>
                      <a:pt x="54" y="192"/>
                    </a:lnTo>
                    <a:lnTo>
                      <a:pt x="56" y="190"/>
                    </a:lnTo>
                    <a:lnTo>
                      <a:pt x="60" y="192"/>
                    </a:lnTo>
                    <a:close/>
                    <a:moveTo>
                      <a:pt x="54" y="192"/>
                    </a:moveTo>
                    <a:lnTo>
                      <a:pt x="2" y="94"/>
                    </a:lnTo>
                    <a:lnTo>
                      <a:pt x="8" y="90"/>
                    </a:lnTo>
                    <a:lnTo>
                      <a:pt x="60" y="188"/>
                    </a:lnTo>
                    <a:lnTo>
                      <a:pt x="54" y="192"/>
                    </a:lnTo>
                    <a:close/>
                    <a:moveTo>
                      <a:pt x="2" y="94"/>
                    </a:moveTo>
                    <a:lnTo>
                      <a:pt x="0" y="90"/>
                    </a:lnTo>
                    <a:lnTo>
                      <a:pt x="2" y="88"/>
                    </a:lnTo>
                    <a:lnTo>
                      <a:pt x="4" y="92"/>
                    </a:lnTo>
                    <a:lnTo>
                      <a:pt x="2" y="9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19" name="Freeform 75"/>
              <p:cNvSpPr>
                <a:spLocks noEditPoints="1"/>
              </p:cNvSpPr>
              <p:nvPr/>
            </p:nvSpPr>
            <p:spPr bwMode="auto">
              <a:xfrm>
                <a:off x="1930" y="1801"/>
                <a:ext cx="21" cy="52"/>
              </a:xfrm>
              <a:custGeom>
                <a:avLst/>
                <a:gdLst>
                  <a:gd name="T0" fmla="*/ 19 w 21"/>
                  <a:gd name="T1" fmla="*/ 36 h 52"/>
                  <a:gd name="T2" fmla="*/ 6 w 21"/>
                  <a:gd name="T3" fmla="*/ 48 h 52"/>
                  <a:gd name="T4" fmla="*/ 2 w 21"/>
                  <a:gd name="T5" fmla="*/ 42 h 52"/>
                  <a:gd name="T6" fmla="*/ 15 w 21"/>
                  <a:gd name="T7" fmla="*/ 30 h 52"/>
                  <a:gd name="T8" fmla="*/ 19 w 21"/>
                  <a:gd name="T9" fmla="*/ 36 h 52"/>
                  <a:gd name="T10" fmla="*/ 6 w 21"/>
                  <a:gd name="T11" fmla="*/ 48 h 52"/>
                  <a:gd name="T12" fmla="*/ 0 w 21"/>
                  <a:gd name="T13" fmla="*/ 52 h 52"/>
                  <a:gd name="T14" fmla="*/ 0 w 21"/>
                  <a:gd name="T15" fmla="*/ 44 h 52"/>
                  <a:gd name="T16" fmla="*/ 4 w 21"/>
                  <a:gd name="T17" fmla="*/ 44 h 52"/>
                  <a:gd name="T18" fmla="*/ 6 w 21"/>
                  <a:gd name="T19" fmla="*/ 48 h 52"/>
                  <a:gd name="T20" fmla="*/ 0 w 21"/>
                  <a:gd name="T21" fmla="*/ 44 h 52"/>
                  <a:gd name="T22" fmla="*/ 0 w 21"/>
                  <a:gd name="T23" fmla="*/ 19 h 52"/>
                  <a:gd name="T24" fmla="*/ 7 w 21"/>
                  <a:gd name="T25" fmla="*/ 19 h 52"/>
                  <a:gd name="T26" fmla="*/ 7 w 21"/>
                  <a:gd name="T27" fmla="*/ 44 h 52"/>
                  <a:gd name="T28" fmla="*/ 0 w 21"/>
                  <a:gd name="T29" fmla="*/ 44 h 52"/>
                  <a:gd name="T30" fmla="*/ 0 w 21"/>
                  <a:gd name="T31" fmla="*/ 19 h 52"/>
                  <a:gd name="T32" fmla="*/ 0 w 21"/>
                  <a:gd name="T33" fmla="*/ 17 h 52"/>
                  <a:gd name="T34" fmla="*/ 2 w 21"/>
                  <a:gd name="T35" fmla="*/ 15 h 52"/>
                  <a:gd name="T36" fmla="*/ 4 w 21"/>
                  <a:gd name="T37" fmla="*/ 19 h 52"/>
                  <a:gd name="T38" fmla="*/ 0 w 21"/>
                  <a:gd name="T39" fmla="*/ 19 h 52"/>
                  <a:gd name="T40" fmla="*/ 2 w 21"/>
                  <a:gd name="T41" fmla="*/ 15 h 52"/>
                  <a:gd name="T42" fmla="*/ 15 w 21"/>
                  <a:gd name="T43" fmla="*/ 5 h 52"/>
                  <a:gd name="T44" fmla="*/ 19 w 21"/>
                  <a:gd name="T45" fmla="*/ 11 h 52"/>
                  <a:gd name="T46" fmla="*/ 6 w 21"/>
                  <a:gd name="T47" fmla="*/ 23 h 52"/>
                  <a:gd name="T48" fmla="*/ 2 w 21"/>
                  <a:gd name="T49" fmla="*/ 15 h 52"/>
                  <a:gd name="T50" fmla="*/ 15 w 21"/>
                  <a:gd name="T51" fmla="*/ 5 h 52"/>
                  <a:gd name="T52" fmla="*/ 21 w 21"/>
                  <a:gd name="T53" fmla="*/ 0 h 52"/>
                  <a:gd name="T54" fmla="*/ 21 w 21"/>
                  <a:gd name="T55" fmla="*/ 9 h 52"/>
                  <a:gd name="T56" fmla="*/ 17 w 21"/>
                  <a:gd name="T57" fmla="*/ 9 h 52"/>
                  <a:gd name="T58" fmla="*/ 15 w 21"/>
                  <a:gd name="T59" fmla="*/ 5 h 52"/>
                  <a:gd name="T60" fmla="*/ 21 w 21"/>
                  <a:gd name="T61" fmla="*/ 9 h 52"/>
                  <a:gd name="T62" fmla="*/ 21 w 21"/>
                  <a:gd name="T63" fmla="*/ 34 h 52"/>
                  <a:gd name="T64" fmla="*/ 13 w 21"/>
                  <a:gd name="T65" fmla="*/ 34 h 52"/>
                  <a:gd name="T66" fmla="*/ 13 w 21"/>
                  <a:gd name="T67" fmla="*/ 9 h 52"/>
                  <a:gd name="T68" fmla="*/ 21 w 21"/>
                  <a:gd name="T69" fmla="*/ 9 h 52"/>
                  <a:gd name="T70" fmla="*/ 21 w 21"/>
                  <a:gd name="T71" fmla="*/ 34 h 52"/>
                  <a:gd name="T72" fmla="*/ 21 w 21"/>
                  <a:gd name="T73" fmla="*/ 36 h 52"/>
                  <a:gd name="T74" fmla="*/ 19 w 21"/>
                  <a:gd name="T75" fmla="*/ 36 h 52"/>
                  <a:gd name="T76" fmla="*/ 17 w 21"/>
                  <a:gd name="T77" fmla="*/ 34 h 52"/>
                  <a:gd name="T78" fmla="*/ 21 w 21"/>
                  <a:gd name="T7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52">
                    <a:moveTo>
                      <a:pt x="19" y="36"/>
                    </a:moveTo>
                    <a:lnTo>
                      <a:pt x="6" y="48"/>
                    </a:lnTo>
                    <a:lnTo>
                      <a:pt x="2" y="42"/>
                    </a:lnTo>
                    <a:lnTo>
                      <a:pt x="15" y="30"/>
                    </a:lnTo>
                    <a:lnTo>
                      <a:pt x="19" y="36"/>
                    </a:lnTo>
                    <a:close/>
                    <a:moveTo>
                      <a:pt x="6" y="48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6" y="48"/>
                    </a:lnTo>
                    <a:close/>
                    <a:moveTo>
                      <a:pt x="0" y="44"/>
                    </a:moveTo>
                    <a:lnTo>
                      <a:pt x="0" y="19"/>
                    </a:lnTo>
                    <a:lnTo>
                      <a:pt x="7" y="19"/>
                    </a:lnTo>
                    <a:lnTo>
                      <a:pt x="7" y="44"/>
                    </a:lnTo>
                    <a:lnTo>
                      <a:pt x="0" y="44"/>
                    </a:lnTo>
                    <a:close/>
                    <a:moveTo>
                      <a:pt x="0" y="19"/>
                    </a:moveTo>
                    <a:lnTo>
                      <a:pt x="0" y="17"/>
                    </a:lnTo>
                    <a:lnTo>
                      <a:pt x="2" y="15"/>
                    </a:lnTo>
                    <a:lnTo>
                      <a:pt x="4" y="19"/>
                    </a:lnTo>
                    <a:lnTo>
                      <a:pt x="0" y="19"/>
                    </a:lnTo>
                    <a:close/>
                    <a:moveTo>
                      <a:pt x="2" y="15"/>
                    </a:moveTo>
                    <a:lnTo>
                      <a:pt x="15" y="5"/>
                    </a:lnTo>
                    <a:lnTo>
                      <a:pt x="19" y="11"/>
                    </a:lnTo>
                    <a:lnTo>
                      <a:pt x="6" y="23"/>
                    </a:lnTo>
                    <a:lnTo>
                      <a:pt x="2" y="15"/>
                    </a:lnTo>
                    <a:close/>
                    <a:moveTo>
                      <a:pt x="15" y="5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17" y="9"/>
                    </a:lnTo>
                    <a:lnTo>
                      <a:pt x="15" y="5"/>
                    </a:lnTo>
                    <a:close/>
                    <a:moveTo>
                      <a:pt x="21" y="9"/>
                    </a:moveTo>
                    <a:lnTo>
                      <a:pt x="21" y="34"/>
                    </a:lnTo>
                    <a:lnTo>
                      <a:pt x="13" y="34"/>
                    </a:lnTo>
                    <a:lnTo>
                      <a:pt x="13" y="9"/>
                    </a:lnTo>
                    <a:lnTo>
                      <a:pt x="21" y="9"/>
                    </a:lnTo>
                    <a:close/>
                    <a:moveTo>
                      <a:pt x="21" y="34"/>
                    </a:moveTo>
                    <a:lnTo>
                      <a:pt x="21" y="36"/>
                    </a:lnTo>
                    <a:lnTo>
                      <a:pt x="19" y="36"/>
                    </a:lnTo>
                    <a:lnTo>
                      <a:pt x="17" y="34"/>
                    </a:lnTo>
                    <a:lnTo>
                      <a:pt x="21" y="3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69420" name="Group 76"/>
            <p:cNvGrpSpPr>
              <a:grpSpLocks/>
            </p:cNvGrpSpPr>
            <p:nvPr/>
          </p:nvGrpSpPr>
          <p:grpSpPr bwMode="auto">
            <a:xfrm>
              <a:off x="4089" y="1440"/>
              <a:ext cx="221" cy="274"/>
              <a:chOff x="1488" y="2306"/>
              <a:chExt cx="240" cy="298"/>
            </a:xfrm>
          </p:grpSpPr>
          <p:sp>
            <p:nvSpPr>
              <p:cNvPr id="569421" name="Freeform 77"/>
              <p:cNvSpPr>
                <a:spLocks/>
              </p:cNvSpPr>
              <p:nvPr/>
            </p:nvSpPr>
            <p:spPr bwMode="auto">
              <a:xfrm>
                <a:off x="1492" y="2427"/>
                <a:ext cx="69" cy="169"/>
              </a:xfrm>
              <a:custGeom>
                <a:avLst/>
                <a:gdLst>
                  <a:gd name="T0" fmla="*/ 42 w 69"/>
                  <a:gd name="T1" fmla="*/ 160 h 169"/>
                  <a:gd name="T2" fmla="*/ 29 w 69"/>
                  <a:gd name="T3" fmla="*/ 169 h 169"/>
                  <a:gd name="T4" fmla="*/ 29 w 69"/>
                  <a:gd name="T5" fmla="*/ 44 h 169"/>
                  <a:gd name="T6" fmla="*/ 0 w 69"/>
                  <a:gd name="T7" fmla="*/ 65 h 169"/>
                  <a:gd name="T8" fmla="*/ 0 w 69"/>
                  <a:gd name="T9" fmla="*/ 52 h 169"/>
                  <a:gd name="T10" fmla="*/ 69 w 69"/>
                  <a:gd name="T11" fmla="*/ 0 h 169"/>
                  <a:gd name="T12" fmla="*/ 69 w 69"/>
                  <a:gd name="T13" fmla="*/ 14 h 169"/>
                  <a:gd name="T14" fmla="*/ 42 w 69"/>
                  <a:gd name="T15" fmla="*/ 35 h 169"/>
                  <a:gd name="T16" fmla="*/ 42 w 69"/>
                  <a:gd name="T17" fmla="*/ 1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169">
                    <a:moveTo>
                      <a:pt x="42" y="160"/>
                    </a:moveTo>
                    <a:lnTo>
                      <a:pt x="29" y="169"/>
                    </a:lnTo>
                    <a:lnTo>
                      <a:pt x="29" y="44"/>
                    </a:lnTo>
                    <a:lnTo>
                      <a:pt x="0" y="65"/>
                    </a:lnTo>
                    <a:lnTo>
                      <a:pt x="0" y="52"/>
                    </a:lnTo>
                    <a:lnTo>
                      <a:pt x="69" y="0"/>
                    </a:lnTo>
                    <a:lnTo>
                      <a:pt x="69" y="14"/>
                    </a:lnTo>
                    <a:lnTo>
                      <a:pt x="42" y="35"/>
                    </a:lnTo>
                    <a:lnTo>
                      <a:pt x="42" y="16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22" name="Freeform 78"/>
              <p:cNvSpPr>
                <a:spLocks/>
              </p:cNvSpPr>
              <p:nvPr/>
            </p:nvSpPr>
            <p:spPr bwMode="auto">
              <a:xfrm>
                <a:off x="1569" y="2523"/>
                <a:ext cx="13" cy="37"/>
              </a:xfrm>
              <a:custGeom>
                <a:avLst/>
                <a:gdLst>
                  <a:gd name="T0" fmla="*/ 13 w 13"/>
                  <a:gd name="T1" fmla="*/ 25 h 37"/>
                  <a:gd name="T2" fmla="*/ 0 w 13"/>
                  <a:gd name="T3" fmla="*/ 37 h 37"/>
                  <a:gd name="T4" fmla="*/ 0 w 13"/>
                  <a:gd name="T5" fmla="*/ 10 h 37"/>
                  <a:gd name="T6" fmla="*/ 13 w 13"/>
                  <a:gd name="T7" fmla="*/ 0 h 37"/>
                  <a:gd name="T8" fmla="*/ 13 w 13"/>
                  <a:gd name="T9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7">
                    <a:moveTo>
                      <a:pt x="13" y="25"/>
                    </a:moveTo>
                    <a:lnTo>
                      <a:pt x="0" y="37"/>
                    </a:lnTo>
                    <a:lnTo>
                      <a:pt x="0" y="10"/>
                    </a:lnTo>
                    <a:lnTo>
                      <a:pt x="13" y="0"/>
                    </a:lnTo>
                    <a:lnTo>
                      <a:pt x="13" y="2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23" name="Freeform 79"/>
              <p:cNvSpPr>
                <a:spLocks/>
              </p:cNvSpPr>
              <p:nvPr/>
            </p:nvSpPr>
            <p:spPr bwMode="auto">
              <a:xfrm>
                <a:off x="1599" y="2310"/>
                <a:ext cx="114" cy="186"/>
              </a:xfrm>
              <a:custGeom>
                <a:avLst/>
                <a:gdLst>
                  <a:gd name="T0" fmla="*/ 0 w 114"/>
                  <a:gd name="T1" fmla="*/ 88 h 186"/>
                  <a:gd name="T2" fmla="*/ 14 w 114"/>
                  <a:gd name="T3" fmla="*/ 77 h 186"/>
                  <a:gd name="T4" fmla="*/ 58 w 114"/>
                  <a:gd name="T5" fmla="*/ 161 h 186"/>
                  <a:gd name="T6" fmla="*/ 100 w 114"/>
                  <a:gd name="T7" fmla="*/ 11 h 186"/>
                  <a:gd name="T8" fmla="*/ 114 w 114"/>
                  <a:gd name="T9" fmla="*/ 0 h 186"/>
                  <a:gd name="T10" fmla="*/ 62 w 114"/>
                  <a:gd name="T11" fmla="*/ 177 h 186"/>
                  <a:gd name="T12" fmla="*/ 52 w 114"/>
                  <a:gd name="T13" fmla="*/ 186 h 186"/>
                  <a:gd name="T14" fmla="*/ 0 w 114"/>
                  <a:gd name="T15" fmla="*/ 8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86">
                    <a:moveTo>
                      <a:pt x="0" y="88"/>
                    </a:moveTo>
                    <a:lnTo>
                      <a:pt x="14" y="77"/>
                    </a:lnTo>
                    <a:lnTo>
                      <a:pt x="58" y="161"/>
                    </a:lnTo>
                    <a:lnTo>
                      <a:pt x="100" y="11"/>
                    </a:lnTo>
                    <a:lnTo>
                      <a:pt x="114" y="0"/>
                    </a:lnTo>
                    <a:lnTo>
                      <a:pt x="62" y="177"/>
                    </a:lnTo>
                    <a:lnTo>
                      <a:pt x="52" y="186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24" name="Freeform 80"/>
              <p:cNvSpPr>
                <a:spLocks/>
              </p:cNvSpPr>
              <p:nvPr/>
            </p:nvSpPr>
            <p:spPr bwMode="auto">
              <a:xfrm>
                <a:off x="1711" y="2416"/>
                <a:ext cx="13" cy="34"/>
              </a:xfrm>
              <a:custGeom>
                <a:avLst/>
                <a:gdLst>
                  <a:gd name="T0" fmla="*/ 13 w 13"/>
                  <a:gd name="T1" fmla="*/ 25 h 34"/>
                  <a:gd name="T2" fmla="*/ 0 w 13"/>
                  <a:gd name="T3" fmla="*/ 34 h 34"/>
                  <a:gd name="T4" fmla="*/ 0 w 13"/>
                  <a:gd name="T5" fmla="*/ 9 h 34"/>
                  <a:gd name="T6" fmla="*/ 13 w 13"/>
                  <a:gd name="T7" fmla="*/ 0 h 34"/>
                  <a:gd name="T8" fmla="*/ 13 w 13"/>
                  <a:gd name="T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4">
                    <a:moveTo>
                      <a:pt x="13" y="25"/>
                    </a:moveTo>
                    <a:lnTo>
                      <a:pt x="0" y="34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2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25" name="Freeform 81"/>
              <p:cNvSpPr>
                <a:spLocks noEditPoints="1"/>
              </p:cNvSpPr>
              <p:nvPr/>
            </p:nvSpPr>
            <p:spPr bwMode="auto">
              <a:xfrm>
                <a:off x="1488" y="2419"/>
                <a:ext cx="77" cy="185"/>
              </a:xfrm>
              <a:custGeom>
                <a:avLst/>
                <a:gdLst>
                  <a:gd name="T0" fmla="*/ 35 w 77"/>
                  <a:gd name="T1" fmla="*/ 181 h 185"/>
                  <a:gd name="T2" fmla="*/ 44 w 77"/>
                  <a:gd name="T3" fmla="*/ 164 h 185"/>
                  <a:gd name="T4" fmla="*/ 35 w 77"/>
                  <a:gd name="T5" fmla="*/ 181 h 185"/>
                  <a:gd name="T6" fmla="*/ 29 w 77"/>
                  <a:gd name="T7" fmla="*/ 177 h 185"/>
                  <a:gd name="T8" fmla="*/ 35 w 77"/>
                  <a:gd name="T9" fmla="*/ 181 h 185"/>
                  <a:gd name="T10" fmla="*/ 29 w 77"/>
                  <a:gd name="T11" fmla="*/ 52 h 185"/>
                  <a:gd name="T12" fmla="*/ 37 w 77"/>
                  <a:gd name="T13" fmla="*/ 177 h 185"/>
                  <a:gd name="T14" fmla="*/ 29 w 77"/>
                  <a:gd name="T15" fmla="*/ 50 h 185"/>
                  <a:gd name="T16" fmla="*/ 37 w 77"/>
                  <a:gd name="T17" fmla="*/ 52 h 185"/>
                  <a:gd name="T18" fmla="*/ 29 w 77"/>
                  <a:gd name="T19" fmla="*/ 50 h 185"/>
                  <a:gd name="T20" fmla="*/ 8 w 77"/>
                  <a:gd name="T21" fmla="*/ 77 h 185"/>
                  <a:gd name="T22" fmla="*/ 29 w 77"/>
                  <a:gd name="T23" fmla="*/ 50 h 185"/>
                  <a:gd name="T24" fmla="*/ 8 w 77"/>
                  <a:gd name="T25" fmla="*/ 77 h 185"/>
                  <a:gd name="T26" fmla="*/ 0 w 77"/>
                  <a:gd name="T27" fmla="*/ 73 h 185"/>
                  <a:gd name="T28" fmla="*/ 8 w 77"/>
                  <a:gd name="T29" fmla="*/ 77 h 185"/>
                  <a:gd name="T30" fmla="*/ 0 w 77"/>
                  <a:gd name="T31" fmla="*/ 60 h 185"/>
                  <a:gd name="T32" fmla="*/ 8 w 77"/>
                  <a:gd name="T33" fmla="*/ 73 h 185"/>
                  <a:gd name="T34" fmla="*/ 0 w 77"/>
                  <a:gd name="T35" fmla="*/ 60 h 185"/>
                  <a:gd name="T36" fmla="*/ 2 w 77"/>
                  <a:gd name="T37" fmla="*/ 58 h 185"/>
                  <a:gd name="T38" fmla="*/ 0 w 77"/>
                  <a:gd name="T39" fmla="*/ 60 h 185"/>
                  <a:gd name="T40" fmla="*/ 71 w 77"/>
                  <a:gd name="T41" fmla="*/ 4 h 185"/>
                  <a:gd name="T42" fmla="*/ 8 w 77"/>
                  <a:gd name="T43" fmla="*/ 64 h 185"/>
                  <a:gd name="T44" fmla="*/ 71 w 77"/>
                  <a:gd name="T45" fmla="*/ 4 h 185"/>
                  <a:gd name="T46" fmla="*/ 77 w 77"/>
                  <a:gd name="T47" fmla="*/ 8 h 185"/>
                  <a:gd name="T48" fmla="*/ 71 w 77"/>
                  <a:gd name="T49" fmla="*/ 4 h 185"/>
                  <a:gd name="T50" fmla="*/ 77 w 77"/>
                  <a:gd name="T51" fmla="*/ 22 h 185"/>
                  <a:gd name="T52" fmla="*/ 69 w 77"/>
                  <a:gd name="T53" fmla="*/ 8 h 185"/>
                  <a:gd name="T54" fmla="*/ 77 w 77"/>
                  <a:gd name="T55" fmla="*/ 22 h 185"/>
                  <a:gd name="T56" fmla="*/ 75 w 77"/>
                  <a:gd name="T57" fmla="*/ 25 h 185"/>
                  <a:gd name="T58" fmla="*/ 77 w 77"/>
                  <a:gd name="T59" fmla="*/ 22 h 185"/>
                  <a:gd name="T60" fmla="*/ 48 w 77"/>
                  <a:gd name="T61" fmla="*/ 47 h 185"/>
                  <a:gd name="T62" fmla="*/ 71 w 77"/>
                  <a:gd name="T63" fmla="*/ 18 h 185"/>
                  <a:gd name="T64" fmla="*/ 42 w 77"/>
                  <a:gd name="T65" fmla="*/ 43 h 185"/>
                  <a:gd name="T66" fmla="*/ 44 w 77"/>
                  <a:gd name="T67" fmla="*/ 39 h 185"/>
                  <a:gd name="T68" fmla="*/ 42 w 77"/>
                  <a:gd name="T69" fmla="*/ 43 h 185"/>
                  <a:gd name="T70" fmla="*/ 50 w 77"/>
                  <a:gd name="T71" fmla="*/ 168 h 185"/>
                  <a:gd name="T72" fmla="*/ 42 w 77"/>
                  <a:gd name="T73" fmla="*/ 43 h 185"/>
                  <a:gd name="T74" fmla="*/ 50 w 77"/>
                  <a:gd name="T75" fmla="*/ 168 h 185"/>
                  <a:gd name="T76" fmla="*/ 48 w 77"/>
                  <a:gd name="T77" fmla="*/ 170 h 185"/>
                  <a:gd name="T78" fmla="*/ 50 w 77"/>
                  <a:gd name="T79" fmla="*/ 16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7" h="185">
                    <a:moveTo>
                      <a:pt x="48" y="170"/>
                    </a:moveTo>
                    <a:lnTo>
                      <a:pt x="35" y="181"/>
                    </a:lnTo>
                    <a:lnTo>
                      <a:pt x="29" y="173"/>
                    </a:lnTo>
                    <a:lnTo>
                      <a:pt x="44" y="164"/>
                    </a:lnTo>
                    <a:lnTo>
                      <a:pt x="48" y="170"/>
                    </a:lnTo>
                    <a:close/>
                    <a:moveTo>
                      <a:pt x="35" y="181"/>
                    </a:moveTo>
                    <a:lnTo>
                      <a:pt x="29" y="185"/>
                    </a:lnTo>
                    <a:lnTo>
                      <a:pt x="29" y="177"/>
                    </a:lnTo>
                    <a:lnTo>
                      <a:pt x="33" y="177"/>
                    </a:lnTo>
                    <a:lnTo>
                      <a:pt x="35" y="181"/>
                    </a:lnTo>
                    <a:close/>
                    <a:moveTo>
                      <a:pt x="29" y="177"/>
                    </a:moveTo>
                    <a:lnTo>
                      <a:pt x="29" y="52"/>
                    </a:lnTo>
                    <a:lnTo>
                      <a:pt x="37" y="52"/>
                    </a:lnTo>
                    <a:lnTo>
                      <a:pt x="37" y="177"/>
                    </a:lnTo>
                    <a:lnTo>
                      <a:pt x="29" y="177"/>
                    </a:lnTo>
                    <a:close/>
                    <a:moveTo>
                      <a:pt x="29" y="50"/>
                    </a:moveTo>
                    <a:lnTo>
                      <a:pt x="37" y="45"/>
                    </a:lnTo>
                    <a:lnTo>
                      <a:pt x="37" y="52"/>
                    </a:lnTo>
                    <a:lnTo>
                      <a:pt x="33" y="52"/>
                    </a:lnTo>
                    <a:lnTo>
                      <a:pt x="29" y="50"/>
                    </a:lnTo>
                    <a:close/>
                    <a:moveTo>
                      <a:pt x="35" y="56"/>
                    </a:moveTo>
                    <a:lnTo>
                      <a:pt x="8" y="77"/>
                    </a:lnTo>
                    <a:lnTo>
                      <a:pt x="2" y="72"/>
                    </a:lnTo>
                    <a:lnTo>
                      <a:pt x="29" y="50"/>
                    </a:lnTo>
                    <a:lnTo>
                      <a:pt x="35" y="56"/>
                    </a:lnTo>
                    <a:close/>
                    <a:moveTo>
                      <a:pt x="8" y="77"/>
                    </a:moveTo>
                    <a:lnTo>
                      <a:pt x="0" y="83"/>
                    </a:lnTo>
                    <a:lnTo>
                      <a:pt x="0" y="73"/>
                    </a:lnTo>
                    <a:lnTo>
                      <a:pt x="4" y="73"/>
                    </a:lnTo>
                    <a:lnTo>
                      <a:pt x="8" y="77"/>
                    </a:lnTo>
                    <a:close/>
                    <a:moveTo>
                      <a:pt x="0" y="73"/>
                    </a:moveTo>
                    <a:lnTo>
                      <a:pt x="0" y="60"/>
                    </a:lnTo>
                    <a:lnTo>
                      <a:pt x="8" y="60"/>
                    </a:lnTo>
                    <a:lnTo>
                      <a:pt x="8" y="73"/>
                    </a:lnTo>
                    <a:lnTo>
                      <a:pt x="0" y="73"/>
                    </a:lnTo>
                    <a:close/>
                    <a:moveTo>
                      <a:pt x="0" y="60"/>
                    </a:moveTo>
                    <a:lnTo>
                      <a:pt x="0" y="58"/>
                    </a:lnTo>
                    <a:lnTo>
                      <a:pt x="2" y="58"/>
                    </a:lnTo>
                    <a:lnTo>
                      <a:pt x="4" y="60"/>
                    </a:lnTo>
                    <a:lnTo>
                      <a:pt x="0" y="60"/>
                    </a:lnTo>
                    <a:close/>
                    <a:moveTo>
                      <a:pt x="2" y="58"/>
                    </a:moveTo>
                    <a:lnTo>
                      <a:pt x="71" y="4"/>
                    </a:lnTo>
                    <a:lnTo>
                      <a:pt x="75" y="12"/>
                    </a:lnTo>
                    <a:lnTo>
                      <a:pt x="8" y="64"/>
                    </a:lnTo>
                    <a:lnTo>
                      <a:pt x="2" y="58"/>
                    </a:lnTo>
                    <a:close/>
                    <a:moveTo>
                      <a:pt x="71" y="4"/>
                    </a:moveTo>
                    <a:lnTo>
                      <a:pt x="77" y="0"/>
                    </a:lnTo>
                    <a:lnTo>
                      <a:pt x="77" y="8"/>
                    </a:lnTo>
                    <a:lnTo>
                      <a:pt x="73" y="8"/>
                    </a:lnTo>
                    <a:lnTo>
                      <a:pt x="71" y="4"/>
                    </a:lnTo>
                    <a:close/>
                    <a:moveTo>
                      <a:pt x="77" y="8"/>
                    </a:moveTo>
                    <a:lnTo>
                      <a:pt x="77" y="22"/>
                    </a:lnTo>
                    <a:lnTo>
                      <a:pt x="69" y="22"/>
                    </a:lnTo>
                    <a:lnTo>
                      <a:pt x="69" y="8"/>
                    </a:lnTo>
                    <a:lnTo>
                      <a:pt x="77" y="8"/>
                    </a:lnTo>
                    <a:close/>
                    <a:moveTo>
                      <a:pt x="77" y="22"/>
                    </a:moveTo>
                    <a:lnTo>
                      <a:pt x="77" y="24"/>
                    </a:lnTo>
                    <a:lnTo>
                      <a:pt x="75" y="25"/>
                    </a:lnTo>
                    <a:lnTo>
                      <a:pt x="73" y="22"/>
                    </a:lnTo>
                    <a:lnTo>
                      <a:pt x="77" y="22"/>
                    </a:lnTo>
                    <a:close/>
                    <a:moveTo>
                      <a:pt x="75" y="25"/>
                    </a:moveTo>
                    <a:lnTo>
                      <a:pt x="48" y="47"/>
                    </a:lnTo>
                    <a:lnTo>
                      <a:pt x="44" y="39"/>
                    </a:lnTo>
                    <a:lnTo>
                      <a:pt x="71" y="18"/>
                    </a:lnTo>
                    <a:lnTo>
                      <a:pt x="75" y="25"/>
                    </a:lnTo>
                    <a:close/>
                    <a:moveTo>
                      <a:pt x="42" y="43"/>
                    </a:moveTo>
                    <a:lnTo>
                      <a:pt x="42" y="41"/>
                    </a:lnTo>
                    <a:lnTo>
                      <a:pt x="44" y="39"/>
                    </a:lnTo>
                    <a:lnTo>
                      <a:pt x="46" y="43"/>
                    </a:lnTo>
                    <a:lnTo>
                      <a:pt x="42" y="43"/>
                    </a:lnTo>
                    <a:close/>
                    <a:moveTo>
                      <a:pt x="50" y="43"/>
                    </a:moveTo>
                    <a:lnTo>
                      <a:pt x="50" y="168"/>
                    </a:lnTo>
                    <a:lnTo>
                      <a:pt x="42" y="168"/>
                    </a:lnTo>
                    <a:lnTo>
                      <a:pt x="42" y="43"/>
                    </a:lnTo>
                    <a:lnTo>
                      <a:pt x="50" y="43"/>
                    </a:lnTo>
                    <a:close/>
                    <a:moveTo>
                      <a:pt x="50" y="168"/>
                    </a:moveTo>
                    <a:lnTo>
                      <a:pt x="50" y="170"/>
                    </a:lnTo>
                    <a:lnTo>
                      <a:pt x="48" y="170"/>
                    </a:lnTo>
                    <a:lnTo>
                      <a:pt x="46" y="168"/>
                    </a:lnTo>
                    <a:lnTo>
                      <a:pt x="50" y="1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26" name="Freeform 82"/>
              <p:cNvSpPr>
                <a:spLocks noEditPoints="1"/>
              </p:cNvSpPr>
              <p:nvPr/>
            </p:nvSpPr>
            <p:spPr bwMode="auto">
              <a:xfrm>
                <a:off x="1565" y="2516"/>
                <a:ext cx="21" cy="51"/>
              </a:xfrm>
              <a:custGeom>
                <a:avLst/>
                <a:gdLst>
                  <a:gd name="T0" fmla="*/ 19 w 21"/>
                  <a:gd name="T1" fmla="*/ 36 h 51"/>
                  <a:gd name="T2" fmla="*/ 6 w 21"/>
                  <a:gd name="T3" fmla="*/ 46 h 51"/>
                  <a:gd name="T4" fmla="*/ 2 w 21"/>
                  <a:gd name="T5" fmla="*/ 40 h 51"/>
                  <a:gd name="T6" fmla="*/ 15 w 21"/>
                  <a:gd name="T7" fmla="*/ 30 h 51"/>
                  <a:gd name="T8" fmla="*/ 19 w 21"/>
                  <a:gd name="T9" fmla="*/ 36 h 51"/>
                  <a:gd name="T10" fmla="*/ 6 w 21"/>
                  <a:gd name="T11" fmla="*/ 46 h 51"/>
                  <a:gd name="T12" fmla="*/ 0 w 21"/>
                  <a:gd name="T13" fmla="*/ 51 h 51"/>
                  <a:gd name="T14" fmla="*/ 0 w 21"/>
                  <a:gd name="T15" fmla="*/ 44 h 51"/>
                  <a:gd name="T16" fmla="*/ 4 w 21"/>
                  <a:gd name="T17" fmla="*/ 44 h 51"/>
                  <a:gd name="T18" fmla="*/ 6 w 21"/>
                  <a:gd name="T19" fmla="*/ 46 h 51"/>
                  <a:gd name="T20" fmla="*/ 0 w 21"/>
                  <a:gd name="T21" fmla="*/ 44 h 51"/>
                  <a:gd name="T22" fmla="*/ 0 w 21"/>
                  <a:gd name="T23" fmla="*/ 17 h 51"/>
                  <a:gd name="T24" fmla="*/ 8 w 21"/>
                  <a:gd name="T25" fmla="*/ 17 h 51"/>
                  <a:gd name="T26" fmla="*/ 8 w 21"/>
                  <a:gd name="T27" fmla="*/ 44 h 51"/>
                  <a:gd name="T28" fmla="*/ 0 w 21"/>
                  <a:gd name="T29" fmla="*/ 44 h 51"/>
                  <a:gd name="T30" fmla="*/ 0 w 21"/>
                  <a:gd name="T31" fmla="*/ 17 h 51"/>
                  <a:gd name="T32" fmla="*/ 0 w 21"/>
                  <a:gd name="T33" fmla="*/ 15 h 51"/>
                  <a:gd name="T34" fmla="*/ 2 w 21"/>
                  <a:gd name="T35" fmla="*/ 15 h 51"/>
                  <a:gd name="T36" fmla="*/ 4 w 21"/>
                  <a:gd name="T37" fmla="*/ 17 h 51"/>
                  <a:gd name="T38" fmla="*/ 0 w 21"/>
                  <a:gd name="T39" fmla="*/ 17 h 51"/>
                  <a:gd name="T40" fmla="*/ 2 w 21"/>
                  <a:gd name="T41" fmla="*/ 15 h 51"/>
                  <a:gd name="T42" fmla="*/ 15 w 21"/>
                  <a:gd name="T43" fmla="*/ 3 h 51"/>
                  <a:gd name="T44" fmla="*/ 19 w 21"/>
                  <a:gd name="T45" fmla="*/ 11 h 51"/>
                  <a:gd name="T46" fmla="*/ 6 w 21"/>
                  <a:gd name="T47" fmla="*/ 21 h 51"/>
                  <a:gd name="T48" fmla="*/ 2 w 21"/>
                  <a:gd name="T49" fmla="*/ 15 h 51"/>
                  <a:gd name="T50" fmla="*/ 15 w 21"/>
                  <a:gd name="T51" fmla="*/ 3 h 51"/>
                  <a:gd name="T52" fmla="*/ 21 w 21"/>
                  <a:gd name="T53" fmla="*/ 0 h 51"/>
                  <a:gd name="T54" fmla="*/ 21 w 21"/>
                  <a:gd name="T55" fmla="*/ 7 h 51"/>
                  <a:gd name="T56" fmla="*/ 17 w 21"/>
                  <a:gd name="T57" fmla="*/ 7 h 51"/>
                  <a:gd name="T58" fmla="*/ 15 w 21"/>
                  <a:gd name="T59" fmla="*/ 3 h 51"/>
                  <a:gd name="T60" fmla="*/ 21 w 21"/>
                  <a:gd name="T61" fmla="*/ 7 h 51"/>
                  <a:gd name="T62" fmla="*/ 21 w 21"/>
                  <a:gd name="T63" fmla="*/ 32 h 51"/>
                  <a:gd name="T64" fmla="*/ 13 w 21"/>
                  <a:gd name="T65" fmla="*/ 32 h 51"/>
                  <a:gd name="T66" fmla="*/ 13 w 21"/>
                  <a:gd name="T67" fmla="*/ 7 h 51"/>
                  <a:gd name="T68" fmla="*/ 21 w 21"/>
                  <a:gd name="T69" fmla="*/ 7 h 51"/>
                  <a:gd name="T70" fmla="*/ 21 w 21"/>
                  <a:gd name="T71" fmla="*/ 32 h 51"/>
                  <a:gd name="T72" fmla="*/ 21 w 21"/>
                  <a:gd name="T73" fmla="*/ 34 h 51"/>
                  <a:gd name="T74" fmla="*/ 19 w 21"/>
                  <a:gd name="T75" fmla="*/ 36 h 51"/>
                  <a:gd name="T76" fmla="*/ 17 w 21"/>
                  <a:gd name="T77" fmla="*/ 32 h 51"/>
                  <a:gd name="T78" fmla="*/ 21 w 21"/>
                  <a:gd name="T79" fmla="*/ 3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51">
                    <a:moveTo>
                      <a:pt x="19" y="36"/>
                    </a:moveTo>
                    <a:lnTo>
                      <a:pt x="6" y="46"/>
                    </a:lnTo>
                    <a:lnTo>
                      <a:pt x="2" y="40"/>
                    </a:lnTo>
                    <a:lnTo>
                      <a:pt x="15" y="30"/>
                    </a:lnTo>
                    <a:lnTo>
                      <a:pt x="19" y="36"/>
                    </a:lnTo>
                    <a:close/>
                    <a:moveTo>
                      <a:pt x="6" y="46"/>
                    </a:moveTo>
                    <a:lnTo>
                      <a:pt x="0" y="51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6" y="46"/>
                    </a:lnTo>
                    <a:close/>
                    <a:moveTo>
                      <a:pt x="0" y="44"/>
                    </a:moveTo>
                    <a:lnTo>
                      <a:pt x="0" y="17"/>
                    </a:lnTo>
                    <a:lnTo>
                      <a:pt x="8" y="17"/>
                    </a:lnTo>
                    <a:lnTo>
                      <a:pt x="8" y="44"/>
                    </a:lnTo>
                    <a:lnTo>
                      <a:pt x="0" y="44"/>
                    </a:lnTo>
                    <a:close/>
                    <a:moveTo>
                      <a:pt x="0" y="17"/>
                    </a:moveTo>
                    <a:lnTo>
                      <a:pt x="0" y="15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0" y="17"/>
                    </a:lnTo>
                    <a:close/>
                    <a:moveTo>
                      <a:pt x="2" y="15"/>
                    </a:moveTo>
                    <a:lnTo>
                      <a:pt x="15" y="3"/>
                    </a:lnTo>
                    <a:lnTo>
                      <a:pt x="19" y="11"/>
                    </a:lnTo>
                    <a:lnTo>
                      <a:pt x="6" y="21"/>
                    </a:lnTo>
                    <a:lnTo>
                      <a:pt x="2" y="15"/>
                    </a:lnTo>
                    <a:close/>
                    <a:moveTo>
                      <a:pt x="15" y="3"/>
                    </a:moveTo>
                    <a:lnTo>
                      <a:pt x="21" y="0"/>
                    </a:lnTo>
                    <a:lnTo>
                      <a:pt x="21" y="7"/>
                    </a:lnTo>
                    <a:lnTo>
                      <a:pt x="17" y="7"/>
                    </a:lnTo>
                    <a:lnTo>
                      <a:pt x="15" y="3"/>
                    </a:lnTo>
                    <a:close/>
                    <a:moveTo>
                      <a:pt x="21" y="7"/>
                    </a:moveTo>
                    <a:lnTo>
                      <a:pt x="21" y="32"/>
                    </a:lnTo>
                    <a:lnTo>
                      <a:pt x="13" y="32"/>
                    </a:lnTo>
                    <a:lnTo>
                      <a:pt x="13" y="7"/>
                    </a:lnTo>
                    <a:lnTo>
                      <a:pt x="21" y="7"/>
                    </a:lnTo>
                    <a:close/>
                    <a:moveTo>
                      <a:pt x="21" y="32"/>
                    </a:moveTo>
                    <a:lnTo>
                      <a:pt x="21" y="34"/>
                    </a:lnTo>
                    <a:lnTo>
                      <a:pt x="19" y="36"/>
                    </a:lnTo>
                    <a:lnTo>
                      <a:pt x="17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27" name="Freeform 83"/>
              <p:cNvSpPr>
                <a:spLocks noEditPoints="1"/>
              </p:cNvSpPr>
              <p:nvPr/>
            </p:nvSpPr>
            <p:spPr bwMode="auto">
              <a:xfrm>
                <a:off x="1594" y="2306"/>
                <a:ext cx="123" cy="196"/>
              </a:xfrm>
              <a:custGeom>
                <a:avLst/>
                <a:gdLst>
                  <a:gd name="T0" fmla="*/ 17 w 123"/>
                  <a:gd name="T1" fmla="*/ 79 h 196"/>
                  <a:gd name="T2" fmla="*/ 7 w 123"/>
                  <a:gd name="T3" fmla="*/ 94 h 196"/>
                  <a:gd name="T4" fmla="*/ 17 w 123"/>
                  <a:gd name="T5" fmla="*/ 79 h 196"/>
                  <a:gd name="T6" fmla="*/ 23 w 123"/>
                  <a:gd name="T7" fmla="*/ 79 h 196"/>
                  <a:gd name="T8" fmla="*/ 17 w 123"/>
                  <a:gd name="T9" fmla="*/ 79 h 196"/>
                  <a:gd name="T10" fmla="*/ 65 w 123"/>
                  <a:gd name="T11" fmla="*/ 163 h 196"/>
                  <a:gd name="T12" fmla="*/ 15 w 123"/>
                  <a:gd name="T13" fmla="*/ 83 h 196"/>
                  <a:gd name="T14" fmla="*/ 67 w 123"/>
                  <a:gd name="T15" fmla="*/ 167 h 196"/>
                  <a:gd name="T16" fmla="*/ 63 w 123"/>
                  <a:gd name="T17" fmla="*/ 165 h 196"/>
                  <a:gd name="T18" fmla="*/ 59 w 123"/>
                  <a:gd name="T19" fmla="*/ 163 h 196"/>
                  <a:gd name="T20" fmla="*/ 109 w 123"/>
                  <a:gd name="T21" fmla="*/ 15 h 196"/>
                  <a:gd name="T22" fmla="*/ 59 w 123"/>
                  <a:gd name="T23" fmla="*/ 163 h 196"/>
                  <a:gd name="T24" fmla="*/ 103 w 123"/>
                  <a:gd name="T25" fmla="*/ 12 h 196"/>
                  <a:gd name="T26" fmla="*/ 102 w 123"/>
                  <a:gd name="T27" fmla="*/ 14 h 196"/>
                  <a:gd name="T28" fmla="*/ 117 w 123"/>
                  <a:gd name="T29" fmla="*/ 0 h 196"/>
                  <a:gd name="T30" fmla="*/ 109 w 123"/>
                  <a:gd name="T31" fmla="*/ 17 h 196"/>
                  <a:gd name="T32" fmla="*/ 117 w 123"/>
                  <a:gd name="T33" fmla="*/ 0 h 196"/>
                  <a:gd name="T34" fmla="*/ 119 w 123"/>
                  <a:gd name="T35" fmla="*/ 4 h 196"/>
                  <a:gd name="T36" fmla="*/ 123 w 123"/>
                  <a:gd name="T37" fmla="*/ 6 h 196"/>
                  <a:gd name="T38" fmla="*/ 63 w 123"/>
                  <a:gd name="T39" fmla="*/ 181 h 196"/>
                  <a:gd name="T40" fmla="*/ 123 w 123"/>
                  <a:gd name="T41" fmla="*/ 6 h 196"/>
                  <a:gd name="T42" fmla="*/ 71 w 123"/>
                  <a:gd name="T43" fmla="*/ 185 h 196"/>
                  <a:gd name="T44" fmla="*/ 71 w 123"/>
                  <a:gd name="T45" fmla="*/ 183 h 196"/>
                  <a:gd name="T46" fmla="*/ 59 w 123"/>
                  <a:gd name="T47" fmla="*/ 192 h 196"/>
                  <a:gd name="T48" fmla="*/ 65 w 123"/>
                  <a:gd name="T49" fmla="*/ 179 h 196"/>
                  <a:gd name="T50" fmla="*/ 59 w 123"/>
                  <a:gd name="T51" fmla="*/ 192 h 196"/>
                  <a:gd name="T52" fmla="*/ 53 w 123"/>
                  <a:gd name="T53" fmla="*/ 192 h 196"/>
                  <a:gd name="T54" fmla="*/ 59 w 123"/>
                  <a:gd name="T55" fmla="*/ 192 h 196"/>
                  <a:gd name="T56" fmla="*/ 2 w 123"/>
                  <a:gd name="T57" fmla="*/ 94 h 196"/>
                  <a:gd name="T58" fmla="*/ 61 w 123"/>
                  <a:gd name="T59" fmla="*/ 188 h 196"/>
                  <a:gd name="T60" fmla="*/ 2 w 123"/>
                  <a:gd name="T61" fmla="*/ 94 h 196"/>
                  <a:gd name="T62" fmla="*/ 4 w 123"/>
                  <a:gd name="T63" fmla="*/ 88 h 196"/>
                  <a:gd name="T64" fmla="*/ 2 w 123"/>
                  <a:gd name="T65" fmla="*/ 9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196">
                    <a:moveTo>
                      <a:pt x="4" y="88"/>
                    </a:moveTo>
                    <a:lnTo>
                      <a:pt x="17" y="79"/>
                    </a:lnTo>
                    <a:lnTo>
                      <a:pt x="21" y="85"/>
                    </a:lnTo>
                    <a:lnTo>
                      <a:pt x="7" y="94"/>
                    </a:lnTo>
                    <a:lnTo>
                      <a:pt x="4" y="88"/>
                    </a:lnTo>
                    <a:close/>
                    <a:moveTo>
                      <a:pt x="17" y="79"/>
                    </a:moveTo>
                    <a:lnTo>
                      <a:pt x="21" y="75"/>
                    </a:lnTo>
                    <a:lnTo>
                      <a:pt x="23" y="79"/>
                    </a:lnTo>
                    <a:lnTo>
                      <a:pt x="19" y="81"/>
                    </a:lnTo>
                    <a:lnTo>
                      <a:pt x="17" y="79"/>
                    </a:lnTo>
                    <a:close/>
                    <a:moveTo>
                      <a:pt x="23" y="79"/>
                    </a:moveTo>
                    <a:lnTo>
                      <a:pt x="65" y="163"/>
                    </a:lnTo>
                    <a:lnTo>
                      <a:pt x="59" y="167"/>
                    </a:lnTo>
                    <a:lnTo>
                      <a:pt x="15" y="83"/>
                    </a:lnTo>
                    <a:lnTo>
                      <a:pt x="23" y="79"/>
                    </a:lnTo>
                    <a:close/>
                    <a:moveTo>
                      <a:pt x="67" y="167"/>
                    </a:moveTo>
                    <a:lnTo>
                      <a:pt x="59" y="167"/>
                    </a:lnTo>
                    <a:lnTo>
                      <a:pt x="63" y="165"/>
                    </a:lnTo>
                    <a:lnTo>
                      <a:pt x="67" y="167"/>
                    </a:lnTo>
                    <a:close/>
                    <a:moveTo>
                      <a:pt x="59" y="163"/>
                    </a:moveTo>
                    <a:lnTo>
                      <a:pt x="102" y="14"/>
                    </a:lnTo>
                    <a:lnTo>
                      <a:pt x="109" y="15"/>
                    </a:lnTo>
                    <a:lnTo>
                      <a:pt x="67" y="167"/>
                    </a:lnTo>
                    <a:lnTo>
                      <a:pt x="59" y="163"/>
                    </a:lnTo>
                    <a:close/>
                    <a:moveTo>
                      <a:pt x="102" y="14"/>
                    </a:moveTo>
                    <a:lnTo>
                      <a:pt x="103" y="12"/>
                    </a:lnTo>
                    <a:lnTo>
                      <a:pt x="105" y="15"/>
                    </a:lnTo>
                    <a:lnTo>
                      <a:pt x="102" y="14"/>
                    </a:lnTo>
                    <a:close/>
                    <a:moveTo>
                      <a:pt x="103" y="12"/>
                    </a:moveTo>
                    <a:lnTo>
                      <a:pt x="117" y="0"/>
                    </a:lnTo>
                    <a:lnTo>
                      <a:pt x="123" y="8"/>
                    </a:lnTo>
                    <a:lnTo>
                      <a:pt x="109" y="17"/>
                    </a:lnTo>
                    <a:lnTo>
                      <a:pt x="103" y="12"/>
                    </a:lnTo>
                    <a:close/>
                    <a:moveTo>
                      <a:pt x="117" y="0"/>
                    </a:moveTo>
                    <a:lnTo>
                      <a:pt x="123" y="6"/>
                    </a:lnTo>
                    <a:lnTo>
                      <a:pt x="119" y="4"/>
                    </a:lnTo>
                    <a:lnTo>
                      <a:pt x="117" y="0"/>
                    </a:lnTo>
                    <a:close/>
                    <a:moveTo>
                      <a:pt x="123" y="6"/>
                    </a:moveTo>
                    <a:lnTo>
                      <a:pt x="71" y="183"/>
                    </a:lnTo>
                    <a:lnTo>
                      <a:pt x="63" y="181"/>
                    </a:lnTo>
                    <a:lnTo>
                      <a:pt x="115" y="4"/>
                    </a:lnTo>
                    <a:lnTo>
                      <a:pt x="123" y="6"/>
                    </a:lnTo>
                    <a:close/>
                    <a:moveTo>
                      <a:pt x="71" y="183"/>
                    </a:moveTo>
                    <a:lnTo>
                      <a:pt x="71" y="185"/>
                    </a:lnTo>
                    <a:lnTo>
                      <a:pt x="67" y="181"/>
                    </a:lnTo>
                    <a:lnTo>
                      <a:pt x="71" y="183"/>
                    </a:lnTo>
                    <a:close/>
                    <a:moveTo>
                      <a:pt x="71" y="185"/>
                    </a:moveTo>
                    <a:lnTo>
                      <a:pt x="59" y="192"/>
                    </a:lnTo>
                    <a:lnTo>
                      <a:pt x="55" y="186"/>
                    </a:lnTo>
                    <a:lnTo>
                      <a:pt x="65" y="179"/>
                    </a:lnTo>
                    <a:lnTo>
                      <a:pt x="71" y="185"/>
                    </a:lnTo>
                    <a:close/>
                    <a:moveTo>
                      <a:pt x="59" y="192"/>
                    </a:moveTo>
                    <a:lnTo>
                      <a:pt x="55" y="196"/>
                    </a:lnTo>
                    <a:lnTo>
                      <a:pt x="53" y="192"/>
                    </a:lnTo>
                    <a:lnTo>
                      <a:pt x="57" y="190"/>
                    </a:lnTo>
                    <a:lnTo>
                      <a:pt x="59" y="192"/>
                    </a:lnTo>
                    <a:close/>
                    <a:moveTo>
                      <a:pt x="53" y="192"/>
                    </a:moveTo>
                    <a:lnTo>
                      <a:pt x="2" y="94"/>
                    </a:lnTo>
                    <a:lnTo>
                      <a:pt x="9" y="90"/>
                    </a:lnTo>
                    <a:lnTo>
                      <a:pt x="61" y="188"/>
                    </a:lnTo>
                    <a:lnTo>
                      <a:pt x="53" y="192"/>
                    </a:lnTo>
                    <a:close/>
                    <a:moveTo>
                      <a:pt x="2" y="94"/>
                    </a:moveTo>
                    <a:lnTo>
                      <a:pt x="0" y="90"/>
                    </a:lnTo>
                    <a:lnTo>
                      <a:pt x="4" y="88"/>
                    </a:lnTo>
                    <a:lnTo>
                      <a:pt x="5" y="92"/>
                    </a:lnTo>
                    <a:lnTo>
                      <a:pt x="2" y="9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28" name="Freeform 84"/>
              <p:cNvSpPr>
                <a:spLocks noEditPoints="1"/>
              </p:cNvSpPr>
              <p:nvPr/>
            </p:nvSpPr>
            <p:spPr bwMode="auto">
              <a:xfrm>
                <a:off x="1705" y="2406"/>
                <a:ext cx="23" cy="52"/>
              </a:xfrm>
              <a:custGeom>
                <a:avLst/>
                <a:gdLst>
                  <a:gd name="T0" fmla="*/ 21 w 23"/>
                  <a:gd name="T1" fmla="*/ 37 h 52"/>
                  <a:gd name="T2" fmla="*/ 8 w 23"/>
                  <a:gd name="T3" fmla="*/ 48 h 52"/>
                  <a:gd name="T4" fmla="*/ 2 w 23"/>
                  <a:gd name="T5" fmla="*/ 42 h 52"/>
                  <a:gd name="T6" fmla="*/ 15 w 23"/>
                  <a:gd name="T7" fmla="*/ 31 h 52"/>
                  <a:gd name="T8" fmla="*/ 21 w 23"/>
                  <a:gd name="T9" fmla="*/ 37 h 52"/>
                  <a:gd name="T10" fmla="*/ 8 w 23"/>
                  <a:gd name="T11" fmla="*/ 48 h 52"/>
                  <a:gd name="T12" fmla="*/ 0 w 23"/>
                  <a:gd name="T13" fmla="*/ 52 h 52"/>
                  <a:gd name="T14" fmla="*/ 0 w 23"/>
                  <a:gd name="T15" fmla="*/ 44 h 52"/>
                  <a:gd name="T16" fmla="*/ 6 w 23"/>
                  <a:gd name="T17" fmla="*/ 44 h 52"/>
                  <a:gd name="T18" fmla="*/ 8 w 23"/>
                  <a:gd name="T19" fmla="*/ 48 h 52"/>
                  <a:gd name="T20" fmla="*/ 0 w 23"/>
                  <a:gd name="T21" fmla="*/ 44 h 52"/>
                  <a:gd name="T22" fmla="*/ 0 w 23"/>
                  <a:gd name="T23" fmla="*/ 19 h 52"/>
                  <a:gd name="T24" fmla="*/ 10 w 23"/>
                  <a:gd name="T25" fmla="*/ 19 h 52"/>
                  <a:gd name="T26" fmla="*/ 10 w 23"/>
                  <a:gd name="T27" fmla="*/ 44 h 52"/>
                  <a:gd name="T28" fmla="*/ 0 w 23"/>
                  <a:gd name="T29" fmla="*/ 44 h 52"/>
                  <a:gd name="T30" fmla="*/ 0 w 23"/>
                  <a:gd name="T31" fmla="*/ 19 h 52"/>
                  <a:gd name="T32" fmla="*/ 0 w 23"/>
                  <a:gd name="T33" fmla="*/ 17 h 52"/>
                  <a:gd name="T34" fmla="*/ 2 w 23"/>
                  <a:gd name="T35" fmla="*/ 15 h 52"/>
                  <a:gd name="T36" fmla="*/ 6 w 23"/>
                  <a:gd name="T37" fmla="*/ 19 h 52"/>
                  <a:gd name="T38" fmla="*/ 0 w 23"/>
                  <a:gd name="T39" fmla="*/ 19 h 52"/>
                  <a:gd name="T40" fmla="*/ 2 w 23"/>
                  <a:gd name="T41" fmla="*/ 15 h 52"/>
                  <a:gd name="T42" fmla="*/ 15 w 23"/>
                  <a:gd name="T43" fmla="*/ 6 h 52"/>
                  <a:gd name="T44" fmla="*/ 21 w 23"/>
                  <a:gd name="T45" fmla="*/ 12 h 52"/>
                  <a:gd name="T46" fmla="*/ 8 w 23"/>
                  <a:gd name="T47" fmla="*/ 23 h 52"/>
                  <a:gd name="T48" fmla="*/ 2 w 23"/>
                  <a:gd name="T49" fmla="*/ 15 h 52"/>
                  <a:gd name="T50" fmla="*/ 15 w 23"/>
                  <a:gd name="T51" fmla="*/ 6 h 52"/>
                  <a:gd name="T52" fmla="*/ 23 w 23"/>
                  <a:gd name="T53" fmla="*/ 0 h 52"/>
                  <a:gd name="T54" fmla="*/ 23 w 23"/>
                  <a:gd name="T55" fmla="*/ 10 h 52"/>
                  <a:gd name="T56" fmla="*/ 19 w 23"/>
                  <a:gd name="T57" fmla="*/ 10 h 52"/>
                  <a:gd name="T58" fmla="*/ 15 w 23"/>
                  <a:gd name="T59" fmla="*/ 6 h 52"/>
                  <a:gd name="T60" fmla="*/ 23 w 23"/>
                  <a:gd name="T61" fmla="*/ 10 h 52"/>
                  <a:gd name="T62" fmla="*/ 23 w 23"/>
                  <a:gd name="T63" fmla="*/ 35 h 52"/>
                  <a:gd name="T64" fmla="*/ 15 w 23"/>
                  <a:gd name="T65" fmla="*/ 35 h 52"/>
                  <a:gd name="T66" fmla="*/ 15 w 23"/>
                  <a:gd name="T67" fmla="*/ 10 h 52"/>
                  <a:gd name="T68" fmla="*/ 23 w 23"/>
                  <a:gd name="T69" fmla="*/ 10 h 52"/>
                  <a:gd name="T70" fmla="*/ 23 w 23"/>
                  <a:gd name="T71" fmla="*/ 35 h 52"/>
                  <a:gd name="T72" fmla="*/ 23 w 23"/>
                  <a:gd name="T73" fmla="*/ 37 h 52"/>
                  <a:gd name="T74" fmla="*/ 21 w 23"/>
                  <a:gd name="T75" fmla="*/ 37 h 52"/>
                  <a:gd name="T76" fmla="*/ 19 w 23"/>
                  <a:gd name="T77" fmla="*/ 35 h 52"/>
                  <a:gd name="T78" fmla="*/ 23 w 23"/>
                  <a:gd name="T79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" h="52">
                    <a:moveTo>
                      <a:pt x="21" y="37"/>
                    </a:moveTo>
                    <a:lnTo>
                      <a:pt x="8" y="48"/>
                    </a:lnTo>
                    <a:lnTo>
                      <a:pt x="2" y="42"/>
                    </a:lnTo>
                    <a:lnTo>
                      <a:pt x="15" y="31"/>
                    </a:lnTo>
                    <a:lnTo>
                      <a:pt x="21" y="37"/>
                    </a:lnTo>
                    <a:close/>
                    <a:moveTo>
                      <a:pt x="8" y="48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6" y="44"/>
                    </a:lnTo>
                    <a:lnTo>
                      <a:pt x="8" y="48"/>
                    </a:lnTo>
                    <a:close/>
                    <a:moveTo>
                      <a:pt x="0" y="44"/>
                    </a:moveTo>
                    <a:lnTo>
                      <a:pt x="0" y="19"/>
                    </a:lnTo>
                    <a:lnTo>
                      <a:pt x="10" y="19"/>
                    </a:lnTo>
                    <a:lnTo>
                      <a:pt x="10" y="44"/>
                    </a:lnTo>
                    <a:lnTo>
                      <a:pt x="0" y="44"/>
                    </a:lnTo>
                    <a:close/>
                    <a:moveTo>
                      <a:pt x="0" y="19"/>
                    </a:moveTo>
                    <a:lnTo>
                      <a:pt x="0" y="17"/>
                    </a:lnTo>
                    <a:lnTo>
                      <a:pt x="2" y="15"/>
                    </a:lnTo>
                    <a:lnTo>
                      <a:pt x="6" y="19"/>
                    </a:lnTo>
                    <a:lnTo>
                      <a:pt x="0" y="19"/>
                    </a:lnTo>
                    <a:close/>
                    <a:moveTo>
                      <a:pt x="2" y="15"/>
                    </a:moveTo>
                    <a:lnTo>
                      <a:pt x="15" y="6"/>
                    </a:lnTo>
                    <a:lnTo>
                      <a:pt x="21" y="12"/>
                    </a:lnTo>
                    <a:lnTo>
                      <a:pt x="8" y="23"/>
                    </a:lnTo>
                    <a:lnTo>
                      <a:pt x="2" y="15"/>
                    </a:lnTo>
                    <a:close/>
                    <a:moveTo>
                      <a:pt x="15" y="6"/>
                    </a:moveTo>
                    <a:lnTo>
                      <a:pt x="23" y="0"/>
                    </a:lnTo>
                    <a:lnTo>
                      <a:pt x="23" y="10"/>
                    </a:lnTo>
                    <a:lnTo>
                      <a:pt x="19" y="10"/>
                    </a:lnTo>
                    <a:lnTo>
                      <a:pt x="15" y="6"/>
                    </a:lnTo>
                    <a:close/>
                    <a:moveTo>
                      <a:pt x="23" y="10"/>
                    </a:moveTo>
                    <a:lnTo>
                      <a:pt x="23" y="35"/>
                    </a:lnTo>
                    <a:lnTo>
                      <a:pt x="15" y="35"/>
                    </a:lnTo>
                    <a:lnTo>
                      <a:pt x="15" y="10"/>
                    </a:lnTo>
                    <a:lnTo>
                      <a:pt x="23" y="10"/>
                    </a:lnTo>
                    <a:close/>
                    <a:moveTo>
                      <a:pt x="23" y="35"/>
                    </a:moveTo>
                    <a:lnTo>
                      <a:pt x="23" y="37"/>
                    </a:lnTo>
                    <a:lnTo>
                      <a:pt x="21" y="37"/>
                    </a:lnTo>
                    <a:lnTo>
                      <a:pt x="19" y="35"/>
                    </a:lnTo>
                    <a:lnTo>
                      <a:pt x="23" y="3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69429" name="Group 85"/>
            <p:cNvGrpSpPr>
              <a:grpSpLocks/>
            </p:cNvGrpSpPr>
            <p:nvPr/>
          </p:nvGrpSpPr>
          <p:grpSpPr bwMode="auto">
            <a:xfrm>
              <a:off x="5067" y="150"/>
              <a:ext cx="139" cy="192"/>
              <a:chOff x="3448" y="1947"/>
              <a:chExt cx="200" cy="276"/>
            </a:xfrm>
          </p:grpSpPr>
          <p:sp>
            <p:nvSpPr>
              <p:cNvPr id="569430" name="Freeform 86"/>
              <p:cNvSpPr>
                <a:spLocks noEditPoints="1"/>
              </p:cNvSpPr>
              <p:nvPr/>
            </p:nvSpPr>
            <p:spPr bwMode="auto">
              <a:xfrm>
                <a:off x="3452" y="2035"/>
                <a:ext cx="83" cy="181"/>
              </a:xfrm>
              <a:custGeom>
                <a:avLst/>
                <a:gdLst>
                  <a:gd name="T0" fmla="*/ 14 w 83"/>
                  <a:gd name="T1" fmla="*/ 46 h 181"/>
                  <a:gd name="T2" fmla="*/ 14 w 83"/>
                  <a:gd name="T3" fmla="*/ 98 h 181"/>
                  <a:gd name="T4" fmla="*/ 35 w 83"/>
                  <a:gd name="T5" fmla="*/ 83 h 181"/>
                  <a:gd name="T6" fmla="*/ 48 w 83"/>
                  <a:gd name="T7" fmla="*/ 69 h 181"/>
                  <a:gd name="T8" fmla="*/ 60 w 83"/>
                  <a:gd name="T9" fmla="*/ 58 h 181"/>
                  <a:gd name="T10" fmla="*/ 62 w 83"/>
                  <a:gd name="T11" fmla="*/ 52 h 181"/>
                  <a:gd name="T12" fmla="*/ 65 w 83"/>
                  <a:gd name="T13" fmla="*/ 44 h 181"/>
                  <a:gd name="T14" fmla="*/ 67 w 83"/>
                  <a:gd name="T15" fmla="*/ 39 h 181"/>
                  <a:gd name="T16" fmla="*/ 67 w 83"/>
                  <a:gd name="T17" fmla="*/ 33 h 181"/>
                  <a:gd name="T18" fmla="*/ 67 w 83"/>
                  <a:gd name="T19" fmla="*/ 25 h 181"/>
                  <a:gd name="T20" fmla="*/ 65 w 83"/>
                  <a:gd name="T21" fmla="*/ 21 h 181"/>
                  <a:gd name="T22" fmla="*/ 62 w 83"/>
                  <a:gd name="T23" fmla="*/ 19 h 181"/>
                  <a:gd name="T24" fmla="*/ 60 w 83"/>
                  <a:gd name="T25" fmla="*/ 17 h 181"/>
                  <a:gd name="T26" fmla="*/ 54 w 83"/>
                  <a:gd name="T27" fmla="*/ 19 h 181"/>
                  <a:gd name="T28" fmla="*/ 48 w 83"/>
                  <a:gd name="T29" fmla="*/ 21 h 181"/>
                  <a:gd name="T30" fmla="*/ 42 w 83"/>
                  <a:gd name="T31" fmla="*/ 25 h 181"/>
                  <a:gd name="T32" fmla="*/ 33 w 83"/>
                  <a:gd name="T33" fmla="*/ 31 h 181"/>
                  <a:gd name="T34" fmla="*/ 14 w 83"/>
                  <a:gd name="T35" fmla="*/ 46 h 181"/>
                  <a:gd name="T36" fmla="*/ 0 w 83"/>
                  <a:gd name="T37" fmla="*/ 42 h 181"/>
                  <a:gd name="T38" fmla="*/ 31 w 83"/>
                  <a:gd name="T39" fmla="*/ 19 h 181"/>
                  <a:gd name="T40" fmla="*/ 42 w 83"/>
                  <a:gd name="T41" fmla="*/ 12 h 181"/>
                  <a:gd name="T42" fmla="*/ 50 w 83"/>
                  <a:gd name="T43" fmla="*/ 6 h 181"/>
                  <a:gd name="T44" fmla="*/ 58 w 83"/>
                  <a:gd name="T45" fmla="*/ 2 h 181"/>
                  <a:gd name="T46" fmla="*/ 64 w 83"/>
                  <a:gd name="T47" fmla="*/ 0 h 181"/>
                  <a:gd name="T48" fmla="*/ 71 w 83"/>
                  <a:gd name="T49" fmla="*/ 0 h 181"/>
                  <a:gd name="T50" fmla="*/ 77 w 83"/>
                  <a:gd name="T51" fmla="*/ 4 h 181"/>
                  <a:gd name="T52" fmla="*/ 81 w 83"/>
                  <a:gd name="T53" fmla="*/ 10 h 181"/>
                  <a:gd name="T54" fmla="*/ 83 w 83"/>
                  <a:gd name="T55" fmla="*/ 19 h 181"/>
                  <a:gd name="T56" fmla="*/ 81 w 83"/>
                  <a:gd name="T57" fmla="*/ 31 h 181"/>
                  <a:gd name="T58" fmla="*/ 77 w 83"/>
                  <a:gd name="T59" fmla="*/ 42 h 181"/>
                  <a:gd name="T60" fmla="*/ 71 w 83"/>
                  <a:gd name="T61" fmla="*/ 54 h 181"/>
                  <a:gd name="T62" fmla="*/ 65 w 83"/>
                  <a:gd name="T63" fmla="*/ 65 h 181"/>
                  <a:gd name="T64" fmla="*/ 60 w 83"/>
                  <a:gd name="T65" fmla="*/ 73 h 181"/>
                  <a:gd name="T66" fmla="*/ 52 w 83"/>
                  <a:gd name="T67" fmla="*/ 81 h 181"/>
                  <a:gd name="T68" fmla="*/ 42 w 83"/>
                  <a:gd name="T69" fmla="*/ 90 h 181"/>
                  <a:gd name="T70" fmla="*/ 33 w 83"/>
                  <a:gd name="T71" fmla="*/ 98 h 181"/>
                  <a:gd name="T72" fmla="*/ 14 w 83"/>
                  <a:gd name="T73" fmla="*/ 112 h 181"/>
                  <a:gd name="T74" fmla="*/ 14 w 83"/>
                  <a:gd name="T75" fmla="*/ 169 h 181"/>
                  <a:gd name="T76" fmla="*/ 0 w 83"/>
                  <a:gd name="T77" fmla="*/ 181 h 181"/>
                  <a:gd name="T78" fmla="*/ 0 w 83"/>
                  <a:gd name="T79" fmla="*/ 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3" h="181">
                    <a:moveTo>
                      <a:pt x="14" y="46"/>
                    </a:moveTo>
                    <a:lnTo>
                      <a:pt x="14" y="98"/>
                    </a:lnTo>
                    <a:lnTo>
                      <a:pt x="35" y="83"/>
                    </a:lnTo>
                    <a:lnTo>
                      <a:pt x="48" y="69"/>
                    </a:lnTo>
                    <a:lnTo>
                      <a:pt x="60" y="58"/>
                    </a:lnTo>
                    <a:lnTo>
                      <a:pt x="62" y="52"/>
                    </a:lnTo>
                    <a:lnTo>
                      <a:pt x="65" y="44"/>
                    </a:lnTo>
                    <a:lnTo>
                      <a:pt x="67" y="39"/>
                    </a:lnTo>
                    <a:lnTo>
                      <a:pt x="67" y="33"/>
                    </a:lnTo>
                    <a:lnTo>
                      <a:pt x="67" y="25"/>
                    </a:lnTo>
                    <a:lnTo>
                      <a:pt x="65" y="21"/>
                    </a:lnTo>
                    <a:lnTo>
                      <a:pt x="62" y="19"/>
                    </a:lnTo>
                    <a:lnTo>
                      <a:pt x="60" y="17"/>
                    </a:lnTo>
                    <a:lnTo>
                      <a:pt x="54" y="19"/>
                    </a:lnTo>
                    <a:lnTo>
                      <a:pt x="48" y="21"/>
                    </a:lnTo>
                    <a:lnTo>
                      <a:pt x="42" y="25"/>
                    </a:lnTo>
                    <a:lnTo>
                      <a:pt x="33" y="31"/>
                    </a:lnTo>
                    <a:lnTo>
                      <a:pt x="14" y="46"/>
                    </a:lnTo>
                    <a:close/>
                    <a:moveTo>
                      <a:pt x="0" y="42"/>
                    </a:moveTo>
                    <a:lnTo>
                      <a:pt x="31" y="19"/>
                    </a:lnTo>
                    <a:lnTo>
                      <a:pt x="42" y="12"/>
                    </a:lnTo>
                    <a:lnTo>
                      <a:pt x="50" y="6"/>
                    </a:lnTo>
                    <a:lnTo>
                      <a:pt x="58" y="2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4"/>
                    </a:lnTo>
                    <a:lnTo>
                      <a:pt x="81" y="10"/>
                    </a:lnTo>
                    <a:lnTo>
                      <a:pt x="83" y="19"/>
                    </a:lnTo>
                    <a:lnTo>
                      <a:pt x="81" y="31"/>
                    </a:lnTo>
                    <a:lnTo>
                      <a:pt x="77" y="42"/>
                    </a:lnTo>
                    <a:lnTo>
                      <a:pt x="71" y="54"/>
                    </a:lnTo>
                    <a:lnTo>
                      <a:pt x="65" y="65"/>
                    </a:lnTo>
                    <a:lnTo>
                      <a:pt x="60" y="73"/>
                    </a:lnTo>
                    <a:lnTo>
                      <a:pt x="52" y="81"/>
                    </a:lnTo>
                    <a:lnTo>
                      <a:pt x="42" y="90"/>
                    </a:lnTo>
                    <a:lnTo>
                      <a:pt x="33" y="98"/>
                    </a:lnTo>
                    <a:lnTo>
                      <a:pt x="14" y="112"/>
                    </a:lnTo>
                    <a:lnTo>
                      <a:pt x="14" y="169"/>
                    </a:lnTo>
                    <a:lnTo>
                      <a:pt x="0" y="181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31" name="Freeform 87"/>
              <p:cNvSpPr>
                <a:spLocks/>
              </p:cNvSpPr>
              <p:nvPr/>
            </p:nvSpPr>
            <p:spPr bwMode="auto">
              <a:xfrm>
                <a:off x="3517" y="2131"/>
                <a:ext cx="14" cy="35"/>
              </a:xfrm>
              <a:custGeom>
                <a:avLst/>
                <a:gdLst>
                  <a:gd name="T0" fmla="*/ 14 w 14"/>
                  <a:gd name="T1" fmla="*/ 25 h 35"/>
                  <a:gd name="T2" fmla="*/ 0 w 14"/>
                  <a:gd name="T3" fmla="*/ 35 h 35"/>
                  <a:gd name="T4" fmla="*/ 0 w 14"/>
                  <a:gd name="T5" fmla="*/ 10 h 35"/>
                  <a:gd name="T6" fmla="*/ 14 w 14"/>
                  <a:gd name="T7" fmla="*/ 0 h 35"/>
                  <a:gd name="T8" fmla="*/ 14 w 14"/>
                  <a:gd name="T9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">
                    <a:moveTo>
                      <a:pt x="14" y="25"/>
                    </a:moveTo>
                    <a:lnTo>
                      <a:pt x="0" y="35"/>
                    </a:lnTo>
                    <a:lnTo>
                      <a:pt x="0" y="10"/>
                    </a:lnTo>
                    <a:lnTo>
                      <a:pt x="14" y="0"/>
                    </a:lnTo>
                    <a:lnTo>
                      <a:pt x="14" y="2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32" name="Freeform 88"/>
              <p:cNvSpPr>
                <a:spLocks noEditPoints="1"/>
              </p:cNvSpPr>
              <p:nvPr/>
            </p:nvSpPr>
            <p:spPr bwMode="auto">
              <a:xfrm>
                <a:off x="3564" y="1951"/>
                <a:ext cx="80" cy="180"/>
              </a:xfrm>
              <a:custGeom>
                <a:avLst/>
                <a:gdLst>
                  <a:gd name="T0" fmla="*/ 13 w 80"/>
                  <a:gd name="T1" fmla="*/ 46 h 180"/>
                  <a:gd name="T2" fmla="*/ 13 w 80"/>
                  <a:gd name="T3" fmla="*/ 98 h 180"/>
                  <a:gd name="T4" fmla="*/ 32 w 80"/>
                  <a:gd name="T5" fmla="*/ 82 h 180"/>
                  <a:gd name="T6" fmla="*/ 48 w 80"/>
                  <a:gd name="T7" fmla="*/ 71 h 180"/>
                  <a:gd name="T8" fmla="*/ 57 w 80"/>
                  <a:gd name="T9" fmla="*/ 57 h 180"/>
                  <a:gd name="T10" fmla="*/ 61 w 80"/>
                  <a:gd name="T11" fmla="*/ 51 h 180"/>
                  <a:gd name="T12" fmla="*/ 63 w 80"/>
                  <a:gd name="T13" fmla="*/ 46 h 180"/>
                  <a:gd name="T14" fmla="*/ 65 w 80"/>
                  <a:gd name="T15" fmla="*/ 38 h 180"/>
                  <a:gd name="T16" fmla="*/ 65 w 80"/>
                  <a:gd name="T17" fmla="*/ 32 h 180"/>
                  <a:gd name="T18" fmla="*/ 65 w 80"/>
                  <a:gd name="T19" fmla="*/ 26 h 180"/>
                  <a:gd name="T20" fmla="*/ 63 w 80"/>
                  <a:gd name="T21" fmla="*/ 21 h 180"/>
                  <a:gd name="T22" fmla="*/ 61 w 80"/>
                  <a:gd name="T23" fmla="*/ 19 h 180"/>
                  <a:gd name="T24" fmla="*/ 57 w 80"/>
                  <a:gd name="T25" fmla="*/ 17 h 180"/>
                  <a:gd name="T26" fmla="*/ 51 w 80"/>
                  <a:gd name="T27" fmla="*/ 19 h 180"/>
                  <a:gd name="T28" fmla="*/ 46 w 80"/>
                  <a:gd name="T29" fmla="*/ 21 h 180"/>
                  <a:gd name="T30" fmla="*/ 40 w 80"/>
                  <a:gd name="T31" fmla="*/ 25 h 180"/>
                  <a:gd name="T32" fmla="*/ 30 w 80"/>
                  <a:gd name="T33" fmla="*/ 30 h 180"/>
                  <a:gd name="T34" fmla="*/ 13 w 80"/>
                  <a:gd name="T35" fmla="*/ 46 h 180"/>
                  <a:gd name="T36" fmla="*/ 0 w 80"/>
                  <a:gd name="T37" fmla="*/ 42 h 180"/>
                  <a:gd name="T38" fmla="*/ 28 w 80"/>
                  <a:gd name="T39" fmla="*/ 21 h 180"/>
                  <a:gd name="T40" fmla="*/ 40 w 80"/>
                  <a:gd name="T41" fmla="*/ 11 h 180"/>
                  <a:gd name="T42" fmla="*/ 48 w 80"/>
                  <a:gd name="T43" fmla="*/ 5 h 180"/>
                  <a:gd name="T44" fmla="*/ 55 w 80"/>
                  <a:gd name="T45" fmla="*/ 1 h 180"/>
                  <a:gd name="T46" fmla="*/ 61 w 80"/>
                  <a:gd name="T47" fmla="*/ 0 h 180"/>
                  <a:gd name="T48" fmla="*/ 69 w 80"/>
                  <a:gd name="T49" fmla="*/ 0 h 180"/>
                  <a:gd name="T50" fmla="*/ 74 w 80"/>
                  <a:gd name="T51" fmla="*/ 3 h 180"/>
                  <a:gd name="T52" fmla="*/ 78 w 80"/>
                  <a:gd name="T53" fmla="*/ 11 h 180"/>
                  <a:gd name="T54" fmla="*/ 80 w 80"/>
                  <a:gd name="T55" fmla="*/ 21 h 180"/>
                  <a:gd name="T56" fmla="*/ 78 w 80"/>
                  <a:gd name="T57" fmla="*/ 30 h 180"/>
                  <a:gd name="T58" fmla="*/ 74 w 80"/>
                  <a:gd name="T59" fmla="*/ 42 h 180"/>
                  <a:gd name="T60" fmla="*/ 71 w 80"/>
                  <a:gd name="T61" fmla="*/ 55 h 180"/>
                  <a:gd name="T62" fmla="*/ 63 w 80"/>
                  <a:gd name="T63" fmla="*/ 67 h 180"/>
                  <a:gd name="T64" fmla="*/ 57 w 80"/>
                  <a:gd name="T65" fmla="*/ 74 h 180"/>
                  <a:gd name="T66" fmla="*/ 49 w 80"/>
                  <a:gd name="T67" fmla="*/ 82 h 180"/>
                  <a:gd name="T68" fmla="*/ 42 w 80"/>
                  <a:gd name="T69" fmla="*/ 90 h 180"/>
                  <a:gd name="T70" fmla="*/ 30 w 80"/>
                  <a:gd name="T71" fmla="*/ 98 h 180"/>
                  <a:gd name="T72" fmla="*/ 13 w 80"/>
                  <a:gd name="T73" fmla="*/ 111 h 180"/>
                  <a:gd name="T74" fmla="*/ 13 w 80"/>
                  <a:gd name="T75" fmla="*/ 171 h 180"/>
                  <a:gd name="T76" fmla="*/ 0 w 80"/>
                  <a:gd name="T77" fmla="*/ 180 h 180"/>
                  <a:gd name="T78" fmla="*/ 0 w 80"/>
                  <a:gd name="T79" fmla="*/ 4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0" h="180">
                    <a:moveTo>
                      <a:pt x="13" y="46"/>
                    </a:moveTo>
                    <a:lnTo>
                      <a:pt x="13" y="98"/>
                    </a:lnTo>
                    <a:lnTo>
                      <a:pt x="32" y="82"/>
                    </a:lnTo>
                    <a:lnTo>
                      <a:pt x="48" y="71"/>
                    </a:lnTo>
                    <a:lnTo>
                      <a:pt x="57" y="57"/>
                    </a:lnTo>
                    <a:lnTo>
                      <a:pt x="61" y="51"/>
                    </a:lnTo>
                    <a:lnTo>
                      <a:pt x="63" y="46"/>
                    </a:lnTo>
                    <a:lnTo>
                      <a:pt x="65" y="38"/>
                    </a:lnTo>
                    <a:lnTo>
                      <a:pt x="65" y="32"/>
                    </a:lnTo>
                    <a:lnTo>
                      <a:pt x="65" y="26"/>
                    </a:lnTo>
                    <a:lnTo>
                      <a:pt x="63" y="21"/>
                    </a:lnTo>
                    <a:lnTo>
                      <a:pt x="61" y="19"/>
                    </a:lnTo>
                    <a:lnTo>
                      <a:pt x="57" y="17"/>
                    </a:lnTo>
                    <a:lnTo>
                      <a:pt x="51" y="19"/>
                    </a:lnTo>
                    <a:lnTo>
                      <a:pt x="46" y="21"/>
                    </a:lnTo>
                    <a:lnTo>
                      <a:pt x="40" y="25"/>
                    </a:lnTo>
                    <a:lnTo>
                      <a:pt x="30" y="30"/>
                    </a:lnTo>
                    <a:lnTo>
                      <a:pt x="13" y="46"/>
                    </a:lnTo>
                    <a:close/>
                    <a:moveTo>
                      <a:pt x="0" y="42"/>
                    </a:moveTo>
                    <a:lnTo>
                      <a:pt x="28" y="21"/>
                    </a:lnTo>
                    <a:lnTo>
                      <a:pt x="40" y="11"/>
                    </a:lnTo>
                    <a:lnTo>
                      <a:pt x="48" y="5"/>
                    </a:lnTo>
                    <a:lnTo>
                      <a:pt x="55" y="1"/>
                    </a:lnTo>
                    <a:lnTo>
                      <a:pt x="61" y="0"/>
                    </a:lnTo>
                    <a:lnTo>
                      <a:pt x="69" y="0"/>
                    </a:lnTo>
                    <a:lnTo>
                      <a:pt x="74" y="3"/>
                    </a:lnTo>
                    <a:lnTo>
                      <a:pt x="78" y="11"/>
                    </a:lnTo>
                    <a:lnTo>
                      <a:pt x="80" y="21"/>
                    </a:lnTo>
                    <a:lnTo>
                      <a:pt x="78" y="30"/>
                    </a:lnTo>
                    <a:lnTo>
                      <a:pt x="74" y="42"/>
                    </a:lnTo>
                    <a:lnTo>
                      <a:pt x="71" y="55"/>
                    </a:lnTo>
                    <a:lnTo>
                      <a:pt x="63" y="67"/>
                    </a:lnTo>
                    <a:lnTo>
                      <a:pt x="57" y="74"/>
                    </a:lnTo>
                    <a:lnTo>
                      <a:pt x="49" y="82"/>
                    </a:lnTo>
                    <a:lnTo>
                      <a:pt x="42" y="90"/>
                    </a:lnTo>
                    <a:lnTo>
                      <a:pt x="30" y="98"/>
                    </a:lnTo>
                    <a:lnTo>
                      <a:pt x="13" y="111"/>
                    </a:lnTo>
                    <a:lnTo>
                      <a:pt x="13" y="171"/>
                    </a:lnTo>
                    <a:lnTo>
                      <a:pt x="0" y="18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33" name="Freeform 89"/>
              <p:cNvSpPr>
                <a:spLocks noEditPoints="1"/>
              </p:cNvSpPr>
              <p:nvPr/>
            </p:nvSpPr>
            <p:spPr bwMode="auto">
              <a:xfrm>
                <a:off x="3448" y="2031"/>
                <a:ext cx="91" cy="192"/>
              </a:xfrm>
              <a:custGeom>
                <a:avLst/>
                <a:gdLst>
                  <a:gd name="T0" fmla="*/ 21 w 91"/>
                  <a:gd name="T1" fmla="*/ 106 h 192"/>
                  <a:gd name="T2" fmla="*/ 37 w 91"/>
                  <a:gd name="T3" fmla="*/ 83 h 192"/>
                  <a:gd name="T4" fmla="*/ 39 w 91"/>
                  <a:gd name="T5" fmla="*/ 87 h 192"/>
                  <a:gd name="T6" fmla="*/ 48 w 91"/>
                  <a:gd name="T7" fmla="*/ 83 h 192"/>
                  <a:gd name="T8" fmla="*/ 66 w 91"/>
                  <a:gd name="T9" fmla="*/ 64 h 192"/>
                  <a:gd name="T10" fmla="*/ 66 w 91"/>
                  <a:gd name="T11" fmla="*/ 48 h 192"/>
                  <a:gd name="T12" fmla="*/ 68 w 91"/>
                  <a:gd name="T13" fmla="*/ 43 h 192"/>
                  <a:gd name="T14" fmla="*/ 68 w 91"/>
                  <a:gd name="T15" fmla="*/ 37 h 192"/>
                  <a:gd name="T16" fmla="*/ 68 w 91"/>
                  <a:gd name="T17" fmla="*/ 37 h 192"/>
                  <a:gd name="T18" fmla="*/ 73 w 91"/>
                  <a:gd name="T19" fmla="*/ 23 h 192"/>
                  <a:gd name="T20" fmla="*/ 58 w 91"/>
                  <a:gd name="T21" fmla="*/ 19 h 192"/>
                  <a:gd name="T22" fmla="*/ 35 w 91"/>
                  <a:gd name="T23" fmla="*/ 33 h 192"/>
                  <a:gd name="T24" fmla="*/ 16 w 91"/>
                  <a:gd name="T25" fmla="*/ 46 h 192"/>
                  <a:gd name="T26" fmla="*/ 18 w 91"/>
                  <a:gd name="T27" fmla="*/ 50 h 192"/>
                  <a:gd name="T28" fmla="*/ 2 w 91"/>
                  <a:gd name="T29" fmla="*/ 44 h 192"/>
                  <a:gd name="T30" fmla="*/ 31 w 91"/>
                  <a:gd name="T31" fmla="*/ 21 h 192"/>
                  <a:gd name="T32" fmla="*/ 35 w 91"/>
                  <a:gd name="T33" fmla="*/ 23 h 192"/>
                  <a:gd name="T34" fmla="*/ 39 w 91"/>
                  <a:gd name="T35" fmla="*/ 25 h 192"/>
                  <a:gd name="T36" fmla="*/ 43 w 91"/>
                  <a:gd name="T37" fmla="*/ 23 h 192"/>
                  <a:gd name="T38" fmla="*/ 52 w 91"/>
                  <a:gd name="T39" fmla="*/ 6 h 192"/>
                  <a:gd name="T40" fmla="*/ 56 w 91"/>
                  <a:gd name="T41" fmla="*/ 14 h 192"/>
                  <a:gd name="T42" fmla="*/ 64 w 91"/>
                  <a:gd name="T43" fmla="*/ 10 h 192"/>
                  <a:gd name="T44" fmla="*/ 62 w 91"/>
                  <a:gd name="T45" fmla="*/ 6 h 192"/>
                  <a:gd name="T46" fmla="*/ 66 w 91"/>
                  <a:gd name="T47" fmla="*/ 10 h 192"/>
                  <a:gd name="T48" fmla="*/ 66 w 91"/>
                  <a:gd name="T49" fmla="*/ 0 h 192"/>
                  <a:gd name="T50" fmla="*/ 66 w 91"/>
                  <a:gd name="T51" fmla="*/ 0 h 192"/>
                  <a:gd name="T52" fmla="*/ 69 w 91"/>
                  <a:gd name="T53" fmla="*/ 0 h 192"/>
                  <a:gd name="T54" fmla="*/ 71 w 91"/>
                  <a:gd name="T55" fmla="*/ 0 h 192"/>
                  <a:gd name="T56" fmla="*/ 71 w 91"/>
                  <a:gd name="T57" fmla="*/ 0 h 192"/>
                  <a:gd name="T58" fmla="*/ 71 w 91"/>
                  <a:gd name="T59" fmla="*/ 0 h 192"/>
                  <a:gd name="T60" fmla="*/ 87 w 91"/>
                  <a:gd name="T61" fmla="*/ 10 h 192"/>
                  <a:gd name="T62" fmla="*/ 89 w 91"/>
                  <a:gd name="T63" fmla="*/ 14 h 192"/>
                  <a:gd name="T64" fmla="*/ 89 w 91"/>
                  <a:gd name="T65" fmla="*/ 14 h 192"/>
                  <a:gd name="T66" fmla="*/ 81 w 91"/>
                  <a:gd name="T67" fmla="*/ 23 h 192"/>
                  <a:gd name="T68" fmla="*/ 79 w 91"/>
                  <a:gd name="T69" fmla="*/ 41 h 192"/>
                  <a:gd name="T70" fmla="*/ 77 w 91"/>
                  <a:gd name="T71" fmla="*/ 44 h 192"/>
                  <a:gd name="T72" fmla="*/ 85 w 91"/>
                  <a:gd name="T73" fmla="*/ 48 h 192"/>
                  <a:gd name="T74" fmla="*/ 83 w 91"/>
                  <a:gd name="T75" fmla="*/ 52 h 192"/>
                  <a:gd name="T76" fmla="*/ 83 w 91"/>
                  <a:gd name="T77" fmla="*/ 54 h 192"/>
                  <a:gd name="T78" fmla="*/ 83 w 91"/>
                  <a:gd name="T79" fmla="*/ 56 h 192"/>
                  <a:gd name="T80" fmla="*/ 83 w 91"/>
                  <a:gd name="T81" fmla="*/ 56 h 192"/>
                  <a:gd name="T82" fmla="*/ 73 w 91"/>
                  <a:gd name="T83" fmla="*/ 73 h 192"/>
                  <a:gd name="T84" fmla="*/ 69 w 91"/>
                  <a:gd name="T85" fmla="*/ 69 h 192"/>
                  <a:gd name="T86" fmla="*/ 66 w 91"/>
                  <a:gd name="T87" fmla="*/ 69 h 192"/>
                  <a:gd name="T88" fmla="*/ 64 w 91"/>
                  <a:gd name="T89" fmla="*/ 71 h 192"/>
                  <a:gd name="T90" fmla="*/ 58 w 91"/>
                  <a:gd name="T91" fmla="*/ 89 h 192"/>
                  <a:gd name="T92" fmla="*/ 54 w 91"/>
                  <a:gd name="T93" fmla="*/ 92 h 192"/>
                  <a:gd name="T94" fmla="*/ 50 w 91"/>
                  <a:gd name="T95" fmla="*/ 96 h 192"/>
                  <a:gd name="T96" fmla="*/ 50 w 91"/>
                  <a:gd name="T97" fmla="*/ 96 h 192"/>
                  <a:gd name="T98" fmla="*/ 14 w 91"/>
                  <a:gd name="T99" fmla="*/ 116 h 192"/>
                  <a:gd name="T100" fmla="*/ 23 w 91"/>
                  <a:gd name="T101" fmla="*/ 173 h 192"/>
                  <a:gd name="T102" fmla="*/ 21 w 91"/>
                  <a:gd name="T103" fmla="*/ 177 h 192"/>
                  <a:gd name="T104" fmla="*/ 16 w 91"/>
                  <a:gd name="T105" fmla="*/ 171 h 192"/>
                  <a:gd name="T106" fmla="*/ 8 w 91"/>
                  <a:gd name="T107" fmla="*/ 187 h 192"/>
                  <a:gd name="T108" fmla="*/ 0 w 91"/>
                  <a:gd name="T109" fmla="*/ 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1" h="192">
                    <a:moveTo>
                      <a:pt x="23" y="50"/>
                    </a:moveTo>
                    <a:lnTo>
                      <a:pt x="23" y="102"/>
                    </a:lnTo>
                    <a:lnTo>
                      <a:pt x="14" y="102"/>
                    </a:lnTo>
                    <a:lnTo>
                      <a:pt x="14" y="50"/>
                    </a:lnTo>
                    <a:lnTo>
                      <a:pt x="23" y="50"/>
                    </a:lnTo>
                    <a:close/>
                    <a:moveTo>
                      <a:pt x="21" y="106"/>
                    </a:moveTo>
                    <a:lnTo>
                      <a:pt x="14" y="110"/>
                    </a:lnTo>
                    <a:lnTo>
                      <a:pt x="14" y="102"/>
                    </a:lnTo>
                    <a:lnTo>
                      <a:pt x="18" y="102"/>
                    </a:lnTo>
                    <a:lnTo>
                      <a:pt x="21" y="106"/>
                    </a:lnTo>
                    <a:close/>
                    <a:moveTo>
                      <a:pt x="16" y="98"/>
                    </a:moveTo>
                    <a:lnTo>
                      <a:pt x="37" y="83"/>
                    </a:lnTo>
                    <a:lnTo>
                      <a:pt x="41" y="91"/>
                    </a:lnTo>
                    <a:lnTo>
                      <a:pt x="21" y="106"/>
                    </a:lnTo>
                    <a:lnTo>
                      <a:pt x="16" y="98"/>
                    </a:lnTo>
                    <a:close/>
                    <a:moveTo>
                      <a:pt x="37" y="83"/>
                    </a:moveTo>
                    <a:lnTo>
                      <a:pt x="37" y="83"/>
                    </a:lnTo>
                    <a:lnTo>
                      <a:pt x="39" y="87"/>
                    </a:lnTo>
                    <a:lnTo>
                      <a:pt x="37" y="83"/>
                    </a:lnTo>
                    <a:close/>
                    <a:moveTo>
                      <a:pt x="37" y="83"/>
                    </a:moveTo>
                    <a:lnTo>
                      <a:pt x="44" y="77"/>
                    </a:lnTo>
                    <a:lnTo>
                      <a:pt x="50" y="71"/>
                    </a:lnTo>
                    <a:lnTo>
                      <a:pt x="56" y="77"/>
                    </a:lnTo>
                    <a:lnTo>
                      <a:pt x="48" y="83"/>
                    </a:lnTo>
                    <a:lnTo>
                      <a:pt x="41" y="91"/>
                    </a:lnTo>
                    <a:lnTo>
                      <a:pt x="37" y="83"/>
                    </a:lnTo>
                    <a:close/>
                    <a:moveTo>
                      <a:pt x="50" y="71"/>
                    </a:moveTo>
                    <a:lnTo>
                      <a:pt x="56" y="66"/>
                    </a:lnTo>
                    <a:lnTo>
                      <a:pt x="60" y="60"/>
                    </a:lnTo>
                    <a:lnTo>
                      <a:pt x="66" y="64"/>
                    </a:lnTo>
                    <a:lnTo>
                      <a:pt x="62" y="71"/>
                    </a:lnTo>
                    <a:lnTo>
                      <a:pt x="56" y="77"/>
                    </a:lnTo>
                    <a:lnTo>
                      <a:pt x="50" y="71"/>
                    </a:lnTo>
                    <a:close/>
                    <a:moveTo>
                      <a:pt x="60" y="60"/>
                    </a:moveTo>
                    <a:lnTo>
                      <a:pt x="64" y="54"/>
                    </a:lnTo>
                    <a:lnTo>
                      <a:pt x="66" y="48"/>
                    </a:lnTo>
                    <a:lnTo>
                      <a:pt x="73" y="50"/>
                    </a:lnTo>
                    <a:lnTo>
                      <a:pt x="69" y="58"/>
                    </a:lnTo>
                    <a:lnTo>
                      <a:pt x="66" y="64"/>
                    </a:lnTo>
                    <a:lnTo>
                      <a:pt x="60" y="60"/>
                    </a:lnTo>
                    <a:close/>
                    <a:moveTo>
                      <a:pt x="66" y="48"/>
                    </a:moveTo>
                    <a:lnTo>
                      <a:pt x="68" y="43"/>
                    </a:lnTo>
                    <a:lnTo>
                      <a:pt x="68" y="37"/>
                    </a:lnTo>
                    <a:lnTo>
                      <a:pt x="75" y="37"/>
                    </a:lnTo>
                    <a:lnTo>
                      <a:pt x="75" y="43"/>
                    </a:lnTo>
                    <a:lnTo>
                      <a:pt x="73" y="50"/>
                    </a:lnTo>
                    <a:lnTo>
                      <a:pt x="66" y="48"/>
                    </a:lnTo>
                    <a:close/>
                    <a:moveTo>
                      <a:pt x="68" y="37"/>
                    </a:moveTo>
                    <a:lnTo>
                      <a:pt x="68" y="31"/>
                    </a:lnTo>
                    <a:lnTo>
                      <a:pt x="66" y="27"/>
                    </a:lnTo>
                    <a:lnTo>
                      <a:pt x="73" y="23"/>
                    </a:lnTo>
                    <a:lnTo>
                      <a:pt x="75" y="29"/>
                    </a:lnTo>
                    <a:lnTo>
                      <a:pt x="75" y="37"/>
                    </a:lnTo>
                    <a:lnTo>
                      <a:pt x="68" y="37"/>
                    </a:lnTo>
                    <a:close/>
                    <a:moveTo>
                      <a:pt x="66" y="27"/>
                    </a:moveTo>
                    <a:lnTo>
                      <a:pt x="64" y="27"/>
                    </a:lnTo>
                    <a:lnTo>
                      <a:pt x="64" y="25"/>
                    </a:lnTo>
                    <a:lnTo>
                      <a:pt x="64" y="18"/>
                    </a:lnTo>
                    <a:lnTo>
                      <a:pt x="69" y="19"/>
                    </a:lnTo>
                    <a:lnTo>
                      <a:pt x="73" y="23"/>
                    </a:lnTo>
                    <a:lnTo>
                      <a:pt x="66" y="27"/>
                    </a:lnTo>
                    <a:close/>
                    <a:moveTo>
                      <a:pt x="64" y="25"/>
                    </a:moveTo>
                    <a:lnTo>
                      <a:pt x="60" y="27"/>
                    </a:lnTo>
                    <a:lnTo>
                      <a:pt x="54" y="29"/>
                    </a:lnTo>
                    <a:lnTo>
                      <a:pt x="50" y="21"/>
                    </a:lnTo>
                    <a:lnTo>
                      <a:pt x="58" y="19"/>
                    </a:lnTo>
                    <a:lnTo>
                      <a:pt x="64" y="18"/>
                    </a:lnTo>
                    <a:lnTo>
                      <a:pt x="64" y="25"/>
                    </a:lnTo>
                    <a:close/>
                    <a:moveTo>
                      <a:pt x="54" y="29"/>
                    </a:moveTo>
                    <a:lnTo>
                      <a:pt x="48" y="33"/>
                    </a:lnTo>
                    <a:lnTo>
                      <a:pt x="41" y="39"/>
                    </a:lnTo>
                    <a:lnTo>
                      <a:pt x="35" y="33"/>
                    </a:lnTo>
                    <a:lnTo>
                      <a:pt x="43" y="25"/>
                    </a:lnTo>
                    <a:lnTo>
                      <a:pt x="50" y="21"/>
                    </a:lnTo>
                    <a:lnTo>
                      <a:pt x="54" y="29"/>
                    </a:lnTo>
                    <a:close/>
                    <a:moveTo>
                      <a:pt x="41" y="39"/>
                    </a:moveTo>
                    <a:lnTo>
                      <a:pt x="21" y="52"/>
                    </a:lnTo>
                    <a:lnTo>
                      <a:pt x="16" y="46"/>
                    </a:lnTo>
                    <a:lnTo>
                      <a:pt x="35" y="33"/>
                    </a:lnTo>
                    <a:lnTo>
                      <a:pt x="41" y="39"/>
                    </a:lnTo>
                    <a:close/>
                    <a:moveTo>
                      <a:pt x="14" y="50"/>
                    </a:moveTo>
                    <a:lnTo>
                      <a:pt x="14" y="48"/>
                    </a:lnTo>
                    <a:lnTo>
                      <a:pt x="16" y="46"/>
                    </a:lnTo>
                    <a:lnTo>
                      <a:pt x="18" y="50"/>
                    </a:lnTo>
                    <a:lnTo>
                      <a:pt x="14" y="50"/>
                    </a:lnTo>
                    <a:close/>
                    <a:moveTo>
                      <a:pt x="2" y="44"/>
                    </a:moveTo>
                    <a:lnTo>
                      <a:pt x="31" y="21"/>
                    </a:lnTo>
                    <a:lnTo>
                      <a:pt x="37" y="27"/>
                    </a:lnTo>
                    <a:lnTo>
                      <a:pt x="8" y="50"/>
                    </a:lnTo>
                    <a:lnTo>
                      <a:pt x="2" y="44"/>
                    </a:lnTo>
                    <a:close/>
                    <a:moveTo>
                      <a:pt x="31" y="21"/>
                    </a:moveTo>
                    <a:lnTo>
                      <a:pt x="31" y="21"/>
                    </a:lnTo>
                    <a:lnTo>
                      <a:pt x="35" y="23"/>
                    </a:lnTo>
                    <a:lnTo>
                      <a:pt x="31" y="21"/>
                    </a:lnTo>
                    <a:close/>
                    <a:moveTo>
                      <a:pt x="31" y="21"/>
                    </a:moveTo>
                    <a:lnTo>
                      <a:pt x="31" y="21"/>
                    </a:lnTo>
                    <a:lnTo>
                      <a:pt x="37" y="27"/>
                    </a:lnTo>
                    <a:lnTo>
                      <a:pt x="37" y="27"/>
                    </a:lnTo>
                    <a:lnTo>
                      <a:pt x="31" y="21"/>
                    </a:lnTo>
                    <a:close/>
                    <a:moveTo>
                      <a:pt x="37" y="27"/>
                    </a:moveTo>
                    <a:lnTo>
                      <a:pt x="37" y="27"/>
                    </a:lnTo>
                    <a:lnTo>
                      <a:pt x="35" y="23"/>
                    </a:lnTo>
                    <a:lnTo>
                      <a:pt x="37" y="27"/>
                    </a:lnTo>
                    <a:close/>
                    <a:moveTo>
                      <a:pt x="31" y="21"/>
                    </a:moveTo>
                    <a:lnTo>
                      <a:pt x="33" y="19"/>
                    </a:lnTo>
                    <a:lnTo>
                      <a:pt x="35" y="18"/>
                    </a:lnTo>
                    <a:lnTo>
                      <a:pt x="41" y="25"/>
                    </a:lnTo>
                    <a:lnTo>
                      <a:pt x="39" y="25"/>
                    </a:lnTo>
                    <a:lnTo>
                      <a:pt x="37" y="27"/>
                    </a:lnTo>
                    <a:lnTo>
                      <a:pt x="31" y="21"/>
                    </a:lnTo>
                    <a:close/>
                    <a:moveTo>
                      <a:pt x="35" y="18"/>
                    </a:moveTo>
                    <a:lnTo>
                      <a:pt x="37" y="18"/>
                    </a:lnTo>
                    <a:lnTo>
                      <a:pt x="39" y="16"/>
                    </a:lnTo>
                    <a:lnTo>
                      <a:pt x="43" y="23"/>
                    </a:lnTo>
                    <a:lnTo>
                      <a:pt x="41" y="23"/>
                    </a:lnTo>
                    <a:lnTo>
                      <a:pt x="41" y="25"/>
                    </a:lnTo>
                    <a:lnTo>
                      <a:pt x="35" y="18"/>
                    </a:lnTo>
                    <a:close/>
                    <a:moveTo>
                      <a:pt x="39" y="16"/>
                    </a:moveTo>
                    <a:lnTo>
                      <a:pt x="46" y="10"/>
                    </a:lnTo>
                    <a:lnTo>
                      <a:pt x="52" y="6"/>
                    </a:lnTo>
                    <a:lnTo>
                      <a:pt x="56" y="14"/>
                    </a:lnTo>
                    <a:lnTo>
                      <a:pt x="50" y="18"/>
                    </a:lnTo>
                    <a:lnTo>
                      <a:pt x="43" y="23"/>
                    </a:lnTo>
                    <a:lnTo>
                      <a:pt x="39" y="16"/>
                    </a:lnTo>
                    <a:close/>
                    <a:moveTo>
                      <a:pt x="56" y="14"/>
                    </a:moveTo>
                    <a:lnTo>
                      <a:pt x="56" y="14"/>
                    </a:lnTo>
                    <a:lnTo>
                      <a:pt x="54" y="10"/>
                    </a:lnTo>
                    <a:lnTo>
                      <a:pt x="56" y="14"/>
                    </a:lnTo>
                    <a:close/>
                    <a:moveTo>
                      <a:pt x="52" y="6"/>
                    </a:moveTo>
                    <a:lnTo>
                      <a:pt x="56" y="4"/>
                    </a:lnTo>
                    <a:lnTo>
                      <a:pt x="60" y="2"/>
                    </a:lnTo>
                    <a:lnTo>
                      <a:pt x="64" y="10"/>
                    </a:lnTo>
                    <a:lnTo>
                      <a:pt x="60" y="12"/>
                    </a:lnTo>
                    <a:lnTo>
                      <a:pt x="56" y="14"/>
                    </a:lnTo>
                    <a:lnTo>
                      <a:pt x="52" y="6"/>
                    </a:lnTo>
                    <a:close/>
                    <a:moveTo>
                      <a:pt x="64" y="10"/>
                    </a:moveTo>
                    <a:lnTo>
                      <a:pt x="64" y="10"/>
                    </a:lnTo>
                    <a:lnTo>
                      <a:pt x="62" y="6"/>
                    </a:lnTo>
                    <a:lnTo>
                      <a:pt x="64" y="10"/>
                    </a:lnTo>
                    <a:close/>
                    <a:moveTo>
                      <a:pt x="60" y="2"/>
                    </a:moveTo>
                    <a:lnTo>
                      <a:pt x="64" y="2"/>
                    </a:lnTo>
                    <a:lnTo>
                      <a:pt x="66" y="0"/>
                    </a:lnTo>
                    <a:lnTo>
                      <a:pt x="68" y="8"/>
                    </a:lnTo>
                    <a:lnTo>
                      <a:pt x="66" y="10"/>
                    </a:lnTo>
                    <a:lnTo>
                      <a:pt x="64" y="10"/>
                    </a:lnTo>
                    <a:lnTo>
                      <a:pt x="60" y="2"/>
                    </a:lnTo>
                    <a:close/>
                    <a:moveTo>
                      <a:pt x="66" y="0"/>
                    </a:moveTo>
                    <a:lnTo>
                      <a:pt x="66" y="0"/>
                    </a:lnTo>
                    <a:lnTo>
                      <a:pt x="68" y="4"/>
                    </a:lnTo>
                    <a:lnTo>
                      <a:pt x="66" y="0"/>
                    </a:lnTo>
                    <a:close/>
                    <a:moveTo>
                      <a:pt x="66" y="0"/>
                    </a:moveTo>
                    <a:lnTo>
                      <a:pt x="66" y="0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66" y="0"/>
                    </a:lnTo>
                    <a:close/>
                    <a:moveTo>
                      <a:pt x="66" y="0"/>
                    </a:moveTo>
                    <a:lnTo>
                      <a:pt x="66" y="0"/>
                    </a:lnTo>
                    <a:lnTo>
                      <a:pt x="68" y="4"/>
                    </a:lnTo>
                    <a:lnTo>
                      <a:pt x="66" y="0"/>
                    </a:lnTo>
                    <a:close/>
                    <a:moveTo>
                      <a:pt x="66" y="0"/>
                    </a:moveTo>
                    <a:lnTo>
                      <a:pt x="68" y="0"/>
                    </a:lnTo>
                    <a:lnTo>
                      <a:pt x="69" y="0"/>
                    </a:lnTo>
                    <a:lnTo>
                      <a:pt x="69" y="8"/>
                    </a:lnTo>
                    <a:lnTo>
                      <a:pt x="69" y="8"/>
                    </a:lnTo>
                    <a:lnTo>
                      <a:pt x="68" y="8"/>
                    </a:lnTo>
                    <a:lnTo>
                      <a:pt x="66" y="0"/>
                    </a:lnTo>
                    <a:close/>
                    <a:moveTo>
                      <a:pt x="69" y="0"/>
                    </a:moveTo>
                    <a:lnTo>
                      <a:pt x="71" y="0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71" y="8"/>
                    </a:lnTo>
                    <a:lnTo>
                      <a:pt x="69" y="8"/>
                    </a:lnTo>
                    <a:lnTo>
                      <a:pt x="69" y="0"/>
                    </a:lnTo>
                    <a:close/>
                    <a:moveTo>
                      <a:pt x="71" y="0"/>
                    </a:moveTo>
                    <a:lnTo>
                      <a:pt x="79" y="2"/>
                    </a:lnTo>
                    <a:lnTo>
                      <a:pt x="83" y="6"/>
                    </a:lnTo>
                    <a:lnTo>
                      <a:pt x="77" y="12"/>
                    </a:lnTo>
                    <a:lnTo>
                      <a:pt x="75" y="10"/>
                    </a:lnTo>
                    <a:lnTo>
                      <a:pt x="71" y="8"/>
                    </a:lnTo>
                    <a:lnTo>
                      <a:pt x="71" y="0"/>
                    </a:lnTo>
                    <a:close/>
                    <a:moveTo>
                      <a:pt x="77" y="12"/>
                    </a:moveTo>
                    <a:lnTo>
                      <a:pt x="77" y="12"/>
                    </a:lnTo>
                    <a:lnTo>
                      <a:pt x="81" y="8"/>
                    </a:lnTo>
                    <a:lnTo>
                      <a:pt x="77" y="12"/>
                    </a:lnTo>
                    <a:close/>
                    <a:moveTo>
                      <a:pt x="83" y="6"/>
                    </a:moveTo>
                    <a:lnTo>
                      <a:pt x="87" y="10"/>
                    </a:lnTo>
                    <a:lnTo>
                      <a:pt x="89" y="14"/>
                    </a:lnTo>
                    <a:lnTo>
                      <a:pt x="81" y="16"/>
                    </a:lnTo>
                    <a:lnTo>
                      <a:pt x="79" y="14"/>
                    </a:lnTo>
                    <a:lnTo>
                      <a:pt x="77" y="12"/>
                    </a:lnTo>
                    <a:lnTo>
                      <a:pt x="83" y="6"/>
                    </a:lnTo>
                    <a:close/>
                    <a:moveTo>
                      <a:pt x="89" y="14"/>
                    </a:moveTo>
                    <a:lnTo>
                      <a:pt x="89" y="18"/>
                    </a:lnTo>
                    <a:lnTo>
                      <a:pt x="91" y="23"/>
                    </a:lnTo>
                    <a:lnTo>
                      <a:pt x="81" y="23"/>
                    </a:lnTo>
                    <a:lnTo>
                      <a:pt x="81" y="19"/>
                    </a:lnTo>
                    <a:lnTo>
                      <a:pt x="81" y="16"/>
                    </a:lnTo>
                    <a:lnTo>
                      <a:pt x="89" y="14"/>
                    </a:lnTo>
                    <a:close/>
                    <a:moveTo>
                      <a:pt x="91" y="23"/>
                    </a:moveTo>
                    <a:lnTo>
                      <a:pt x="89" y="29"/>
                    </a:lnTo>
                    <a:lnTo>
                      <a:pt x="89" y="35"/>
                    </a:lnTo>
                    <a:lnTo>
                      <a:pt x="81" y="35"/>
                    </a:lnTo>
                    <a:lnTo>
                      <a:pt x="81" y="29"/>
                    </a:lnTo>
                    <a:lnTo>
                      <a:pt x="81" y="23"/>
                    </a:lnTo>
                    <a:lnTo>
                      <a:pt x="91" y="23"/>
                    </a:lnTo>
                    <a:close/>
                    <a:moveTo>
                      <a:pt x="89" y="35"/>
                    </a:moveTo>
                    <a:lnTo>
                      <a:pt x="87" y="43"/>
                    </a:lnTo>
                    <a:lnTo>
                      <a:pt x="85" y="48"/>
                    </a:lnTo>
                    <a:lnTo>
                      <a:pt x="77" y="44"/>
                    </a:lnTo>
                    <a:lnTo>
                      <a:pt x="79" y="41"/>
                    </a:lnTo>
                    <a:lnTo>
                      <a:pt x="81" y="35"/>
                    </a:lnTo>
                    <a:lnTo>
                      <a:pt x="89" y="35"/>
                    </a:lnTo>
                    <a:close/>
                    <a:moveTo>
                      <a:pt x="77" y="44"/>
                    </a:moveTo>
                    <a:lnTo>
                      <a:pt x="77" y="44"/>
                    </a:lnTo>
                    <a:lnTo>
                      <a:pt x="81" y="46"/>
                    </a:lnTo>
                    <a:lnTo>
                      <a:pt x="77" y="44"/>
                    </a:lnTo>
                    <a:close/>
                    <a:moveTo>
                      <a:pt x="85" y="48"/>
                    </a:moveTo>
                    <a:lnTo>
                      <a:pt x="85" y="48"/>
                    </a:lnTo>
                    <a:lnTo>
                      <a:pt x="77" y="46"/>
                    </a:lnTo>
                    <a:lnTo>
                      <a:pt x="77" y="44"/>
                    </a:lnTo>
                    <a:lnTo>
                      <a:pt x="85" y="48"/>
                    </a:lnTo>
                    <a:close/>
                    <a:moveTo>
                      <a:pt x="85" y="48"/>
                    </a:moveTo>
                    <a:lnTo>
                      <a:pt x="85" y="48"/>
                    </a:lnTo>
                    <a:lnTo>
                      <a:pt x="81" y="46"/>
                    </a:lnTo>
                    <a:lnTo>
                      <a:pt x="85" y="48"/>
                    </a:lnTo>
                    <a:close/>
                    <a:moveTo>
                      <a:pt x="85" y="48"/>
                    </a:moveTo>
                    <a:lnTo>
                      <a:pt x="85" y="50"/>
                    </a:lnTo>
                    <a:lnTo>
                      <a:pt x="83" y="52"/>
                    </a:lnTo>
                    <a:lnTo>
                      <a:pt x="77" y="48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5" y="48"/>
                    </a:lnTo>
                    <a:close/>
                    <a:moveTo>
                      <a:pt x="83" y="52"/>
                    </a:moveTo>
                    <a:lnTo>
                      <a:pt x="83" y="54"/>
                    </a:lnTo>
                    <a:lnTo>
                      <a:pt x="83" y="56"/>
                    </a:lnTo>
                    <a:lnTo>
                      <a:pt x="75" y="52"/>
                    </a:lnTo>
                    <a:lnTo>
                      <a:pt x="75" y="50"/>
                    </a:lnTo>
                    <a:lnTo>
                      <a:pt x="77" y="48"/>
                    </a:lnTo>
                    <a:lnTo>
                      <a:pt x="83" y="52"/>
                    </a:lnTo>
                    <a:close/>
                    <a:moveTo>
                      <a:pt x="83" y="56"/>
                    </a:moveTo>
                    <a:lnTo>
                      <a:pt x="77" y="64"/>
                    </a:lnTo>
                    <a:lnTo>
                      <a:pt x="73" y="73"/>
                    </a:lnTo>
                    <a:lnTo>
                      <a:pt x="66" y="68"/>
                    </a:lnTo>
                    <a:lnTo>
                      <a:pt x="71" y="60"/>
                    </a:lnTo>
                    <a:lnTo>
                      <a:pt x="75" y="52"/>
                    </a:lnTo>
                    <a:lnTo>
                      <a:pt x="83" y="56"/>
                    </a:lnTo>
                    <a:close/>
                    <a:moveTo>
                      <a:pt x="66" y="68"/>
                    </a:moveTo>
                    <a:lnTo>
                      <a:pt x="66" y="68"/>
                    </a:lnTo>
                    <a:lnTo>
                      <a:pt x="69" y="69"/>
                    </a:lnTo>
                    <a:lnTo>
                      <a:pt x="66" y="68"/>
                    </a:lnTo>
                    <a:close/>
                    <a:moveTo>
                      <a:pt x="73" y="73"/>
                    </a:moveTo>
                    <a:lnTo>
                      <a:pt x="73" y="73"/>
                    </a:lnTo>
                    <a:lnTo>
                      <a:pt x="66" y="68"/>
                    </a:lnTo>
                    <a:lnTo>
                      <a:pt x="66" y="68"/>
                    </a:lnTo>
                    <a:lnTo>
                      <a:pt x="73" y="73"/>
                    </a:lnTo>
                    <a:close/>
                    <a:moveTo>
                      <a:pt x="73" y="73"/>
                    </a:moveTo>
                    <a:lnTo>
                      <a:pt x="73" y="73"/>
                    </a:lnTo>
                    <a:lnTo>
                      <a:pt x="69" y="69"/>
                    </a:lnTo>
                    <a:lnTo>
                      <a:pt x="73" y="73"/>
                    </a:lnTo>
                    <a:close/>
                    <a:moveTo>
                      <a:pt x="73" y="73"/>
                    </a:moveTo>
                    <a:lnTo>
                      <a:pt x="71" y="73"/>
                    </a:lnTo>
                    <a:lnTo>
                      <a:pt x="71" y="75"/>
                    </a:lnTo>
                    <a:lnTo>
                      <a:pt x="64" y="69"/>
                    </a:lnTo>
                    <a:lnTo>
                      <a:pt x="66" y="69"/>
                    </a:lnTo>
                    <a:lnTo>
                      <a:pt x="66" y="68"/>
                    </a:lnTo>
                    <a:lnTo>
                      <a:pt x="73" y="73"/>
                    </a:lnTo>
                    <a:close/>
                    <a:moveTo>
                      <a:pt x="71" y="75"/>
                    </a:moveTo>
                    <a:lnTo>
                      <a:pt x="69" y="75"/>
                    </a:lnTo>
                    <a:lnTo>
                      <a:pt x="69" y="77"/>
                    </a:lnTo>
                    <a:lnTo>
                      <a:pt x="64" y="71"/>
                    </a:lnTo>
                    <a:lnTo>
                      <a:pt x="64" y="71"/>
                    </a:lnTo>
                    <a:lnTo>
                      <a:pt x="64" y="69"/>
                    </a:lnTo>
                    <a:lnTo>
                      <a:pt x="71" y="75"/>
                    </a:lnTo>
                    <a:close/>
                    <a:moveTo>
                      <a:pt x="69" y="77"/>
                    </a:moveTo>
                    <a:lnTo>
                      <a:pt x="64" y="83"/>
                    </a:lnTo>
                    <a:lnTo>
                      <a:pt x="58" y="89"/>
                    </a:lnTo>
                    <a:lnTo>
                      <a:pt x="54" y="83"/>
                    </a:lnTo>
                    <a:lnTo>
                      <a:pt x="58" y="77"/>
                    </a:lnTo>
                    <a:lnTo>
                      <a:pt x="64" y="71"/>
                    </a:lnTo>
                    <a:lnTo>
                      <a:pt x="69" y="77"/>
                    </a:lnTo>
                    <a:close/>
                    <a:moveTo>
                      <a:pt x="58" y="89"/>
                    </a:moveTo>
                    <a:lnTo>
                      <a:pt x="54" y="92"/>
                    </a:lnTo>
                    <a:lnTo>
                      <a:pt x="50" y="96"/>
                    </a:lnTo>
                    <a:lnTo>
                      <a:pt x="44" y="91"/>
                    </a:lnTo>
                    <a:lnTo>
                      <a:pt x="48" y="87"/>
                    </a:lnTo>
                    <a:lnTo>
                      <a:pt x="54" y="83"/>
                    </a:lnTo>
                    <a:lnTo>
                      <a:pt x="58" y="89"/>
                    </a:lnTo>
                    <a:close/>
                    <a:moveTo>
                      <a:pt x="50" y="96"/>
                    </a:moveTo>
                    <a:lnTo>
                      <a:pt x="44" y="100"/>
                    </a:lnTo>
                    <a:lnTo>
                      <a:pt x="39" y="106"/>
                    </a:lnTo>
                    <a:lnTo>
                      <a:pt x="35" y="98"/>
                    </a:lnTo>
                    <a:lnTo>
                      <a:pt x="41" y="94"/>
                    </a:lnTo>
                    <a:lnTo>
                      <a:pt x="44" y="91"/>
                    </a:lnTo>
                    <a:lnTo>
                      <a:pt x="50" y="96"/>
                    </a:lnTo>
                    <a:close/>
                    <a:moveTo>
                      <a:pt x="39" y="106"/>
                    </a:moveTo>
                    <a:lnTo>
                      <a:pt x="21" y="119"/>
                    </a:lnTo>
                    <a:lnTo>
                      <a:pt x="16" y="114"/>
                    </a:lnTo>
                    <a:lnTo>
                      <a:pt x="35" y="98"/>
                    </a:lnTo>
                    <a:lnTo>
                      <a:pt x="39" y="106"/>
                    </a:lnTo>
                    <a:close/>
                    <a:moveTo>
                      <a:pt x="14" y="116"/>
                    </a:moveTo>
                    <a:lnTo>
                      <a:pt x="14" y="114"/>
                    </a:lnTo>
                    <a:lnTo>
                      <a:pt x="16" y="114"/>
                    </a:lnTo>
                    <a:lnTo>
                      <a:pt x="18" y="116"/>
                    </a:lnTo>
                    <a:lnTo>
                      <a:pt x="14" y="116"/>
                    </a:lnTo>
                    <a:close/>
                    <a:moveTo>
                      <a:pt x="23" y="116"/>
                    </a:moveTo>
                    <a:lnTo>
                      <a:pt x="23" y="173"/>
                    </a:lnTo>
                    <a:lnTo>
                      <a:pt x="14" y="173"/>
                    </a:lnTo>
                    <a:lnTo>
                      <a:pt x="14" y="116"/>
                    </a:lnTo>
                    <a:lnTo>
                      <a:pt x="23" y="116"/>
                    </a:lnTo>
                    <a:close/>
                    <a:moveTo>
                      <a:pt x="23" y="173"/>
                    </a:moveTo>
                    <a:lnTo>
                      <a:pt x="23" y="175"/>
                    </a:lnTo>
                    <a:lnTo>
                      <a:pt x="21" y="177"/>
                    </a:lnTo>
                    <a:lnTo>
                      <a:pt x="18" y="173"/>
                    </a:lnTo>
                    <a:lnTo>
                      <a:pt x="23" y="173"/>
                    </a:lnTo>
                    <a:close/>
                    <a:moveTo>
                      <a:pt x="21" y="177"/>
                    </a:moveTo>
                    <a:lnTo>
                      <a:pt x="8" y="187"/>
                    </a:lnTo>
                    <a:lnTo>
                      <a:pt x="2" y="181"/>
                    </a:lnTo>
                    <a:lnTo>
                      <a:pt x="16" y="171"/>
                    </a:lnTo>
                    <a:lnTo>
                      <a:pt x="21" y="177"/>
                    </a:lnTo>
                    <a:close/>
                    <a:moveTo>
                      <a:pt x="8" y="187"/>
                    </a:moveTo>
                    <a:lnTo>
                      <a:pt x="0" y="192"/>
                    </a:lnTo>
                    <a:lnTo>
                      <a:pt x="0" y="185"/>
                    </a:lnTo>
                    <a:lnTo>
                      <a:pt x="4" y="185"/>
                    </a:lnTo>
                    <a:lnTo>
                      <a:pt x="8" y="187"/>
                    </a:lnTo>
                    <a:close/>
                    <a:moveTo>
                      <a:pt x="0" y="185"/>
                    </a:moveTo>
                    <a:lnTo>
                      <a:pt x="0" y="46"/>
                    </a:lnTo>
                    <a:lnTo>
                      <a:pt x="10" y="46"/>
                    </a:lnTo>
                    <a:lnTo>
                      <a:pt x="10" y="185"/>
                    </a:lnTo>
                    <a:lnTo>
                      <a:pt x="0" y="185"/>
                    </a:lnTo>
                    <a:close/>
                    <a:moveTo>
                      <a:pt x="0" y="46"/>
                    </a:moveTo>
                    <a:lnTo>
                      <a:pt x="0" y="44"/>
                    </a:lnTo>
                    <a:lnTo>
                      <a:pt x="2" y="44"/>
                    </a:lnTo>
                    <a:lnTo>
                      <a:pt x="4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34" name="Freeform 90"/>
              <p:cNvSpPr>
                <a:spLocks noEditPoints="1"/>
              </p:cNvSpPr>
              <p:nvPr/>
            </p:nvSpPr>
            <p:spPr bwMode="auto">
              <a:xfrm>
                <a:off x="3514" y="2122"/>
                <a:ext cx="21" cy="51"/>
              </a:xfrm>
              <a:custGeom>
                <a:avLst/>
                <a:gdLst>
                  <a:gd name="T0" fmla="*/ 19 w 21"/>
                  <a:gd name="T1" fmla="*/ 36 h 51"/>
                  <a:gd name="T2" fmla="*/ 5 w 21"/>
                  <a:gd name="T3" fmla="*/ 48 h 51"/>
                  <a:gd name="T4" fmla="*/ 2 w 21"/>
                  <a:gd name="T5" fmla="*/ 40 h 51"/>
                  <a:gd name="T6" fmla="*/ 15 w 21"/>
                  <a:gd name="T7" fmla="*/ 30 h 51"/>
                  <a:gd name="T8" fmla="*/ 19 w 21"/>
                  <a:gd name="T9" fmla="*/ 36 h 51"/>
                  <a:gd name="T10" fmla="*/ 5 w 21"/>
                  <a:gd name="T11" fmla="*/ 48 h 51"/>
                  <a:gd name="T12" fmla="*/ 0 w 21"/>
                  <a:gd name="T13" fmla="*/ 51 h 51"/>
                  <a:gd name="T14" fmla="*/ 0 w 21"/>
                  <a:gd name="T15" fmla="*/ 44 h 51"/>
                  <a:gd name="T16" fmla="*/ 3 w 21"/>
                  <a:gd name="T17" fmla="*/ 44 h 51"/>
                  <a:gd name="T18" fmla="*/ 5 w 21"/>
                  <a:gd name="T19" fmla="*/ 48 h 51"/>
                  <a:gd name="T20" fmla="*/ 0 w 21"/>
                  <a:gd name="T21" fmla="*/ 44 h 51"/>
                  <a:gd name="T22" fmla="*/ 0 w 21"/>
                  <a:gd name="T23" fmla="*/ 19 h 51"/>
                  <a:gd name="T24" fmla="*/ 7 w 21"/>
                  <a:gd name="T25" fmla="*/ 19 h 51"/>
                  <a:gd name="T26" fmla="*/ 7 w 21"/>
                  <a:gd name="T27" fmla="*/ 44 h 51"/>
                  <a:gd name="T28" fmla="*/ 0 w 21"/>
                  <a:gd name="T29" fmla="*/ 44 h 51"/>
                  <a:gd name="T30" fmla="*/ 0 w 21"/>
                  <a:gd name="T31" fmla="*/ 19 h 51"/>
                  <a:gd name="T32" fmla="*/ 0 w 21"/>
                  <a:gd name="T33" fmla="*/ 17 h 51"/>
                  <a:gd name="T34" fmla="*/ 2 w 21"/>
                  <a:gd name="T35" fmla="*/ 15 h 51"/>
                  <a:gd name="T36" fmla="*/ 3 w 21"/>
                  <a:gd name="T37" fmla="*/ 19 h 51"/>
                  <a:gd name="T38" fmla="*/ 0 w 21"/>
                  <a:gd name="T39" fmla="*/ 19 h 51"/>
                  <a:gd name="T40" fmla="*/ 2 w 21"/>
                  <a:gd name="T41" fmla="*/ 15 h 51"/>
                  <a:gd name="T42" fmla="*/ 15 w 21"/>
                  <a:gd name="T43" fmla="*/ 5 h 51"/>
                  <a:gd name="T44" fmla="*/ 19 w 21"/>
                  <a:gd name="T45" fmla="*/ 11 h 51"/>
                  <a:gd name="T46" fmla="*/ 5 w 21"/>
                  <a:gd name="T47" fmla="*/ 23 h 51"/>
                  <a:gd name="T48" fmla="*/ 2 w 21"/>
                  <a:gd name="T49" fmla="*/ 15 h 51"/>
                  <a:gd name="T50" fmla="*/ 15 w 21"/>
                  <a:gd name="T51" fmla="*/ 5 h 51"/>
                  <a:gd name="T52" fmla="*/ 21 w 21"/>
                  <a:gd name="T53" fmla="*/ 0 h 51"/>
                  <a:gd name="T54" fmla="*/ 21 w 21"/>
                  <a:gd name="T55" fmla="*/ 9 h 51"/>
                  <a:gd name="T56" fmla="*/ 17 w 21"/>
                  <a:gd name="T57" fmla="*/ 9 h 51"/>
                  <a:gd name="T58" fmla="*/ 15 w 21"/>
                  <a:gd name="T59" fmla="*/ 5 h 51"/>
                  <a:gd name="T60" fmla="*/ 21 w 21"/>
                  <a:gd name="T61" fmla="*/ 9 h 51"/>
                  <a:gd name="T62" fmla="*/ 21 w 21"/>
                  <a:gd name="T63" fmla="*/ 34 h 51"/>
                  <a:gd name="T64" fmla="*/ 13 w 21"/>
                  <a:gd name="T65" fmla="*/ 34 h 51"/>
                  <a:gd name="T66" fmla="*/ 13 w 21"/>
                  <a:gd name="T67" fmla="*/ 9 h 51"/>
                  <a:gd name="T68" fmla="*/ 21 w 21"/>
                  <a:gd name="T69" fmla="*/ 9 h 51"/>
                  <a:gd name="T70" fmla="*/ 21 w 21"/>
                  <a:gd name="T71" fmla="*/ 34 h 51"/>
                  <a:gd name="T72" fmla="*/ 21 w 21"/>
                  <a:gd name="T73" fmla="*/ 36 h 51"/>
                  <a:gd name="T74" fmla="*/ 19 w 21"/>
                  <a:gd name="T75" fmla="*/ 36 h 51"/>
                  <a:gd name="T76" fmla="*/ 17 w 21"/>
                  <a:gd name="T77" fmla="*/ 34 h 51"/>
                  <a:gd name="T78" fmla="*/ 21 w 21"/>
                  <a:gd name="T79" fmla="*/ 3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51">
                    <a:moveTo>
                      <a:pt x="19" y="36"/>
                    </a:moveTo>
                    <a:lnTo>
                      <a:pt x="5" y="48"/>
                    </a:lnTo>
                    <a:lnTo>
                      <a:pt x="2" y="40"/>
                    </a:lnTo>
                    <a:lnTo>
                      <a:pt x="15" y="30"/>
                    </a:lnTo>
                    <a:lnTo>
                      <a:pt x="19" y="36"/>
                    </a:lnTo>
                    <a:close/>
                    <a:moveTo>
                      <a:pt x="5" y="48"/>
                    </a:moveTo>
                    <a:lnTo>
                      <a:pt x="0" y="51"/>
                    </a:lnTo>
                    <a:lnTo>
                      <a:pt x="0" y="44"/>
                    </a:lnTo>
                    <a:lnTo>
                      <a:pt x="3" y="44"/>
                    </a:lnTo>
                    <a:lnTo>
                      <a:pt x="5" y="48"/>
                    </a:lnTo>
                    <a:close/>
                    <a:moveTo>
                      <a:pt x="0" y="44"/>
                    </a:moveTo>
                    <a:lnTo>
                      <a:pt x="0" y="19"/>
                    </a:lnTo>
                    <a:lnTo>
                      <a:pt x="7" y="19"/>
                    </a:lnTo>
                    <a:lnTo>
                      <a:pt x="7" y="44"/>
                    </a:lnTo>
                    <a:lnTo>
                      <a:pt x="0" y="44"/>
                    </a:lnTo>
                    <a:close/>
                    <a:moveTo>
                      <a:pt x="0" y="19"/>
                    </a:moveTo>
                    <a:lnTo>
                      <a:pt x="0" y="17"/>
                    </a:lnTo>
                    <a:lnTo>
                      <a:pt x="2" y="15"/>
                    </a:lnTo>
                    <a:lnTo>
                      <a:pt x="3" y="19"/>
                    </a:lnTo>
                    <a:lnTo>
                      <a:pt x="0" y="19"/>
                    </a:lnTo>
                    <a:close/>
                    <a:moveTo>
                      <a:pt x="2" y="15"/>
                    </a:moveTo>
                    <a:lnTo>
                      <a:pt x="15" y="5"/>
                    </a:lnTo>
                    <a:lnTo>
                      <a:pt x="19" y="11"/>
                    </a:lnTo>
                    <a:lnTo>
                      <a:pt x="5" y="23"/>
                    </a:lnTo>
                    <a:lnTo>
                      <a:pt x="2" y="15"/>
                    </a:lnTo>
                    <a:close/>
                    <a:moveTo>
                      <a:pt x="15" y="5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17" y="9"/>
                    </a:lnTo>
                    <a:lnTo>
                      <a:pt x="15" y="5"/>
                    </a:lnTo>
                    <a:close/>
                    <a:moveTo>
                      <a:pt x="21" y="9"/>
                    </a:moveTo>
                    <a:lnTo>
                      <a:pt x="21" y="34"/>
                    </a:lnTo>
                    <a:lnTo>
                      <a:pt x="13" y="34"/>
                    </a:lnTo>
                    <a:lnTo>
                      <a:pt x="13" y="9"/>
                    </a:lnTo>
                    <a:lnTo>
                      <a:pt x="21" y="9"/>
                    </a:lnTo>
                    <a:close/>
                    <a:moveTo>
                      <a:pt x="21" y="34"/>
                    </a:moveTo>
                    <a:lnTo>
                      <a:pt x="21" y="36"/>
                    </a:lnTo>
                    <a:lnTo>
                      <a:pt x="19" y="36"/>
                    </a:lnTo>
                    <a:lnTo>
                      <a:pt x="17" y="34"/>
                    </a:lnTo>
                    <a:lnTo>
                      <a:pt x="21" y="3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35" name="Freeform 91"/>
              <p:cNvSpPr>
                <a:spLocks noEditPoints="1"/>
              </p:cNvSpPr>
              <p:nvPr/>
            </p:nvSpPr>
            <p:spPr bwMode="auto">
              <a:xfrm>
                <a:off x="3558" y="1947"/>
                <a:ext cx="90" cy="192"/>
              </a:xfrm>
              <a:custGeom>
                <a:avLst/>
                <a:gdLst>
                  <a:gd name="T0" fmla="*/ 21 w 90"/>
                  <a:gd name="T1" fmla="*/ 105 h 192"/>
                  <a:gd name="T2" fmla="*/ 36 w 90"/>
                  <a:gd name="T3" fmla="*/ 84 h 192"/>
                  <a:gd name="T4" fmla="*/ 38 w 90"/>
                  <a:gd name="T5" fmla="*/ 86 h 192"/>
                  <a:gd name="T6" fmla="*/ 48 w 90"/>
                  <a:gd name="T7" fmla="*/ 82 h 192"/>
                  <a:gd name="T8" fmla="*/ 67 w 90"/>
                  <a:gd name="T9" fmla="*/ 63 h 192"/>
                  <a:gd name="T10" fmla="*/ 65 w 90"/>
                  <a:gd name="T11" fmla="*/ 48 h 192"/>
                  <a:gd name="T12" fmla="*/ 67 w 90"/>
                  <a:gd name="T13" fmla="*/ 42 h 192"/>
                  <a:gd name="T14" fmla="*/ 67 w 90"/>
                  <a:gd name="T15" fmla="*/ 36 h 192"/>
                  <a:gd name="T16" fmla="*/ 67 w 90"/>
                  <a:gd name="T17" fmla="*/ 36 h 192"/>
                  <a:gd name="T18" fmla="*/ 73 w 90"/>
                  <a:gd name="T19" fmla="*/ 23 h 192"/>
                  <a:gd name="T20" fmla="*/ 57 w 90"/>
                  <a:gd name="T21" fmla="*/ 19 h 192"/>
                  <a:gd name="T22" fmla="*/ 34 w 90"/>
                  <a:gd name="T23" fmla="*/ 32 h 192"/>
                  <a:gd name="T24" fmla="*/ 15 w 90"/>
                  <a:gd name="T25" fmla="*/ 46 h 192"/>
                  <a:gd name="T26" fmla="*/ 19 w 90"/>
                  <a:gd name="T27" fmla="*/ 50 h 192"/>
                  <a:gd name="T28" fmla="*/ 2 w 90"/>
                  <a:gd name="T29" fmla="*/ 44 h 192"/>
                  <a:gd name="T30" fmla="*/ 32 w 90"/>
                  <a:gd name="T31" fmla="*/ 21 h 192"/>
                  <a:gd name="T32" fmla="*/ 34 w 90"/>
                  <a:gd name="T33" fmla="*/ 25 h 192"/>
                  <a:gd name="T34" fmla="*/ 38 w 90"/>
                  <a:gd name="T35" fmla="*/ 25 h 192"/>
                  <a:gd name="T36" fmla="*/ 42 w 90"/>
                  <a:gd name="T37" fmla="*/ 23 h 192"/>
                  <a:gd name="T38" fmla="*/ 52 w 90"/>
                  <a:gd name="T39" fmla="*/ 5 h 192"/>
                  <a:gd name="T40" fmla="*/ 55 w 90"/>
                  <a:gd name="T41" fmla="*/ 13 h 192"/>
                  <a:gd name="T42" fmla="*/ 63 w 90"/>
                  <a:gd name="T43" fmla="*/ 9 h 192"/>
                  <a:gd name="T44" fmla="*/ 61 w 90"/>
                  <a:gd name="T45" fmla="*/ 5 h 192"/>
                  <a:gd name="T46" fmla="*/ 65 w 90"/>
                  <a:gd name="T47" fmla="*/ 9 h 192"/>
                  <a:gd name="T48" fmla="*/ 65 w 90"/>
                  <a:gd name="T49" fmla="*/ 0 h 192"/>
                  <a:gd name="T50" fmla="*/ 67 w 90"/>
                  <a:gd name="T51" fmla="*/ 0 h 192"/>
                  <a:gd name="T52" fmla="*/ 69 w 90"/>
                  <a:gd name="T53" fmla="*/ 0 h 192"/>
                  <a:gd name="T54" fmla="*/ 71 w 90"/>
                  <a:gd name="T55" fmla="*/ 0 h 192"/>
                  <a:gd name="T56" fmla="*/ 71 w 90"/>
                  <a:gd name="T57" fmla="*/ 0 h 192"/>
                  <a:gd name="T58" fmla="*/ 71 w 90"/>
                  <a:gd name="T59" fmla="*/ 0 h 192"/>
                  <a:gd name="T60" fmla="*/ 86 w 90"/>
                  <a:gd name="T61" fmla="*/ 9 h 192"/>
                  <a:gd name="T62" fmla="*/ 88 w 90"/>
                  <a:gd name="T63" fmla="*/ 13 h 192"/>
                  <a:gd name="T64" fmla="*/ 88 w 90"/>
                  <a:gd name="T65" fmla="*/ 13 h 192"/>
                  <a:gd name="T66" fmla="*/ 82 w 90"/>
                  <a:gd name="T67" fmla="*/ 25 h 192"/>
                  <a:gd name="T68" fmla="*/ 79 w 90"/>
                  <a:gd name="T69" fmla="*/ 40 h 192"/>
                  <a:gd name="T70" fmla="*/ 77 w 90"/>
                  <a:gd name="T71" fmla="*/ 46 h 192"/>
                  <a:gd name="T72" fmla="*/ 84 w 90"/>
                  <a:gd name="T73" fmla="*/ 48 h 192"/>
                  <a:gd name="T74" fmla="*/ 84 w 90"/>
                  <a:gd name="T75" fmla="*/ 52 h 192"/>
                  <a:gd name="T76" fmla="*/ 82 w 90"/>
                  <a:gd name="T77" fmla="*/ 53 h 192"/>
                  <a:gd name="T78" fmla="*/ 82 w 90"/>
                  <a:gd name="T79" fmla="*/ 55 h 192"/>
                  <a:gd name="T80" fmla="*/ 82 w 90"/>
                  <a:gd name="T81" fmla="*/ 55 h 192"/>
                  <a:gd name="T82" fmla="*/ 73 w 90"/>
                  <a:gd name="T83" fmla="*/ 73 h 192"/>
                  <a:gd name="T84" fmla="*/ 69 w 90"/>
                  <a:gd name="T85" fmla="*/ 71 h 192"/>
                  <a:gd name="T86" fmla="*/ 65 w 90"/>
                  <a:gd name="T87" fmla="*/ 69 h 192"/>
                  <a:gd name="T88" fmla="*/ 63 w 90"/>
                  <a:gd name="T89" fmla="*/ 73 h 192"/>
                  <a:gd name="T90" fmla="*/ 59 w 90"/>
                  <a:gd name="T91" fmla="*/ 88 h 192"/>
                  <a:gd name="T92" fmla="*/ 54 w 90"/>
                  <a:gd name="T93" fmla="*/ 92 h 192"/>
                  <a:gd name="T94" fmla="*/ 50 w 90"/>
                  <a:gd name="T95" fmla="*/ 96 h 192"/>
                  <a:gd name="T96" fmla="*/ 50 w 90"/>
                  <a:gd name="T97" fmla="*/ 96 h 192"/>
                  <a:gd name="T98" fmla="*/ 15 w 90"/>
                  <a:gd name="T99" fmla="*/ 115 h 192"/>
                  <a:gd name="T100" fmla="*/ 23 w 90"/>
                  <a:gd name="T101" fmla="*/ 175 h 192"/>
                  <a:gd name="T102" fmla="*/ 21 w 90"/>
                  <a:gd name="T103" fmla="*/ 176 h 192"/>
                  <a:gd name="T104" fmla="*/ 15 w 90"/>
                  <a:gd name="T105" fmla="*/ 171 h 192"/>
                  <a:gd name="T106" fmla="*/ 7 w 90"/>
                  <a:gd name="T107" fmla="*/ 188 h 192"/>
                  <a:gd name="T108" fmla="*/ 0 w 90"/>
                  <a:gd name="T109" fmla="*/ 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0" h="192">
                    <a:moveTo>
                      <a:pt x="23" y="50"/>
                    </a:moveTo>
                    <a:lnTo>
                      <a:pt x="23" y="102"/>
                    </a:lnTo>
                    <a:lnTo>
                      <a:pt x="15" y="102"/>
                    </a:lnTo>
                    <a:lnTo>
                      <a:pt x="15" y="50"/>
                    </a:lnTo>
                    <a:lnTo>
                      <a:pt x="23" y="50"/>
                    </a:lnTo>
                    <a:close/>
                    <a:moveTo>
                      <a:pt x="21" y="105"/>
                    </a:moveTo>
                    <a:lnTo>
                      <a:pt x="15" y="109"/>
                    </a:lnTo>
                    <a:lnTo>
                      <a:pt x="15" y="102"/>
                    </a:lnTo>
                    <a:lnTo>
                      <a:pt x="19" y="102"/>
                    </a:lnTo>
                    <a:lnTo>
                      <a:pt x="21" y="105"/>
                    </a:lnTo>
                    <a:close/>
                    <a:moveTo>
                      <a:pt x="15" y="100"/>
                    </a:moveTo>
                    <a:lnTo>
                      <a:pt x="36" y="84"/>
                    </a:lnTo>
                    <a:lnTo>
                      <a:pt x="40" y="90"/>
                    </a:lnTo>
                    <a:lnTo>
                      <a:pt x="21" y="105"/>
                    </a:lnTo>
                    <a:lnTo>
                      <a:pt x="15" y="100"/>
                    </a:lnTo>
                    <a:close/>
                    <a:moveTo>
                      <a:pt x="36" y="84"/>
                    </a:moveTo>
                    <a:lnTo>
                      <a:pt x="36" y="84"/>
                    </a:lnTo>
                    <a:lnTo>
                      <a:pt x="38" y="86"/>
                    </a:lnTo>
                    <a:lnTo>
                      <a:pt x="36" y="84"/>
                    </a:lnTo>
                    <a:close/>
                    <a:moveTo>
                      <a:pt x="36" y="84"/>
                    </a:moveTo>
                    <a:lnTo>
                      <a:pt x="44" y="77"/>
                    </a:lnTo>
                    <a:lnTo>
                      <a:pt x="50" y="71"/>
                    </a:lnTo>
                    <a:lnTo>
                      <a:pt x="55" y="77"/>
                    </a:lnTo>
                    <a:lnTo>
                      <a:pt x="48" y="82"/>
                    </a:lnTo>
                    <a:lnTo>
                      <a:pt x="40" y="90"/>
                    </a:lnTo>
                    <a:lnTo>
                      <a:pt x="36" y="84"/>
                    </a:lnTo>
                    <a:close/>
                    <a:moveTo>
                      <a:pt x="50" y="71"/>
                    </a:moveTo>
                    <a:lnTo>
                      <a:pt x="55" y="65"/>
                    </a:lnTo>
                    <a:lnTo>
                      <a:pt x="59" y="59"/>
                    </a:lnTo>
                    <a:lnTo>
                      <a:pt x="67" y="63"/>
                    </a:lnTo>
                    <a:lnTo>
                      <a:pt x="61" y="71"/>
                    </a:lnTo>
                    <a:lnTo>
                      <a:pt x="55" y="77"/>
                    </a:lnTo>
                    <a:lnTo>
                      <a:pt x="50" y="71"/>
                    </a:lnTo>
                    <a:close/>
                    <a:moveTo>
                      <a:pt x="59" y="59"/>
                    </a:moveTo>
                    <a:lnTo>
                      <a:pt x="63" y="53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9" y="57"/>
                    </a:lnTo>
                    <a:lnTo>
                      <a:pt x="67" y="63"/>
                    </a:lnTo>
                    <a:lnTo>
                      <a:pt x="59" y="59"/>
                    </a:lnTo>
                    <a:close/>
                    <a:moveTo>
                      <a:pt x="65" y="48"/>
                    </a:moveTo>
                    <a:lnTo>
                      <a:pt x="67" y="42"/>
                    </a:lnTo>
                    <a:lnTo>
                      <a:pt x="67" y="36"/>
                    </a:lnTo>
                    <a:lnTo>
                      <a:pt x="75" y="36"/>
                    </a:lnTo>
                    <a:lnTo>
                      <a:pt x="75" y="42"/>
                    </a:lnTo>
                    <a:lnTo>
                      <a:pt x="73" y="50"/>
                    </a:lnTo>
                    <a:lnTo>
                      <a:pt x="65" y="48"/>
                    </a:lnTo>
                    <a:close/>
                    <a:moveTo>
                      <a:pt x="67" y="36"/>
                    </a:moveTo>
                    <a:lnTo>
                      <a:pt x="67" y="30"/>
                    </a:lnTo>
                    <a:lnTo>
                      <a:pt x="65" y="27"/>
                    </a:lnTo>
                    <a:lnTo>
                      <a:pt x="73" y="23"/>
                    </a:lnTo>
                    <a:lnTo>
                      <a:pt x="75" y="29"/>
                    </a:lnTo>
                    <a:lnTo>
                      <a:pt x="75" y="36"/>
                    </a:lnTo>
                    <a:lnTo>
                      <a:pt x="67" y="36"/>
                    </a:lnTo>
                    <a:close/>
                    <a:moveTo>
                      <a:pt x="65" y="27"/>
                    </a:moveTo>
                    <a:lnTo>
                      <a:pt x="65" y="27"/>
                    </a:lnTo>
                    <a:lnTo>
                      <a:pt x="63" y="27"/>
                    </a:lnTo>
                    <a:lnTo>
                      <a:pt x="63" y="17"/>
                    </a:lnTo>
                    <a:lnTo>
                      <a:pt x="69" y="19"/>
                    </a:lnTo>
                    <a:lnTo>
                      <a:pt x="73" y="23"/>
                    </a:lnTo>
                    <a:lnTo>
                      <a:pt x="65" y="27"/>
                    </a:lnTo>
                    <a:close/>
                    <a:moveTo>
                      <a:pt x="63" y="27"/>
                    </a:moveTo>
                    <a:lnTo>
                      <a:pt x="59" y="27"/>
                    </a:lnTo>
                    <a:lnTo>
                      <a:pt x="54" y="29"/>
                    </a:lnTo>
                    <a:lnTo>
                      <a:pt x="50" y="21"/>
                    </a:lnTo>
                    <a:lnTo>
                      <a:pt x="57" y="19"/>
                    </a:lnTo>
                    <a:lnTo>
                      <a:pt x="63" y="17"/>
                    </a:lnTo>
                    <a:lnTo>
                      <a:pt x="63" y="27"/>
                    </a:lnTo>
                    <a:close/>
                    <a:moveTo>
                      <a:pt x="54" y="29"/>
                    </a:moveTo>
                    <a:lnTo>
                      <a:pt x="48" y="32"/>
                    </a:lnTo>
                    <a:lnTo>
                      <a:pt x="40" y="38"/>
                    </a:lnTo>
                    <a:lnTo>
                      <a:pt x="34" y="32"/>
                    </a:lnTo>
                    <a:lnTo>
                      <a:pt x="44" y="27"/>
                    </a:lnTo>
                    <a:lnTo>
                      <a:pt x="50" y="21"/>
                    </a:lnTo>
                    <a:lnTo>
                      <a:pt x="54" y="29"/>
                    </a:lnTo>
                    <a:close/>
                    <a:moveTo>
                      <a:pt x="40" y="38"/>
                    </a:moveTo>
                    <a:lnTo>
                      <a:pt x="21" y="53"/>
                    </a:lnTo>
                    <a:lnTo>
                      <a:pt x="15" y="46"/>
                    </a:lnTo>
                    <a:lnTo>
                      <a:pt x="34" y="32"/>
                    </a:lnTo>
                    <a:lnTo>
                      <a:pt x="40" y="38"/>
                    </a:lnTo>
                    <a:close/>
                    <a:moveTo>
                      <a:pt x="15" y="50"/>
                    </a:moveTo>
                    <a:lnTo>
                      <a:pt x="15" y="48"/>
                    </a:lnTo>
                    <a:lnTo>
                      <a:pt x="15" y="46"/>
                    </a:lnTo>
                    <a:lnTo>
                      <a:pt x="19" y="50"/>
                    </a:lnTo>
                    <a:lnTo>
                      <a:pt x="15" y="50"/>
                    </a:lnTo>
                    <a:close/>
                    <a:moveTo>
                      <a:pt x="2" y="44"/>
                    </a:moveTo>
                    <a:lnTo>
                      <a:pt x="32" y="21"/>
                    </a:lnTo>
                    <a:lnTo>
                      <a:pt x="36" y="27"/>
                    </a:lnTo>
                    <a:lnTo>
                      <a:pt x="7" y="50"/>
                    </a:lnTo>
                    <a:lnTo>
                      <a:pt x="2" y="44"/>
                    </a:lnTo>
                    <a:close/>
                    <a:moveTo>
                      <a:pt x="32" y="21"/>
                    </a:moveTo>
                    <a:lnTo>
                      <a:pt x="32" y="21"/>
                    </a:lnTo>
                    <a:lnTo>
                      <a:pt x="34" y="25"/>
                    </a:lnTo>
                    <a:lnTo>
                      <a:pt x="32" y="21"/>
                    </a:lnTo>
                    <a:close/>
                    <a:moveTo>
                      <a:pt x="32" y="21"/>
                    </a:moveTo>
                    <a:lnTo>
                      <a:pt x="32" y="2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2" y="21"/>
                    </a:lnTo>
                    <a:close/>
                    <a:moveTo>
                      <a:pt x="36" y="27"/>
                    </a:moveTo>
                    <a:lnTo>
                      <a:pt x="36" y="27"/>
                    </a:lnTo>
                    <a:lnTo>
                      <a:pt x="34" y="25"/>
                    </a:lnTo>
                    <a:lnTo>
                      <a:pt x="36" y="27"/>
                    </a:lnTo>
                    <a:close/>
                    <a:moveTo>
                      <a:pt x="32" y="21"/>
                    </a:moveTo>
                    <a:lnTo>
                      <a:pt x="32" y="21"/>
                    </a:lnTo>
                    <a:lnTo>
                      <a:pt x="34" y="19"/>
                    </a:lnTo>
                    <a:lnTo>
                      <a:pt x="40" y="25"/>
                    </a:lnTo>
                    <a:lnTo>
                      <a:pt x="38" y="25"/>
                    </a:lnTo>
                    <a:lnTo>
                      <a:pt x="36" y="27"/>
                    </a:lnTo>
                    <a:lnTo>
                      <a:pt x="32" y="21"/>
                    </a:lnTo>
                    <a:close/>
                    <a:moveTo>
                      <a:pt x="34" y="19"/>
                    </a:moveTo>
                    <a:lnTo>
                      <a:pt x="36" y="17"/>
                    </a:lnTo>
                    <a:lnTo>
                      <a:pt x="38" y="15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40" y="25"/>
                    </a:lnTo>
                    <a:lnTo>
                      <a:pt x="34" y="19"/>
                    </a:lnTo>
                    <a:close/>
                    <a:moveTo>
                      <a:pt x="38" y="15"/>
                    </a:moveTo>
                    <a:lnTo>
                      <a:pt x="46" y="11"/>
                    </a:lnTo>
                    <a:lnTo>
                      <a:pt x="52" y="5"/>
                    </a:lnTo>
                    <a:lnTo>
                      <a:pt x="55" y="13"/>
                    </a:lnTo>
                    <a:lnTo>
                      <a:pt x="50" y="17"/>
                    </a:lnTo>
                    <a:lnTo>
                      <a:pt x="42" y="23"/>
                    </a:lnTo>
                    <a:lnTo>
                      <a:pt x="38" y="15"/>
                    </a:lnTo>
                    <a:close/>
                    <a:moveTo>
                      <a:pt x="55" y="13"/>
                    </a:moveTo>
                    <a:lnTo>
                      <a:pt x="55" y="13"/>
                    </a:lnTo>
                    <a:lnTo>
                      <a:pt x="54" y="9"/>
                    </a:lnTo>
                    <a:lnTo>
                      <a:pt x="55" y="13"/>
                    </a:lnTo>
                    <a:close/>
                    <a:moveTo>
                      <a:pt x="52" y="5"/>
                    </a:moveTo>
                    <a:lnTo>
                      <a:pt x="55" y="4"/>
                    </a:lnTo>
                    <a:lnTo>
                      <a:pt x="59" y="2"/>
                    </a:lnTo>
                    <a:lnTo>
                      <a:pt x="63" y="9"/>
                    </a:lnTo>
                    <a:lnTo>
                      <a:pt x="59" y="11"/>
                    </a:lnTo>
                    <a:lnTo>
                      <a:pt x="55" y="13"/>
                    </a:lnTo>
                    <a:lnTo>
                      <a:pt x="52" y="5"/>
                    </a:lnTo>
                    <a:close/>
                    <a:moveTo>
                      <a:pt x="63" y="9"/>
                    </a:moveTo>
                    <a:lnTo>
                      <a:pt x="63" y="9"/>
                    </a:lnTo>
                    <a:lnTo>
                      <a:pt x="61" y="5"/>
                    </a:lnTo>
                    <a:lnTo>
                      <a:pt x="63" y="9"/>
                    </a:lnTo>
                    <a:close/>
                    <a:moveTo>
                      <a:pt x="59" y="2"/>
                    </a:moveTo>
                    <a:lnTo>
                      <a:pt x="63" y="2"/>
                    </a:lnTo>
                    <a:lnTo>
                      <a:pt x="65" y="0"/>
                    </a:lnTo>
                    <a:lnTo>
                      <a:pt x="67" y="7"/>
                    </a:lnTo>
                    <a:lnTo>
                      <a:pt x="65" y="9"/>
                    </a:lnTo>
                    <a:lnTo>
                      <a:pt x="63" y="9"/>
                    </a:lnTo>
                    <a:lnTo>
                      <a:pt x="59" y="2"/>
                    </a:lnTo>
                    <a:close/>
                    <a:moveTo>
                      <a:pt x="65" y="0"/>
                    </a:moveTo>
                    <a:lnTo>
                      <a:pt x="65" y="0"/>
                    </a:lnTo>
                    <a:lnTo>
                      <a:pt x="67" y="4"/>
                    </a:lnTo>
                    <a:lnTo>
                      <a:pt x="65" y="0"/>
                    </a:lnTo>
                    <a:close/>
                    <a:moveTo>
                      <a:pt x="65" y="0"/>
                    </a:moveTo>
                    <a:lnTo>
                      <a:pt x="67" y="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5" y="0"/>
                    </a:lnTo>
                    <a:close/>
                    <a:moveTo>
                      <a:pt x="67" y="0"/>
                    </a:moveTo>
                    <a:lnTo>
                      <a:pt x="67" y="0"/>
                    </a:lnTo>
                    <a:lnTo>
                      <a:pt x="67" y="4"/>
                    </a:lnTo>
                    <a:lnTo>
                      <a:pt x="67" y="0"/>
                    </a:lnTo>
                    <a:close/>
                    <a:moveTo>
                      <a:pt x="67" y="0"/>
                    </a:moveTo>
                    <a:lnTo>
                      <a:pt x="67" y="0"/>
                    </a:lnTo>
                    <a:lnTo>
                      <a:pt x="69" y="0"/>
                    </a:lnTo>
                    <a:lnTo>
                      <a:pt x="69" y="7"/>
                    </a:lnTo>
                    <a:lnTo>
                      <a:pt x="69" y="7"/>
                    </a:lnTo>
                    <a:lnTo>
                      <a:pt x="67" y="7"/>
                    </a:lnTo>
                    <a:lnTo>
                      <a:pt x="67" y="0"/>
                    </a:lnTo>
                    <a:close/>
                    <a:moveTo>
                      <a:pt x="69" y="0"/>
                    </a:moveTo>
                    <a:lnTo>
                      <a:pt x="71" y="0"/>
                    </a:lnTo>
                    <a:lnTo>
                      <a:pt x="71" y="0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69" y="7"/>
                    </a:lnTo>
                    <a:lnTo>
                      <a:pt x="69" y="0"/>
                    </a:lnTo>
                    <a:close/>
                    <a:moveTo>
                      <a:pt x="71" y="0"/>
                    </a:moveTo>
                    <a:lnTo>
                      <a:pt x="79" y="2"/>
                    </a:lnTo>
                    <a:lnTo>
                      <a:pt x="84" y="5"/>
                    </a:lnTo>
                    <a:lnTo>
                      <a:pt x="79" y="11"/>
                    </a:lnTo>
                    <a:lnTo>
                      <a:pt x="75" y="9"/>
                    </a:lnTo>
                    <a:lnTo>
                      <a:pt x="71" y="7"/>
                    </a:lnTo>
                    <a:lnTo>
                      <a:pt x="71" y="0"/>
                    </a:lnTo>
                    <a:close/>
                    <a:moveTo>
                      <a:pt x="79" y="11"/>
                    </a:moveTo>
                    <a:lnTo>
                      <a:pt x="79" y="11"/>
                    </a:lnTo>
                    <a:lnTo>
                      <a:pt x="80" y="7"/>
                    </a:lnTo>
                    <a:lnTo>
                      <a:pt x="79" y="11"/>
                    </a:lnTo>
                    <a:close/>
                    <a:moveTo>
                      <a:pt x="84" y="5"/>
                    </a:moveTo>
                    <a:lnTo>
                      <a:pt x="86" y="9"/>
                    </a:lnTo>
                    <a:lnTo>
                      <a:pt x="88" y="13"/>
                    </a:lnTo>
                    <a:lnTo>
                      <a:pt x="80" y="15"/>
                    </a:lnTo>
                    <a:lnTo>
                      <a:pt x="79" y="13"/>
                    </a:lnTo>
                    <a:lnTo>
                      <a:pt x="79" y="11"/>
                    </a:lnTo>
                    <a:lnTo>
                      <a:pt x="84" y="5"/>
                    </a:lnTo>
                    <a:close/>
                    <a:moveTo>
                      <a:pt x="88" y="13"/>
                    </a:moveTo>
                    <a:lnTo>
                      <a:pt x="90" y="19"/>
                    </a:lnTo>
                    <a:lnTo>
                      <a:pt x="90" y="25"/>
                    </a:lnTo>
                    <a:lnTo>
                      <a:pt x="82" y="25"/>
                    </a:lnTo>
                    <a:lnTo>
                      <a:pt x="80" y="19"/>
                    </a:lnTo>
                    <a:lnTo>
                      <a:pt x="80" y="15"/>
                    </a:lnTo>
                    <a:lnTo>
                      <a:pt x="88" y="13"/>
                    </a:lnTo>
                    <a:close/>
                    <a:moveTo>
                      <a:pt x="90" y="25"/>
                    </a:moveTo>
                    <a:lnTo>
                      <a:pt x="90" y="30"/>
                    </a:lnTo>
                    <a:lnTo>
                      <a:pt x="88" y="36"/>
                    </a:lnTo>
                    <a:lnTo>
                      <a:pt x="80" y="34"/>
                    </a:lnTo>
                    <a:lnTo>
                      <a:pt x="80" y="29"/>
                    </a:lnTo>
                    <a:lnTo>
                      <a:pt x="82" y="25"/>
                    </a:lnTo>
                    <a:lnTo>
                      <a:pt x="90" y="25"/>
                    </a:lnTo>
                    <a:close/>
                    <a:moveTo>
                      <a:pt x="88" y="36"/>
                    </a:moveTo>
                    <a:lnTo>
                      <a:pt x="86" y="42"/>
                    </a:lnTo>
                    <a:lnTo>
                      <a:pt x="84" y="48"/>
                    </a:lnTo>
                    <a:lnTo>
                      <a:pt x="77" y="46"/>
                    </a:lnTo>
                    <a:lnTo>
                      <a:pt x="79" y="40"/>
                    </a:lnTo>
                    <a:lnTo>
                      <a:pt x="80" y="34"/>
                    </a:lnTo>
                    <a:lnTo>
                      <a:pt x="88" y="36"/>
                    </a:lnTo>
                    <a:close/>
                    <a:moveTo>
                      <a:pt x="77" y="46"/>
                    </a:moveTo>
                    <a:lnTo>
                      <a:pt x="77" y="46"/>
                    </a:lnTo>
                    <a:lnTo>
                      <a:pt x="80" y="46"/>
                    </a:lnTo>
                    <a:lnTo>
                      <a:pt x="77" y="46"/>
                    </a:lnTo>
                    <a:close/>
                    <a:moveTo>
                      <a:pt x="84" y="48"/>
                    </a:moveTo>
                    <a:lnTo>
                      <a:pt x="84" y="48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4" y="48"/>
                    </a:lnTo>
                    <a:close/>
                    <a:moveTo>
                      <a:pt x="84" y="48"/>
                    </a:moveTo>
                    <a:lnTo>
                      <a:pt x="84" y="48"/>
                    </a:lnTo>
                    <a:lnTo>
                      <a:pt x="80" y="46"/>
                    </a:lnTo>
                    <a:lnTo>
                      <a:pt x="84" y="48"/>
                    </a:lnTo>
                    <a:close/>
                    <a:moveTo>
                      <a:pt x="84" y="48"/>
                    </a:moveTo>
                    <a:lnTo>
                      <a:pt x="84" y="50"/>
                    </a:lnTo>
                    <a:lnTo>
                      <a:pt x="84" y="52"/>
                    </a:lnTo>
                    <a:lnTo>
                      <a:pt x="77" y="48"/>
                    </a:lnTo>
                    <a:lnTo>
                      <a:pt x="77" y="48"/>
                    </a:lnTo>
                    <a:lnTo>
                      <a:pt x="77" y="46"/>
                    </a:lnTo>
                    <a:lnTo>
                      <a:pt x="84" y="48"/>
                    </a:lnTo>
                    <a:close/>
                    <a:moveTo>
                      <a:pt x="84" y="52"/>
                    </a:moveTo>
                    <a:lnTo>
                      <a:pt x="82" y="53"/>
                    </a:lnTo>
                    <a:lnTo>
                      <a:pt x="82" y="55"/>
                    </a:lnTo>
                    <a:lnTo>
                      <a:pt x="75" y="52"/>
                    </a:lnTo>
                    <a:lnTo>
                      <a:pt x="75" y="50"/>
                    </a:lnTo>
                    <a:lnTo>
                      <a:pt x="77" y="48"/>
                    </a:lnTo>
                    <a:lnTo>
                      <a:pt x="84" y="52"/>
                    </a:lnTo>
                    <a:close/>
                    <a:moveTo>
                      <a:pt x="82" y="55"/>
                    </a:moveTo>
                    <a:lnTo>
                      <a:pt x="77" y="63"/>
                    </a:lnTo>
                    <a:lnTo>
                      <a:pt x="73" y="73"/>
                    </a:lnTo>
                    <a:lnTo>
                      <a:pt x="65" y="67"/>
                    </a:lnTo>
                    <a:lnTo>
                      <a:pt x="71" y="59"/>
                    </a:lnTo>
                    <a:lnTo>
                      <a:pt x="75" y="52"/>
                    </a:lnTo>
                    <a:lnTo>
                      <a:pt x="82" y="55"/>
                    </a:lnTo>
                    <a:close/>
                    <a:moveTo>
                      <a:pt x="65" y="67"/>
                    </a:moveTo>
                    <a:lnTo>
                      <a:pt x="65" y="67"/>
                    </a:lnTo>
                    <a:lnTo>
                      <a:pt x="69" y="71"/>
                    </a:lnTo>
                    <a:lnTo>
                      <a:pt x="65" y="67"/>
                    </a:lnTo>
                    <a:close/>
                    <a:moveTo>
                      <a:pt x="73" y="73"/>
                    </a:moveTo>
                    <a:lnTo>
                      <a:pt x="73" y="73"/>
                    </a:lnTo>
                    <a:lnTo>
                      <a:pt x="65" y="67"/>
                    </a:lnTo>
                    <a:lnTo>
                      <a:pt x="65" y="67"/>
                    </a:lnTo>
                    <a:lnTo>
                      <a:pt x="73" y="73"/>
                    </a:lnTo>
                    <a:close/>
                    <a:moveTo>
                      <a:pt x="73" y="73"/>
                    </a:moveTo>
                    <a:lnTo>
                      <a:pt x="73" y="73"/>
                    </a:lnTo>
                    <a:lnTo>
                      <a:pt x="69" y="71"/>
                    </a:lnTo>
                    <a:lnTo>
                      <a:pt x="73" y="73"/>
                    </a:lnTo>
                    <a:close/>
                    <a:moveTo>
                      <a:pt x="73" y="73"/>
                    </a:moveTo>
                    <a:lnTo>
                      <a:pt x="71" y="73"/>
                    </a:lnTo>
                    <a:lnTo>
                      <a:pt x="71" y="75"/>
                    </a:lnTo>
                    <a:lnTo>
                      <a:pt x="63" y="69"/>
                    </a:lnTo>
                    <a:lnTo>
                      <a:pt x="65" y="69"/>
                    </a:lnTo>
                    <a:lnTo>
                      <a:pt x="65" y="67"/>
                    </a:lnTo>
                    <a:lnTo>
                      <a:pt x="73" y="73"/>
                    </a:lnTo>
                    <a:close/>
                    <a:moveTo>
                      <a:pt x="71" y="75"/>
                    </a:moveTo>
                    <a:lnTo>
                      <a:pt x="69" y="75"/>
                    </a:lnTo>
                    <a:lnTo>
                      <a:pt x="69" y="77"/>
                    </a:lnTo>
                    <a:lnTo>
                      <a:pt x="63" y="73"/>
                    </a:lnTo>
                    <a:lnTo>
                      <a:pt x="63" y="71"/>
                    </a:lnTo>
                    <a:lnTo>
                      <a:pt x="63" y="69"/>
                    </a:lnTo>
                    <a:lnTo>
                      <a:pt x="71" y="75"/>
                    </a:lnTo>
                    <a:close/>
                    <a:moveTo>
                      <a:pt x="69" y="77"/>
                    </a:moveTo>
                    <a:lnTo>
                      <a:pt x="63" y="82"/>
                    </a:lnTo>
                    <a:lnTo>
                      <a:pt x="59" y="88"/>
                    </a:lnTo>
                    <a:lnTo>
                      <a:pt x="54" y="82"/>
                    </a:lnTo>
                    <a:lnTo>
                      <a:pt x="57" y="77"/>
                    </a:lnTo>
                    <a:lnTo>
                      <a:pt x="63" y="73"/>
                    </a:lnTo>
                    <a:lnTo>
                      <a:pt x="69" y="77"/>
                    </a:lnTo>
                    <a:close/>
                    <a:moveTo>
                      <a:pt x="59" y="88"/>
                    </a:moveTo>
                    <a:lnTo>
                      <a:pt x="54" y="92"/>
                    </a:lnTo>
                    <a:lnTo>
                      <a:pt x="50" y="96"/>
                    </a:lnTo>
                    <a:lnTo>
                      <a:pt x="44" y="90"/>
                    </a:lnTo>
                    <a:lnTo>
                      <a:pt x="50" y="86"/>
                    </a:lnTo>
                    <a:lnTo>
                      <a:pt x="54" y="82"/>
                    </a:lnTo>
                    <a:lnTo>
                      <a:pt x="59" y="88"/>
                    </a:lnTo>
                    <a:close/>
                    <a:moveTo>
                      <a:pt x="50" y="96"/>
                    </a:moveTo>
                    <a:lnTo>
                      <a:pt x="44" y="100"/>
                    </a:lnTo>
                    <a:lnTo>
                      <a:pt x="38" y="105"/>
                    </a:lnTo>
                    <a:lnTo>
                      <a:pt x="34" y="100"/>
                    </a:lnTo>
                    <a:lnTo>
                      <a:pt x="40" y="94"/>
                    </a:lnTo>
                    <a:lnTo>
                      <a:pt x="44" y="90"/>
                    </a:lnTo>
                    <a:lnTo>
                      <a:pt x="50" y="96"/>
                    </a:lnTo>
                    <a:close/>
                    <a:moveTo>
                      <a:pt x="38" y="105"/>
                    </a:moveTo>
                    <a:lnTo>
                      <a:pt x="21" y="119"/>
                    </a:lnTo>
                    <a:lnTo>
                      <a:pt x="15" y="113"/>
                    </a:lnTo>
                    <a:lnTo>
                      <a:pt x="34" y="100"/>
                    </a:lnTo>
                    <a:lnTo>
                      <a:pt x="38" y="105"/>
                    </a:lnTo>
                    <a:close/>
                    <a:moveTo>
                      <a:pt x="15" y="115"/>
                    </a:moveTo>
                    <a:lnTo>
                      <a:pt x="15" y="113"/>
                    </a:lnTo>
                    <a:lnTo>
                      <a:pt x="15" y="113"/>
                    </a:lnTo>
                    <a:lnTo>
                      <a:pt x="19" y="115"/>
                    </a:lnTo>
                    <a:lnTo>
                      <a:pt x="15" y="115"/>
                    </a:lnTo>
                    <a:close/>
                    <a:moveTo>
                      <a:pt x="23" y="115"/>
                    </a:moveTo>
                    <a:lnTo>
                      <a:pt x="23" y="175"/>
                    </a:lnTo>
                    <a:lnTo>
                      <a:pt x="15" y="175"/>
                    </a:lnTo>
                    <a:lnTo>
                      <a:pt x="15" y="115"/>
                    </a:lnTo>
                    <a:lnTo>
                      <a:pt x="23" y="115"/>
                    </a:lnTo>
                    <a:close/>
                    <a:moveTo>
                      <a:pt x="23" y="175"/>
                    </a:moveTo>
                    <a:lnTo>
                      <a:pt x="23" y="176"/>
                    </a:lnTo>
                    <a:lnTo>
                      <a:pt x="21" y="176"/>
                    </a:lnTo>
                    <a:lnTo>
                      <a:pt x="19" y="175"/>
                    </a:lnTo>
                    <a:lnTo>
                      <a:pt x="23" y="175"/>
                    </a:lnTo>
                    <a:close/>
                    <a:moveTo>
                      <a:pt x="21" y="176"/>
                    </a:moveTo>
                    <a:lnTo>
                      <a:pt x="7" y="188"/>
                    </a:lnTo>
                    <a:lnTo>
                      <a:pt x="2" y="180"/>
                    </a:lnTo>
                    <a:lnTo>
                      <a:pt x="15" y="171"/>
                    </a:lnTo>
                    <a:lnTo>
                      <a:pt x="21" y="176"/>
                    </a:lnTo>
                    <a:close/>
                    <a:moveTo>
                      <a:pt x="7" y="188"/>
                    </a:moveTo>
                    <a:lnTo>
                      <a:pt x="0" y="192"/>
                    </a:lnTo>
                    <a:lnTo>
                      <a:pt x="0" y="184"/>
                    </a:lnTo>
                    <a:lnTo>
                      <a:pt x="6" y="184"/>
                    </a:lnTo>
                    <a:lnTo>
                      <a:pt x="7" y="188"/>
                    </a:lnTo>
                    <a:close/>
                    <a:moveTo>
                      <a:pt x="0" y="184"/>
                    </a:moveTo>
                    <a:lnTo>
                      <a:pt x="0" y="46"/>
                    </a:lnTo>
                    <a:lnTo>
                      <a:pt x="9" y="46"/>
                    </a:lnTo>
                    <a:lnTo>
                      <a:pt x="9" y="184"/>
                    </a:lnTo>
                    <a:lnTo>
                      <a:pt x="0" y="184"/>
                    </a:lnTo>
                    <a:close/>
                    <a:moveTo>
                      <a:pt x="0" y="46"/>
                    </a:moveTo>
                    <a:lnTo>
                      <a:pt x="0" y="44"/>
                    </a:lnTo>
                    <a:lnTo>
                      <a:pt x="2" y="44"/>
                    </a:lnTo>
                    <a:lnTo>
                      <a:pt x="6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36" name="Freeform 92"/>
              <p:cNvSpPr>
                <a:spLocks noEditPoints="1"/>
              </p:cNvSpPr>
              <p:nvPr/>
            </p:nvSpPr>
            <p:spPr bwMode="auto">
              <a:xfrm>
                <a:off x="3623" y="2039"/>
                <a:ext cx="21" cy="50"/>
              </a:xfrm>
              <a:custGeom>
                <a:avLst/>
                <a:gdLst>
                  <a:gd name="T0" fmla="*/ 19 w 21"/>
                  <a:gd name="T1" fmla="*/ 35 h 50"/>
                  <a:gd name="T2" fmla="*/ 6 w 21"/>
                  <a:gd name="T3" fmla="*/ 46 h 50"/>
                  <a:gd name="T4" fmla="*/ 2 w 21"/>
                  <a:gd name="T5" fmla="*/ 40 h 50"/>
                  <a:gd name="T6" fmla="*/ 15 w 21"/>
                  <a:gd name="T7" fmla="*/ 29 h 50"/>
                  <a:gd name="T8" fmla="*/ 19 w 21"/>
                  <a:gd name="T9" fmla="*/ 35 h 50"/>
                  <a:gd name="T10" fmla="*/ 6 w 21"/>
                  <a:gd name="T11" fmla="*/ 46 h 50"/>
                  <a:gd name="T12" fmla="*/ 0 w 21"/>
                  <a:gd name="T13" fmla="*/ 50 h 50"/>
                  <a:gd name="T14" fmla="*/ 0 w 21"/>
                  <a:gd name="T15" fmla="*/ 42 h 50"/>
                  <a:gd name="T16" fmla="*/ 4 w 21"/>
                  <a:gd name="T17" fmla="*/ 42 h 50"/>
                  <a:gd name="T18" fmla="*/ 6 w 21"/>
                  <a:gd name="T19" fmla="*/ 46 h 50"/>
                  <a:gd name="T20" fmla="*/ 0 w 21"/>
                  <a:gd name="T21" fmla="*/ 42 h 50"/>
                  <a:gd name="T22" fmla="*/ 0 w 21"/>
                  <a:gd name="T23" fmla="*/ 17 h 50"/>
                  <a:gd name="T24" fmla="*/ 8 w 21"/>
                  <a:gd name="T25" fmla="*/ 17 h 50"/>
                  <a:gd name="T26" fmla="*/ 8 w 21"/>
                  <a:gd name="T27" fmla="*/ 42 h 50"/>
                  <a:gd name="T28" fmla="*/ 0 w 21"/>
                  <a:gd name="T29" fmla="*/ 42 h 50"/>
                  <a:gd name="T30" fmla="*/ 0 w 21"/>
                  <a:gd name="T31" fmla="*/ 17 h 50"/>
                  <a:gd name="T32" fmla="*/ 0 w 21"/>
                  <a:gd name="T33" fmla="*/ 15 h 50"/>
                  <a:gd name="T34" fmla="*/ 2 w 21"/>
                  <a:gd name="T35" fmla="*/ 13 h 50"/>
                  <a:gd name="T36" fmla="*/ 4 w 21"/>
                  <a:gd name="T37" fmla="*/ 17 h 50"/>
                  <a:gd name="T38" fmla="*/ 0 w 21"/>
                  <a:gd name="T39" fmla="*/ 17 h 50"/>
                  <a:gd name="T40" fmla="*/ 2 w 21"/>
                  <a:gd name="T41" fmla="*/ 13 h 50"/>
                  <a:gd name="T42" fmla="*/ 15 w 21"/>
                  <a:gd name="T43" fmla="*/ 4 h 50"/>
                  <a:gd name="T44" fmla="*/ 19 w 21"/>
                  <a:gd name="T45" fmla="*/ 10 h 50"/>
                  <a:gd name="T46" fmla="*/ 6 w 21"/>
                  <a:gd name="T47" fmla="*/ 21 h 50"/>
                  <a:gd name="T48" fmla="*/ 2 w 21"/>
                  <a:gd name="T49" fmla="*/ 13 h 50"/>
                  <a:gd name="T50" fmla="*/ 15 w 21"/>
                  <a:gd name="T51" fmla="*/ 4 h 50"/>
                  <a:gd name="T52" fmla="*/ 21 w 21"/>
                  <a:gd name="T53" fmla="*/ 0 h 50"/>
                  <a:gd name="T54" fmla="*/ 21 w 21"/>
                  <a:gd name="T55" fmla="*/ 8 h 50"/>
                  <a:gd name="T56" fmla="*/ 17 w 21"/>
                  <a:gd name="T57" fmla="*/ 8 h 50"/>
                  <a:gd name="T58" fmla="*/ 15 w 21"/>
                  <a:gd name="T59" fmla="*/ 4 h 50"/>
                  <a:gd name="T60" fmla="*/ 21 w 21"/>
                  <a:gd name="T61" fmla="*/ 8 h 50"/>
                  <a:gd name="T62" fmla="*/ 21 w 21"/>
                  <a:gd name="T63" fmla="*/ 33 h 50"/>
                  <a:gd name="T64" fmla="*/ 14 w 21"/>
                  <a:gd name="T65" fmla="*/ 33 h 50"/>
                  <a:gd name="T66" fmla="*/ 14 w 21"/>
                  <a:gd name="T67" fmla="*/ 8 h 50"/>
                  <a:gd name="T68" fmla="*/ 21 w 21"/>
                  <a:gd name="T69" fmla="*/ 8 h 50"/>
                  <a:gd name="T70" fmla="*/ 21 w 21"/>
                  <a:gd name="T71" fmla="*/ 33 h 50"/>
                  <a:gd name="T72" fmla="*/ 21 w 21"/>
                  <a:gd name="T73" fmla="*/ 35 h 50"/>
                  <a:gd name="T74" fmla="*/ 19 w 21"/>
                  <a:gd name="T75" fmla="*/ 35 h 50"/>
                  <a:gd name="T76" fmla="*/ 17 w 21"/>
                  <a:gd name="T77" fmla="*/ 33 h 50"/>
                  <a:gd name="T78" fmla="*/ 21 w 21"/>
                  <a:gd name="T79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50">
                    <a:moveTo>
                      <a:pt x="19" y="35"/>
                    </a:moveTo>
                    <a:lnTo>
                      <a:pt x="6" y="46"/>
                    </a:lnTo>
                    <a:lnTo>
                      <a:pt x="2" y="40"/>
                    </a:lnTo>
                    <a:lnTo>
                      <a:pt x="15" y="29"/>
                    </a:lnTo>
                    <a:lnTo>
                      <a:pt x="19" y="35"/>
                    </a:lnTo>
                    <a:close/>
                    <a:moveTo>
                      <a:pt x="6" y="46"/>
                    </a:moveTo>
                    <a:lnTo>
                      <a:pt x="0" y="50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6" y="46"/>
                    </a:lnTo>
                    <a:close/>
                    <a:moveTo>
                      <a:pt x="0" y="42"/>
                    </a:moveTo>
                    <a:lnTo>
                      <a:pt x="0" y="17"/>
                    </a:lnTo>
                    <a:lnTo>
                      <a:pt x="8" y="17"/>
                    </a:lnTo>
                    <a:lnTo>
                      <a:pt x="8" y="42"/>
                    </a:lnTo>
                    <a:lnTo>
                      <a:pt x="0" y="42"/>
                    </a:lnTo>
                    <a:close/>
                    <a:moveTo>
                      <a:pt x="0" y="17"/>
                    </a:moveTo>
                    <a:lnTo>
                      <a:pt x="0" y="15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0" y="17"/>
                    </a:lnTo>
                    <a:close/>
                    <a:moveTo>
                      <a:pt x="2" y="13"/>
                    </a:moveTo>
                    <a:lnTo>
                      <a:pt x="15" y="4"/>
                    </a:lnTo>
                    <a:lnTo>
                      <a:pt x="19" y="10"/>
                    </a:lnTo>
                    <a:lnTo>
                      <a:pt x="6" y="21"/>
                    </a:lnTo>
                    <a:lnTo>
                      <a:pt x="2" y="13"/>
                    </a:lnTo>
                    <a:close/>
                    <a:moveTo>
                      <a:pt x="15" y="4"/>
                    </a:moveTo>
                    <a:lnTo>
                      <a:pt x="21" y="0"/>
                    </a:lnTo>
                    <a:lnTo>
                      <a:pt x="21" y="8"/>
                    </a:lnTo>
                    <a:lnTo>
                      <a:pt x="17" y="8"/>
                    </a:lnTo>
                    <a:lnTo>
                      <a:pt x="15" y="4"/>
                    </a:lnTo>
                    <a:close/>
                    <a:moveTo>
                      <a:pt x="21" y="8"/>
                    </a:moveTo>
                    <a:lnTo>
                      <a:pt x="21" y="33"/>
                    </a:lnTo>
                    <a:lnTo>
                      <a:pt x="14" y="33"/>
                    </a:lnTo>
                    <a:lnTo>
                      <a:pt x="14" y="8"/>
                    </a:lnTo>
                    <a:lnTo>
                      <a:pt x="21" y="8"/>
                    </a:lnTo>
                    <a:close/>
                    <a:moveTo>
                      <a:pt x="21" y="33"/>
                    </a:moveTo>
                    <a:lnTo>
                      <a:pt x="21" y="35"/>
                    </a:lnTo>
                    <a:lnTo>
                      <a:pt x="19" y="35"/>
                    </a:lnTo>
                    <a:lnTo>
                      <a:pt x="17" y="33"/>
                    </a:lnTo>
                    <a:lnTo>
                      <a:pt x="21" y="3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69437" name="Group 93"/>
            <p:cNvGrpSpPr>
              <a:grpSpLocks/>
            </p:cNvGrpSpPr>
            <p:nvPr/>
          </p:nvGrpSpPr>
          <p:grpSpPr bwMode="auto">
            <a:xfrm>
              <a:off x="4446" y="1497"/>
              <a:ext cx="202" cy="349"/>
              <a:chOff x="1926" y="2047"/>
              <a:chExt cx="257" cy="445"/>
            </a:xfrm>
          </p:grpSpPr>
          <p:sp>
            <p:nvSpPr>
              <p:cNvPr id="569438" name="Freeform 94"/>
              <p:cNvSpPr>
                <a:spLocks/>
              </p:cNvSpPr>
              <p:nvPr/>
            </p:nvSpPr>
            <p:spPr bwMode="auto">
              <a:xfrm>
                <a:off x="1976" y="2047"/>
                <a:ext cx="13" cy="34"/>
              </a:xfrm>
              <a:custGeom>
                <a:avLst/>
                <a:gdLst>
                  <a:gd name="T0" fmla="*/ 13 w 13"/>
                  <a:gd name="T1" fmla="*/ 25 h 34"/>
                  <a:gd name="T2" fmla="*/ 0 w 13"/>
                  <a:gd name="T3" fmla="*/ 34 h 34"/>
                  <a:gd name="T4" fmla="*/ 0 w 13"/>
                  <a:gd name="T5" fmla="*/ 9 h 34"/>
                  <a:gd name="T6" fmla="*/ 13 w 13"/>
                  <a:gd name="T7" fmla="*/ 0 h 34"/>
                  <a:gd name="T8" fmla="*/ 13 w 13"/>
                  <a:gd name="T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4">
                    <a:moveTo>
                      <a:pt x="13" y="25"/>
                    </a:moveTo>
                    <a:lnTo>
                      <a:pt x="0" y="34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2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39" name="Freeform 95"/>
              <p:cNvSpPr>
                <a:spLocks/>
              </p:cNvSpPr>
              <p:nvPr/>
            </p:nvSpPr>
            <p:spPr bwMode="auto">
              <a:xfrm>
                <a:off x="1930" y="2275"/>
                <a:ext cx="92" cy="210"/>
              </a:xfrm>
              <a:custGeom>
                <a:avLst/>
                <a:gdLst>
                  <a:gd name="T0" fmla="*/ 13 w 92"/>
                  <a:gd name="T1" fmla="*/ 200 h 210"/>
                  <a:gd name="T2" fmla="*/ 0 w 92"/>
                  <a:gd name="T3" fmla="*/ 210 h 210"/>
                  <a:gd name="T4" fmla="*/ 0 w 92"/>
                  <a:gd name="T5" fmla="*/ 71 h 210"/>
                  <a:gd name="T6" fmla="*/ 13 w 92"/>
                  <a:gd name="T7" fmla="*/ 62 h 210"/>
                  <a:gd name="T8" fmla="*/ 13 w 92"/>
                  <a:gd name="T9" fmla="*/ 123 h 210"/>
                  <a:gd name="T10" fmla="*/ 79 w 92"/>
                  <a:gd name="T11" fmla="*/ 73 h 210"/>
                  <a:gd name="T12" fmla="*/ 79 w 92"/>
                  <a:gd name="T13" fmla="*/ 12 h 210"/>
                  <a:gd name="T14" fmla="*/ 92 w 92"/>
                  <a:gd name="T15" fmla="*/ 0 h 210"/>
                  <a:gd name="T16" fmla="*/ 92 w 92"/>
                  <a:gd name="T17" fmla="*/ 139 h 210"/>
                  <a:gd name="T18" fmla="*/ 79 w 92"/>
                  <a:gd name="T19" fmla="*/ 148 h 210"/>
                  <a:gd name="T20" fmla="*/ 79 w 92"/>
                  <a:gd name="T21" fmla="*/ 87 h 210"/>
                  <a:gd name="T22" fmla="*/ 13 w 92"/>
                  <a:gd name="T23" fmla="*/ 137 h 210"/>
                  <a:gd name="T24" fmla="*/ 13 w 92"/>
                  <a:gd name="T25" fmla="*/ 20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210">
                    <a:moveTo>
                      <a:pt x="13" y="200"/>
                    </a:moveTo>
                    <a:lnTo>
                      <a:pt x="0" y="210"/>
                    </a:lnTo>
                    <a:lnTo>
                      <a:pt x="0" y="71"/>
                    </a:lnTo>
                    <a:lnTo>
                      <a:pt x="13" y="62"/>
                    </a:lnTo>
                    <a:lnTo>
                      <a:pt x="13" y="123"/>
                    </a:lnTo>
                    <a:lnTo>
                      <a:pt x="79" y="73"/>
                    </a:lnTo>
                    <a:lnTo>
                      <a:pt x="79" y="12"/>
                    </a:lnTo>
                    <a:lnTo>
                      <a:pt x="92" y="0"/>
                    </a:lnTo>
                    <a:lnTo>
                      <a:pt x="92" y="139"/>
                    </a:lnTo>
                    <a:lnTo>
                      <a:pt x="79" y="148"/>
                    </a:lnTo>
                    <a:lnTo>
                      <a:pt x="79" y="87"/>
                    </a:lnTo>
                    <a:lnTo>
                      <a:pt x="13" y="137"/>
                    </a:lnTo>
                    <a:lnTo>
                      <a:pt x="13" y="2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40" name="Freeform 96"/>
              <p:cNvSpPr>
                <a:spLocks/>
              </p:cNvSpPr>
              <p:nvPr/>
            </p:nvSpPr>
            <p:spPr bwMode="auto">
              <a:xfrm>
                <a:off x="2053" y="2354"/>
                <a:ext cx="13" cy="37"/>
              </a:xfrm>
              <a:custGeom>
                <a:avLst/>
                <a:gdLst>
                  <a:gd name="T0" fmla="*/ 13 w 13"/>
                  <a:gd name="T1" fmla="*/ 27 h 37"/>
                  <a:gd name="T2" fmla="*/ 0 w 13"/>
                  <a:gd name="T3" fmla="*/ 37 h 37"/>
                  <a:gd name="T4" fmla="*/ 0 w 13"/>
                  <a:gd name="T5" fmla="*/ 12 h 37"/>
                  <a:gd name="T6" fmla="*/ 13 w 13"/>
                  <a:gd name="T7" fmla="*/ 0 h 37"/>
                  <a:gd name="T8" fmla="*/ 13 w 13"/>
                  <a:gd name="T9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7">
                    <a:moveTo>
                      <a:pt x="13" y="27"/>
                    </a:moveTo>
                    <a:lnTo>
                      <a:pt x="0" y="37"/>
                    </a:lnTo>
                    <a:lnTo>
                      <a:pt x="0" y="12"/>
                    </a:lnTo>
                    <a:lnTo>
                      <a:pt x="13" y="0"/>
                    </a:lnTo>
                    <a:lnTo>
                      <a:pt x="13" y="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41" name="Freeform 97"/>
              <p:cNvSpPr>
                <a:spLocks noEditPoints="1"/>
              </p:cNvSpPr>
              <p:nvPr/>
            </p:nvSpPr>
            <p:spPr bwMode="auto">
              <a:xfrm>
                <a:off x="2097" y="2175"/>
                <a:ext cx="81" cy="181"/>
              </a:xfrm>
              <a:custGeom>
                <a:avLst/>
                <a:gdLst>
                  <a:gd name="T0" fmla="*/ 13 w 81"/>
                  <a:gd name="T1" fmla="*/ 46 h 181"/>
                  <a:gd name="T2" fmla="*/ 13 w 81"/>
                  <a:gd name="T3" fmla="*/ 98 h 181"/>
                  <a:gd name="T4" fmla="*/ 34 w 81"/>
                  <a:gd name="T5" fmla="*/ 83 h 181"/>
                  <a:gd name="T6" fmla="*/ 48 w 81"/>
                  <a:gd name="T7" fmla="*/ 71 h 181"/>
                  <a:gd name="T8" fmla="*/ 59 w 81"/>
                  <a:gd name="T9" fmla="*/ 58 h 181"/>
                  <a:gd name="T10" fmla="*/ 61 w 81"/>
                  <a:gd name="T11" fmla="*/ 52 h 181"/>
                  <a:gd name="T12" fmla="*/ 65 w 81"/>
                  <a:gd name="T13" fmla="*/ 45 h 181"/>
                  <a:gd name="T14" fmla="*/ 65 w 81"/>
                  <a:gd name="T15" fmla="*/ 39 h 181"/>
                  <a:gd name="T16" fmla="*/ 67 w 81"/>
                  <a:gd name="T17" fmla="*/ 33 h 181"/>
                  <a:gd name="T18" fmla="*/ 65 w 81"/>
                  <a:gd name="T19" fmla="*/ 27 h 181"/>
                  <a:gd name="T20" fmla="*/ 65 w 81"/>
                  <a:gd name="T21" fmla="*/ 22 h 181"/>
                  <a:gd name="T22" fmla="*/ 61 w 81"/>
                  <a:gd name="T23" fmla="*/ 20 h 181"/>
                  <a:gd name="T24" fmla="*/ 59 w 81"/>
                  <a:gd name="T25" fmla="*/ 18 h 181"/>
                  <a:gd name="T26" fmla="*/ 54 w 81"/>
                  <a:gd name="T27" fmla="*/ 20 h 181"/>
                  <a:gd name="T28" fmla="*/ 48 w 81"/>
                  <a:gd name="T29" fmla="*/ 22 h 181"/>
                  <a:gd name="T30" fmla="*/ 40 w 81"/>
                  <a:gd name="T31" fmla="*/ 25 h 181"/>
                  <a:gd name="T32" fmla="*/ 33 w 81"/>
                  <a:gd name="T33" fmla="*/ 31 h 181"/>
                  <a:gd name="T34" fmla="*/ 13 w 81"/>
                  <a:gd name="T35" fmla="*/ 46 h 181"/>
                  <a:gd name="T36" fmla="*/ 0 w 81"/>
                  <a:gd name="T37" fmla="*/ 43 h 181"/>
                  <a:gd name="T38" fmla="*/ 31 w 81"/>
                  <a:gd name="T39" fmla="*/ 22 h 181"/>
                  <a:gd name="T40" fmla="*/ 40 w 81"/>
                  <a:gd name="T41" fmla="*/ 12 h 181"/>
                  <a:gd name="T42" fmla="*/ 50 w 81"/>
                  <a:gd name="T43" fmla="*/ 6 h 181"/>
                  <a:gd name="T44" fmla="*/ 58 w 81"/>
                  <a:gd name="T45" fmla="*/ 2 h 181"/>
                  <a:gd name="T46" fmla="*/ 63 w 81"/>
                  <a:gd name="T47" fmla="*/ 0 h 181"/>
                  <a:gd name="T48" fmla="*/ 71 w 81"/>
                  <a:gd name="T49" fmla="*/ 0 h 181"/>
                  <a:gd name="T50" fmla="*/ 77 w 81"/>
                  <a:gd name="T51" fmla="*/ 4 h 181"/>
                  <a:gd name="T52" fmla="*/ 81 w 81"/>
                  <a:gd name="T53" fmla="*/ 12 h 181"/>
                  <a:gd name="T54" fmla="*/ 81 w 81"/>
                  <a:gd name="T55" fmla="*/ 20 h 181"/>
                  <a:gd name="T56" fmla="*/ 81 w 81"/>
                  <a:gd name="T57" fmla="*/ 31 h 181"/>
                  <a:gd name="T58" fmla="*/ 77 w 81"/>
                  <a:gd name="T59" fmla="*/ 43 h 181"/>
                  <a:gd name="T60" fmla="*/ 71 w 81"/>
                  <a:gd name="T61" fmla="*/ 54 h 181"/>
                  <a:gd name="T62" fmla="*/ 65 w 81"/>
                  <a:gd name="T63" fmla="*/ 66 h 181"/>
                  <a:gd name="T64" fmla="*/ 59 w 81"/>
                  <a:gd name="T65" fmla="*/ 75 h 181"/>
                  <a:gd name="T66" fmla="*/ 52 w 81"/>
                  <a:gd name="T67" fmla="*/ 81 h 181"/>
                  <a:gd name="T68" fmla="*/ 42 w 81"/>
                  <a:gd name="T69" fmla="*/ 91 h 181"/>
                  <a:gd name="T70" fmla="*/ 33 w 81"/>
                  <a:gd name="T71" fmla="*/ 98 h 181"/>
                  <a:gd name="T72" fmla="*/ 13 w 81"/>
                  <a:gd name="T73" fmla="*/ 112 h 181"/>
                  <a:gd name="T74" fmla="*/ 13 w 81"/>
                  <a:gd name="T75" fmla="*/ 169 h 181"/>
                  <a:gd name="T76" fmla="*/ 0 w 81"/>
                  <a:gd name="T77" fmla="*/ 181 h 181"/>
                  <a:gd name="T78" fmla="*/ 0 w 81"/>
                  <a:gd name="T79" fmla="*/ 4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1" h="181">
                    <a:moveTo>
                      <a:pt x="13" y="46"/>
                    </a:moveTo>
                    <a:lnTo>
                      <a:pt x="13" y="98"/>
                    </a:lnTo>
                    <a:lnTo>
                      <a:pt x="34" y="83"/>
                    </a:lnTo>
                    <a:lnTo>
                      <a:pt x="48" y="71"/>
                    </a:lnTo>
                    <a:lnTo>
                      <a:pt x="59" y="58"/>
                    </a:lnTo>
                    <a:lnTo>
                      <a:pt x="61" y="52"/>
                    </a:lnTo>
                    <a:lnTo>
                      <a:pt x="65" y="45"/>
                    </a:lnTo>
                    <a:lnTo>
                      <a:pt x="65" y="39"/>
                    </a:lnTo>
                    <a:lnTo>
                      <a:pt x="67" y="33"/>
                    </a:lnTo>
                    <a:lnTo>
                      <a:pt x="65" y="27"/>
                    </a:lnTo>
                    <a:lnTo>
                      <a:pt x="65" y="22"/>
                    </a:lnTo>
                    <a:lnTo>
                      <a:pt x="61" y="20"/>
                    </a:lnTo>
                    <a:lnTo>
                      <a:pt x="59" y="18"/>
                    </a:lnTo>
                    <a:lnTo>
                      <a:pt x="54" y="20"/>
                    </a:lnTo>
                    <a:lnTo>
                      <a:pt x="48" y="22"/>
                    </a:lnTo>
                    <a:lnTo>
                      <a:pt x="40" y="25"/>
                    </a:lnTo>
                    <a:lnTo>
                      <a:pt x="33" y="31"/>
                    </a:lnTo>
                    <a:lnTo>
                      <a:pt x="13" y="46"/>
                    </a:lnTo>
                    <a:close/>
                    <a:moveTo>
                      <a:pt x="0" y="43"/>
                    </a:moveTo>
                    <a:lnTo>
                      <a:pt x="31" y="22"/>
                    </a:lnTo>
                    <a:lnTo>
                      <a:pt x="40" y="12"/>
                    </a:lnTo>
                    <a:lnTo>
                      <a:pt x="50" y="6"/>
                    </a:lnTo>
                    <a:lnTo>
                      <a:pt x="58" y="2"/>
                    </a:lnTo>
                    <a:lnTo>
                      <a:pt x="63" y="0"/>
                    </a:lnTo>
                    <a:lnTo>
                      <a:pt x="71" y="0"/>
                    </a:lnTo>
                    <a:lnTo>
                      <a:pt x="77" y="4"/>
                    </a:lnTo>
                    <a:lnTo>
                      <a:pt x="81" y="12"/>
                    </a:lnTo>
                    <a:lnTo>
                      <a:pt x="81" y="20"/>
                    </a:lnTo>
                    <a:lnTo>
                      <a:pt x="81" y="31"/>
                    </a:lnTo>
                    <a:lnTo>
                      <a:pt x="77" y="43"/>
                    </a:lnTo>
                    <a:lnTo>
                      <a:pt x="71" y="54"/>
                    </a:lnTo>
                    <a:lnTo>
                      <a:pt x="65" y="66"/>
                    </a:lnTo>
                    <a:lnTo>
                      <a:pt x="59" y="75"/>
                    </a:lnTo>
                    <a:lnTo>
                      <a:pt x="52" y="81"/>
                    </a:lnTo>
                    <a:lnTo>
                      <a:pt x="42" y="91"/>
                    </a:lnTo>
                    <a:lnTo>
                      <a:pt x="33" y="98"/>
                    </a:lnTo>
                    <a:lnTo>
                      <a:pt x="13" y="112"/>
                    </a:lnTo>
                    <a:lnTo>
                      <a:pt x="13" y="169"/>
                    </a:lnTo>
                    <a:lnTo>
                      <a:pt x="0" y="181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42" name="Freeform 98"/>
              <p:cNvSpPr>
                <a:spLocks/>
              </p:cNvSpPr>
              <p:nvPr/>
            </p:nvSpPr>
            <p:spPr bwMode="auto">
              <a:xfrm>
                <a:off x="2162" y="2271"/>
                <a:ext cx="14" cy="35"/>
              </a:xfrm>
              <a:custGeom>
                <a:avLst/>
                <a:gdLst>
                  <a:gd name="T0" fmla="*/ 14 w 14"/>
                  <a:gd name="T1" fmla="*/ 25 h 35"/>
                  <a:gd name="T2" fmla="*/ 0 w 14"/>
                  <a:gd name="T3" fmla="*/ 35 h 35"/>
                  <a:gd name="T4" fmla="*/ 0 w 14"/>
                  <a:gd name="T5" fmla="*/ 10 h 35"/>
                  <a:gd name="T6" fmla="*/ 14 w 14"/>
                  <a:gd name="T7" fmla="*/ 0 h 35"/>
                  <a:gd name="T8" fmla="*/ 14 w 14"/>
                  <a:gd name="T9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">
                    <a:moveTo>
                      <a:pt x="14" y="25"/>
                    </a:moveTo>
                    <a:lnTo>
                      <a:pt x="0" y="35"/>
                    </a:lnTo>
                    <a:lnTo>
                      <a:pt x="0" y="10"/>
                    </a:lnTo>
                    <a:lnTo>
                      <a:pt x="14" y="0"/>
                    </a:lnTo>
                    <a:lnTo>
                      <a:pt x="14" y="2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43" name="Freeform 99"/>
              <p:cNvSpPr>
                <a:spLocks noEditPoints="1"/>
              </p:cNvSpPr>
              <p:nvPr/>
            </p:nvSpPr>
            <p:spPr bwMode="auto">
              <a:xfrm>
                <a:off x="1926" y="2268"/>
                <a:ext cx="100" cy="224"/>
              </a:xfrm>
              <a:custGeom>
                <a:avLst/>
                <a:gdLst>
                  <a:gd name="T0" fmla="*/ 6 w 100"/>
                  <a:gd name="T1" fmla="*/ 221 h 224"/>
                  <a:gd name="T2" fmla="*/ 15 w 100"/>
                  <a:gd name="T3" fmla="*/ 203 h 224"/>
                  <a:gd name="T4" fmla="*/ 6 w 100"/>
                  <a:gd name="T5" fmla="*/ 221 h 224"/>
                  <a:gd name="T6" fmla="*/ 0 w 100"/>
                  <a:gd name="T7" fmla="*/ 217 h 224"/>
                  <a:gd name="T8" fmla="*/ 6 w 100"/>
                  <a:gd name="T9" fmla="*/ 221 h 224"/>
                  <a:gd name="T10" fmla="*/ 0 w 100"/>
                  <a:gd name="T11" fmla="*/ 78 h 224"/>
                  <a:gd name="T12" fmla="*/ 8 w 100"/>
                  <a:gd name="T13" fmla="*/ 217 h 224"/>
                  <a:gd name="T14" fmla="*/ 0 w 100"/>
                  <a:gd name="T15" fmla="*/ 78 h 224"/>
                  <a:gd name="T16" fmla="*/ 2 w 100"/>
                  <a:gd name="T17" fmla="*/ 76 h 224"/>
                  <a:gd name="T18" fmla="*/ 0 w 100"/>
                  <a:gd name="T19" fmla="*/ 78 h 224"/>
                  <a:gd name="T20" fmla="*/ 15 w 100"/>
                  <a:gd name="T21" fmla="*/ 65 h 224"/>
                  <a:gd name="T22" fmla="*/ 6 w 100"/>
                  <a:gd name="T23" fmla="*/ 82 h 224"/>
                  <a:gd name="T24" fmla="*/ 15 w 100"/>
                  <a:gd name="T25" fmla="*/ 65 h 224"/>
                  <a:gd name="T26" fmla="*/ 21 w 100"/>
                  <a:gd name="T27" fmla="*/ 69 h 224"/>
                  <a:gd name="T28" fmla="*/ 15 w 100"/>
                  <a:gd name="T29" fmla="*/ 65 h 224"/>
                  <a:gd name="T30" fmla="*/ 21 w 100"/>
                  <a:gd name="T31" fmla="*/ 130 h 224"/>
                  <a:gd name="T32" fmla="*/ 13 w 100"/>
                  <a:gd name="T33" fmla="*/ 69 h 224"/>
                  <a:gd name="T34" fmla="*/ 19 w 100"/>
                  <a:gd name="T35" fmla="*/ 134 h 224"/>
                  <a:gd name="T36" fmla="*/ 13 w 100"/>
                  <a:gd name="T37" fmla="*/ 130 h 224"/>
                  <a:gd name="T38" fmla="*/ 19 w 100"/>
                  <a:gd name="T39" fmla="*/ 134 h 224"/>
                  <a:gd name="T40" fmla="*/ 81 w 100"/>
                  <a:gd name="T41" fmla="*/ 76 h 224"/>
                  <a:gd name="T42" fmla="*/ 19 w 100"/>
                  <a:gd name="T43" fmla="*/ 134 h 224"/>
                  <a:gd name="T44" fmla="*/ 86 w 100"/>
                  <a:gd name="T45" fmla="*/ 80 h 224"/>
                  <a:gd name="T46" fmla="*/ 84 w 100"/>
                  <a:gd name="T47" fmla="*/ 84 h 224"/>
                  <a:gd name="T48" fmla="*/ 86 w 100"/>
                  <a:gd name="T49" fmla="*/ 80 h 224"/>
                  <a:gd name="T50" fmla="*/ 79 w 100"/>
                  <a:gd name="T51" fmla="*/ 19 h 224"/>
                  <a:gd name="T52" fmla="*/ 86 w 100"/>
                  <a:gd name="T53" fmla="*/ 80 h 224"/>
                  <a:gd name="T54" fmla="*/ 79 w 100"/>
                  <a:gd name="T55" fmla="*/ 19 h 224"/>
                  <a:gd name="T56" fmla="*/ 81 w 100"/>
                  <a:gd name="T57" fmla="*/ 15 h 224"/>
                  <a:gd name="T58" fmla="*/ 79 w 100"/>
                  <a:gd name="T59" fmla="*/ 19 h 224"/>
                  <a:gd name="T60" fmla="*/ 94 w 100"/>
                  <a:gd name="T61" fmla="*/ 5 h 224"/>
                  <a:gd name="T62" fmla="*/ 84 w 100"/>
                  <a:gd name="T63" fmla="*/ 21 h 224"/>
                  <a:gd name="T64" fmla="*/ 94 w 100"/>
                  <a:gd name="T65" fmla="*/ 5 h 224"/>
                  <a:gd name="T66" fmla="*/ 100 w 100"/>
                  <a:gd name="T67" fmla="*/ 7 h 224"/>
                  <a:gd name="T68" fmla="*/ 94 w 100"/>
                  <a:gd name="T69" fmla="*/ 5 h 224"/>
                  <a:gd name="T70" fmla="*/ 100 w 100"/>
                  <a:gd name="T71" fmla="*/ 146 h 224"/>
                  <a:gd name="T72" fmla="*/ 92 w 100"/>
                  <a:gd name="T73" fmla="*/ 7 h 224"/>
                  <a:gd name="T74" fmla="*/ 100 w 100"/>
                  <a:gd name="T75" fmla="*/ 146 h 224"/>
                  <a:gd name="T76" fmla="*/ 98 w 100"/>
                  <a:gd name="T77" fmla="*/ 150 h 224"/>
                  <a:gd name="T78" fmla="*/ 100 w 100"/>
                  <a:gd name="T79" fmla="*/ 146 h 224"/>
                  <a:gd name="T80" fmla="*/ 84 w 100"/>
                  <a:gd name="T81" fmla="*/ 159 h 224"/>
                  <a:gd name="T82" fmla="*/ 94 w 100"/>
                  <a:gd name="T83" fmla="*/ 142 h 224"/>
                  <a:gd name="T84" fmla="*/ 84 w 100"/>
                  <a:gd name="T85" fmla="*/ 159 h 224"/>
                  <a:gd name="T86" fmla="*/ 79 w 100"/>
                  <a:gd name="T87" fmla="*/ 155 h 224"/>
                  <a:gd name="T88" fmla="*/ 84 w 100"/>
                  <a:gd name="T89" fmla="*/ 159 h 224"/>
                  <a:gd name="T90" fmla="*/ 79 w 100"/>
                  <a:gd name="T91" fmla="*/ 94 h 224"/>
                  <a:gd name="T92" fmla="*/ 86 w 100"/>
                  <a:gd name="T93" fmla="*/ 155 h 224"/>
                  <a:gd name="T94" fmla="*/ 81 w 100"/>
                  <a:gd name="T95" fmla="*/ 90 h 224"/>
                  <a:gd name="T96" fmla="*/ 86 w 100"/>
                  <a:gd name="T97" fmla="*/ 94 h 224"/>
                  <a:gd name="T98" fmla="*/ 81 w 100"/>
                  <a:gd name="T99" fmla="*/ 90 h 224"/>
                  <a:gd name="T100" fmla="*/ 19 w 100"/>
                  <a:gd name="T101" fmla="*/ 148 h 224"/>
                  <a:gd name="T102" fmla="*/ 81 w 100"/>
                  <a:gd name="T103" fmla="*/ 90 h 224"/>
                  <a:gd name="T104" fmla="*/ 13 w 100"/>
                  <a:gd name="T105" fmla="*/ 144 h 224"/>
                  <a:gd name="T106" fmla="*/ 15 w 100"/>
                  <a:gd name="T107" fmla="*/ 140 h 224"/>
                  <a:gd name="T108" fmla="*/ 13 w 100"/>
                  <a:gd name="T109" fmla="*/ 144 h 224"/>
                  <a:gd name="T110" fmla="*/ 21 w 100"/>
                  <a:gd name="T111" fmla="*/ 207 h 224"/>
                  <a:gd name="T112" fmla="*/ 13 w 100"/>
                  <a:gd name="T113" fmla="*/ 144 h 224"/>
                  <a:gd name="T114" fmla="*/ 21 w 100"/>
                  <a:gd name="T115" fmla="*/ 207 h 224"/>
                  <a:gd name="T116" fmla="*/ 19 w 100"/>
                  <a:gd name="T117" fmla="*/ 209 h 224"/>
                  <a:gd name="T118" fmla="*/ 21 w 100"/>
                  <a:gd name="T119" fmla="*/ 207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0" h="224">
                    <a:moveTo>
                      <a:pt x="19" y="209"/>
                    </a:moveTo>
                    <a:lnTo>
                      <a:pt x="6" y="221"/>
                    </a:lnTo>
                    <a:lnTo>
                      <a:pt x="2" y="213"/>
                    </a:lnTo>
                    <a:lnTo>
                      <a:pt x="15" y="203"/>
                    </a:lnTo>
                    <a:lnTo>
                      <a:pt x="19" y="209"/>
                    </a:lnTo>
                    <a:close/>
                    <a:moveTo>
                      <a:pt x="6" y="221"/>
                    </a:moveTo>
                    <a:lnTo>
                      <a:pt x="0" y="224"/>
                    </a:lnTo>
                    <a:lnTo>
                      <a:pt x="0" y="217"/>
                    </a:lnTo>
                    <a:lnTo>
                      <a:pt x="4" y="217"/>
                    </a:lnTo>
                    <a:lnTo>
                      <a:pt x="6" y="221"/>
                    </a:lnTo>
                    <a:close/>
                    <a:moveTo>
                      <a:pt x="0" y="217"/>
                    </a:moveTo>
                    <a:lnTo>
                      <a:pt x="0" y="78"/>
                    </a:lnTo>
                    <a:lnTo>
                      <a:pt x="8" y="78"/>
                    </a:lnTo>
                    <a:lnTo>
                      <a:pt x="8" y="217"/>
                    </a:lnTo>
                    <a:lnTo>
                      <a:pt x="0" y="217"/>
                    </a:lnTo>
                    <a:close/>
                    <a:moveTo>
                      <a:pt x="0" y="78"/>
                    </a:moveTo>
                    <a:lnTo>
                      <a:pt x="0" y="76"/>
                    </a:lnTo>
                    <a:lnTo>
                      <a:pt x="2" y="76"/>
                    </a:lnTo>
                    <a:lnTo>
                      <a:pt x="4" y="78"/>
                    </a:lnTo>
                    <a:lnTo>
                      <a:pt x="0" y="78"/>
                    </a:lnTo>
                    <a:close/>
                    <a:moveTo>
                      <a:pt x="2" y="76"/>
                    </a:moveTo>
                    <a:lnTo>
                      <a:pt x="15" y="65"/>
                    </a:lnTo>
                    <a:lnTo>
                      <a:pt x="19" y="73"/>
                    </a:lnTo>
                    <a:lnTo>
                      <a:pt x="6" y="82"/>
                    </a:lnTo>
                    <a:lnTo>
                      <a:pt x="2" y="76"/>
                    </a:lnTo>
                    <a:close/>
                    <a:moveTo>
                      <a:pt x="15" y="65"/>
                    </a:moveTo>
                    <a:lnTo>
                      <a:pt x="21" y="61"/>
                    </a:lnTo>
                    <a:lnTo>
                      <a:pt x="21" y="69"/>
                    </a:lnTo>
                    <a:lnTo>
                      <a:pt x="17" y="69"/>
                    </a:lnTo>
                    <a:lnTo>
                      <a:pt x="15" y="65"/>
                    </a:lnTo>
                    <a:close/>
                    <a:moveTo>
                      <a:pt x="21" y="69"/>
                    </a:moveTo>
                    <a:lnTo>
                      <a:pt x="21" y="130"/>
                    </a:lnTo>
                    <a:lnTo>
                      <a:pt x="13" y="130"/>
                    </a:lnTo>
                    <a:lnTo>
                      <a:pt x="13" y="69"/>
                    </a:lnTo>
                    <a:lnTo>
                      <a:pt x="21" y="69"/>
                    </a:lnTo>
                    <a:close/>
                    <a:moveTo>
                      <a:pt x="19" y="134"/>
                    </a:moveTo>
                    <a:lnTo>
                      <a:pt x="13" y="138"/>
                    </a:lnTo>
                    <a:lnTo>
                      <a:pt x="13" y="130"/>
                    </a:lnTo>
                    <a:lnTo>
                      <a:pt x="17" y="130"/>
                    </a:lnTo>
                    <a:lnTo>
                      <a:pt x="19" y="134"/>
                    </a:lnTo>
                    <a:close/>
                    <a:moveTo>
                      <a:pt x="15" y="126"/>
                    </a:moveTo>
                    <a:lnTo>
                      <a:pt x="81" y="76"/>
                    </a:lnTo>
                    <a:lnTo>
                      <a:pt x="84" y="84"/>
                    </a:lnTo>
                    <a:lnTo>
                      <a:pt x="19" y="134"/>
                    </a:lnTo>
                    <a:lnTo>
                      <a:pt x="15" y="126"/>
                    </a:lnTo>
                    <a:close/>
                    <a:moveTo>
                      <a:pt x="86" y="80"/>
                    </a:moveTo>
                    <a:lnTo>
                      <a:pt x="86" y="82"/>
                    </a:lnTo>
                    <a:lnTo>
                      <a:pt x="84" y="84"/>
                    </a:lnTo>
                    <a:lnTo>
                      <a:pt x="83" y="80"/>
                    </a:lnTo>
                    <a:lnTo>
                      <a:pt x="86" y="80"/>
                    </a:lnTo>
                    <a:close/>
                    <a:moveTo>
                      <a:pt x="79" y="80"/>
                    </a:moveTo>
                    <a:lnTo>
                      <a:pt x="79" y="19"/>
                    </a:lnTo>
                    <a:lnTo>
                      <a:pt x="86" y="19"/>
                    </a:lnTo>
                    <a:lnTo>
                      <a:pt x="86" y="80"/>
                    </a:lnTo>
                    <a:lnTo>
                      <a:pt x="79" y="80"/>
                    </a:lnTo>
                    <a:close/>
                    <a:moveTo>
                      <a:pt x="79" y="19"/>
                    </a:moveTo>
                    <a:lnTo>
                      <a:pt x="79" y="17"/>
                    </a:lnTo>
                    <a:lnTo>
                      <a:pt x="81" y="15"/>
                    </a:lnTo>
                    <a:lnTo>
                      <a:pt x="83" y="19"/>
                    </a:lnTo>
                    <a:lnTo>
                      <a:pt x="79" y="19"/>
                    </a:lnTo>
                    <a:close/>
                    <a:moveTo>
                      <a:pt x="81" y="15"/>
                    </a:moveTo>
                    <a:lnTo>
                      <a:pt x="94" y="5"/>
                    </a:lnTo>
                    <a:lnTo>
                      <a:pt x="98" y="11"/>
                    </a:lnTo>
                    <a:lnTo>
                      <a:pt x="84" y="21"/>
                    </a:lnTo>
                    <a:lnTo>
                      <a:pt x="81" y="15"/>
                    </a:lnTo>
                    <a:close/>
                    <a:moveTo>
                      <a:pt x="94" y="5"/>
                    </a:moveTo>
                    <a:lnTo>
                      <a:pt x="100" y="0"/>
                    </a:lnTo>
                    <a:lnTo>
                      <a:pt x="100" y="7"/>
                    </a:lnTo>
                    <a:lnTo>
                      <a:pt x="96" y="7"/>
                    </a:lnTo>
                    <a:lnTo>
                      <a:pt x="94" y="5"/>
                    </a:lnTo>
                    <a:close/>
                    <a:moveTo>
                      <a:pt x="100" y="7"/>
                    </a:moveTo>
                    <a:lnTo>
                      <a:pt x="100" y="146"/>
                    </a:lnTo>
                    <a:lnTo>
                      <a:pt x="92" y="146"/>
                    </a:lnTo>
                    <a:lnTo>
                      <a:pt x="92" y="7"/>
                    </a:lnTo>
                    <a:lnTo>
                      <a:pt x="100" y="7"/>
                    </a:lnTo>
                    <a:close/>
                    <a:moveTo>
                      <a:pt x="100" y="146"/>
                    </a:moveTo>
                    <a:lnTo>
                      <a:pt x="100" y="148"/>
                    </a:lnTo>
                    <a:lnTo>
                      <a:pt x="98" y="150"/>
                    </a:lnTo>
                    <a:lnTo>
                      <a:pt x="96" y="146"/>
                    </a:lnTo>
                    <a:lnTo>
                      <a:pt x="100" y="146"/>
                    </a:lnTo>
                    <a:close/>
                    <a:moveTo>
                      <a:pt x="98" y="150"/>
                    </a:moveTo>
                    <a:lnTo>
                      <a:pt x="84" y="159"/>
                    </a:lnTo>
                    <a:lnTo>
                      <a:pt x="81" y="153"/>
                    </a:lnTo>
                    <a:lnTo>
                      <a:pt x="94" y="142"/>
                    </a:lnTo>
                    <a:lnTo>
                      <a:pt x="98" y="150"/>
                    </a:lnTo>
                    <a:close/>
                    <a:moveTo>
                      <a:pt x="84" y="159"/>
                    </a:moveTo>
                    <a:lnTo>
                      <a:pt x="79" y="165"/>
                    </a:lnTo>
                    <a:lnTo>
                      <a:pt x="79" y="155"/>
                    </a:lnTo>
                    <a:lnTo>
                      <a:pt x="83" y="155"/>
                    </a:lnTo>
                    <a:lnTo>
                      <a:pt x="84" y="159"/>
                    </a:lnTo>
                    <a:close/>
                    <a:moveTo>
                      <a:pt x="79" y="155"/>
                    </a:moveTo>
                    <a:lnTo>
                      <a:pt x="79" y="94"/>
                    </a:lnTo>
                    <a:lnTo>
                      <a:pt x="86" y="94"/>
                    </a:lnTo>
                    <a:lnTo>
                      <a:pt x="86" y="155"/>
                    </a:lnTo>
                    <a:lnTo>
                      <a:pt x="79" y="155"/>
                    </a:lnTo>
                    <a:close/>
                    <a:moveTo>
                      <a:pt x="81" y="90"/>
                    </a:moveTo>
                    <a:lnTo>
                      <a:pt x="86" y="86"/>
                    </a:lnTo>
                    <a:lnTo>
                      <a:pt x="86" y="94"/>
                    </a:lnTo>
                    <a:lnTo>
                      <a:pt x="83" y="94"/>
                    </a:lnTo>
                    <a:lnTo>
                      <a:pt x="81" y="90"/>
                    </a:lnTo>
                    <a:close/>
                    <a:moveTo>
                      <a:pt x="84" y="96"/>
                    </a:moveTo>
                    <a:lnTo>
                      <a:pt x="19" y="148"/>
                    </a:lnTo>
                    <a:lnTo>
                      <a:pt x="15" y="140"/>
                    </a:lnTo>
                    <a:lnTo>
                      <a:pt x="81" y="90"/>
                    </a:lnTo>
                    <a:lnTo>
                      <a:pt x="84" y="96"/>
                    </a:lnTo>
                    <a:close/>
                    <a:moveTo>
                      <a:pt x="13" y="144"/>
                    </a:moveTo>
                    <a:lnTo>
                      <a:pt x="13" y="142"/>
                    </a:lnTo>
                    <a:lnTo>
                      <a:pt x="15" y="140"/>
                    </a:lnTo>
                    <a:lnTo>
                      <a:pt x="17" y="144"/>
                    </a:lnTo>
                    <a:lnTo>
                      <a:pt x="13" y="144"/>
                    </a:lnTo>
                    <a:close/>
                    <a:moveTo>
                      <a:pt x="21" y="144"/>
                    </a:moveTo>
                    <a:lnTo>
                      <a:pt x="21" y="207"/>
                    </a:lnTo>
                    <a:lnTo>
                      <a:pt x="13" y="207"/>
                    </a:lnTo>
                    <a:lnTo>
                      <a:pt x="13" y="144"/>
                    </a:lnTo>
                    <a:lnTo>
                      <a:pt x="21" y="144"/>
                    </a:lnTo>
                    <a:close/>
                    <a:moveTo>
                      <a:pt x="21" y="207"/>
                    </a:moveTo>
                    <a:lnTo>
                      <a:pt x="21" y="209"/>
                    </a:lnTo>
                    <a:lnTo>
                      <a:pt x="19" y="209"/>
                    </a:lnTo>
                    <a:lnTo>
                      <a:pt x="17" y="207"/>
                    </a:lnTo>
                    <a:lnTo>
                      <a:pt x="21" y="20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44" name="Freeform 100"/>
              <p:cNvSpPr>
                <a:spLocks noEditPoints="1"/>
              </p:cNvSpPr>
              <p:nvPr/>
            </p:nvSpPr>
            <p:spPr bwMode="auto">
              <a:xfrm>
                <a:off x="2049" y="2346"/>
                <a:ext cx="21" cy="52"/>
              </a:xfrm>
              <a:custGeom>
                <a:avLst/>
                <a:gdLst>
                  <a:gd name="T0" fmla="*/ 19 w 21"/>
                  <a:gd name="T1" fmla="*/ 37 h 52"/>
                  <a:gd name="T2" fmla="*/ 6 w 21"/>
                  <a:gd name="T3" fmla="*/ 48 h 52"/>
                  <a:gd name="T4" fmla="*/ 0 w 21"/>
                  <a:gd name="T5" fmla="*/ 41 h 52"/>
                  <a:gd name="T6" fmla="*/ 13 w 21"/>
                  <a:gd name="T7" fmla="*/ 31 h 52"/>
                  <a:gd name="T8" fmla="*/ 19 w 21"/>
                  <a:gd name="T9" fmla="*/ 37 h 52"/>
                  <a:gd name="T10" fmla="*/ 6 w 21"/>
                  <a:gd name="T11" fmla="*/ 48 h 52"/>
                  <a:gd name="T12" fmla="*/ 0 w 21"/>
                  <a:gd name="T13" fmla="*/ 52 h 52"/>
                  <a:gd name="T14" fmla="*/ 0 w 21"/>
                  <a:gd name="T15" fmla="*/ 45 h 52"/>
                  <a:gd name="T16" fmla="*/ 4 w 21"/>
                  <a:gd name="T17" fmla="*/ 45 h 52"/>
                  <a:gd name="T18" fmla="*/ 6 w 21"/>
                  <a:gd name="T19" fmla="*/ 48 h 52"/>
                  <a:gd name="T20" fmla="*/ 0 w 21"/>
                  <a:gd name="T21" fmla="*/ 45 h 52"/>
                  <a:gd name="T22" fmla="*/ 0 w 21"/>
                  <a:gd name="T23" fmla="*/ 20 h 52"/>
                  <a:gd name="T24" fmla="*/ 8 w 21"/>
                  <a:gd name="T25" fmla="*/ 20 h 52"/>
                  <a:gd name="T26" fmla="*/ 8 w 21"/>
                  <a:gd name="T27" fmla="*/ 45 h 52"/>
                  <a:gd name="T28" fmla="*/ 0 w 21"/>
                  <a:gd name="T29" fmla="*/ 45 h 52"/>
                  <a:gd name="T30" fmla="*/ 0 w 21"/>
                  <a:gd name="T31" fmla="*/ 20 h 52"/>
                  <a:gd name="T32" fmla="*/ 0 w 21"/>
                  <a:gd name="T33" fmla="*/ 18 h 52"/>
                  <a:gd name="T34" fmla="*/ 0 w 21"/>
                  <a:gd name="T35" fmla="*/ 16 h 52"/>
                  <a:gd name="T36" fmla="*/ 4 w 21"/>
                  <a:gd name="T37" fmla="*/ 20 h 52"/>
                  <a:gd name="T38" fmla="*/ 0 w 21"/>
                  <a:gd name="T39" fmla="*/ 20 h 52"/>
                  <a:gd name="T40" fmla="*/ 0 w 21"/>
                  <a:gd name="T41" fmla="*/ 16 h 52"/>
                  <a:gd name="T42" fmla="*/ 13 w 21"/>
                  <a:gd name="T43" fmla="*/ 6 h 52"/>
                  <a:gd name="T44" fmla="*/ 19 w 21"/>
                  <a:gd name="T45" fmla="*/ 12 h 52"/>
                  <a:gd name="T46" fmla="*/ 6 w 21"/>
                  <a:gd name="T47" fmla="*/ 23 h 52"/>
                  <a:gd name="T48" fmla="*/ 0 w 21"/>
                  <a:gd name="T49" fmla="*/ 16 h 52"/>
                  <a:gd name="T50" fmla="*/ 13 w 21"/>
                  <a:gd name="T51" fmla="*/ 6 h 52"/>
                  <a:gd name="T52" fmla="*/ 21 w 21"/>
                  <a:gd name="T53" fmla="*/ 0 h 52"/>
                  <a:gd name="T54" fmla="*/ 21 w 21"/>
                  <a:gd name="T55" fmla="*/ 8 h 52"/>
                  <a:gd name="T56" fmla="*/ 17 w 21"/>
                  <a:gd name="T57" fmla="*/ 8 h 52"/>
                  <a:gd name="T58" fmla="*/ 13 w 21"/>
                  <a:gd name="T59" fmla="*/ 6 h 52"/>
                  <a:gd name="T60" fmla="*/ 21 w 21"/>
                  <a:gd name="T61" fmla="*/ 8 h 52"/>
                  <a:gd name="T62" fmla="*/ 21 w 21"/>
                  <a:gd name="T63" fmla="*/ 35 h 52"/>
                  <a:gd name="T64" fmla="*/ 13 w 21"/>
                  <a:gd name="T65" fmla="*/ 35 h 52"/>
                  <a:gd name="T66" fmla="*/ 13 w 21"/>
                  <a:gd name="T67" fmla="*/ 8 h 52"/>
                  <a:gd name="T68" fmla="*/ 21 w 21"/>
                  <a:gd name="T69" fmla="*/ 8 h 52"/>
                  <a:gd name="T70" fmla="*/ 21 w 21"/>
                  <a:gd name="T71" fmla="*/ 35 h 52"/>
                  <a:gd name="T72" fmla="*/ 21 w 21"/>
                  <a:gd name="T73" fmla="*/ 37 h 52"/>
                  <a:gd name="T74" fmla="*/ 19 w 21"/>
                  <a:gd name="T75" fmla="*/ 37 h 52"/>
                  <a:gd name="T76" fmla="*/ 17 w 21"/>
                  <a:gd name="T77" fmla="*/ 35 h 52"/>
                  <a:gd name="T78" fmla="*/ 21 w 21"/>
                  <a:gd name="T79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52">
                    <a:moveTo>
                      <a:pt x="19" y="37"/>
                    </a:moveTo>
                    <a:lnTo>
                      <a:pt x="6" y="48"/>
                    </a:lnTo>
                    <a:lnTo>
                      <a:pt x="0" y="41"/>
                    </a:lnTo>
                    <a:lnTo>
                      <a:pt x="13" y="31"/>
                    </a:lnTo>
                    <a:lnTo>
                      <a:pt x="19" y="37"/>
                    </a:lnTo>
                    <a:close/>
                    <a:moveTo>
                      <a:pt x="6" y="48"/>
                    </a:moveTo>
                    <a:lnTo>
                      <a:pt x="0" y="52"/>
                    </a:lnTo>
                    <a:lnTo>
                      <a:pt x="0" y="45"/>
                    </a:lnTo>
                    <a:lnTo>
                      <a:pt x="4" y="45"/>
                    </a:lnTo>
                    <a:lnTo>
                      <a:pt x="6" y="48"/>
                    </a:lnTo>
                    <a:close/>
                    <a:moveTo>
                      <a:pt x="0" y="45"/>
                    </a:moveTo>
                    <a:lnTo>
                      <a:pt x="0" y="20"/>
                    </a:lnTo>
                    <a:lnTo>
                      <a:pt x="8" y="20"/>
                    </a:lnTo>
                    <a:lnTo>
                      <a:pt x="8" y="45"/>
                    </a:lnTo>
                    <a:lnTo>
                      <a:pt x="0" y="45"/>
                    </a:lnTo>
                    <a:close/>
                    <a:moveTo>
                      <a:pt x="0" y="20"/>
                    </a:moveTo>
                    <a:lnTo>
                      <a:pt x="0" y="18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0" y="20"/>
                    </a:lnTo>
                    <a:close/>
                    <a:moveTo>
                      <a:pt x="0" y="16"/>
                    </a:moveTo>
                    <a:lnTo>
                      <a:pt x="13" y="6"/>
                    </a:lnTo>
                    <a:lnTo>
                      <a:pt x="19" y="12"/>
                    </a:lnTo>
                    <a:lnTo>
                      <a:pt x="6" y="23"/>
                    </a:lnTo>
                    <a:lnTo>
                      <a:pt x="0" y="16"/>
                    </a:lnTo>
                    <a:close/>
                    <a:moveTo>
                      <a:pt x="13" y="6"/>
                    </a:moveTo>
                    <a:lnTo>
                      <a:pt x="21" y="0"/>
                    </a:lnTo>
                    <a:lnTo>
                      <a:pt x="21" y="8"/>
                    </a:lnTo>
                    <a:lnTo>
                      <a:pt x="17" y="8"/>
                    </a:lnTo>
                    <a:lnTo>
                      <a:pt x="13" y="6"/>
                    </a:lnTo>
                    <a:close/>
                    <a:moveTo>
                      <a:pt x="21" y="8"/>
                    </a:moveTo>
                    <a:lnTo>
                      <a:pt x="21" y="35"/>
                    </a:lnTo>
                    <a:lnTo>
                      <a:pt x="13" y="35"/>
                    </a:lnTo>
                    <a:lnTo>
                      <a:pt x="13" y="8"/>
                    </a:lnTo>
                    <a:lnTo>
                      <a:pt x="21" y="8"/>
                    </a:lnTo>
                    <a:close/>
                    <a:moveTo>
                      <a:pt x="21" y="35"/>
                    </a:moveTo>
                    <a:lnTo>
                      <a:pt x="21" y="37"/>
                    </a:lnTo>
                    <a:lnTo>
                      <a:pt x="19" y="37"/>
                    </a:lnTo>
                    <a:lnTo>
                      <a:pt x="17" y="35"/>
                    </a:lnTo>
                    <a:lnTo>
                      <a:pt x="21" y="3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45" name="Freeform 101"/>
              <p:cNvSpPr>
                <a:spLocks noEditPoints="1"/>
              </p:cNvSpPr>
              <p:nvPr/>
            </p:nvSpPr>
            <p:spPr bwMode="auto">
              <a:xfrm>
                <a:off x="2093" y="2172"/>
                <a:ext cx="90" cy="192"/>
              </a:xfrm>
              <a:custGeom>
                <a:avLst/>
                <a:gdLst>
                  <a:gd name="T0" fmla="*/ 21 w 90"/>
                  <a:gd name="T1" fmla="*/ 105 h 192"/>
                  <a:gd name="T2" fmla="*/ 37 w 90"/>
                  <a:gd name="T3" fmla="*/ 84 h 192"/>
                  <a:gd name="T4" fmla="*/ 38 w 90"/>
                  <a:gd name="T5" fmla="*/ 86 h 192"/>
                  <a:gd name="T6" fmla="*/ 48 w 90"/>
                  <a:gd name="T7" fmla="*/ 82 h 192"/>
                  <a:gd name="T8" fmla="*/ 65 w 90"/>
                  <a:gd name="T9" fmla="*/ 63 h 192"/>
                  <a:gd name="T10" fmla="*/ 65 w 90"/>
                  <a:gd name="T11" fmla="*/ 48 h 192"/>
                  <a:gd name="T12" fmla="*/ 65 w 90"/>
                  <a:gd name="T13" fmla="*/ 42 h 192"/>
                  <a:gd name="T14" fmla="*/ 67 w 90"/>
                  <a:gd name="T15" fmla="*/ 36 h 192"/>
                  <a:gd name="T16" fmla="*/ 67 w 90"/>
                  <a:gd name="T17" fmla="*/ 36 h 192"/>
                  <a:gd name="T18" fmla="*/ 71 w 90"/>
                  <a:gd name="T19" fmla="*/ 23 h 192"/>
                  <a:gd name="T20" fmla="*/ 58 w 90"/>
                  <a:gd name="T21" fmla="*/ 19 h 192"/>
                  <a:gd name="T22" fmla="*/ 35 w 90"/>
                  <a:gd name="T23" fmla="*/ 32 h 192"/>
                  <a:gd name="T24" fmla="*/ 15 w 90"/>
                  <a:gd name="T25" fmla="*/ 46 h 192"/>
                  <a:gd name="T26" fmla="*/ 17 w 90"/>
                  <a:gd name="T27" fmla="*/ 49 h 192"/>
                  <a:gd name="T28" fmla="*/ 2 w 90"/>
                  <a:gd name="T29" fmla="*/ 44 h 192"/>
                  <a:gd name="T30" fmla="*/ 31 w 90"/>
                  <a:gd name="T31" fmla="*/ 21 h 192"/>
                  <a:gd name="T32" fmla="*/ 35 w 90"/>
                  <a:gd name="T33" fmla="*/ 25 h 192"/>
                  <a:gd name="T34" fmla="*/ 38 w 90"/>
                  <a:gd name="T35" fmla="*/ 25 h 192"/>
                  <a:gd name="T36" fmla="*/ 42 w 90"/>
                  <a:gd name="T37" fmla="*/ 23 h 192"/>
                  <a:gd name="T38" fmla="*/ 52 w 90"/>
                  <a:gd name="T39" fmla="*/ 5 h 192"/>
                  <a:gd name="T40" fmla="*/ 56 w 90"/>
                  <a:gd name="T41" fmla="*/ 13 h 192"/>
                  <a:gd name="T42" fmla="*/ 62 w 90"/>
                  <a:gd name="T43" fmla="*/ 9 h 192"/>
                  <a:gd name="T44" fmla="*/ 62 w 90"/>
                  <a:gd name="T45" fmla="*/ 5 h 192"/>
                  <a:gd name="T46" fmla="*/ 65 w 90"/>
                  <a:gd name="T47" fmla="*/ 9 h 192"/>
                  <a:gd name="T48" fmla="*/ 65 w 90"/>
                  <a:gd name="T49" fmla="*/ 0 h 192"/>
                  <a:gd name="T50" fmla="*/ 65 w 90"/>
                  <a:gd name="T51" fmla="*/ 0 h 192"/>
                  <a:gd name="T52" fmla="*/ 69 w 90"/>
                  <a:gd name="T53" fmla="*/ 0 h 192"/>
                  <a:gd name="T54" fmla="*/ 71 w 90"/>
                  <a:gd name="T55" fmla="*/ 0 h 192"/>
                  <a:gd name="T56" fmla="*/ 71 w 90"/>
                  <a:gd name="T57" fmla="*/ 0 h 192"/>
                  <a:gd name="T58" fmla="*/ 71 w 90"/>
                  <a:gd name="T59" fmla="*/ 0 h 192"/>
                  <a:gd name="T60" fmla="*/ 86 w 90"/>
                  <a:gd name="T61" fmla="*/ 9 h 192"/>
                  <a:gd name="T62" fmla="*/ 88 w 90"/>
                  <a:gd name="T63" fmla="*/ 13 h 192"/>
                  <a:gd name="T64" fmla="*/ 88 w 90"/>
                  <a:gd name="T65" fmla="*/ 13 h 192"/>
                  <a:gd name="T66" fmla="*/ 81 w 90"/>
                  <a:gd name="T67" fmla="*/ 23 h 192"/>
                  <a:gd name="T68" fmla="*/ 79 w 90"/>
                  <a:gd name="T69" fmla="*/ 40 h 192"/>
                  <a:gd name="T70" fmla="*/ 77 w 90"/>
                  <a:gd name="T71" fmla="*/ 46 h 192"/>
                  <a:gd name="T72" fmla="*/ 85 w 90"/>
                  <a:gd name="T73" fmla="*/ 48 h 192"/>
                  <a:gd name="T74" fmla="*/ 83 w 90"/>
                  <a:gd name="T75" fmla="*/ 51 h 192"/>
                  <a:gd name="T76" fmla="*/ 83 w 90"/>
                  <a:gd name="T77" fmla="*/ 53 h 192"/>
                  <a:gd name="T78" fmla="*/ 83 w 90"/>
                  <a:gd name="T79" fmla="*/ 55 h 192"/>
                  <a:gd name="T80" fmla="*/ 83 w 90"/>
                  <a:gd name="T81" fmla="*/ 55 h 192"/>
                  <a:gd name="T82" fmla="*/ 71 w 90"/>
                  <a:gd name="T83" fmla="*/ 73 h 192"/>
                  <a:gd name="T84" fmla="*/ 69 w 90"/>
                  <a:gd name="T85" fmla="*/ 69 h 192"/>
                  <a:gd name="T86" fmla="*/ 65 w 90"/>
                  <a:gd name="T87" fmla="*/ 69 h 192"/>
                  <a:gd name="T88" fmla="*/ 62 w 90"/>
                  <a:gd name="T89" fmla="*/ 71 h 192"/>
                  <a:gd name="T90" fmla="*/ 58 w 90"/>
                  <a:gd name="T91" fmla="*/ 88 h 192"/>
                  <a:gd name="T92" fmla="*/ 54 w 90"/>
                  <a:gd name="T93" fmla="*/ 92 h 192"/>
                  <a:gd name="T94" fmla="*/ 50 w 90"/>
                  <a:gd name="T95" fmla="*/ 96 h 192"/>
                  <a:gd name="T96" fmla="*/ 50 w 90"/>
                  <a:gd name="T97" fmla="*/ 96 h 192"/>
                  <a:gd name="T98" fmla="*/ 13 w 90"/>
                  <a:gd name="T99" fmla="*/ 115 h 192"/>
                  <a:gd name="T100" fmla="*/ 21 w 90"/>
                  <a:gd name="T101" fmla="*/ 172 h 192"/>
                  <a:gd name="T102" fmla="*/ 21 w 90"/>
                  <a:gd name="T103" fmla="*/ 176 h 192"/>
                  <a:gd name="T104" fmla="*/ 15 w 90"/>
                  <a:gd name="T105" fmla="*/ 171 h 192"/>
                  <a:gd name="T106" fmla="*/ 8 w 90"/>
                  <a:gd name="T107" fmla="*/ 186 h 192"/>
                  <a:gd name="T108" fmla="*/ 0 w 90"/>
                  <a:gd name="T109" fmla="*/ 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0" h="192">
                    <a:moveTo>
                      <a:pt x="21" y="49"/>
                    </a:moveTo>
                    <a:lnTo>
                      <a:pt x="21" y="101"/>
                    </a:lnTo>
                    <a:lnTo>
                      <a:pt x="13" y="101"/>
                    </a:lnTo>
                    <a:lnTo>
                      <a:pt x="13" y="49"/>
                    </a:lnTo>
                    <a:lnTo>
                      <a:pt x="21" y="49"/>
                    </a:lnTo>
                    <a:close/>
                    <a:moveTo>
                      <a:pt x="21" y="105"/>
                    </a:moveTo>
                    <a:lnTo>
                      <a:pt x="13" y="109"/>
                    </a:lnTo>
                    <a:lnTo>
                      <a:pt x="13" y="101"/>
                    </a:lnTo>
                    <a:lnTo>
                      <a:pt x="17" y="101"/>
                    </a:lnTo>
                    <a:lnTo>
                      <a:pt x="21" y="105"/>
                    </a:lnTo>
                    <a:close/>
                    <a:moveTo>
                      <a:pt x="15" y="98"/>
                    </a:moveTo>
                    <a:lnTo>
                      <a:pt x="37" y="84"/>
                    </a:lnTo>
                    <a:lnTo>
                      <a:pt x="40" y="90"/>
                    </a:lnTo>
                    <a:lnTo>
                      <a:pt x="21" y="105"/>
                    </a:lnTo>
                    <a:lnTo>
                      <a:pt x="15" y="98"/>
                    </a:lnTo>
                    <a:close/>
                    <a:moveTo>
                      <a:pt x="37" y="84"/>
                    </a:moveTo>
                    <a:lnTo>
                      <a:pt x="37" y="84"/>
                    </a:lnTo>
                    <a:lnTo>
                      <a:pt x="38" y="86"/>
                    </a:lnTo>
                    <a:lnTo>
                      <a:pt x="37" y="84"/>
                    </a:lnTo>
                    <a:close/>
                    <a:moveTo>
                      <a:pt x="37" y="84"/>
                    </a:moveTo>
                    <a:lnTo>
                      <a:pt x="42" y="76"/>
                    </a:lnTo>
                    <a:lnTo>
                      <a:pt x="50" y="71"/>
                    </a:lnTo>
                    <a:lnTo>
                      <a:pt x="56" y="76"/>
                    </a:lnTo>
                    <a:lnTo>
                      <a:pt x="48" y="82"/>
                    </a:lnTo>
                    <a:lnTo>
                      <a:pt x="40" y="90"/>
                    </a:lnTo>
                    <a:lnTo>
                      <a:pt x="37" y="84"/>
                    </a:lnTo>
                    <a:close/>
                    <a:moveTo>
                      <a:pt x="50" y="71"/>
                    </a:moveTo>
                    <a:lnTo>
                      <a:pt x="56" y="65"/>
                    </a:lnTo>
                    <a:lnTo>
                      <a:pt x="60" y="59"/>
                    </a:lnTo>
                    <a:lnTo>
                      <a:pt x="65" y="63"/>
                    </a:lnTo>
                    <a:lnTo>
                      <a:pt x="62" y="71"/>
                    </a:lnTo>
                    <a:lnTo>
                      <a:pt x="56" y="76"/>
                    </a:lnTo>
                    <a:lnTo>
                      <a:pt x="50" y="71"/>
                    </a:lnTo>
                    <a:close/>
                    <a:moveTo>
                      <a:pt x="60" y="59"/>
                    </a:moveTo>
                    <a:lnTo>
                      <a:pt x="63" y="53"/>
                    </a:lnTo>
                    <a:lnTo>
                      <a:pt x="65" y="48"/>
                    </a:lnTo>
                    <a:lnTo>
                      <a:pt x="73" y="49"/>
                    </a:lnTo>
                    <a:lnTo>
                      <a:pt x="69" y="57"/>
                    </a:lnTo>
                    <a:lnTo>
                      <a:pt x="65" y="63"/>
                    </a:lnTo>
                    <a:lnTo>
                      <a:pt x="60" y="59"/>
                    </a:lnTo>
                    <a:close/>
                    <a:moveTo>
                      <a:pt x="65" y="48"/>
                    </a:moveTo>
                    <a:lnTo>
                      <a:pt x="65" y="42"/>
                    </a:lnTo>
                    <a:lnTo>
                      <a:pt x="67" y="36"/>
                    </a:lnTo>
                    <a:lnTo>
                      <a:pt x="75" y="36"/>
                    </a:lnTo>
                    <a:lnTo>
                      <a:pt x="75" y="42"/>
                    </a:lnTo>
                    <a:lnTo>
                      <a:pt x="73" y="49"/>
                    </a:lnTo>
                    <a:lnTo>
                      <a:pt x="65" y="48"/>
                    </a:lnTo>
                    <a:close/>
                    <a:moveTo>
                      <a:pt x="67" y="36"/>
                    </a:moveTo>
                    <a:lnTo>
                      <a:pt x="65" y="30"/>
                    </a:lnTo>
                    <a:lnTo>
                      <a:pt x="65" y="26"/>
                    </a:lnTo>
                    <a:lnTo>
                      <a:pt x="71" y="23"/>
                    </a:lnTo>
                    <a:lnTo>
                      <a:pt x="73" y="28"/>
                    </a:lnTo>
                    <a:lnTo>
                      <a:pt x="75" y="36"/>
                    </a:lnTo>
                    <a:lnTo>
                      <a:pt x="67" y="36"/>
                    </a:lnTo>
                    <a:close/>
                    <a:moveTo>
                      <a:pt x="65" y="26"/>
                    </a:moveTo>
                    <a:lnTo>
                      <a:pt x="63" y="26"/>
                    </a:lnTo>
                    <a:lnTo>
                      <a:pt x="62" y="25"/>
                    </a:lnTo>
                    <a:lnTo>
                      <a:pt x="63" y="17"/>
                    </a:lnTo>
                    <a:lnTo>
                      <a:pt x="67" y="19"/>
                    </a:lnTo>
                    <a:lnTo>
                      <a:pt x="71" y="23"/>
                    </a:lnTo>
                    <a:lnTo>
                      <a:pt x="65" y="26"/>
                    </a:lnTo>
                    <a:close/>
                    <a:moveTo>
                      <a:pt x="62" y="25"/>
                    </a:moveTo>
                    <a:lnTo>
                      <a:pt x="60" y="26"/>
                    </a:lnTo>
                    <a:lnTo>
                      <a:pt x="54" y="28"/>
                    </a:lnTo>
                    <a:lnTo>
                      <a:pt x="50" y="21"/>
                    </a:lnTo>
                    <a:lnTo>
                      <a:pt x="58" y="19"/>
                    </a:lnTo>
                    <a:lnTo>
                      <a:pt x="63" y="17"/>
                    </a:lnTo>
                    <a:lnTo>
                      <a:pt x="62" y="25"/>
                    </a:lnTo>
                    <a:close/>
                    <a:moveTo>
                      <a:pt x="54" y="28"/>
                    </a:moveTo>
                    <a:lnTo>
                      <a:pt x="48" y="32"/>
                    </a:lnTo>
                    <a:lnTo>
                      <a:pt x="38" y="38"/>
                    </a:lnTo>
                    <a:lnTo>
                      <a:pt x="35" y="32"/>
                    </a:lnTo>
                    <a:lnTo>
                      <a:pt x="42" y="25"/>
                    </a:lnTo>
                    <a:lnTo>
                      <a:pt x="50" y="21"/>
                    </a:lnTo>
                    <a:lnTo>
                      <a:pt x="54" y="28"/>
                    </a:lnTo>
                    <a:close/>
                    <a:moveTo>
                      <a:pt x="38" y="38"/>
                    </a:moveTo>
                    <a:lnTo>
                      <a:pt x="21" y="51"/>
                    </a:lnTo>
                    <a:lnTo>
                      <a:pt x="15" y="46"/>
                    </a:lnTo>
                    <a:lnTo>
                      <a:pt x="35" y="32"/>
                    </a:lnTo>
                    <a:lnTo>
                      <a:pt x="38" y="38"/>
                    </a:lnTo>
                    <a:close/>
                    <a:moveTo>
                      <a:pt x="13" y="49"/>
                    </a:moveTo>
                    <a:lnTo>
                      <a:pt x="13" y="48"/>
                    </a:lnTo>
                    <a:lnTo>
                      <a:pt x="15" y="46"/>
                    </a:lnTo>
                    <a:lnTo>
                      <a:pt x="17" y="49"/>
                    </a:lnTo>
                    <a:lnTo>
                      <a:pt x="13" y="49"/>
                    </a:lnTo>
                    <a:close/>
                    <a:moveTo>
                      <a:pt x="2" y="44"/>
                    </a:moveTo>
                    <a:lnTo>
                      <a:pt x="31" y="21"/>
                    </a:lnTo>
                    <a:lnTo>
                      <a:pt x="37" y="26"/>
                    </a:lnTo>
                    <a:lnTo>
                      <a:pt x="8" y="49"/>
                    </a:lnTo>
                    <a:lnTo>
                      <a:pt x="2" y="44"/>
                    </a:lnTo>
                    <a:close/>
                    <a:moveTo>
                      <a:pt x="31" y="21"/>
                    </a:moveTo>
                    <a:lnTo>
                      <a:pt x="31" y="21"/>
                    </a:lnTo>
                    <a:lnTo>
                      <a:pt x="35" y="25"/>
                    </a:lnTo>
                    <a:lnTo>
                      <a:pt x="31" y="21"/>
                    </a:lnTo>
                    <a:close/>
                    <a:moveTo>
                      <a:pt x="31" y="21"/>
                    </a:moveTo>
                    <a:lnTo>
                      <a:pt x="31" y="21"/>
                    </a:lnTo>
                    <a:lnTo>
                      <a:pt x="37" y="26"/>
                    </a:lnTo>
                    <a:lnTo>
                      <a:pt x="37" y="26"/>
                    </a:lnTo>
                    <a:lnTo>
                      <a:pt x="31" y="21"/>
                    </a:lnTo>
                    <a:close/>
                    <a:moveTo>
                      <a:pt x="37" y="26"/>
                    </a:moveTo>
                    <a:lnTo>
                      <a:pt x="37" y="26"/>
                    </a:lnTo>
                    <a:lnTo>
                      <a:pt x="35" y="25"/>
                    </a:lnTo>
                    <a:lnTo>
                      <a:pt x="37" y="26"/>
                    </a:lnTo>
                    <a:close/>
                    <a:moveTo>
                      <a:pt x="31" y="21"/>
                    </a:moveTo>
                    <a:lnTo>
                      <a:pt x="33" y="19"/>
                    </a:lnTo>
                    <a:lnTo>
                      <a:pt x="35" y="17"/>
                    </a:lnTo>
                    <a:lnTo>
                      <a:pt x="40" y="25"/>
                    </a:lnTo>
                    <a:lnTo>
                      <a:pt x="38" y="25"/>
                    </a:lnTo>
                    <a:lnTo>
                      <a:pt x="37" y="26"/>
                    </a:lnTo>
                    <a:lnTo>
                      <a:pt x="31" y="21"/>
                    </a:lnTo>
                    <a:close/>
                    <a:moveTo>
                      <a:pt x="35" y="17"/>
                    </a:moveTo>
                    <a:lnTo>
                      <a:pt x="37" y="17"/>
                    </a:lnTo>
                    <a:lnTo>
                      <a:pt x="38" y="15"/>
                    </a:lnTo>
                    <a:lnTo>
                      <a:pt x="42" y="23"/>
                    </a:lnTo>
                    <a:lnTo>
                      <a:pt x="40" y="23"/>
                    </a:lnTo>
                    <a:lnTo>
                      <a:pt x="40" y="25"/>
                    </a:lnTo>
                    <a:lnTo>
                      <a:pt x="35" y="17"/>
                    </a:lnTo>
                    <a:close/>
                    <a:moveTo>
                      <a:pt x="38" y="15"/>
                    </a:moveTo>
                    <a:lnTo>
                      <a:pt x="46" y="9"/>
                    </a:lnTo>
                    <a:lnTo>
                      <a:pt x="52" y="5"/>
                    </a:lnTo>
                    <a:lnTo>
                      <a:pt x="56" y="13"/>
                    </a:lnTo>
                    <a:lnTo>
                      <a:pt x="50" y="17"/>
                    </a:lnTo>
                    <a:lnTo>
                      <a:pt x="42" y="23"/>
                    </a:lnTo>
                    <a:lnTo>
                      <a:pt x="38" y="15"/>
                    </a:lnTo>
                    <a:close/>
                    <a:moveTo>
                      <a:pt x="56" y="13"/>
                    </a:moveTo>
                    <a:lnTo>
                      <a:pt x="56" y="13"/>
                    </a:lnTo>
                    <a:lnTo>
                      <a:pt x="54" y="9"/>
                    </a:lnTo>
                    <a:lnTo>
                      <a:pt x="56" y="13"/>
                    </a:lnTo>
                    <a:close/>
                    <a:moveTo>
                      <a:pt x="52" y="5"/>
                    </a:moveTo>
                    <a:lnTo>
                      <a:pt x="56" y="3"/>
                    </a:lnTo>
                    <a:lnTo>
                      <a:pt x="60" y="1"/>
                    </a:lnTo>
                    <a:lnTo>
                      <a:pt x="62" y="9"/>
                    </a:lnTo>
                    <a:lnTo>
                      <a:pt x="60" y="11"/>
                    </a:lnTo>
                    <a:lnTo>
                      <a:pt x="56" y="13"/>
                    </a:lnTo>
                    <a:lnTo>
                      <a:pt x="52" y="5"/>
                    </a:lnTo>
                    <a:close/>
                    <a:moveTo>
                      <a:pt x="62" y="9"/>
                    </a:moveTo>
                    <a:lnTo>
                      <a:pt x="62" y="9"/>
                    </a:lnTo>
                    <a:lnTo>
                      <a:pt x="62" y="5"/>
                    </a:lnTo>
                    <a:lnTo>
                      <a:pt x="62" y="9"/>
                    </a:lnTo>
                    <a:close/>
                    <a:moveTo>
                      <a:pt x="60" y="1"/>
                    </a:moveTo>
                    <a:lnTo>
                      <a:pt x="63" y="1"/>
                    </a:lnTo>
                    <a:lnTo>
                      <a:pt x="65" y="0"/>
                    </a:lnTo>
                    <a:lnTo>
                      <a:pt x="67" y="7"/>
                    </a:lnTo>
                    <a:lnTo>
                      <a:pt x="65" y="9"/>
                    </a:lnTo>
                    <a:lnTo>
                      <a:pt x="62" y="9"/>
                    </a:lnTo>
                    <a:lnTo>
                      <a:pt x="60" y="1"/>
                    </a:lnTo>
                    <a:close/>
                    <a:moveTo>
                      <a:pt x="65" y="0"/>
                    </a:moveTo>
                    <a:lnTo>
                      <a:pt x="65" y="0"/>
                    </a:lnTo>
                    <a:lnTo>
                      <a:pt x="67" y="3"/>
                    </a:lnTo>
                    <a:lnTo>
                      <a:pt x="65" y="0"/>
                    </a:lnTo>
                    <a:close/>
                    <a:moveTo>
                      <a:pt x="65" y="0"/>
                    </a:moveTo>
                    <a:lnTo>
                      <a:pt x="65" y="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5" y="0"/>
                    </a:lnTo>
                    <a:close/>
                    <a:moveTo>
                      <a:pt x="65" y="0"/>
                    </a:moveTo>
                    <a:lnTo>
                      <a:pt x="65" y="0"/>
                    </a:lnTo>
                    <a:lnTo>
                      <a:pt x="67" y="3"/>
                    </a:lnTo>
                    <a:lnTo>
                      <a:pt x="65" y="0"/>
                    </a:lnTo>
                    <a:close/>
                    <a:moveTo>
                      <a:pt x="65" y="0"/>
                    </a:moveTo>
                    <a:lnTo>
                      <a:pt x="67" y="0"/>
                    </a:lnTo>
                    <a:lnTo>
                      <a:pt x="69" y="0"/>
                    </a:lnTo>
                    <a:lnTo>
                      <a:pt x="69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5" y="0"/>
                    </a:lnTo>
                    <a:close/>
                    <a:moveTo>
                      <a:pt x="69" y="0"/>
                    </a:moveTo>
                    <a:lnTo>
                      <a:pt x="71" y="0"/>
                    </a:lnTo>
                    <a:lnTo>
                      <a:pt x="71" y="0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69" y="7"/>
                    </a:lnTo>
                    <a:lnTo>
                      <a:pt x="69" y="0"/>
                    </a:lnTo>
                    <a:close/>
                    <a:moveTo>
                      <a:pt x="71" y="0"/>
                    </a:moveTo>
                    <a:lnTo>
                      <a:pt x="79" y="1"/>
                    </a:lnTo>
                    <a:lnTo>
                      <a:pt x="83" y="5"/>
                    </a:lnTo>
                    <a:lnTo>
                      <a:pt x="77" y="11"/>
                    </a:lnTo>
                    <a:lnTo>
                      <a:pt x="75" y="9"/>
                    </a:lnTo>
                    <a:lnTo>
                      <a:pt x="71" y="7"/>
                    </a:lnTo>
                    <a:lnTo>
                      <a:pt x="71" y="0"/>
                    </a:lnTo>
                    <a:close/>
                    <a:moveTo>
                      <a:pt x="77" y="11"/>
                    </a:moveTo>
                    <a:lnTo>
                      <a:pt x="77" y="11"/>
                    </a:lnTo>
                    <a:lnTo>
                      <a:pt x="81" y="7"/>
                    </a:lnTo>
                    <a:lnTo>
                      <a:pt x="77" y="11"/>
                    </a:lnTo>
                    <a:close/>
                    <a:moveTo>
                      <a:pt x="83" y="5"/>
                    </a:moveTo>
                    <a:lnTo>
                      <a:pt x="86" y="9"/>
                    </a:lnTo>
                    <a:lnTo>
                      <a:pt x="88" y="13"/>
                    </a:lnTo>
                    <a:lnTo>
                      <a:pt x="81" y="15"/>
                    </a:lnTo>
                    <a:lnTo>
                      <a:pt x="79" y="13"/>
                    </a:lnTo>
                    <a:lnTo>
                      <a:pt x="77" y="11"/>
                    </a:lnTo>
                    <a:lnTo>
                      <a:pt x="83" y="5"/>
                    </a:lnTo>
                    <a:close/>
                    <a:moveTo>
                      <a:pt x="88" y="13"/>
                    </a:moveTo>
                    <a:lnTo>
                      <a:pt x="88" y="19"/>
                    </a:lnTo>
                    <a:lnTo>
                      <a:pt x="90" y="23"/>
                    </a:lnTo>
                    <a:lnTo>
                      <a:pt x="81" y="23"/>
                    </a:lnTo>
                    <a:lnTo>
                      <a:pt x="81" y="19"/>
                    </a:lnTo>
                    <a:lnTo>
                      <a:pt x="81" y="15"/>
                    </a:lnTo>
                    <a:lnTo>
                      <a:pt x="88" y="13"/>
                    </a:lnTo>
                    <a:close/>
                    <a:moveTo>
                      <a:pt x="90" y="23"/>
                    </a:moveTo>
                    <a:lnTo>
                      <a:pt x="88" y="28"/>
                    </a:lnTo>
                    <a:lnTo>
                      <a:pt x="88" y="36"/>
                    </a:lnTo>
                    <a:lnTo>
                      <a:pt x="81" y="34"/>
                    </a:lnTo>
                    <a:lnTo>
                      <a:pt x="81" y="28"/>
                    </a:lnTo>
                    <a:lnTo>
                      <a:pt x="81" y="23"/>
                    </a:lnTo>
                    <a:lnTo>
                      <a:pt x="90" y="23"/>
                    </a:lnTo>
                    <a:close/>
                    <a:moveTo>
                      <a:pt x="88" y="36"/>
                    </a:moveTo>
                    <a:lnTo>
                      <a:pt x="86" y="42"/>
                    </a:lnTo>
                    <a:lnTo>
                      <a:pt x="85" y="48"/>
                    </a:lnTo>
                    <a:lnTo>
                      <a:pt x="77" y="46"/>
                    </a:lnTo>
                    <a:lnTo>
                      <a:pt x="79" y="40"/>
                    </a:lnTo>
                    <a:lnTo>
                      <a:pt x="81" y="34"/>
                    </a:lnTo>
                    <a:lnTo>
                      <a:pt x="88" y="36"/>
                    </a:lnTo>
                    <a:close/>
                    <a:moveTo>
                      <a:pt x="77" y="46"/>
                    </a:moveTo>
                    <a:lnTo>
                      <a:pt x="77" y="46"/>
                    </a:lnTo>
                    <a:lnTo>
                      <a:pt x="81" y="46"/>
                    </a:lnTo>
                    <a:lnTo>
                      <a:pt x="77" y="46"/>
                    </a:lnTo>
                    <a:close/>
                    <a:moveTo>
                      <a:pt x="85" y="48"/>
                    </a:moveTo>
                    <a:lnTo>
                      <a:pt x="85" y="48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5" y="48"/>
                    </a:lnTo>
                    <a:close/>
                    <a:moveTo>
                      <a:pt x="85" y="48"/>
                    </a:moveTo>
                    <a:lnTo>
                      <a:pt x="85" y="48"/>
                    </a:lnTo>
                    <a:lnTo>
                      <a:pt x="81" y="46"/>
                    </a:lnTo>
                    <a:lnTo>
                      <a:pt x="85" y="48"/>
                    </a:lnTo>
                    <a:close/>
                    <a:moveTo>
                      <a:pt x="85" y="48"/>
                    </a:moveTo>
                    <a:lnTo>
                      <a:pt x="85" y="49"/>
                    </a:lnTo>
                    <a:lnTo>
                      <a:pt x="83" y="51"/>
                    </a:lnTo>
                    <a:lnTo>
                      <a:pt x="77" y="48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5" y="48"/>
                    </a:lnTo>
                    <a:close/>
                    <a:moveTo>
                      <a:pt x="83" y="51"/>
                    </a:moveTo>
                    <a:lnTo>
                      <a:pt x="83" y="53"/>
                    </a:lnTo>
                    <a:lnTo>
                      <a:pt x="83" y="55"/>
                    </a:lnTo>
                    <a:lnTo>
                      <a:pt x="75" y="51"/>
                    </a:lnTo>
                    <a:lnTo>
                      <a:pt x="75" y="49"/>
                    </a:lnTo>
                    <a:lnTo>
                      <a:pt x="77" y="48"/>
                    </a:lnTo>
                    <a:lnTo>
                      <a:pt x="83" y="51"/>
                    </a:lnTo>
                    <a:close/>
                    <a:moveTo>
                      <a:pt x="83" y="55"/>
                    </a:moveTo>
                    <a:lnTo>
                      <a:pt x="77" y="63"/>
                    </a:lnTo>
                    <a:lnTo>
                      <a:pt x="71" y="73"/>
                    </a:lnTo>
                    <a:lnTo>
                      <a:pt x="65" y="67"/>
                    </a:lnTo>
                    <a:lnTo>
                      <a:pt x="71" y="59"/>
                    </a:lnTo>
                    <a:lnTo>
                      <a:pt x="75" y="51"/>
                    </a:lnTo>
                    <a:lnTo>
                      <a:pt x="83" y="55"/>
                    </a:lnTo>
                    <a:close/>
                    <a:moveTo>
                      <a:pt x="65" y="67"/>
                    </a:moveTo>
                    <a:lnTo>
                      <a:pt x="65" y="67"/>
                    </a:lnTo>
                    <a:lnTo>
                      <a:pt x="69" y="69"/>
                    </a:lnTo>
                    <a:lnTo>
                      <a:pt x="65" y="67"/>
                    </a:lnTo>
                    <a:close/>
                    <a:moveTo>
                      <a:pt x="71" y="73"/>
                    </a:moveTo>
                    <a:lnTo>
                      <a:pt x="71" y="73"/>
                    </a:lnTo>
                    <a:lnTo>
                      <a:pt x="65" y="67"/>
                    </a:lnTo>
                    <a:lnTo>
                      <a:pt x="65" y="67"/>
                    </a:lnTo>
                    <a:lnTo>
                      <a:pt x="71" y="73"/>
                    </a:lnTo>
                    <a:close/>
                    <a:moveTo>
                      <a:pt x="71" y="73"/>
                    </a:moveTo>
                    <a:lnTo>
                      <a:pt x="71" y="73"/>
                    </a:lnTo>
                    <a:lnTo>
                      <a:pt x="69" y="69"/>
                    </a:lnTo>
                    <a:lnTo>
                      <a:pt x="71" y="73"/>
                    </a:lnTo>
                    <a:close/>
                    <a:moveTo>
                      <a:pt x="71" y="73"/>
                    </a:moveTo>
                    <a:lnTo>
                      <a:pt x="71" y="73"/>
                    </a:lnTo>
                    <a:lnTo>
                      <a:pt x="71" y="74"/>
                    </a:lnTo>
                    <a:lnTo>
                      <a:pt x="63" y="69"/>
                    </a:lnTo>
                    <a:lnTo>
                      <a:pt x="65" y="69"/>
                    </a:lnTo>
                    <a:lnTo>
                      <a:pt x="65" y="67"/>
                    </a:lnTo>
                    <a:lnTo>
                      <a:pt x="71" y="73"/>
                    </a:lnTo>
                    <a:close/>
                    <a:moveTo>
                      <a:pt x="71" y="74"/>
                    </a:moveTo>
                    <a:lnTo>
                      <a:pt x="69" y="74"/>
                    </a:lnTo>
                    <a:lnTo>
                      <a:pt x="69" y="76"/>
                    </a:lnTo>
                    <a:lnTo>
                      <a:pt x="62" y="71"/>
                    </a:lnTo>
                    <a:lnTo>
                      <a:pt x="63" y="71"/>
                    </a:lnTo>
                    <a:lnTo>
                      <a:pt x="63" y="69"/>
                    </a:lnTo>
                    <a:lnTo>
                      <a:pt x="71" y="74"/>
                    </a:lnTo>
                    <a:close/>
                    <a:moveTo>
                      <a:pt x="69" y="76"/>
                    </a:moveTo>
                    <a:lnTo>
                      <a:pt x="63" y="82"/>
                    </a:lnTo>
                    <a:lnTo>
                      <a:pt x="58" y="88"/>
                    </a:lnTo>
                    <a:lnTo>
                      <a:pt x="52" y="82"/>
                    </a:lnTo>
                    <a:lnTo>
                      <a:pt x="58" y="76"/>
                    </a:lnTo>
                    <a:lnTo>
                      <a:pt x="62" y="71"/>
                    </a:lnTo>
                    <a:lnTo>
                      <a:pt x="69" y="76"/>
                    </a:lnTo>
                    <a:close/>
                    <a:moveTo>
                      <a:pt x="58" y="88"/>
                    </a:moveTo>
                    <a:lnTo>
                      <a:pt x="54" y="92"/>
                    </a:lnTo>
                    <a:lnTo>
                      <a:pt x="50" y="96"/>
                    </a:lnTo>
                    <a:lnTo>
                      <a:pt x="44" y="90"/>
                    </a:lnTo>
                    <a:lnTo>
                      <a:pt x="48" y="86"/>
                    </a:lnTo>
                    <a:lnTo>
                      <a:pt x="52" y="82"/>
                    </a:lnTo>
                    <a:lnTo>
                      <a:pt x="58" y="88"/>
                    </a:lnTo>
                    <a:close/>
                    <a:moveTo>
                      <a:pt x="50" y="96"/>
                    </a:moveTo>
                    <a:lnTo>
                      <a:pt x="44" y="99"/>
                    </a:lnTo>
                    <a:lnTo>
                      <a:pt x="38" y="105"/>
                    </a:lnTo>
                    <a:lnTo>
                      <a:pt x="35" y="98"/>
                    </a:lnTo>
                    <a:lnTo>
                      <a:pt x="38" y="94"/>
                    </a:lnTo>
                    <a:lnTo>
                      <a:pt x="44" y="90"/>
                    </a:lnTo>
                    <a:lnTo>
                      <a:pt x="50" y="96"/>
                    </a:lnTo>
                    <a:close/>
                    <a:moveTo>
                      <a:pt x="38" y="105"/>
                    </a:moveTo>
                    <a:lnTo>
                      <a:pt x="21" y="119"/>
                    </a:lnTo>
                    <a:lnTo>
                      <a:pt x="15" y="113"/>
                    </a:lnTo>
                    <a:lnTo>
                      <a:pt x="35" y="98"/>
                    </a:lnTo>
                    <a:lnTo>
                      <a:pt x="38" y="105"/>
                    </a:lnTo>
                    <a:close/>
                    <a:moveTo>
                      <a:pt x="13" y="115"/>
                    </a:moveTo>
                    <a:lnTo>
                      <a:pt x="13" y="113"/>
                    </a:lnTo>
                    <a:lnTo>
                      <a:pt x="15" y="113"/>
                    </a:lnTo>
                    <a:lnTo>
                      <a:pt x="17" y="115"/>
                    </a:lnTo>
                    <a:lnTo>
                      <a:pt x="13" y="115"/>
                    </a:lnTo>
                    <a:close/>
                    <a:moveTo>
                      <a:pt x="21" y="115"/>
                    </a:moveTo>
                    <a:lnTo>
                      <a:pt x="21" y="172"/>
                    </a:lnTo>
                    <a:lnTo>
                      <a:pt x="13" y="172"/>
                    </a:lnTo>
                    <a:lnTo>
                      <a:pt x="13" y="115"/>
                    </a:lnTo>
                    <a:lnTo>
                      <a:pt x="21" y="115"/>
                    </a:lnTo>
                    <a:close/>
                    <a:moveTo>
                      <a:pt x="21" y="172"/>
                    </a:moveTo>
                    <a:lnTo>
                      <a:pt x="21" y="174"/>
                    </a:lnTo>
                    <a:lnTo>
                      <a:pt x="21" y="176"/>
                    </a:lnTo>
                    <a:lnTo>
                      <a:pt x="17" y="172"/>
                    </a:lnTo>
                    <a:lnTo>
                      <a:pt x="21" y="172"/>
                    </a:lnTo>
                    <a:close/>
                    <a:moveTo>
                      <a:pt x="21" y="176"/>
                    </a:moveTo>
                    <a:lnTo>
                      <a:pt x="8" y="186"/>
                    </a:lnTo>
                    <a:lnTo>
                      <a:pt x="2" y="180"/>
                    </a:lnTo>
                    <a:lnTo>
                      <a:pt x="15" y="171"/>
                    </a:lnTo>
                    <a:lnTo>
                      <a:pt x="21" y="176"/>
                    </a:lnTo>
                    <a:close/>
                    <a:moveTo>
                      <a:pt x="8" y="186"/>
                    </a:moveTo>
                    <a:lnTo>
                      <a:pt x="0" y="192"/>
                    </a:lnTo>
                    <a:lnTo>
                      <a:pt x="0" y="184"/>
                    </a:lnTo>
                    <a:lnTo>
                      <a:pt x="4" y="184"/>
                    </a:lnTo>
                    <a:lnTo>
                      <a:pt x="8" y="186"/>
                    </a:lnTo>
                    <a:close/>
                    <a:moveTo>
                      <a:pt x="0" y="184"/>
                    </a:moveTo>
                    <a:lnTo>
                      <a:pt x="0" y="46"/>
                    </a:lnTo>
                    <a:lnTo>
                      <a:pt x="8" y="46"/>
                    </a:lnTo>
                    <a:lnTo>
                      <a:pt x="8" y="184"/>
                    </a:lnTo>
                    <a:lnTo>
                      <a:pt x="0" y="184"/>
                    </a:lnTo>
                    <a:close/>
                    <a:moveTo>
                      <a:pt x="0" y="46"/>
                    </a:moveTo>
                    <a:lnTo>
                      <a:pt x="0" y="44"/>
                    </a:lnTo>
                    <a:lnTo>
                      <a:pt x="2" y="44"/>
                    </a:lnTo>
                    <a:lnTo>
                      <a:pt x="4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9446" name="Freeform 102"/>
              <p:cNvSpPr>
                <a:spLocks noEditPoints="1"/>
              </p:cNvSpPr>
              <p:nvPr/>
            </p:nvSpPr>
            <p:spPr bwMode="auto">
              <a:xfrm>
                <a:off x="2158" y="2262"/>
                <a:ext cx="21" cy="52"/>
              </a:xfrm>
              <a:custGeom>
                <a:avLst/>
                <a:gdLst>
                  <a:gd name="T0" fmla="*/ 20 w 21"/>
                  <a:gd name="T1" fmla="*/ 36 h 52"/>
                  <a:gd name="T2" fmla="*/ 6 w 21"/>
                  <a:gd name="T3" fmla="*/ 48 h 52"/>
                  <a:gd name="T4" fmla="*/ 2 w 21"/>
                  <a:gd name="T5" fmla="*/ 40 h 52"/>
                  <a:gd name="T6" fmla="*/ 16 w 21"/>
                  <a:gd name="T7" fmla="*/ 31 h 52"/>
                  <a:gd name="T8" fmla="*/ 20 w 21"/>
                  <a:gd name="T9" fmla="*/ 36 h 52"/>
                  <a:gd name="T10" fmla="*/ 6 w 21"/>
                  <a:gd name="T11" fmla="*/ 48 h 52"/>
                  <a:gd name="T12" fmla="*/ 0 w 21"/>
                  <a:gd name="T13" fmla="*/ 52 h 52"/>
                  <a:gd name="T14" fmla="*/ 0 w 21"/>
                  <a:gd name="T15" fmla="*/ 44 h 52"/>
                  <a:gd name="T16" fmla="*/ 4 w 21"/>
                  <a:gd name="T17" fmla="*/ 44 h 52"/>
                  <a:gd name="T18" fmla="*/ 6 w 21"/>
                  <a:gd name="T19" fmla="*/ 48 h 52"/>
                  <a:gd name="T20" fmla="*/ 0 w 21"/>
                  <a:gd name="T21" fmla="*/ 44 h 52"/>
                  <a:gd name="T22" fmla="*/ 0 w 21"/>
                  <a:gd name="T23" fmla="*/ 19 h 52"/>
                  <a:gd name="T24" fmla="*/ 8 w 21"/>
                  <a:gd name="T25" fmla="*/ 19 h 52"/>
                  <a:gd name="T26" fmla="*/ 8 w 21"/>
                  <a:gd name="T27" fmla="*/ 44 h 52"/>
                  <a:gd name="T28" fmla="*/ 0 w 21"/>
                  <a:gd name="T29" fmla="*/ 44 h 52"/>
                  <a:gd name="T30" fmla="*/ 0 w 21"/>
                  <a:gd name="T31" fmla="*/ 19 h 52"/>
                  <a:gd name="T32" fmla="*/ 0 w 21"/>
                  <a:gd name="T33" fmla="*/ 17 h 52"/>
                  <a:gd name="T34" fmla="*/ 2 w 21"/>
                  <a:gd name="T35" fmla="*/ 15 h 52"/>
                  <a:gd name="T36" fmla="*/ 4 w 21"/>
                  <a:gd name="T37" fmla="*/ 19 h 52"/>
                  <a:gd name="T38" fmla="*/ 0 w 21"/>
                  <a:gd name="T39" fmla="*/ 19 h 52"/>
                  <a:gd name="T40" fmla="*/ 2 w 21"/>
                  <a:gd name="T41" fmla="*/ 15 h 52"/>
                  <a:gd name="T42" fmla="*/ 16 w 21"/>
                  <a:gd name="T43" fmla="*/ 6 h 52"/>
                  <a:gd name="T44" fmla="*/ 20 w 21"/>
                  <a:gd name="T45" fmla="*/ 11 h 52"/>
                  <a:gd name="T46" fmla="*/ 6 w 21"/>
                  <a:gd name="T47" fmla="*/ 23 h 52"/>
                  <a:gd name="T48" fmla="*/ 2 w 21"/>
                  <a:gd name="T49" fmla="*/ 15 h 52"/>
                  <a:gd name="T50" fmla="*/ 16 w 21"/>
                  <a:gd name="T51" fmla="*/ 6 h 52"/>
                  <a:gd name="T52" fmla="*/ 21 w 21"/>
                  <a:gd name="T53" fmla="*/ 0 h 52"/>
                  <a:gd name="T54" fmla="*/ 21 w 21"/>
                  <a:gd name="T55" fmla="*/ 9 h 52"/>
                  <a:gd name="T56" fmla="*/ 18 w 21"/>
                  <a:gd name="T57" fmla="*/ 9 h 52"/>
                  <a:gd name="T58" fmla="*/ 16 w 21"/>
                  <a:gd name="T59" fmla="*/ 6 h 52"/>
                  <a:gd name="T60" fmla="*/ 21 w 21"/>
                  <a:gd name="T61" fmla="*/ 9 h 52"/>
                  <a:gd name="T62" fmla="*/ 21 w 21"/>
                  <a:gd name="T63" fmla="*/ 34 h 52"/>
                  <a:gd name="T64" fmla="*/ 14 w 21"/>
                  <a:gd name="T65" fmla="*/ 34 h 52"/>
                  <a:gd name="T66" fmla="*/ 14 w 21"/>
                  <a:gd name="T67" fmla="*/ 9 h 52"/>
                  <a:gd name="T68" fmla="*/ 21 w 21"/>
                  <a:gd name="T69" fmla="*/ 9 h 52"/>
                  <a:gd name="T70" fmla="*/ 21 w 21"/>
                  <a:gd name="T71" fmla="*/ 34 h 52"/>
                  <a:gd name="T72" fmla="*/ 21 w 21"/>
                  <a:gd name="T73" fmla="*/ 36 h 52"/>
                  <a:gd name="T74" fmla="*/ 20 w 21"/>
                  <a:gd name="T75" fmla="*/ 36 h 52"/>
                  <a:gd name="T76" fmla="*/ 18 w 21"/>
                  <a:gd name="T77" fmla="*/ 34 h 52"/>
                  <a:gd name="T78" fmla="*/ 21 w 21"/>
                  <a:gd name="T7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52">
                    <a:moveTo>
                      <a:pt x="20" y="36"/>
                    </a:moveTo>
                    <a:lnTo>
                      <a:pt x="6" y="48"/>
                    </a:lnTo>
                    <a:lnTo>
                      <a:pt x="2" y="40"/>
                    </a:lnTo>
                    <a:lnTo>
                      <a:pt x="16" y="31"/>
                    </a:lnTo>
                    <a:lnTo>
                      <a:pt x="20" y="36"/>
                    </a:lnTo>
                    <a:close/>
                    <a:moveTo>
                      <a:pt x="6" y="48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6" y="48"/>
                    </a:lnTo>
                    <a:close/>
                    <a:moveTo>
                      <a:pt x="0" y="44"/>
                    </a:moveTo>
                    <a:lnTo>
                      <a:pt x="0" y="19"/>
                    </a:lnTo>
                    <a:lnTo>
                      <a:pt x="8" y="19"/>
                    </a:lnTo>
                    <a:lnTo>
                      <a:pt x="8" y="44"/>
                    </a:lnTo>
                    <a:lnTo>
                      <a:pt x="0" y="44"/>
                    </a:lnTo>
                    <a:close/>
                    <a:moveTo>
                      <a:pt x="0" y="19"/>
                    </a:moveTo>
                    <a:lnTo>
                      <a:pt x="0" y="17"/>
                    </a:lnTo>
                    <a:lnTo>
                      <a:pt x="2" y="15"/>
                    </a:lnTo>
                    <a:lnTo>
                      <a:pt x="4" y="19"/>
                    </a:lnTo>
                    <a:lnTo>
                      <a:pt x="0" y="19"/>
                    </a:lnTo>
                    <a:close/>
                    <a:moveTo>
                      <a:pt x="2" y="15"/>
                    </a:moveTo>
                    <a:lnTo>
                      <a:pt x="16" y="6"/>
                    </a:lnTo>
                    <a:lnTo>
                      <a:pt x="20" y="11"/>
                    </a:lnTo>
                    <a:lnTo>
                      <a:pt x="6" y="23"/>
                    </a:lnTo>
                    <a:lnTo>
                      <a:pt x="2" y="15"/>
                    </a:lnTo>
                    <a:close/>
                    <a:moveTo>
                      <a:pt x="16" y="6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18" y="9"/>
                    </a:lnTo>
                    <a:lnTo>
                      <a:pt x="16" y="6"/>
                    </a:lnTo>
                    <a:close/>
                    <a:moveTo>
                      <a:pt x="21" y="9"/>
                    </a:moveTo>
                    <a:lnTo>
                      <a:pt x="21" y="34"/>
                    </a:lnTo>
                    <a:lnTo>
                      <a:pt x="14" y="34"/>
                    </a:lnTo>
                    <a:lnTo>
                      <a:pt x="14" y="9"/>
                    </a:lnTo>
                    <a:lnTo>
                      <a:pt x="21" y="9"/>
                    </a:lnTo>
                    <a:close/>
                    <a:moveTo>
                      <a:pt x="21" y="34"/>
                    </a:moveTo>
                    <a:lnTo>
                      <a:pt x="21" y="36"/>
                    </a:lnTo>
                    <a:lnTo>
                      <a:pt x="20" y="36"/>
                    </a:lnTo>
                    <a:lnTo>
                      <a:pt x="18" y="34"/>
                    </a:lnTo>
                    <a:lnTo>
                      <a:pt x="21" y="3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569447" name="Text Box 103"/>
          <p:cNvSpPr txBox="1">
            <a:spLocks noChangeArrowheads="1"/>
          </p:cNvSpPr>
          <p:nvPr/>
        </p:nvSpPr>
        <p:spPr bwMode="auto">
          <a:xfrm>
            <a:off x="1843027" y="6248401"/>
            <a:ext cx="25274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dirty="0">
                <a:latin typeface="Times New Roman" panose="02020603050405020304" pitchFamily="18" charset="0"/>
              </a:rPr>
              <a:t>HP IS ROTATED DOWNWARD  90</a:t>
            </a:r>
            <a:r>
              <a:rPr lang="en-US" sz="1200" baseline="30000" dirty="0">
                <a:latin typeface="Times New Roman" panose="02020603050405020304" pitchFamily="18" charset="0"/>
              </a:rPr>
              <a:t>0</a:t>
            </a:r>
          </a:p>
          <a:p>
            <a:pPr algn="ctr" eaLnBrk="1" hangingPunct="1"/>
            <a:r>
              <a:rPr lang="en-US" sz="1200" dirty="0">
                <a:latin typeface="Times New Roman" panose="02020603050405020304" pitchFamily="18" charset="0"/>
              </a:rPr>
              <a:t>AND </a:t>
            </a:r>
          </a:p>
          <a:p>
            <a:pPr algn="ctr" eaLnBrk="1" hangingPunct="1"/>
            <a:r>
              <a:rPr lang="en-US" sz="1200" dirty="0">
                <a:latin typeface="Times New Roman" panose="02020603050405020304" pitchFamily="18" charset="0"/>
              </a:rPr>
              <a:t>BROUGHT IN THE PLANE OF VP.</a:t>
            </a:r>
          </a:p>
          <a:p>
            <a:pPr algn="ctr" eaLnBrk="1" hangingPunct="1"/>
            <a:endParaRPr lang="en-US" sz="1200" baseline="30000" dirty="0">
              <a:latin typeface="Times New Roman" panose="02020603050405020304" pitchFamily="18" charset="0"/>
            </a:endParaRPr>
          </a:p>
        </p:txBody>
      </p:sp>
      <p:sp>
        <p:nvSpPr>
          <p:cNvPr id="569448" name="Text Box 104"/>
          <p:cNvSpPr txBox="1">
            <a:spLocks noChangeArrowheads="1"/>
          </p:cNvSpPr>
          <p:nvPr/>
        </p:nvSpPr>
        <p:spPr bwMode="auto">
          <a:xfrm>
            <a:off x="4502926" y="6243639"/>
            <a:ext cx="26956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dirty="0">
                <a:latin typeface="Times New Roman" panose="02020603050405020304" pitchFamily="18" charset="0"/>
              </a:rPr>
              <a:t>PP  IS ROTATED IN  RIGHT SIDE  90</a:t>
            </a:r>
            <a:r>
              <a:rPr lang="en-US" sz="1200" baseline="30000" dirty="0">
                <a:latin typeface="Times New Roman" panose="02020603050405020304" pitchFamily="18" charset="0"/>
              </a:rPr>
              <a:t>0</a:t>
            </a:r>
          </a:p>
          <a:p>
            <a:pPr algn="ctr" eaLnBrk="1" hangingPunct="1"/>
            <a:r>
              <a:rPr lang="en-US" sz="1200" dirty="0">
                <a:latin typeface="Times New Roman" panose="02020603050405020304" pitchFamily="18" charset="0"/>
              </a:rPr>
              <a:t>AND</a:t>
            </a:r>
          </a:p>
          <a:p>
            <a:pPr algn="ctr" eaLnBrk="1" hangingPunct="1"/>
            <a:r>
              <a:rPr lang="en-US" sz="1200" dirty="0">
                <a:latin typeface="Times New Roman" panose="02020603050405020304" pitchFamily="18" charset="0"/>
              </a:rPr>
              <a:t>BROUGHT IN THE PLANE OF VP.</a:t>
            </a:r>
            <a:r>
              <a:rPr lang="en-US" sz="1200" baseline="30000" dirty="0"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569449" name="Group 105"/>
          <p:cNvGrpSpPr>
            <a:grpSpLocks/>
          </p:cNvGrpSpPr>
          <p:nvPr/>
        </p:nvGrpSpPr>
        <p:grpSpPr bwMode="auto">
          <a:xfrm>
            <a:off x="4876801" y="3957639"/>
            <a:ext cx="2335213" cy="1285875"/>
            <a:chOff x="2112" y="2493"/>
            <a:chExt cx="1471" cy="810"/>
          </a:xfrm>
        </p:grpSpPr>
        <p:sp>
          <p:nvSpPr>
            <p:cNvPr id="569450" name="Text Box 106"/>
            <p:cNvSpPr txBox="1">
              <a:spLocks noChangeArrowheads="1"/>
            </p:cNvSpPr>
            <p:nvPr/>
          </p:nvSpPr>
          <p:spPr bwMode="auto">
            <a:xfrm>
              <a:off x="2112" y="307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69451" name="Text Box 107"/>
            <p:cNvSpPr txBox="1">
              <a:spLocks noChangeArrowheads="1"/>
            </p:cNvSpPr>
            <p:nvPr/>
          </p:nvSpPr>
          <p:spPr bwMode="auto">
            <a:xfrm>
              <a:off x="3363" y="249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569452" name="Text Box 108"/>
          <p:cNvSpPr txBox="1">
            <a:spLocks noChangeArrowheads="1"/>
          </p:cNvSpPr>
          <p:nvPr/>
        </p:nvSpPr>
        <p:spPr bwMode="auto">
          <a:xfrm>
            <a:off x="7781925" y="45291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69453" name="Text Box 109"/>
          <p:cNvSpPr txBox="1">
            <a:spLocks noChangeArrowheads="1"/>
          </p:cNvSpPr>
          <p:nvPr/>
        </p:nvSpPr>
        <p:spPr bwMode="auto">
          <a:xfrm>
            <a:off x="10175875" y="452437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anose="02020603050405020304" pitchFamily="18" charset="0"/>
              </a:rPr>
              <a:t>Y</a:t>
            </a:r>
          </a:p>
        </p:txBody>
      </p:sp>
      <p:grpSp>
        <p:nvGrpSpPr>
          <p:cNvPr id="569454" name="Group 110"/>
          <p:cNvGrpSpPr>
            <a:grpSpLocks/>
          </p:cNvGrpSpPr>
          <p:nvPr/>
        </p:nvGrpSpPr>
        <p:grpSpPr bwMode="auto">
          <a:xfrm>
            <a:off x="8034338" y="3829051"/>
            <a:ext cx="2265362" cy="2071688"/>
            <a:chOff x="4101" y="2316"/>
            <a:chExt cx="1427" cy="1305"/>
          </a:xfrm>
        </p:grpSpPr>
        <p:sp>
          <p:nvSpPr>
            <p:cNvPr id="569455" name="Text Box 111"/>
            <p:cNvSpPr txBox="1">
              <a:spLocks noChangeArrowheads="1"/>
            </p:cNvSpPr>
            <p:nvPr/>
          </p:nvSpPr>
          <p:spPr bwMode="auto">
            <a:xfrm>
              <a:off x="4101" y="2334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VP</a:t>
              </a:r>
            </a:p>
          </p:txBody>
        </p:sp>
        <p:sp>
          <p:nvSpPr>
            <p:cNvPr id="569456" name="Text Box 112"/>
            <p:cNvSpPr txBox="1">
              <a:spLocks noChangeArrowheads="1"/>
            </p:cNvSpPr>
            <p:nvPr/>
          </p:nvSpPr>
          <p:spPr bwMode="auto">
            <a:xfrm>
              <a:off x="4110" y="3388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HP</a:t>
              </a:r>
            </a:p>
          </p:txBody>
        </p:sp>
        <p:sp>
          <p:nvSpPr>
            <p:cNvPr id="569457" name="Text Box 113"/>
            <p:cNvSpPr txBox="1">
              <a:spLocks noChangeArrowheads="1"/>
            </p:cNvSpPr>
            <p:nvPr/>
          </p:nvSpPr>
          <p:spPr bwMode="auto">
            <a:xfrm>
              <a:off x="5250" y="2316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PP</a:t>
              </a:r>
            </a:p>
          </p:txBody>
        </p:sp>
      </p:grpSp>
      <p:sp>
        <p:nvSpPr>
          <p:cNvPr id="569458" name="Text Box 114"/>
          <p:cNvSpPr txBox="1">
            <a:spLocks noChangeArrowheads="1"/>
          </p:cNvSpPr>
          <p:nvPr/>
        </p:nvSpPr>
        <p:spPr bwMode="auto">
          <a:xfrm>
            <a:off x="8472488" y="4129088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anose="02020603050405020304" pitchFamily="18" charset="0"/>
              </a:rPr>
              <a:t>FV</a:t>
            </a:r>
          </a:p>
        </p:txBody>
      </p:sp>
      <p:grpSp>
        <p:nvGrpSpPr>
          <p:cNvPr id="569459" name="Group 115"/>
          <p:cNvGrpSpPr>
            <a:grpSpLocks/>
          </p:cNvGrpSpPr>
          <p:nvPr/>
        </p:nvGrpSpPr>
        <p:grpSpPr bwMode="auto">
          <a:xfrm>
            <a:off x="7340599" y="6019803"/>
            <a:ext cx="3200400" cy="846138"/>
            <a:chOff x="3704" y="3696"/>
            <a:chExt cx="2016" cy="533"/>
          </a:xfrm>
          <a:solidFill>
            <a:schemeClr val="accent2"/>
          </a:solidFill>
        </p:grpSpPr>
        <p:sp>
          <p:nvSpPr>
            <p:cNvPr id="569460" name="Rectangle 116"/>
            <p:cNvSpPr>
              <a:spLocks noChangeArrowheads="1"/>
            </p:cNvSpPr>
            <p:nvPr/>
          </p:nvSpPr>
          <p:spPr bwMode="auto">
            <a:xfrm>
              <a:off x="3704" y="3696"/>
              <a:ext cx="201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9461" name="Text Box 117"/>
            <p:cNvSpPr txBox="1">
              <a:spLocks noChangeArrowheads="1"/>
            </p:cNvSpPr>
            <p:nvPr/>
          </p:nvSpPr>
          <p:spPr bwMode="auto">
            <a:xfrm>
              <a:off x="3727" y="3706"/>
              <a:ext cx="1969" cy="5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ACTUAL PATTERN OF PLANES &amp; VIEWS </a:t>
              </a:r>
            </a:p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OF ORTHOGRAPHIC PROJECTIONS </a:t>
              </a:r>
            </a:p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DRAWN IN </a:t>
              </a:r>
            </a:p>
            <a:p>
              <a:pPr algn="ctr" eaLnBrk="1" hangingPunct="1"/>
              <a:r>
                <a:rPr lang="en-US" sz="1200">
                  <a:latin typeface="Times New Roman" panose="02020603050405020304" pitchFamily="18" charset="0"/>
                </a:rPr>
                <a:t>FIRST ANGLE METHOD OF PROJECTIONS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69462" name="Arc 118"/>
          <p:cNvSpPr>
            <a:spLocks/>
          </p:cNvSpPr>
          <p:nvPr/>
        </p:nvSpPr>
        <p:spPr bwMode="auto">
          <a:xfrm rot="2385316">
            <a:off x="3657600" y="3344864"/>
            <a:ext cx="896938" cy="846137"/>
          </a:xfrm>
          <a:custGeom>
            <a:avLst/>
            <a:gdLst>
              <a:gd name="G0" fmla="+- 0 0 0"/>
              <a:gd name="G1" fmla="+- 20339 0 0"/>
              <a:gd name="G2" fmla="+- 21600 0 0"/>
              <a:gd name="T0" fmla="*/ 7272 w 21600"/>
              <a:gd name="T1" fmla="*/ 0 h 20339"/>
              <a:gd name="T2" fmla="*/ 21600 w 21600"/>
              <a:gd name="T3" fmla="*/ 20339 h 20339"/>
              <a:gd name="T4" fmla="*/ 0 w 21600"/>
              <a:gd name="T5" fmla="*/ 20339 h 20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339" fill="none" extrusionOk="0">
                <a:moveTo>
                  <a:pt x="7272" y="-1"/>
                </a:moveTo>
                <a:cubicBezTo>
                  <a:pt x="15864" y="3072"/>
                  <a:pt x="21600" y="11213"/>
                  <a:pt x="21600" y="20339"/>
                </a:cubicBezTo>
              </a:path>
              <a:path w="21600" h="20339" stroke="0" extrusionOk="0">
                <a:moveTo>
                  <a:pt x="7272" y="-1"/>
                </a:moveTo>
                <a:cubicBezTo>
                  <a:pt x="15864" y="3072"/>
                  <a:pt x="21600" y="11213"/>
                  <a:pt x="21600" y="20339"/>
                </a:cubicBezTo>
                <a:lnTo>
                  <a:pt x="0" y="2033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9463" name="Line 119"/>
          <p:cNvSpPr>
            <a:spLocks noChangeShapeType="1"/>
          </p:cNvSpPr>
          <p:nvPr/>
        </p:nvSpPr>
        <p:spPr bwMode="auto">
          <a:xfrm flipV="1">
            <a:off x="3200400" y="337343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9464" name="Rectangle 120"/>
          <p:cNvSpPr>
            <a:spLocks noChangeArrowheads="1"/>
          </p:cNvSpPr>
          <p:nvPr/>
        </p:nvSpPr>
        <p:spPr bwMode="auto">
          <a:xfrm>
            <a:off x="9448800" y="4114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9465" name="Rectangle 121"/>
          <p:cNvSpPr>
            <a:spLocks noChangeArrowheads="1"/>
          </p:cNvSpPr>
          <p:nvPr/>
        </p:nvSpPr>
        <p:spPr bwMode="auto">
          <a:xfrm>
            <a:off x="8458200" y="492442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9466" name="Text Box 122"/>
          <p:cNvSpPr txBox="1">
            <a:spLocks noChangeArrowheads="1"/>
          </p:cNvSpPr>
          <p:nvPr/>
        </p:nvSpPr>
        <p:spPr bwMode="auto">
          <a:xfrm>
            <a:off x="9415464" y="4129088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anose="02020603050405020304" pitchFamily="18" charset="0"/>
              </a:rPr>
              <a:t>LSV</a:t>
            </a:r>
          </a:p>
        </p:txBody>
      </p:sp>
      <p:sp>
        <p:nvSpPr>
          <p:cNvPr id="569467" name="Text Box 123"/>
          <p:cNvSpPr txBox="1">
            <a:spLocks noChangeArrowheads="1"/>
          </p:cNvSpPr>
          <p:nvPr/>
        </p:nvSpPr>
        <p:spPr bwMode="auto">
          <a:xfrm>
            <a:off x="8462964" y="4967288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anose="02020603050405020304" pitchFamily="18" charset="0"/>
              </a:rPr>
              <a:t>TV</a:t>
            </a:r>
          </a:p>
        </p:txBody>
      </p:sp>
      <p:sp>
        <p:nvSpPr>
          <p:cNvPr id="569468" name="Text Box 124"/>
          <p:cNvSpPr txBox="1">
            <a:spLocks noChangeArrowheads="1"/>
          </p:cNvSpPr>
          <p:nvPr/>
        </p:nvSpPr>
        <p:spPr bwMode="auto">
          <a:xfrm>
            <a:off x="4443414" y="1752601"/>
            <a:ext cx="36708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i="1" u="sng">
                <a:solidFill>
                  <a:srgbClr val="008000"/>
                </a:solidFill>
                <a:latin typeface="Times New Roman" panose="02020603050405020304" pitchFamily="18" charset="0"/>
              </a:rPr>
              <a:t>PROCEDURE TO SOLVE ABOVE PROBLEM:-</a:t>
            </a:r>
          </a:p>
        </p:txBody>
      </p:sp>
      <p:grpSp>
        <p:nvGrpSpPr>
          <p:cNvPr id="569469" name="Group 125"/>
          <p:cNvGrpSpPr>
            <a:grpSpLocks/>
          </p:cNvGrpSpPr>
          <p:nvPr/>
        </p:nvGrpSpPr>
        <p:grpSpPr bwMode="auto">
          <a:xfrm>
            <a:off x="4419600" y="2057400"/>
            <a:ext cx="6102350" cy="877888"/>
            <a:chOff x="1862" y="1175"/>
            <a:chExt cx="3844" cy="55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69470" name="Rectangle 126"/>
            <p:cNvSpPr>
              <a:spLocks noChangeArrowheads="1"/>
            </p:cNvSpPr>
            <p:nvPr/>
          </p:nvSpPr>
          <p:spPr bwMode="auto">
            <a:xfrm>
              <a:off x="1872" y="1188"/>
              <a:ext cx="3834" cy="5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9471" name="Text Box 127"/>
            <p:cNvSpPr txBox="1">
              <a:spLocks noChangeArrowheads="1"/>
            </p:cNvSpPr>
            <p:nvPr/>
          </p:nvSpPr>
          <p:spPr bwMode="auto">
            <a:xfrm>
              <a:off x="1862" y="1175"/>
              <a:ext cx="3740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dirty="0">
                  <a:latin typeface="Times New Roman" panose="02020603050405020304" pitchFamily="18" charset="0"/>
                </a:rPr>
                <a:t>TO MAKE THOSE PLANES ALSO VISIBLE FROM THE ARROW DIRECTION, </a:t>
              </a:r>
            </a:p>
            <a:p>
              <a:pPr eaLnBrk="1" hangingPunct="1"/>
              <a:r>
                <a:rPr lang="en-US" sz="1200" dirty="0">
                  <a:latin typeface="Times New Roman" panose="02020603050405020304" pitchFamily="18" charset="0"/>
                </a:rPr>
                <a:t>A)  HP IS ROTATED 90</a:t>
              </a:r>
              <a:r>
                <a:rPr lang="en-US" sz="1200" baseline="30000" dirty="0">
                  <a:latin typeface="Times New Roman" panose="02020603050405020304" pitchFamily="18" charset="0"/>
                </a:rPr>
                <a:t>0</a:t>
              </a:r>
              <a:r>
                <a:rPr lang="en-US" sz="1200" dirty="0">
                  <a:latin typeface="Times New Roman" panose="02020603050405020304" pitchFamily="18" charset="0"/>
                </a:rPr>
                <a:t> </a:t>
              </a:r>
              <a:r>
                <a:rPr lang="en-US" sz="1200" dirty="0" smtClean="0">
                  <a:latin typeface="Times New Roman" panose="02020603050405020304" pitchFamily="18" charset="0"/>
                </a:rPr>
                <a:t>DOWNWARD </a:t>
              </a:r>
              <a:endParaRPr lang="en-US" sz="1200" dirty="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sz="1200" dirty="0">
                  <a:latin typeface="Times New Roman" panose="02020603050405020304" pitchFamily="18" charset="0"/>
                </a:rPr>
                <a:t>B)  PP, 90</a:t>
              </a:r>
              <a:r>
                <a:rPr lang="en-US" sz="1200" baseline="30000" dirty="0">
                  <a:latin typeface="Times New Roman" panose="02020603050405020304" pitchFamily="18" charset="0"/>
                </a:rPr>
                <a:t>0</a:t>
              </a:r>
              <a:r>
                <a:rPr lang="en-US" sz="1200" dirty="0">
                  <a:latin typeface="Times New Roman" panose="02020603050405020304" pitchFamily="18" charset="0"/>
                </a:rPr>
                <a:t> IN RIGHT SIDE DIRECTION.</a:t>
              </a:r>
            </a:p>
            <a:p>
              <a:pPr eaLnBrk="1" hangingPunct="1"/>
              <a:r>
                <a:rPr lang="en-US" sz="1200" dirty="0">
                  <a:latin typeface="Times New Roman" panose="02020603050405020304" pitchFamily="18" charset="0"/>
                </a:rPr>
                <a:t>THIS WAY BOTH PLANES ARE BROUGHT IN THE SAME PLANE CONTAINING VP.  </a:t>
              </a:r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569472" name="Text Box 128"/>
          <p:cNvSpPr txBox="1">
            <a:spLocks noChangeArrowheads="1"/>
          </p:cNvSpPr>
          <p:nvPr/>
        </p:nvSpPr>
        <p:spPr bwMode="auto">
          <a:xfrm>
            <a:off x="3092451" y="38100"/>
            <a:ext cx="5754589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panose="020B0604020202020204" pitchFamily="34" charset="0"/>
              </a:rPr>
              <a:t>PATTERN OF PLANES &amp; VIEWS (First Angle Method)</a:t>
            </a:r>
          </a:p>
        </p:txBody>
      </p:sp>
    </p:spTree>
    <p:extLst>
      <p:ext uri="{BB962C8B-B14F-4D97-AF65-F5344CB8AC3E}">
        <p14:creationId xmlns:p14="http://schemas.microsoft.com/office/powerpoint/2010/main" val="206421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6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6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9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9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9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9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56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9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9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56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56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9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9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9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9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56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9" dur="500"/>
                                        <p:tgtEl>
                                          <p:spTgt spid="56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6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69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9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69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9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8" dur="500"/>
                                        <p:tgtEl>
                                          <p:spTgt spid="56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6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6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69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69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69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69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69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9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6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6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6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6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6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6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6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6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6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6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6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6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0" grpId="0" animBg="1"/>
      <p:bldP spid="569363" grpId="0" autoUpdateAnimBg="0"/>
      <p:bldP spid="569364" grpId="0" autoUpdateAnimBg="0"/>
      <p:bldP spid="569365" grpId="0" animBg="1"/>
      <p:bldP spid="569366" grpId="0" animBg="1"/>
      <p:bldP spid="569367" grpId="0" animBg="1"/>
      <p:bldP spid="569368" grpId="0" animBg="1"/>
      <p:bldP spid="569369" grpId="0" animBg="1"/>
      <p:bldP spid="569370" grpId="0" animBg="1"/>
      <p:bldP spid="569371" grpId="0" animBg="1"/>
      <p:bldP spid="569447" grpId="0" autoUpdateAnimBg="0"/>
      <p:bldP spid="569448" grpId="0" autoUpdateAnimBg="0"/>
      <p:bldP spid="569452" grpId="0" autoUpdateAnimBg="0"/>
      <p:bldP spid="569453" grpId="0" autoUpdateAnimBg="0"/>
      <p:bldP spid="569458" grpId="0" autoUpdateAnimBg="0"/>
      <p:bldP spid="569462" grpId="0" animBg="1"/>
      <p:bldP spid="569463" grpId="0" animBg="1"/>
      <p:bldP spid="569464" grpId="0" animBg="1"/>
      <p:bldP spid="569465" grpId="0" animBg="1"/>
      <p:bldP spid="569466" grpId="0" autoUpdateAnimBg="0"/>
      <p:bldP spid="569467" grpId="0" autoUpdateAnimBg="0"/>
      <p:bldP spid="569468" grpId="0" autoUpdateAnimBg="0"/>
      <p:bldP spid="56947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5905501" y="4319588"/>
            <a:ext cx="1344613" cy="1439862"/>
            <a:chOff x="1917" y="136"/>
            <a:chExt cx="957" cy="1026"/>
          </a:xfrm>
        </p:grpSpPr>
        <p:sp>
          <p:nvSpPr>
            <p:cNvPr id="26656" name="Freeform 87"/>
            <p:cNvSpPr>
              <a:spLocks/>
            </p:cNvSpPr>
            <p:nvPr/>
          </p:nvSpPr>
          <p:spPr bwMode="auto">
            <a:xfrm>
              <a:off x="1917" y="837"/>
              <a:ext cx="299" cy="325"/>
            </a:xfrm>
            <a:custGeom>
              <a:avLst/>
              <a:gdLst>
                <a:gd name="T0" fmla="*/ 0 w 299"/>
                <a:gd name="T1" fmla="*/ 0 h 325"/>
                <a:gd name="T2" fmla="*/ 0 w 299"/>
                <a:gd name="T3" fmla="*/ 153 h 325"/>
                <a:gd name="T4" fmla="*/ 299 w 299"/>
                <a:gd name="T5" fmla="*/ 325 h 325"/>
                <a:gd name="T6" fmla="*/ 299 w 299"/>
                <a:gd name="T7" fmla="*/ 175 h 325"/>
                <a:gd name="T8" fmla="*/ 0 w 299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325"/>
                <a:gd name="T17" fmla="*/ 299 w 299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325">
                  <a:moveTo>
                    <a:pt x="0" y="0"/>
                  </a:moveTo>
                  <a:lnTo>
                    <a:pt x="0" y="153"/>
                  </a:lnTo>
                  <a:lnTo>
                    <a:pt x="299" y="325"/>
                  </a:lnTo>
                  <a:lnTo>
                    <a:pt x="299" y="175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Freeform 88"/>
            <p:cNvSpPr>
              <a:spLocks/>
            </p:cNvSpPr>
            <p:nvPr/>
          </p:nvSpPr>
          <p:spPr bwMode="auto">
            <a:xfrm>
              <a:off x="2216" y="415"/>
              <a:ext cx="655" cy="747"/>
            </a:xfrm>
            <a:custGeom>
              <a:avLst/>
              <a:gdLst>
                <a:gd name="T0" fmla="*/ 0 w 655"/>
                <a:gd name="T1" fmla="*/ 595 h 747"/>
                <a:gd name="T2" fmla="*/ 483 w 655"/>
                <a:gd name="T3" fmla="*/ 321 h 747"/>
                <a:gd name="T4" fmla="*/ 483 w 655"/>
                <a:gd name="T5" fmla="*/ 99 h 747"/>
                <a:gd name="T6" fmla="*/ 655 w 655"/>
                <a:gd name="T7" fmla="*/ 0 h 747"/>
                <a:gd name="T8" fmla="*/ 655 w 655"/>
                <a:gd name="T9" fmla="*/ 369 h 747"/>
                <a:gd name="T10" fmla="*/ 0 w 655"/>
                <a:gd name="T11" fmla="*/ 747 h 747"/>
                <a:gd name="T12" fmla="*/ 0 w 655"/>
                <a:gd name="T13" fmla="*/ 595 h 7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5"/>
                <a:gd name="T22" fmla="*/ 0 h 747"/>
                <a:gd name="T23" fmla="*/ 655 w 655"/>
                <a:gd name="T24" fmla="*/ 747 h 7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5" h="747">
                  <a:moveTo>
                    <a:pt x="0" y="595"/>
                  </a:moveTo>
                  <a:lnTo>
                    <a:pt x="483" y="321"/>
                  </a:lnTo>
                  <a:lnTo>
                    <a:pt x="483" y="99"/>
                  </a:lnTo>
                  <a:lnTo>
                    <a:pt x="655" y="0"/>
                  </a:lnTo>
                  <a:lnTo>
                    <a:pt x="655" y="369"/>
                  </a:lnTo>
                  <a:lnTo>
                    <a:pt x="0" y="747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Freeform 89"/>
            <p:cNvSpPr>
              <a:spLocks/>
            </p:cNvSpPr>
            <p:nvPr/>
          </p:nvSpPr>
          <p:spPr bwMode="auto">
            <a:xfrm>
              <a:off x="2222" y="136"/>
              <a:ext cx="652" cy="378"/>
            </a:xfrm>
            <a:custGeom>
              <a:avLst/>
              <a:gdLst>
                <a:gd name="T0" fmla="*/ 478 w 652"/>
                <a:gd name="T1" fmla="*/ 378 h 378"/>
                <a:gd name="T2" fmla="*/ 0 w 652"/>
                <a:gd name="T3" fmla="*/ 96 h 378"/>
                <a:gd name="T4" fmla="*/ 170 w 652"/>
                <a:gd name="T5" fmla="*/ 0 h 378"/>
                <a:gd name="T6" fmla="*/ 652 w 652"/>
                <a:gd name="T7" fmla="*/ 278 h 378"/>
                <a:gd name="T8" fmla="*/ 478 w 652"/>
                <a:gd name="T9" fmla="*/ 378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2"/>
                <a:gd name="T16" fmla="*/ 0 h 378"/>
                <a:gd name="T17" fmla="*/ 652 w 652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2" h="378">
                  <a:moveTo>
                    <a:pt x="478" y="378"/>
                  </a:moveTo>
                  <a:lnTo>
                    <a:pt x="0" y="96"/>
                  </a:lnTo>
                  <a:lnTo>
                    <a:pt x="170" y="0"/>
                  </a:lnTo>
                  <a:lnTo>
                    <a:pt x="652" y="278"/>
                  </a:lnTo>
                  <a:lnTo>
                    <a:pt x="478" y="378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Freeform 90"/>
            <p:cNvSpPr>
              <a:spLocks/>
            </p:cNvSpPr>
            <p:nvPr/>
          </p:nvSpPr>
          <p:spPr bwMode="auto">
            <a:xfrm>
              <a:off x="2222" y="232"/>
              <a:ext cx="478" cy="502"/>
            </a:xfrm>
            <a:custGeom>
              <a:avLst/>
              <a:gdLst>
                <a:gd name="T0" fmla="*/ 0 w 478"/>
                <a:gd name="T1" fmla="*/ 0 h 502"/>
                <a:gd name="T2" fmla="*/ 0 w 478"/>
                <a:gd name="T3" fmla="*/ 226 h 502"/>
                <a:gd name="T4" fmla="*/ 478 w 478"/>
                <a:gd name="T5" fmla="*/ 502 h 502"/>
                <a:gd name="T6" fmla="*/ 478 w 478"/>
                <a:gd name="T7" fmla="*/ 280 h 502"/>
                <a:gd name="T8" fmla="*/ 0 w 478"/>
                <a:gd name="T9" fmla="*/ 0 h 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502"/>
                <a:gd name="T17" fmla="*/ 478 w 478"/>
                <a:gd name="T18" fmla="*/ 502 h 5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502">
                  <a:moveTo>
                    <a:pt x="0" y="0"/>
                  </a:moveTo>
                  <a:lnTo>
                    <a:pt x="0" y="226"/>
                  </a:lnTo>
                  <a:lnTo>
                    <a:pt x="478" y="502"/>
                  </a:lnTo>
                  <a:lnTo>
                    <a:pt x="478" y="28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Freeform 91"/>
            <p:cNvSpPr>
              <a:spLocks/>
            </p:cNvSpPr>
            <p:nvPr/>
          </p:nvSpPr>
          <p:spPr bwMode="auto">
            <a:xfrm>
              <a:off x="1920" y="458"/>
              <a:ext cx="782" cy="552"/>
            </a:xfrm>
            <a:custGeom>
              <a:avLst/>
              <a:gdLst>
                <a:gd name="T0" fmla="*/ 0 w 782"/>
                <a:gd name="T1" fmla="*/ 379 h 552"/>
                <a:gd name="T2" fmla="*/ 294 w 782"/>
                <a:gd name="T3" fmla="*/ 552 h 552"/>
                <a:gd name="T4" fmla="*/ 782 w 782"/>
                <a:gd name="T5" fmla="*/ 276 h 552"/>
                <a:gd name="T6" fmla="*/ 303 w 782"/>
                <a:gd name="T7" fmla="*/ 0 h 552"/>
                <a:gd name="T8" fmla="*/ 18 w 782"/>
                <a:gd name="T9" fmla="*/ 157 h 552"/>
                <a:gd name="T10" fmla="*/ 195 w 782"/>
                <a:gd name="T11" fmla="*/ 259 h 552"/>
                <a:gd name="T12" fmla="*/ 0 w 782"/>
                <a:gd name="T13" fmla="*/ 379 h 5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2"/>
                <a:gd name="T22" fmla="*/ 0 h 552"/>
                <a:gd name="T23" fmla="*/ 782 w 782"/>
                <a:gd name="T24" fmla="*/ 552 h 5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2" h="552">
                  <a:moveTo>
                    <a:pt x="0" y="379"/>
                  </a:moveTo>
                  <a:lnTo>
                    <a:pt x="294" y="552"/>
                  </a:lnTo>
                  <a:lnTo>
                    <a:pt x="782" y="276"/>
                  </a:lnTo>
                  <a:lnTo>
                    <a:pt x="303" y="0"/>
                  </a:lnTo>
                  <a:lnTo>
                    <a:pt x="18" y="157"/>
                  </a:lnTo>
                  <a:lnTo>
                    <a:pt x="195" y="259"/>
                  </a:lnTo>
                  <a:lnTo>
                    <a:pt x="0" y="379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D721D"/>
                </a:gs>
              </a:gsLst>
              <a:lin ang="189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Freeform 92"/>
            <p:cNvSpPr>
              <a:spLocks/>
            </p:cNvSpPr>
            <p:nvPr/>
          </p:nvSpPr>
          <p:spPr bwMode="auto">
            <a:xfrm>
              <a:off x="1938" y="615"/>
              <a:ext cx="177" cy="180"/>
            </a:xfrm>
            <a:custGeom>
              <a:avLst/>
              <a:gdLst>
                <a:gd name="T0" fmla="*/ 0 w 177"/>
                <a:gd name="T1" fmla="*/ 0 h 180"/>
                <a:gd name="T2" fmla="*/ 0 w 177"/>
                <a:gd name="T3" fmla="*/ 153 h 180"/>
                <a:gd name="T4" fmla="*/ 48 w 177"/>
                <a:gd name="T5" fmla="*/ 180 h 180"/>
                <a:gd name="T6" fmla="*/ 177 w 177"/>
                <a:gd name="T7" fmla="*/ 105 h 180"/>
                <a:gd name="T8" fmla="*/ 0 w 177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80"/>
                <a:gd name="T17" fmla="*/ 177 w 177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80">
                  <a:moveTo>
                    <a:pt x="0" y="0"/>
                  </a:moveTo>
                  <a:lnTo>
                    <a:pt x="0" y="153"/>
                  </a:lnTo>
                  <a:lnTo>
                    <a:pt x="48" y="180"/>
                  </a:lnTo>
                  <a:lnTo>
                    <a:pt x="177" y="105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85" name="Freeform 29"/>
          <p:cNvSpPr>
            <a:spLocks/>
          </p:cNvSpPr>
          <p:nvPr/>
        </p:nvSpPr>
        <p:spPr bwMode="auto">
          <a:xfrm>
            <a:off x="6904039" y="3395664"/>
            <a:ext cx="1870075" cy="3436937"/>
          </a:xfrm>
          <a:custGeom>
            <a:avLst/>
            <a:gdLst>
              <a:gd name="T0" fmla="*/ 0 w 1366"/>
              <a:gd name="T1" fmla="*/ 1083620 h 2512"/>
              <a:gd name="T2" fmla="*/ 1870075 w 1366"/>
              <a:gd name="T3" fmla="*/ 0 h 2512"/>
              <a:gd name="T4" fmla="*/ 1870075 w 1366"/>
              <a:gd name="T5" fmla="*/ 2347844 h 2512"/>
              <a:gd name="T6" fmla="*/ 0 w 1366"/>
              <a:gd name="T7" fmla="*/ 3436937 h 2512"/>
              <a:gd name="T8" fmla="*/ 0 w 1366"/>
              <a:gd name="T9" fmla="*/ 1083620 h 2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6"/>
              <a:gd name="T16" fmla="*/ 0 h 2512"/>
              <a:gd name="T17" fmla="*/ 1366 w 1366"/>
              <a:gd name="T18" fmla="*/ 2512 h 2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6" h="2512">
                <a:moveTo>
                  <a:pt x="0" y="792"/>
                </a:moveTo>
                <a:lnTo>
                  <a:pt x="1366" y="0"/>
                </a:lnTo>
                <a:lnTo>
                  <a:pt x="1366" y="1716"/>
                </a:lnTo>
                <a:lnTo>
                  <a:pt x="0" y="2512"/>
                </a:lnTo>
                <a:lnTo>
                  <a:pt x="0" y="792"/>
                </a:lnTo>
                <a:close/>
              </a:path>
            </a:pathLst>
          </a:custGeom>
          <a:solidFill>
            <a:srgbClr val="CC9900">
              <a:alpha val="29804"/>
            </a:srgbClr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Freeform 30"/>
          <p:cNvSpPr>
            <a:spLocks/>
          </p:cNvSpPr>
          <p:nvPr/>
        </p:nvSpPr>
        <p:spPr bwMode="auto">
          <a:xfrm>
            <a:off x="6910389" y="3378200"/>
            <a:ext cx="3679825" cy="2141538"/>
          </a:xfrm>
          <a:custGeom>
            <a:avLst/>
            <a:gdLst/>
            <a:ahLst/>
            <a:cxnLst>
              <a:cxn ang="0">
                <a:pos x="0" y="649"/>
              </a:cxn>
              <a:cxn ang="0">
                <a:pos x="1090" y="1272"/>
              </a:cxn>
              <a:cxn ang="0">
                <a:pos x="2185" y="621"/>
              </a:cxn>
              <a:cxn ang="0">
                <a:pos x="1111" y="0"/>
              </a:cxn>
              <a:cxn ang="0">
                <a:pos x="0" y="649"/>
              </a:cxn>
            </a:cxnLst>
            <a:rect l="0" t="0" r="r" b="b"/>
            <a:pathLst>
              <a:path w="2185" h="1272">
                <a:moveTo>
                  <a:pt x="0" y="649"/>
                </a:moveTo>
                <a:lnTo>
                  <a:pt x="1090" y="1272"/>
                </a:lnTo>
                <a:lnTo>
                  <a:pt x="2185" y="621"/>
                </a:lnTo>
                <a:lnTo>
                  <a:pt x="1111" y="0"/>
                </a:lnTo>
                <a:lnTo>
                  <a:pt x="0" y="649"/>
                </a:lnTo>
                <a:close/>
              </a:path>
            </a:pathLst>
          </a:custGeom>
          <a:solidFill>
            <a:srgbClr val="7030A0"/>
          </a:solidFill>
          <a:ln w="127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84" name="Freeform 28"/>
          <p:cNvSpPr>
            <a:spLocks/>
          </p:cNvSpPr>
          <p:nvPr/>
        </p:nvSpPr>
        <p:spPr bwMode="auto">
          <a:xfrm>
            <a:off x="5083175" y="2311401"/>
            <a:ext cx="3678238" cy="2155825"/>
          </a:xfrm>
          <a:custGeom>
            <a:avLst/>
            <a:gdLst>
              <a:gd name="T0" fmla="*/ 0 w 2688"/>
              <a:gd name="T1" fmla="*/ 1082697 h 1577"/>
              <a:gd name="T2" fmla="*/ 1817225 w 2688"/>
              <a:gd name="T3" fmla="*/ 2155825 h 1577"/>
              <a:gd name="T4" fmla="*/ 3678238 w 2688"/>
              <a:gd name="T5" fmla="*/ 1082697 h 1577"/>
              <a:gd name="T6" fmla="*/ 1861013 w 2688"/>
              <a:gd name="T7" fmla="*/ 0 h 1577"/>
              <a:gd name="T8" fmla="*/ 0 w 2688"/>
              <a:gd name="T9" fmla="*/ 1082697 h 15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8"/>
              <a:gd name="T16" fmla="*/ 0 h 1577"/>
              <a:gd name="T17" fmla="*/ 2688 w 2688"/>
              <a:gd name="T18" fmla="*/ 1577 h 15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8" h="1577">
                <a:moveTo>
                  <a:pt x="0" y="792"/>
                </a:moveTo>
                <a:lnTo>
                  <a:pt x="1328" y="1577"/>
                </a:lnTo>
                <a:lnTo>
                  <a:pt x="2688" y="792"/>
                </a:lnTo>
                <a:lnTo>
                  <a:pt x="1360" y="0"/>
                </a:lnTo>
                <a:lnTo>
                  <a:pt x="0" y="792"/>
                </a:lnTo>
                <a:close/>
              </a:path>
            </a:pathLst>
          </a:custGeom>
          <a:solidFill>
            <a:schemeClr val="accent2">
              <a:alpha val="30196"/>
            </a:schemeClr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6908800" y="1428750"/>
            <a:ext cx="1873250" cy="3036888"/>
          </a:xfrm>
          <a:custGeom>
            <a:avLst/>
            <a:gdLst>
              <a:gd name="T0" fmla="*/ 0 w 1180"/>
              <a:gd name="T1" fmla="*/ 1085850 h 1913"/>
              <a:gd name="T2" fmla="*/ 1873250 w 1180"/>
              <a:gd name="T3" fmla="*/ 0 h 1913"/>
              <a:gd name="T4" fmla="*/ 1871663 w 1180"/>
              <a:gd name="T5" fmla="*/ 1947863 h 1913"/>
              <a:gd name="T6" fmla="*/ 1588 w 1180"/>
              <a:gd name="T7" fmla="*/ 3036888 h 1913"/>
              <a:gd name="T8" fmla="*/ 0 w 1180"/>
              <a:gd name="T9" fmla="*/ 1085850 h 1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0"/>
              <a:gd name="T16" fmla="*/ 0 h 1913"/>
              <a:gd name="T17" fmla="*/ 1180 w 1180"/>
              <a:gd name="T18" fmla="*/ 1913 h 19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0" h="1913">
                <a:moveTo>
                  <a:pt x="0" y="684"/>
                </a:moveTo>
                <a:lnTo>
                  <a:pt x="1180" y="0"/>
                </a:lnTo>
                <a:lnTo>
                  <a:pt x="1179" y="1227"/>
                </a:lnTo>
                <a:lnTo>
                  <a:pt x="1" y="1913"/>
                </a:lnTo>
                <a:lnTo>
                  <a:pt x="0" y="684"/>
                </a:lnTo>
                <a:close/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Freeform 31"/>
          <p:cNvSpPr>
            <a:spLocks/>
          </p:cNvSpPr>
          <p:nvPr/>
        </p:nvSpPr>
        <p:spPr bwMode="auto">
          <a:xfrm>
            <a:off x="5103814" y="3419475"/>
            <a:ext cx="1819275" cy="3403600"/>
          </a:xfrm>
          <a:custGeom>
            <a:avLst/>
            <a:gdLst>
              <a:gd name="T0" fmla="*/ 0 w 1081"/>
              <a:gd name="T1" fmla="*/ 0 h 2021"/>
              <a:gd name="T2" fmla="*/ 1817592 w 1081"/>
              <a:gd name="T3" fmla="*/ 1059310 h 2021"/>
              <a:gd name="T4" fmla="*/ 1819275 w 1081"/>
              <a:gd name="T5" fmla="*/ 3403600 h 2021"/>
              <a:gd name="T6" fmla="*/ 1683 w 1081"/>
              <a:gd name="T7" fmla="*/ 2352711 h 2021"/>
              <a:gd name="T8" fmla="*/ 0 w 1081"/>
              <a:gd name="T9" fmla="*/ 0 h 2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1"/>
              <a:gd name="T16" fmla="*/ 0 h 2021"/>
              <a:gd name="T17" fmla="*/ 1081 w 1081"/>
              <a:gd name="T18" fmla="*/ 2021 h 2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1" h="2021">
                <a:moveTo>
                  <a:pt x="0" y="0"/>
                </a:moveTo>
                <a:lnTo>
                  <a:pt x="1080" y="629"/>
                </a:lnTo>
                <a:lnTo>
                  <a:pt x="1081" y="2021"/>
                </a:lnTo>
                <a:lnTo>
                  <a:pt x="1" y="1397"/>
                </a:lnTo>
                <a:lnTo>
                  <a:pt x="0" y="0"/>
                </a:lnTo>
                <a:close/>
              </a:path>
            </a:pathLst>
          </a:custGeom>
          <a:solidFill>
            <a:schemeClr val="hlink">
              <a:alpha val="30196"/>
            </a:schemeClr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Text Box 82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Projection systems</a:t>
            </a:r>
          </a:p>
        </p:txBody>
      </p:sp>
      <p:sp>
        <p:nvSpPr>
          <p:cNvPr id="19541" name="Text Box 85"/>
          <p:cNvSpPr txBox="1">
            <a:spLocks noChangeArrowheads="1"/>
          </p:cNvSpPr>
          <p:nvPr/>
        </p:nvSpPr>
        <p:spPr bwMode="auto">
          <a:xfrm>
            <a:off x="1730375" y="1208088"/>
            <a:ext cx="439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1. </a:t>
            </a:r>
            <a:r>
              <a:rPr lang="en-US" sz="2400" b="1">
                <a:solidFill>
                  <a:srgbClr val="FF3300"/>
                </a:solidFill>
              </a:rPr>
              <a:t>First</a:t>
            </a:r>
            <a:r>
              <a:rPr lang="en-US" sz="2400" b="1"/>
              <a:t> angle system</a:t>
            </a:r>
          </a:p>
        </p:txBody>
      </p:sp>
      <p:sp>
        <p:nvSpPr>
          <p:cNvPr id="19549" name="Text Box 93"/>
          <p:cNvSpPr txBox="1">
            <a:spLocks noChangeArrowheads="1"/>
          </p:cNvSpPr>
          <p:nvPr/>
        </p:nvSpPr>
        <p:spPr bwMode="auto">
          <a:xfrm>
            <a:off x="1755775" y="2947988"/>
            <a:ext cx="431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2. </a:t>
            </a:r>
            <a:r>
              <a:rPr lang="en-US" sz="2400" b="1">
                <a:solidFill>
                  <a:srgbClr val="FF3300"/>
                </a:solidFill>
              </a:rPr>
              <a:t>Third</a:t>
            </a:r>
            <a:r>
              <a:rPr lang="en-US" sz="2400" b="1"/>
              <a:t> angle system</a:t>
            </a:r>
          </a:p>
        </p:txBody>
      </p:sp>
      <p:pic>
        <p:nvPicPr>
          <p:cNvPr id="19554" name="Picture 98" descr="ob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7901" y="4832350"/>
            <a:ext cx="64611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55" name="Line 99"/>
          <p:cNvSpPr>
            <a:spLocks noChangeShapeType="1"/>
          </p:cNvSpPr>
          <p:nvPr/>
        </p:nvSpPr>
        <p:spPr bwMode="auto">
          <a:xfrm flipV="1">
            <a:off x="4127501" y="4686300"/>
            <a:ext cx="506413" cy="2921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5078413" y="2062164"/>
            <a:ext cx="4324350" cy="4795837"/>
            <a:chOff x="2111" y="1187"/>
            <a:chExt cx="2724" cy="3021"/>
          </a:xfrm>
        </p:grpSpPr>
        <p:grpSp>
          <p:nvGrpSpPr>
            <p:cNvPr id="4" name="Group 94"/>
            <p:cNvGrpSpPr>
              <a:grpSpLocks/>
            </p:cNvGrpSpPr>
            <p:nvPr/>
          </p:nvGrpSpPr>
          <p:grpSpPr bwMode="auto">
            <a:xfrm>
              <a:off x="2111" y="1187"/>
              <a:ext cx="2356" cy="3021"/>
              <a:chOff x="2111" y="1187"/>
              <a:chExt cx="2356" cy="3021"/>
            </a:xfrm>
          </p:grpSpPr>
          <p:sp>
            <p:nvSpPr>
              <p:cNvPr id="26654" name="Line 32"/>
              <p:cNvSpPr>
                <a:spLocks noChangeShapeType="1"/>
              </p:cNvSpPr>
              <p:nvPr/>
            </p:nvSpPr>
            <p:spPr bwMode="auto">
              <a:xfrm>
                <a:off x="2111" y="2034"/>
                <a:ext cx="2356" cy="1361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33"/>
              <p:cNvSpPr>
                <a:spLocks noChangeShapeType="1"/>
              </p:cNvSpPr>
              <p:nvPr/>
            </p:nvSpPr>
            <p:spPr bwMode="auto">
              <a:xfrm flipV="1">
                <a:off x="3263" y="1187"/>
                <a:ext cx="0" cy="3021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53" name="Line 100"/>
            <p:cNvSpPr>
              <a:spLocks noChangeShapeType="1"/>
            </p:cNvSpPr>
            <p:nvPr/>
          </p:nvSpPr>
          <p:spPr bwMode="auto">
            <a:xfrm flipV="1">
              <a:off x="3261" y="1788"/>
              <a:ext cx="1574" cy="909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81" name="Freeform 25"/>
          <p:cNvSpPr>
            <a:spLocks/>
          </p:cNvSpPr>
          <p:nvPr/>
        </p:nvSpPr>
        <p:spPr bwMode="auto">
          <a:xfrm>
            <a:off x="8775700" y="1428751"/>
            <a:ext cx="1816100" cy="2994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44" y="664"/>
              </a:cxn>
              <a:cxn ang="0">
                <a:pos x="1143" y="1886"/>
              </a:cxn>
              <a:cxn ang="0">
                <a:pos x="0" y="1228"/>
              </a:cxn>
              <a:cxn ang="0">
                <a:pos x="0" y="0"/>
              </a:cxn>
            </a:cxnLst>
            <a:rect l="0" t="0" r="r" b="b"/>
            <a:pathLst>
              <a:path w="1144" h="1886">
                <a:moveTo>
                  <a:pt x="0" y="0"/>
                </a:moveTo>
                <a:lnTo>
                  <a:pt x="1144" y="664"/>
                </a:lnTo>
                <a:lnTo>
                  <a:pt x="1143" y="1886"/>
                </a:lnTo>
                <a:lnTo>
                  <a:pt x="0" y="122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36078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8039101" y="2528888"/>
            <a:ext cx="1344613" cy="1439862"/>
            <a:chOff x="1917" y="136"/>
            <a:chExt cx="957" cy="1026"/>
          </a:xfrm>
        </p:grpSpPr>
        <p:sp>
          <p:nvSpPr>
            <p:cNvPr id="26646" name="Freeform 65"/>
            <p:cNvSpPr>
              <a:spLocks/>
            </p:cNvSpPr>
            <p:nvPr/>
          </p:nvSpPr>
          <p:spPr bwMode="auto">
            <a:xfrm>
              <a:off x="1917" y="837"/>
              <a:ext cx="299" cy="325"/>
            </a:xfrm>
            <a:custGeom>
              <a:avLst/>
              <a:gdLst>
                <a:gd name="T0" fmla="*/ 0 w 299"/>
                <a:gd name="T1" fmla="*/ 0 h 325"/>
                <a:gd name="T2" fmla="*/ 0 w 299"/>
                <a:gd name="T3" fmla="*/ 153 h 325"/>
                <a:gd name="T4" fmla="*/ 299 w 299"/>
                <a:gd name="T5" fmla="*/ 325 h 325"/>
                <a:gd name="T6" fmla="*/ 299 w 299"/>
                <a:gd name="T7" fmla="*/ 175 h 325"/>
                <a:gd name="T8" fmla="*/ 0 w 299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325"/>
                <a:gd name="T17" fmla="*/ 299 w 299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325">
                  <a:moveTo>
                    <a:pt x="0" y="0"/>
                  </a:moveTo>
                  <a:lnTo>
                    <a:pt x="0" y="153"/>
                  </a:lnTo>
                  <a:lnTo>
                    <a:pt x="299" y="325"/>
                  </a:lnTo>
                  <a:lnTo>
                    <a:pt x="299" y="175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Freeform 66"/>
            <p:cNvSpPr>
              <a:spLocks/>
            </p:cNvSpPr>
            <p:nvPr/>
          </p:nvSpPr>
          <p:spPr bwMode="auto">
            <a:xfrm>
              <a:off x="2216" y="415"/>
              <a:ext cx="655" cy="747"/>
            </a:xfrm>
            <a:custGeom>
              <a:avLst/>
              <a:gdLst>
                <a:gd name="T0" fmla="*/ 0 w 655"/>
                <a:gd name="T1" fmla="*/ 595 h 747"/>
                <a:gd name="T2" fmla="*/ 483 w 655"/>
                <a:gd name="T3" fmla="*/ 321 h 747"/>
                <a:gd name="T4" fmla="*/ 483 w 655"/>
                <a:gd name="T5" fmla="*/ 99 h 747"/>
                <a:gd name="T6" fmla="*/ 655 w 655"/>
                <a:gd name="T7" fmla="*/ 0 h 747"/>
                <a:gd name="T8" fmla="*/ 655 w 655"/>
                <a:gd name="T9" fmla="*/ 369 h 747"/>
                <a:gd name="T10" fmla="*/ 0 w 655"/>
                <a:gd name="T11" fmla="*/ 747 h 747"/>
                <a:gd name="T12" fmla="*/ 0 w 655"/>
                <a:gd name="T13" fmla="*/ 595 h 7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5"/>
                <a:gd name="T22" fmla="*/ 0 h 747"/>
                <a:gd name="T23" fmla="*/ 655 w 655"/>
                <a:gd name="T24" fmla="*/ 747 h 7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5" h="747">
                  <a:moveTo>
                    <a:pt x="0" y="595"/>
                  </a:moveTo>
                  <a:lnTo>
                    <a:pt x="483" y="321"/>
                  </a:lnTo>
                  <a:lnTo>
                    <a:pt x="483" y="99"/>
                  </a:lnTo>
                  <a:lnTo>
                    <a:pt x="655" y="0"/>
                  </a:lnTo>
                  <a:lnTo>
                    <a:pt x="655" y="369"/>
                  </a:lnTo>
                  <a:lnTo>
                    <a:pt x="0" y="747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Freeform 67"/>
            <p:cNvSpPr>
              <a:spLocks/>
            </p:cNvSpPr>
            <p:nvPr/>
          </p:nvSpPr>
          <p:spPr bwMode="auto">
            <a:xfrm>
              <a:off x="2222" y="136"/>
              <a:ext cx="652" cy="378"/>
            </a:xfrm>
            <a:custGeom>
              <a:avLst/>
              <a:gdLst>
                <a:gd name="T0" fmla="*/ 478 w 652"/>
                <a:gd name="T1" fmla="*/ 378 h 378"/>
                <a:gd name="T2" fmla="*/ 0 w 652"/>
                <a:gd name="T3" fmla="*/ 96 h 378"/>
                <a:gd name="T4" fmla="*/ 170 w 652"/>
                <a:gd name="T5" fmla="*/ 0 h 378"/>
                <a:gd name="T6" fmla="*/ 652 w 652"/>
                <a:gd name="T7" fmla="*/ 278 h 378"/>
                <a:gd name="T8" fmla="*/ 478 w 652"/>
                <a:gd name="T9" fmla="*/ 378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2"/>
                <a:gd name="T16" fmla="*/ 0 h 378"/>
                <a:gd name="T17" fmla="*/ 652 w 652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2" h="378">
                  <a:moveTo>
                    <a:pt x="478" y="378"/>
                  </a:moveTo>
                  <a:lnTo>
                    <a:pt x="0" y="96"/>
                  </a:lnTo>
                  <a:lnTo>
                    <a:pt x="170" y="0"/>
                  </a:lnTo>
                  <a:lnTo>
                    <a:pt x="652" y="278"/>
                  </a:lnTo>
                  <a:lnTo>
                    <a:pt x="478" y="378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Freeform 69"/>
            <p:cNvSpPr>
              <a:spLocks/>
            </p:cNvSpPr>
            <p:nvPr/>
          </p:nvSpPr>
          <p:spPr bwMode="auto">
            <a:xfrm>
              <a:off x="2222" y="232"/>
              <a:ext cx="478" cy="502"/>
            </a:xfrm>
            <a:custGeom>
              <a:avLst/>
              <a:gdLst>
                <a:gd name="T0" fmla="*/ 0 w 478"/>
                <a:gd name="T1" fmla="*/ 0 h 502"/>
                <a:gd name="T2" fmla="*/ 0 w 478"/>
                <a:gd name="T3" fmla="*/ 226 h 502"/>
                <a:gd name="T4" fmla="*/ 478 w 478"/>
                <a:gd name="T5" fmla="*/ 502 h 502"/>
                <a:gd name="T6" fmla="*/ 478 w 478"/>
                <a:gd name="T7" fmla="*/ 280 h 502"/>
                <a:gd name="T8" fmla="*/ 0 w 478"/>
                <a:gd name="T9" fmla="*/ 0 h 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502"/>
                <a:gd name="T17" fmla="*/ 478 w 478"/>
                <a:gd name="T18" fmla="*/ 502 h 5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502">
                  <a:moveTo>
                    <a:pt x="0" y="0"/>
                  </a:moveTo>
                  <a:lnTo>
                    <a:pt x="0" y="226"/>
                  </a:lnTo>
                  <a:lnTo>
                    <a:pt x="478" y="502"/>
                  </a:lnTo>
                  <a:lnTo>
                    <a:pt x="478" y="28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Freeform 70"/>
            <p:cNvSpPr>
              <a:spLocks/>
            </p:cNvSpPr>
            <p:nvPr/>
          </p:nvSpPr>
          <p:spPr bwMode="auto">
            <a:xfrm>
              <a:off x="1920" y="458"/>
              <a:ext cx="782" cy="552"/>
            </a:xfrm>
            <a:custGeom>
              <a:avLst/>
              <a:gdLst>
                <a:gd name="T0" fmla="*/ 0 w 782"/>
                <a:gd name="T1" fmla="*/ 379 h 552"/>
                <a:gd name="T2" fmla="*/ 294 w 782"/>
                <a:gd name="T3" fmla="*/ 552 h 552"/>
                <a:gd name="T4" fmla="*/ 782 w 782"/>
                <a:gd name="T5" fmla="*/ 276 h 552"/>
                <a:gd name="T6" fmla="*/ 303 w 782"/>
                <a:gd name="T7" fmla="*/ 0 h 552"/>
                <a:gd name="T8" fmla="*/ 18 w 782"/>
                <a:gd name="T9" fmla="*/ 157 h 552"/>
                <a:gd name="T10" fmla="*/ 195 w 782"/>
                <a:gd name="T11" fmla="*/ 259 h 552"/>
                <a:gd name="T12" fmla="*/ 0 w 782"/>
                <a:gd name="T13" fmla="*/ 379 h 5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2"/>
                <a:gd name="T22" fmla="*/ 0 h 552"/>
                <a:gd name="T23" fmla="*/ 782 w 782"/>
                <a:gd name="T24" fmla="*/ 552 h 5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2" h="552">
                  <a:moveTo>
                    <a:pt x="0" y="379"/>
                  </a:moveTo>
                  <a:lnTo>
                    <a:pt x="294" y="552"/>
                  </a:lnTo>
                  <a:lnTo>
                    <a:pt x="782" y="276"/>
                  </a:lnTo>
                  <a:lnTo>
                    <a:pt x="303" y="0"/>
                  </a:lnTo>
                  <a:lnTo>
                    <a:pt x="18" y="157"/>
                  </a:lnTo>
                  <a:lnTo>
                    <a:pt x="195" y="259"/>
                  </a:lnTo>
                  <a:lnTo>
                    <a:pt x="0" y="379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D721D"/>
                </a:gs>
              </a:gsLst>
              <a:lin ang="189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Freeform 80"/>
            <p:cNvSpPr>
              <a:spLocks/>
            </p:cNvSpPr>
            <p:nvPr/>
          </p:nvSpPr>
          <p:spPr bwMode="auto">
            <a:xfrm>
              <a:off x="1938" y="615"/>
              <a:ext cx="177" cy="180"/>
            </a:xfrm>
            <a:custGeom>
              <a:avLst/>
              <a:gdLst>
                <a:gd name="T0" fmla="*/ 0 w 177"/>
                <a:gd name="T1" fmla="*/ 0 h 180"/>
                <a:gd name="T2" fmla="*/ 0 w 177"/>
                <a:gd name="T3" fmla="*/ 153 h 180"/>
                <a:gd name="T4" fmla="*/ 48 w 177"/>
                <a:gd name="T5" fmla="*/ 180 h 180"/>
                <a:gd name="T6" fmla="*/ 177 w 177"/>
                <a:gd name="T7" fmla="*/ 105 h 180"/>
                <a:gd name="T8" fmla="*/ 0 w 177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80"/>
                <a:gd name="T17" fmla="*/ 177 w 177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80">
                  <a:moveTo>
                    <a:pt x="0" y="0"/>
                  </a:moveTo>
                  <a:lnTo>
                    <a:pt x="0" y="153"/>
                  </a:lnTo>
                  <a:lnTo>
                    <a:pt x="48" y="180"/>
                  </a:lnTo>
                  <a:lnTo>
                    <a:pt x="177" y="105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8213726" y="1792289"/>
            <a:ext cx="1185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First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quadrant</a:t>
            </a:r>
            <a:endParaRPr lang="th-TH" sz="2000">
              <a:solidFill>
                <a:schemeClr val="bg1"/>
              </a:solidFill>
            </a:endParaRP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5602288" y="5827714"/>
            <a:ext cx="11858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/>
              <a:t>Third</a:t>
            </a:r>
          </a:p>
          <a:p>
            <a:pPr algn="ctr"/>
            <a:r>
              <a:rPr lang="en-US" sz="2000"/>
              <a:t>quadrant</a:t>
            </a:r>
            <a:endParaRPr lang="th-TH" sz="2000"/>
          </a:p>
        </p:txBody>
      </p:sp>
      <p:sp>
        <p:nvSpPr>
          <p:cNvPr id="19564" name="Text Box 108"/>
          <p:cNvSpPr txBox="1">
            <a:spLocks noChangeArrowheads="1"/>
          </p:cNvSpPr>
          <p:nvPr/>
        </p:nvSpPr>
        <p:spPr bwMode="auto">
          <a:xfrm>
            <a:off x="2146301" y="1624014"/>
            <a:ext cx="24226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/>
              <a:t>- European countries</a:t>
            </a:r>
            <a:br>
              <a:rPr lang="en-US" sz="2000"/>
            </a:br>
            <a:r>
              <a:rPr lang="en-US" sz="2000"/>
              <a:t>- ISO standard</a:t>
            </a:r>
            <a:endParaRPr lang="th-TH" sz="2000"/>
          </a:p>
        </p:txBody>
      </p:sp>
      <p:sp>
        <p:nvSpPr>
          <p:cNvPr id="19565" name="Text Box 109"/>
          <p:cNvSpPr txBox="1">
            <a:spLocks noChangeArrowheads="1"/>
          </p:cNvSpPr>
          <p:nvPr/>
        </p:nvSpPr>
        <p:spPr bwMode="auto">
          <a:xfrm>
            <a:off x="2146301" y="3402014"/>
            <a:ext cx="20168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/>
              <a:t>- Canada, USA,</a:t>
            </a:r>
            <a:br>
              <a:rPr lang="en-US" sz="2000"/>
            </a:br>
            <a:r>
              <a:rPr lang="en-US" sz="2000"/>
              <a:t>  Japan, Thailand</a:t>
            </a:r>
            <a:endParaRPr lang="th-TH" sz="2000"/>
          </a:p>
        </p:txBody>
      </p:sp>
      <p:sp>
        <p:nvSpPr>
          <p:cNvPr id="19566" name="Text Box 110"/>
          <p:cNvSpPr txBox="1">
            <a:spLocks noChangeArrowheads="1"/>
          </p:cNvSpPr>
          <p:nvPr/>
        </p:nvSpPr>
        <p:spPr bwMode="auto">
          <a:xfrm>
            <a:off x="5034940" y="4043364"/>
            <a:ext cx="1347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Transparent</a:t>
            </a:r>
          </a:p>
          <a:p>
            <a:pPr algn="ctr"/>
            <a:r>
              <a:rPr lang="en-US"/>
              <a:t>planes</a:t>
            </a:r>
            <a:endParaRPr lang="th-TH"/>
          </a:p>
        </p:txBody>
      </p:sp>
      <p:sp>
        <p:nvSpPr>
          <p:cNvPr id="19567" name="Text Box 111"/>
          <p:cNvSpPr txBox="1">
            <a:spLocks noChangeArrowheads="1"/>
          </p:cNvSpPr>
          <p:nvPr/>
        </p:nvSpPr>
        <p:spPr bwMode="auto">
          <a:xfrm>
            <a:off x="8253777" y="4183064"/>
            <a:ext cx="9422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Opaque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planes</a:t>
            </a:r>
            <a:endParaRPr lang="th-T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52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9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9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10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10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9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9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nimBg="1"/>
      <p:bldP spid="19486" grpId="0" animBg="1"/>
      <p:bldP spid="19486" grpId="1" animBg="1"/>
      <p:bldP spid="19484" grpId="0" animBg="1"/>
      <p:bldP spid="19482" grpId="0" animBg="1"/>
      <p:bldP spid="19482" grpId="1" animBg="1"/>
      <p:bldP spid="19487" grpId="0" animBg="1"/>
      <p:bldP spid="19541" grpId="0"/>
      <p:bldP spid="19541" grpId="1"/>
      <p:bldP spid="19549" grpId="0"/>
      <p:bldP spid="19549" grpId="1"/>
      <p:bldP spid="19549" grpId="2"/>
      <p:bldP spid="19555" grpId="0" animBg="1"/>
      <p:bldP spid="19481" grpId="0" animBg="1"/>
      <p:bldP spid="19481" grpId="1" animBg="1"/>
      <p:bldP spid="19496" grpId="0"/>
      <p:bldP spid="19496" grpId="1"/>
      <p:bldP spid="19497" grpId="0"/>
      <p:bldP spid="19497" grpId="1"/>
      <p:bldP spid="19564" grpId="0"/>
      <p:bldP spid="19564" grpId="1"/>
      <p:bldP spid="19565" grpId="0"/>
      <p:bldP spid="19565" grpId="1"/>
      <p:bldP spid="19566" grpId="0"/>
      <p:bldP spid="19566" grpId="1"/>
      <p:bldP spid="19567" grpId="0"/>
      <p:bldP spid="1956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Line 164"/>
          <p:cNvSpPr>
            <a:spLocks noChangeShapeType="1"/>
          </p:cNvSpPr>
          <p:nvPr/>
        </p:nvSpPr>
        <p:spPr bwMode="auto">
          <a:xfrm>
            <a:off x="8135938" y="2438400"/>
            <a:ext cx="0" cy="9969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auto">
          <a:xfrm>
            <a:off x="3910014" y="1816100"/>
            <a:ext cx="2149475" cy="365283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1353" y="776"/>
              </a:cxn>
              <a:cxn ang="0">
                <a:pos x="1354" y="2301"/>
              </a:cxn>
              <a:cxn ang="0">
                <a:pos x="0" y="1521"/>
              </a:cxn>
              <a:cxn ang="0">
                <a:pos x="1" y="0"/>
              </a:cxn>
            </a:cxnLst>
            <a:rect l="0" t="0" r="r" b="b"/>
            <a:pathLst>
              <a:path w="1354" h="2301">
                <a:moveTo>
                  <a:pt x="1" y="0"/>
                </a:moveTo>
                <a:lnTo>
                  <a:pt x="1353" y="776"/>
                </a:lnTo>
                <a:lnTo>
                  <a:pt x="1354" y="2301"/>
                </a:lnTo>
                <a:lnTo>
                  <a:pt x="0" y="1521"/>
                </a:lnTo>
                <a:lnTo>
                  <a:pt x="1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36078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 cmpd="sng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auto">
          <a:xfrm>
            <a:off x="1700213" y="1809750"/>
            <a:ext cx="2216150" cy="3722688"/>
          </a:xfrm>
          <a:custGeom>
            <a:avLst/>
            <a:gdLst>
              <a:gd name="T0" fmla="*/ 1588 w 1396"/>
              <a:gd name="T1" fmla="*/ 1289050 h 2345"/>
              <a:gd name="T2" fmla="*/ 2211388 w 1396"/>
              <a:gd name="T3" fmla="*/ 0 h 2345"/>
              <a:gd name="T4" fmla="*/ 2216150 w 1396"/>
              <a:gd name="T5" fmla="*/ 2432050 h 2345"/>
              <a:gd name="T6" fmla="*/ 0 w 1396"/>
              <a:gd name="T7" fmla="*/ 3722688 h 2345"/>
              <a:gd name="T8" fmla="*/ 1588 w 1396"/>
              <a:gd name="T9" fmla="*/ 1289050 h 2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6"/>
              <a:gd name="T16" fmla="*/ 0 h 2345"/>
              <a:gd name="T17" fmla="*/ 1396 w 1396"/>
              <a:gd name="T18" fmla="*/ 2345 h 2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6" h="2345">
                <a:moveTo>
                  <a:pt x="1" y="812"/>
                </a:moveTo>
                <a:lnTo>
                  <a:pt x="1393" y="0"/>
                </a:lnTo>
                <a:lnTo>
                  <a:pt x="1396" y="1532"/>
                </a:lnTo>
                <a:lnTo>
                  <a:pt x="0" y="2345"/>
                </a:lnTo>
                <a:lnTo>
                  <a:pt x="1" y="812"/>
                </a:lnTo>
                <a:close/>
              </a:path>
            </a:pathLst>
          </a:custGeom>
          <a:gradFill rotWithShape="1">
            <a:gsLst>
              <a:gs pos="0">
                <a:srgbClr val="CC3300"/>
              </a:gs>
              <a:gs pos="100000">
                <a:srgbClr val="4A1200"/>
              </a:gs>
            </a:gsLst>
            <a:lin ang="2700000" scaled="1"/>
          </a:gradFill>
          <a:ln w="12700">
            <a:solidFill>
              <a:srgbClr val="FF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auto">
          <a:xfrm>
            <a:off x="1700214" y="4232276"/>
            <a:ext cx="4359275" cy="2536825"/>
          </a:xfrm>
          <a:custGeom>
            <a:avLst/>
            <a:gdLst/>
            <a:ahLst/>
            <a:cxnLst>
              <a:cxn ang="0">
                <a:pos x="0" y="649"/>
              </a:cxn>
              <a:cxn ang="0">
                <a:pos x="1090" y="1272"/>
              </a:cxn>
              <a:cxn ang="0">
                <a:pos x="2185" y="621"/>
              </a:cxn>
              <a:cxn ang="0">
                <a:pos x="1111" y="0"/>
              </a:cxn>
              <a:cxn ang="0">
                <a:pos x="0" y="649"/>
              </a:cxn>
            </a:cxnLst>
            <a:rect l="0" t="0" r="r" b="b"/>
            <a:pathLst>
              <a:path w="2185" h="1272">
                <a:moveTo>
                  <a:pt x="0" y="649"/>
                </a:moveTo>
                <a:lnTo>
                  <a:pt x="1090" y="1272"/>
                </a:lnTo>
                <a:lnTo>
                  <a:pt x="2185" y="621"/>
                </a:lnTo>
                <a:lnTo>
                  <a:pt x="1111" y="0"/>
                </a:lnTo>
                <a:lnTo>
                  <a:pt x="0" y="649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cmpd="sng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135314" y="3309939"/>
            <a:ext cx="1639887" cy="1755775"/>
            <a:chOff x="1917" y="136"/>
            <a:chExt cx="957" cy="1026"/>
          </a:xfrm>
        </p:grpSpPr>
        <p:sp>
          <p:nvSpPr>
            <p:cNvPr id="27755" name="Freeform 33"/>
            <p:cNvSpPr>
              <a:spLocks/>
            </p:cNvSpPr>
            <p:nvPr/>
          </p:nvSpPr>
          <p:spPr bwMode="auto">
            <a:xfrm>
              <a:off x="1917" y="837"/>
              <a:ext cx="299" cy="325"/>
            </a:xfrm>
            <a:custGeom>
              <a:avLst/>
              <a:gdLst>
                <a:gd name="T0" fmla="*/ 0 w 299"/>
                <a:gd name="T1" fmla="*/ 0 h 325"/>
                <a:gd name="T2" fmla="*/ 0 w 299"/>
                <a:gd name="T3" fmla="*/ 153 h 325"/>
                <a:gd name="T4" fmla="*/ 299 w 299"/>
                <a:gd name="T5" fmla="*/ 325 h 325"/>
                <a:gd name="T6" fmla="*/ 299 w 299"/>
                <a:gd name="T7" fmla="*/ 175 h 325"/>
                <a:gd name="T8" fmla="*/ 0 w 299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325"/>
                <a:gd name="T17" fmla="*/ 299 w 299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325">
                  <a:moveTo>
                    <a:pt x="0" y="0"/>
                  </a:moveTo>
                  <a:lnTo>
                    <a:pt x="0" y="153"/>
                  </a:lnTo>
                  <a:lnTo>
                    <a:pt x="299" y="325"/>
                  </a:lnTo>
                  <a:lnTo>
                    <a:pt x="299" y="175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6" name="Freeform 34"/>
            <p:cNvSpPr>
              <a:spLocks/>
            </p:cNvSpPr>
            <p:nvPr/>
          </p:nvSpPr>
          <p:spPr bwMode="auto">
            <a:xfrm>
              <a:off x="2216" y="415"/>
              <a:ext cx="655" cy="747"/>
            </a:xfrm>
            <a:custGeom>
              <a:avLst/>
              <a:gdLst>
                <a:gd name="T0" fmla="*/ 0 w 655"/>
                <a:gd name="T1" fmla="*/ 595 h 747"/>
                <a:gd name="T2" fmla="*/ 483 w 655"/>
                <a:gd name="T3" fmla="*/ 321 h 747"/>
                <a:gd name="T4" fmla="*/ 483 w 655"/>
                <a:gd name="T5" fmla="*/ 99 h 747"/>
                <a:gd name="T6" fmla="*/ 655 w 655"/>
                <a:gd name="T7" fmla="*/ 0 h 747"/>
                <a:gd name="T8" fmla="*/ 655 w 655"/>
                <a:gd name="T9" fmla="*/ 369 h 747"/>
                <a:gd name="T10" fmla="*/ 0 w 655"/>
                <a:gd name="T11" fmla="*/ 747 h 747"/>
                <a:gd name="T12" fmla="*/ 0 w 655"/>
                <a:gd name="T13" fmla="*/ 595 h 7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5"/>
                <a:gd name="T22" fmla="*/ 0 h 747"/>
                <a:gd name="T23" fmla="*/ 655 w 655"/>
                <a:gd name="T24" fmla="*/ 747 h 7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5" h="747">
                  <a:moveTo>
                    <a:pt x="0" y="595"/>
                  </a:moveTo>
                  <a:lnTo>
                    <a:pt x="483" y="321"/>
                  </a:lnTo>
                  <a:lnTo>
                    <a:pt x="483" y="99"/>
                  </a:lnTo>
                  <a:lnTo>
                    <a:pt x="655" y="0"/>
                  </a:lnTo>
                  <a:lnTo>
                    <a:pt x="655" y="369"/>
                  </a:lnTo>
                  <a:lnTo>
                    <a:pt x="0" y="747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7" name="Freeform 35"/>
            <p:cNvSpPr>
              <a:spLocks/>
            </p:cNvSpPr>
            <p:nvPr/>
          </p:nvSpPr>
          <p:spPr bwMode="auto">
            <a:xfrm>
              <a:off x="2222" y="136"/>
              <a:ext cx="652" cy="378"/>
            </a:xfrm>
            <a:custGeom>
              <a:avLst/>
              <a:gdLst>
                <a:gd name="T0" fmla="*/ 478 w 652"/>
                <a:gd name="T1" fmla="*/ 378 h 378"/>
                <a:gd name="T2" fmla="*/ 0 w 652"/>
                <a:gd name="T3" fmla="*/ 96 h 378"/>
                <a:gd name="T4" fmla="*/ 170 w 652"/>
                <a:gd name="T5" fmla="*/ 0 h 378"/>
                <a:gd name="T6" fmla="*/ 652 w 652"/>
                <a:gd name="T7" fmla="*/ 278 h 378"/>
                <a:gd name="T8" fmla="*/ 478 w 652"/>
                <a:gd name="T9" fmla="*/ 378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2"/>
                <a:gd name="T16" fmla="*/ 0 h 378"/>
                <a:gd name="T17" fmla="*/ 652 w 652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2" h="378">
                  <a:moveTo>
                    <a:pt x="478" y="378"/>
                  </a:moveTo>
                  <a:lnTo>
                    <a:pt x="0" y="96"/>
                  </a:lnTo>
                  <a:lnTo>
                    <a:pt x="170" y="0"/>
                  </a:lnTo>
                  <a:lnTo>
                    <a:pt x="652" y="278"/>
                  </a:lnTo>
                  <a:lnTo>
                    <a:pt x="478" y="378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8" name="Freeform 36"/>
            <p:cNvSpPr>
              <a:spLocks/>
            </p:cNvSpPr>
            <p:nvPr/>
          </p:nvSpPr>
          <p:spPr bwMode="auto">
            <a:xfrm>
              <a:off x="2222" y="232"/>
              <a:ext cx="478" cy="502"/>
            </a:xfrm>
            <a:custGeom>
              <a:avLst/>
              <a:gdLst>
                <a:gd name="T0" fmla="*/ 0 w 478"/>
                <a:gd name="T1" fmla="*/ 0 h 502"/>
                <a:gd name="T2" fmla="*/ 0 w 478"/>
                <a:gd name="T3" fmla="*/ 226 h 502"/>
                <a:gd name="T4" fmla="*/ 478 w 478"/>
                <a:gd name="T5" fmla="*/ 502 h 502"/>
                <a:gd name="T6" fmla="*/ 478 w 478"/>
                <a:gd name="T7" fmla="*/ 280 h 502"/>
                <a:gd name="T8" fmla="*/ 0 w 478"/>
                <a:gd name="T9" fmla="*/ 0 h 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502"/>
                <a:gd name="T17" fmla="*/ 478 w 478"/>
                <a:gd name="T18" fmla="*/ 502 h 5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502">
                  <a:moveTo>
                    <a:pt x="0" y="0"/>
                  </a:moveTo>
                  <a:lnTo>
                    <a:pt x="0" y="226"/>
                  </a:lnTo>
                  <a:lnTo>
                    <a:pt x="478" y="502"/>
                  </a:lnTo>
                  <a:lnTo>
                    <a:pt x="478" y="28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9" name="Freeform 37"/>
            <p:cNvSpPr>
              <a:spLocks/>
            </p:cNvSpPr>
            <p:nvPr/>
          </p:nvSpPr>
          <p:spPr bwMode="auto">
            <a:xfrm>
              <a:off x="1920" y="458"/>
              <a:ext cx="782" cy="552"/>
            </a:xfrm>
            <a:custGeom>
              <a:avLst/>
              <a:gdLst>
                <a:gd name="T0" fmla="*/ 0 w 782"/>
                <a:gd name="T1" fmla="*/ 379 h 552"/>
                <a:gd name="T2" fmla="*/ 294 w 782"/>
                <a:gd name="T3" fmla="*/ 552 h 552"/>
                <a:gd name="T4" fmla="*/ 782 w 782"/>
                <a:gd name="T5" fmla="*/ 276 h 552"/>
                <a:gd name="T6" fmla="*/ 303 w 782"/>
                <a:gd name="T7" fmla="*/ 0 h 552"/>
                <a:gd name="T8" fmla="*/ 18 w 782"/>
                <a:gd name="T9" fmla="*/ 157 h 552"/>
                <a:gd name="T10" fmla="*/ 195 w 782"/>
                <a:gd name="T11" fmla="*/ 259 h 552"/>
                <a:gd name="T12" fmla="*/ 0 w 782"/>
                <a:gd name="T13" fmla="*/ 379 h 5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2"/>
                <a:gd name="T22" fmla="*/ 0 h 552"/>
                <a:gd name="T23" fmla="*/ 782 w 782"/>
                <a:gd name="T24" fmla="*/ 552 h 5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2" h="552">
                  <a:moveTo>
                    <a:pt x="0" y="379"/>
                  </a:moveTo>
                  <a:lnTo>
                    <a:pt x="294" y="552"/>
                  </a:lnTo>
                  <a:lnTo>
                    <a:pt x="782" y="276"/>
                  </a:lnTo>
                  <a:lnTo>
                    <a:pt x="303" y="0"/>
                  </a:lnTo>
                  <a:lnTo>
                    <a:pt x="18" y="157"/>
                  </a:lnTo>
                  <a:lnTo>
                    <a:pt x="195" y="259"/>
                  </a:lnTo>
                  <a:lnTo>
                    <a:pt x="0" y="379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D721D"/>
                </a:gs>
              </a:gsLst>
              <a:lin ang="189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60" name="Freeform 38"/>
            <p:cNvSpPr>
              <a:spLocks/>
            </p:cNvSpPr>
            <p:nvPr/>
          </p:nvSpPr>
          <p:spPr bwMode="auto">
            <a:xfrm>
              <a:off x="1938" y="615"/>
              <a:ext cx="177" cy="180"/>
            </a:xfrm>
            <a:custGeom>
              <a:avLst/>
              <a:gdLst>
                <a:gd name="T0" fmla="*/ 0 w 177"/>
                <a:gd name="T1" fmla="*/ 0 h 180"/>
                <a:gd name="T2" fmla="*/ 0 w 177"/>
                <a:gd name="T3" fmla="*/ 153 h 180"/>
                <a:gd name="T4" fmla="*/ 48 w 177"/>
                <a:gd name="T5" fmla="*/ 180 h 180"/>
                <a:gd name="T6" fmla="*/ 177 w 177"/>
                <a:gd name="T7" fmla="*/ 105 h 180"/>
                <a:gd name="T8" fmla="*/ 0 w 177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80"/>
                <a:gd name="T17" fmla="*/ 177 w 177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80">
                  <a:moveTo>
                    <a:pt x="0" y="0"/>
                  </a:moveTo>
                  <a:lnTo>
                    <a:pt x="0" y="153"/>
                  </a:lnTo>
                  <a:lnTo>
                    <a:pt x="48" y="180"/>
                  </a:lnTo>
                  <a:lnTo>
                    <a:pt x="177" y="105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36" name="Picture 40" descr="ob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01800" y="5511800"/>
            <a:ext cx="3937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7" name="Line 41"/>
          <p:cNvSpPr>
            <a:spLocks noChangeShapeType="1"/>
          </p:cNvSpPr>
          <p:nvPr/>
        </p:nvSpPr>
        <p:spPr bwMode="auto">
          <a:xfrm flipV="1">
            <a:off x="2108201" y="5273675"/>
            <a:ext cx="506413" cy="292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2" name="Freeform 46"/>
          <p:cNvSpPr>
            <a:spLocks/>
          </p:cNvSpPr>
          <p:nvPr/>
        </p:nvSpPr>
        <p:spPr bwMode="auto">
          <a:xfrm>
            <a:off x="4803776" y="2794000"/>
            <a:ext cx="809625" cy="876300"/>
          </a:xfrm>
          <a:custGeom>
            <a:avLst/>
            <a:gdLst>
              <a:gd name="T0" fmla="*/ 0 w 510"/>
              <a:gd name="T1" fmla="*/ 0 h 552"/>
              <a:gd name="T2" fmla="*/ 809625 w 510"/>
              <a:gd name="T3" fmla="*/ 476250 h 552"/>
              <a:gd name="T4" fmla="*/ 809625 w 510"/>
              <a:gd name="T5" fmla="*/ 876300 h 552"/>
              <a:gd name="T6" fmla="*/ 0 w 510"/>
              <a:gd name="T7" fmla="*/ 404812 h 552"/>
              <a:gd name="T8" fmla="*/ 0 w 510"/>
              <a:gd name="T9" fmla="*/ 0 h 5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0"/>
              <a:gd name="T16" fmla="*/ 0 h 552"/>
              <a:gd name="T17" fmla="*/ 510 w 510"/>
              <a:gd name="T18" fmla="*/ 552 h 5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0" h="552">
                <a:moveTo>
                  <a:pt x="0" y="0"/>
                </a:moveTo>
                <a:lnTo>
                  <a:pt x="510" y="300"/>
                </a:lnTo>
                <a:lnTo>
                  <a:pt x="510" y="552"/>
                </a:lnTo>
                <a:lnTo>
                  <a:pt x="0" y="25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6" name="Freeform 50"/>
          <p:cNvSpPr>
            <a:spLocks/>
          </p:cNvSpPr>
          <p:nvPr/>
        </p:nvSpPr>
        <p:spPr bwMode="auto">
          <a:xfrm>
            <a:off x="3654425" y="3309938"/>
            <a:ext cx="1117600" cy="646112"/>
          </a:xfrm>
          <a:custGeom>
            <a:avLst/>
            <a:gdLst>
              <a:gd name="T0" fmla="*/ 819345 w 652"/>
              <a:gd name="T1" fmla="*/ 646112 h 378"/>
              <a:gd name="T2" fmla="*/ 0 w 652"/>
              <a:gd name="T3" fmla="*/ 164092 h 378"/>
              <a:gd name="T4" fmla="*/ 291399 w 652"/>
              <a:gd name="T5" fmla="*/ 0 h 378"/>
              <a:gd name="T6" fmla="*/ 1117600 w 652"/>
              <a:gd name="T7" fmla="*/ 475183 h 378"/>
              <a:gd name="T8" fmla="*/ 819345 w 652"/>
              <a:gd name="T9" fmla="*/ 646112 h 3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2"/>
              <a:gd name="T16" fmla="*/ 0 h 378"/>
              <a:gd name="T17" fmla="*/ 652 w 652"/>
              <a:gd name="T18" fmla="*/ 378 h 3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2" h="378">
                <a:moveTo>
                  <a:pt x="478" y="378"/>
                </a:moveTo>
                <a:lnTo>
                  <a:pt x="0" y="96"/>
                </a:lnTo>
                <a:lnTo>
                  <a:pt x="170" y="0"/>
                </a:lnTo>
                <a:lnTo>
                  <a:pt x="652" y="278"/>
                </a:lnTo>
                <a:lnTo>
                  <a:pt x="478" y="37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7" name="Freeform 51"/>
          <p:cNvSpPr>
            <a:spLocks/>
          </p:cNvSpPr>
          <p:nvPr/>
        </p:nvSpPr>
        <p:spPr bwMode="auto">
          <a:xfrm>
            <a:off x="3657600" y="3473451"/>
            <a:ext cx="819150" cy="860425"/>
          </a:xfrm>
          <a:custGeom>
            <a:avLst/>
            <a:gdLst>
              <a:gd name="T0" fmla="*/ 0 w 516"/>
              <a:gd name="T1" fmla="*/ 0 h 542"/>
              <a:gd name="T2" fmla="*/ 0 w 516"/>
              <a:gd name="T3" fmla="*/ 387350 h 542"/>
              <a:gd name="T4" fmla="*/ 819150 w 516"/>
              <a:gd name="T5" fmla="*/ 860425 h 542"/>
              <a:gd name="T6" fmla="*/ 819150 w 516"/>
              <a:gd name="T7" fmla="*/ 488950 h 542"/>
              <a:gd name="T8" fmla="*/ 0 w 516"/>
              <a:gd name="T9" fmla="*/ 0 h 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"/>
              <a:gd name="T16" fmla="*/ 0 h 542"/>
              <a:gd name="T17" fmla="*/ 516 w 516"/>
              <a:gd name="T18" fmla="*/ 542 h 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" h="542">
                <a:moveTo>
                  <a:pt x="0" y="0"/>
                </a:moveTo>
                <a:lnTo>
                  <a:pt x="0" y="244"/>
                </a:lnTo>
                <a:lnTo>
                  <a:pt x="516" y="542"/>
                </a:lnTo>
                <a:lnTo>
                  <a:pt x="516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8" name="Freeform 52"/>
          <p:cNvSpPr>
            <a:spLocks/>
          </p:cNvSpPr>
          <p:nvPr/>
        </p:nvSpPr>
        <p:spPr bwMode="auto">
          <a:xfrm>
            <a:off x="3138488" y="3863976"/>
            <a:ext cx="1339850" cy="944563"/>
          </a:xfrm>
          <a:custGeom>
            <a:avLst/>
            <a:gdLst>
              <a:gd name="T0" fmla="*/ 0 w 782"/>
              <a:gd name="T1" fmla="*/ 648531 h 552"/>
              <a:gd name="T2" fmla="*/ 503729 w 782"/>
              <a:gd name="T3" fmla="*/ 944563 h 552"/>
              <a:gd name="T4" fmla="*/ 1339850 w 782"/>
              <a:gd name="T5" fmla="*/ 472282 h 552"/>
              <a:gd name="T6" fmla="*/ 519149 w 782"/>
              <a:gd name="T7" fmla="*/ 0 h 552"/>
              <a:gd name="T8" fmla="*/ 30841 w 782"/>
              <a:gd name="T9" fmla="*/ 268653 h 552"/>
              <a:gd name="T10" fmla="*/ 334106 w 782"/>
              <a:gd name="T11" fmla="*/ 443192 h 552"/>
              <a:gd name="T12" fmla="*/ 0 w 782"/>
              <a:gd name="T13" fmla="*/ 648531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2"/>
              <a:gd name="T22" fmla="*/ 0 h 552"/>
              <a:gd name="T23" fmla="*/ 782 w 78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2" h="552">
                <a:moveTo>
                  <a:pt x="0" y="379"/>
                </a:moveTo>
                <a:lnTo>
                  <a:pt x="294" y="552"/>
                </a:lnTo>
                <a:lnTo>
                  <a:pt x="782" y="276"/>
                </a:lnTo>
                <a:lnTo>
                  <a:pt x="303" y="0"/>
                </a:lnTo>
                <a:lnTo>
                  <a:pt x="18" y="157"/>
                </a:lnTo>
                <a:lnTo>
                  <a:pt x="195" y="259"/>
                </a:lnTo>
                <a:lnTo>
                  <a:pt x="0" y="3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3" name="Freeform 57"/>
          <p:cNvSpPr>
            <a:spLocks/>
          </p:cNvSpPr>
          <p:nvPr/>
        </p:nvSpPr>
        <p:spPr bwMode="auto">
          <a:xfrm>
            <a:off x="3165476" y="4132264"/>
            <a:ext cx="303213" cy="307975"/>
          </a:xfrm>
          <a:custGeom>
            <a:avLst/>
            <a:gdLst>
              <a:gd name="T0" fmla="*/ 0 w 177"/>
              <a:gd name="T1" fmla="*/ 0 h 180"/>
              <a:gd name="T2" fmla="*/ 0 w 177"/>
              <a:gd name="T3" fmla="*/ 261779 h 180"/>
              <a:gd name="T4" fmla="*/ 82227 w 177"/>
              <a:gd name="T5" fmla="*/ 307975 h 180"/>
              <a:gd name="T6" fmla="*/ 303213 w 177"/>
              <a:gd name="T7" fmla="*/ 179652 h 180"/>
              <a:gd name="T8" fmla="*/ 0 w 177"/>
              <a:gd name="T9" fmla="*/ 0 h 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180"/>
              <a:gd name="T17" fmla="*/ 177 w 177"/>
              <a:gd name="T18" fmla="*/ 180 h 1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180">
                <a:moveTo>
                  <a:pt x="0" y="0"/>
                </a:moveTo>
                <a:lnTo>
                  <a:pt x="0" y="153"/>
                </a:lnTo>
                <a:lnTo>
                  <a:pt x="48" y="180"/>
                </a:lnTo>
                <a:lnTo>
                  <a:pt x="177" y="1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6" name="Freeform 60"/>
          <p:cNvSpPr>
            <a:spLocks/>
          </p:cNvSpPr>
          <p:nvPr/>
        </p:nvSpPr>
        <p:spPr bwMode="auto">
          <a:xfrm>
            <a:off x="4802188" y="3194051"/>
            <a:ext cx="296862" cy="428625"/>
          </a:xfrm>
          <a:custGeom>
            <a:avLst/>
            <a:gdLst>
              <a:gd name="T0" fmla="*/ 296862 w 187"/>
              <a:gd name="T1" fmla="*/ 176212 h 270"/>
              <a:gd name="T2" fmla="*/ 296862 w 187"/>
              <a:gd name="T3" fmla="*/ 428625 h 270"/>
              <a:gd name="T4" fmla="*/ 0 w 187"/>
              <a:gd name="T5" fmla="*/ 257175 h 270"/>
              <a:gd name="T6" fmla="*/ 0 w 187"/>
              <a:gd name="T7" fmla="*/ 0 h 270"/>
              <a:gd name="T8" fmla="*/ 296862 w 187"/>
              <a:gd name="T9" fmla="*/ 176212 h 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70"/>
              <a:gd name="T17" fmla="*/ 187 w 187"/>
              <a:gd name="T18" fmla="*/ 270 h 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70">
                <a:moveTo>
                  <a:pt x="187" y="111"/>
                </a:moveTo>
                <a:lnTo>
                  <a:pt x="187" y="270"/>
                </a:lnTo>
                <a:lnTo>
                  <a:pt x="0" y="162"/>
                </a:lnTo>
                <a:lnTo>
                  <a:pt x="0" y="0"/>
                </a:lnTo>
                <a:lnTo>
                  <a:pt x="187" y="111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7" name="Freeform 61"/>
          <p:cNvSpPr>
            <a:spLocks/>
          </p:cNvSpPr>
          <p:nvPr/>
        </p:nvSpPr>
        <p:spPr bwMode="auto">
          <a:xfrm>
            <a:off x="3133726" y="4513264"/>
            <a:ext cx="512763" cy="555625"/>
          </a:xfrm>
          <a:custGeom>
            <a:avLst/>
            <a:gdLst>
              <a:gd name="T0" fmla="*/ 0 w 299"/>
              <a:gd name="T1" fmla="*/ 0 h 325"/>
              <a:gd name="T2" fmla="*/ 0 w 299"/>
              <a:gd name="T3" fmla="*/ 261571 h 325"/>
              <a:gd name="T4" fmla="*/ 512763 w 299"/>
              <a:gd name="T5" fmla="*/ 555625 h 325"/>
              <a:gd name="T6" fmla="*/ 512763 w 299"/>
              <a:gd name="T7" fmla="*/ 299183 h 325"/>
              <a:gd name="T8" fmla="*/ 0 w 299"/>
              <a:gd name="T9" fmla="*/ 0 h 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"/>
              <a:gd name="T16" fmla="*/ 0 h 325"/>
              <a:gd name="T17" fmla="*/ 299 w 299"/>
              <a:gd name="T18" fmla="*/ 325 h 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" h="325">
                <a:moveTo>
                  <a:pt x="0" y="0"/>
                </a:moveTo>
                <a:lnTo>
                  <a:pt x="0" y="153"/>
                </a:lnTo>
                <a:lnTo>
                  <a:pt x="299" y="325"/>
                </a:lnTo>
                <a:lnTo>
                  <a:pt x="299" y="1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8" name="Freeform 62"/>
          <p:cNvSpPr>
            <a:spLocks/>
          </p:cNvSpPr>
          <p:nvPr/>
        </p:nvSpPr>
        <p:spPr bwMode="auto">
          <a:xfrm>
            <a:off x="5097464" y="3365500"/>
            <a:ext cx="515937" cy="552450"/>
          </a:xfrm>
          <a:custGeom>
            <a:avLst/>
            <a:gdLst>
              <a:gd name="T0" fmla="*/ 515937 w 325"/>
              <a:gd name="T1" fmla="*/ 304800 h 348"/>
              <a:gd name="T2" fmla="*/ 515937 w 325"/>
              <a:gd name="T3" fmla="*/ 552450 h 348"/>
              <a:gd name="T4" fmla="*/ 0 w 325"/>
              <a:gd name="T5" fmla="*/ 257175 h 348"/>
              <a:gd name="T6" fmla="*/ 0 w 325"/>
              <a:gd name="T7" fmla="*/ 0 h 348"/>
              <a:gd name="T8" fmla="*/ 515937 w 325"/>
              <a:gd name="T9" fmla="*/ 304800 h 3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"/>
              <a:gd name="T16" fmla="*/ 0 h 348"/>
              <a:gd name="T17" fmla="*/ 325 w 325"/>
              <a:gd name="T18" fmla="*/ 348 h 3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" h="348">
                <a:moveTo>
                  <a:pt x="325" y="192"/>
                </a:moveTo>
                <a:lnTo>
                  <a:pt x="325" y="348"/>
                </a:lnTo>
                <a:lnTo>
                  <a:pt x="0" y="162"/>
                </a:lnTo>
                <a:lnTo>
                  <a:pt x="0" y="0"/>
                </a:lnTo>
                <a:lnTo>
                  <a:pt x="325" y="192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63" name="Picture 67" descr="ob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5151" y="5499100"/>
            <a:ext cx="39846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64" name="Line 68"/>
          <p:cNvSpPr>
            <a:spLocks noChangeShapeType="1"/>
          </p:cNvSpPr>
          <p:nvPr/>
        </p:nvSpPr>
        <p:spPr bwMode="auto">
          <a:xfrm rot="14400000" flipV="1">
            <a:off x="5207794" y="5241132"/>
            <a:ext cx="506413" cy="292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65" name="Freeform 69"/>
          <p:cNvSpPr>
            <a:spLocks/>
          </p:cNvSpPr>
          <p:nvPr/>
        </p:nvSpPr>
        <p:spPr bwMode="auto">
          <a:xfrm>
            <a:off x="3648076" y="3787775"/>
            <a:ext cx="1122363" cy="1277938"/>
          </a:xfrm>
          <a:custGeom>
            <a:avLst/>
            <a:gdLst>
              <a:gd name="T0" fmla="*/ 0 w 655"/>
              <a:gd name="T1" fmla="*/ 1017903 h 747"/>
              <a:gd name="T2" fmla="*/ 827636 w 655"/>
              <a:gd name="T3" fmla="*/ 549154 h 747"/>
              <a:gd name="T4" fmla="*/ 827636 w 655"/>
              <a:gd name="T5" fmla="*/ 169365 h 747"/>
              <a:gd name="T6" fmla="*/ 1122363 w 655"/>
              <a:gd name="T7" fmla="*/ 0 h 747"/>
              <a:gd name="T8" fmla="*/ 1122363 w 655"/>
              <a:gd name="T9" fmla="*/ 631271 h 747"/>
              <a:gd name="T10" fmla="*/ 0 w 655"/>
              <a:gd name="T11" fmla="*/ 1277938 h 747"/>
              <a:gd name="T12" fmla="*/ 0 w 655"/>
              <a:gd name="T13" fmla="*/ 1017903 h 7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5"/>
              <a:gd name="T22" fmla="*/ 0 h 747"/>
              <a:gd name="T23" fmla="*/ 655 w 655"/>
              <a:gd name="T24" fmla="*/ 747 h 7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5" h="747">
                <a:moveTo>
                  <a:pt x="0" y="595"/>
                </a:moveTo>
                <a:lnTo>
                  <a:pt x="483" y="321"/>
                </a:lnTo>
                <a:lnTo>
                  <a:pt x="483" y="99"/>
                </a:lnTo>
                <a:lnTo>
                  <a:pt x="655" y="0"/>
                </a:lnTo>
                <a:lnTo>
                  <a:pt x="655" y="369"/>
                </a:lnTo>
                <a:lnTo>
                  <a:pt x="0" y="747"/>
                </a:lnTo>
                <a:lnTo>
                  <a:pt x="0" y="5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" name="Freeform 72"/>
          <p:cNvSpPr>
            <a:spLocks/>
          </p:cNvSpPr>
          <p:nvPr/>
        </p:nvSpPr>
        <p:spPr bwMode="auto">
          <a:xfrm>
            <a:off x="1920876" y="2784475"/>
            <a:ext cx="1122363" cy="1277938"/>
          </a:xfrm>
          <a:custGeom>
            <a:avLst/>
            <a:gdLst>
              <a:gd name="T0" fmla="*/ 0 w 655"/>
              <a:gd name="T1" fmla="*/ 1017903 h 747"/>
              <a:gd name="T2" fmla="*/ 827636 w 655"/>
              <a:gd name="T3" fmla="*/ 549154 h 747"/>
              <a:gd name="T4" fmla="*/ 827636 w 655"/>
              <a:gd name="T5" fmla="*/ 169365 h 747"/>
              <a:gd name="T6" fmla="*/ 1122363 w 655"/>
              <a:gd name="T7" fmla="*/ 0 h 747"/>
              <a:gd name="T8" fmla="*/ 1122363 w 655"/>
              <a:gd name="T9" fmla="*/ 631271 h 747"/>
              <a:gd name="T10" fmla="*/ 0 w 655"/>
              <a:gd name="T11" fmla="*/ 1277938 h 747"/>
              <a:gd name="T12" fmla="*/ 0 w 655"/>
              <a:gd name="T13" fmla="*/ 1017903 h 7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5"/>
              <a:gd name="T22" fmla="*/ 0 h 747"/>
              <a:gd name="T23" fmla="*/ 655 w 655"/>
              <a:gd name="T24" fmla="*/ 747 h 7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5" h="747">
                <a:moveTo>
                  <a:pt x="0" y="595"/>
                </a:moveTo>
                <a:lnTo>
                  <a:pt x="483" y="321"/>
                </a:lnTo>
                <a:lnTo>
                  <a:pt x="483" y="99"/>
                </a:lnTo>
                <a:lnTo>
                  <a:pt x="655" y="0"/>
                </a:lnTo>
                <a:lnTo>
                  <a:pt x="655" y="369"/>
                </a:lnTo>
                <a:lnTo>
                  <a:pt x="0" y="747"/>
                </a:lnTo>
                <a:lnTo>
                  <a:pt x="0" y="595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" name="Line 73"/>
          <p:cNvSpPr>
            <a:spLocks noChangeShapeType="1"/>
          </p:cNvSpPr>
          <p:nvPr/>
        </p:nvSpPr>
        <p:spPr bwMode="auto">
          <a:xfrm>
            <a:off x="2247900" y="3629025"/>
            <a:ext cx="0" cy="254000"/>
          </a:xfrm>
          <a:prstGeom prst="line">
            <a:avLst/>
          </a:prstGeom>
          <a:noFill/>
          <a:ln w="127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7" name="Freeform 81"/>
          <p:cNvSpPr>
            <a:spLocks/>
          </p:cNvSpPr>
          <p:nvPr/>
        </p:nvSpPr>
        <p:spPr bwMode="auto">
          <a:xfrm>
            <a:off x="3133725" y="5384800"/>
            <a:ext cx="1347788" cy="952500"/>
          </a:xfrm>
          <a:custGeom>
            <a:avLst/>
            <a:gdLst>
              <a:gd name="T0" fmla="*/ 0 w 849"/>
              <a:gd name="T1" fmla="*/ 657225 h 600"/>
              <a:gd name="T2" fmla="*/ 503238 w 849"/>
              <a:gd name="T3" fmla="*/ 952500 h 600"/>
              <a:gd name="T4" fmla="*/ 1347788 w 849"/>
              <a:gd name="T5" fmla="*/ 471488 h 600"/>
              <a:gd name="T6" fmla="*/ 519113 w 849"/>
              <a:gd name="T7" fmla="*/ 0 h 600"/>
              <a:gd name="T8" fmla="*/ 30163 w 849"/>
              <a:gd name="T9" fmla="*/ 276225 h 600"/>
              <a:gd name="T10" fmla="*/ 333375 w 849"/>
              <a:gd name="T11" fmla="*/ 450850 h 600"/>
              <a:gd name="T12" fmla="*/ 0 w 849"/>
              <a:gd name="T13" fmla="*/ 657225 h 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9"/>
              <a:gd name="T22" fmla="*/ 0 h 600"/>
              <a:gd name="T23" fmla="*/ 849 w 849"/>
              <a:gd name="T24" fmla="*/ 600 h 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9" h="600">
                <a:moveTo>
                  <a:pt x="0" y="414"/>
                </a:moveTo>
                <a:lnTo>
                  <a:pt x="317" y="600"/>
                </a:lnTo>
                <a:lnTo>
                  <a:pt x="849" y="297"/>
                </a:lnTo>
                <a:lnTo>
                  <a:pt x="327" y="0"/>
                </a:lnTo>
                <a:lnTo>
                  <a:pt x="19" y="174"/>
                </a:lnTo>
                <a:lnTo>
                  <a:pt x="210" y="284"/>
                </a:lnTo>
                <a:lnTo>
                  <a:pt x="0" y="414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85" name="Picture 89" descr="observ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2627758">
            <a:off x="2403475" y="1866901"/>
            <a:ext cx="1087438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86" name="Line 90"/>
          <p:cNvSpPr>
            <a:spLocks noChangeShapeType="1"/>
          </p:cNvSpPr>
          <p:nvPr/>
        </p:nvSpPr>
        <p:spPr bwMode="auto">
          <a:xfrm rot="7200000" flipV="1">
            <a:off x="3099594" y="2243932"/>
            <a:ext cx="519113" cy="2984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3162300" y="4395789"/>
            <a:ext cx="0" cy="1266825"/>
            <a:chOff x="2472" y="2725"/>
            <a:chExt cx="0" cy="798"/>
          </a:xfrm>
        </p:grpSpPr>
        <p:sp>
          <p:nvSpPr>
            <p:cNvPr id="27753" name="Line 92"/>
            <p:cNvSpPr>
              <a:spLocks noChangeShapeType="1"/>
            </p:cNvSpPr>
            <p:nvPr/>
          </p:nvSpPr>
          <p:spPr bwMode="auto">
            <a:xfrm>
              <a:off x="2472" y="2725"/>
              <a:ext cx="0" cy="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4" name="Line 93"/>
            <p:cNvSpPr>
              <a:spLocks noChangeShapeType="1"/>
            </p:cNvSpPr>
            <p:nvPr/>
          </p:nvSpPr>
          <p:spPr bwMode="auto">
            <a:xfrm>
              <a:off x="2472" y="2977"/>
              <a:ext cx="0" cy="54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" name="Freeform 103"/>
          <p:cNvSpPr>
            <a:spLocks/>
          </p:cNvSpPr>
          <p:nvPr/>
        </p:nvSpPr>
        <p:spPr bwMode="auto">
          <a:xfrm>
            <a:off x="3648076" y="5213350"/>
            <a:ext cx="1120775" cy="642938"/>
          </a:xfrm>
          <a:custGeom>
            <a:avLst/>
            <a:gdLst>
              <a:gd name="T0" fmla="*/ 833438 w 706"/>
              <a:gd name="T1" fmla="*/ 642938 h 405"/>
              <a:gd name="T2" fmla="*/ 1120775 w 706"/>
              <a:gd name="T3" fmla="*/ 476250 h 405"/>
              <a:gd name="T4" fmla="*/ 295275 w 706"/>
              <a:gd name="T5" fmla="*/ 0 h 405"/>
              <a:gd name="T6" fmla="*/ 0 w 706"/>
              <a:gd name="T7" fmla="*/ 169863 h 405"/>
              <a:gd name="T8" fmla="*/ 833438 w 706"/>
              <a:gd name="T9" fmla="*/ 642938 h 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405"/>
              <a:gd name="T17" fmla="*/ 706 w 706"/>
              <a:gd name="T18" fmla="*/ 405 h 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405">
                <a:moveTo>
                  <a:pt x="525" y="405"/>
                </a:moveTo>
                <a:lnTo>
                  <a:pt x="706" y="300"/>
                </a:lnTo>
                <a:lnTo>
                  <a:pt x="186" y="0"/>
                </a:lnTo>
                <a:lnTo>
                  <a:pt x="0" y="107"/>
                </a:lnTo>
                <a:lnTo>
                  <a:pt x="525" y="405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7618414" y="3259139"/>
            <a:ext cx="1639887" cy="1755775"/>
            <a:chOff x="1917" y="136"/>
            <a:chExt cx="957" cy="1026"/>
          </a:xfrm>
        </p:grpSpPr>
        <p:sp>
          <p:nvSpPr>
            <p:cNvPr id="27747" name="Freeform 116"/>
            <p:cNvSpPr>
              <a:spLocks/>
            </p:cNvSpPr>
            <p:nvPr/>
          </p:nvSpPr>
          <p:spPr bwMode="auto">
            <a:xfrm>
              <a:off x="1917" y="837"/>
              <a:ext cx="299" cy="325"/>
            </a:xfrm>
            <a:custGeom>
              <a:avLst/>
              <a:gdLst>
                <a:gd name="T0" fmla="*/ 0 w 299"/>
                <a:gd name="T1" fmla="*/ 0 h 325"/>
                <a:gd name="T2" fmla="*/ 0 w 299"/>
                <a:gd name="T3" fmla="*/ 153 h 325"/>
                <a:gd name="T4" fmla="*/ 299 w 299"/>
                <a:gd name="T5" fmla="*/ 325 h 325"/>
                <a:gd name="T6" fmla="*/ 299 w 299"/>
                <a:gd name="T7" fmla="*/ 175 h 325"/>
                <a:gd name="T8" fmla="*/ 0 w 299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325"/>
                <a:gd name="T17" fmla="*/ 299 w 299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325">
                  <a:moveTo>
                    <a:pt x="0" y="0"/>
                  </a:moveTo>
                  <a:lnTo>
                    <a:pt x="0" y="153"/>
                  </a:lnTo>
                  <a:lnTo>
                    <a:pt x="299" y="325"/>
                  </a:lnTo>
                  <a:lnTo>
                    <a:pt x="299" y="175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8" name="Freeform 117"/>
            <p:cNvSpPr>
              <a:spLocks/>
            </p:cNvSpPr>
            <p:nvPr/>
          </p:nvSpPr>
          <p:spPr bwMode="auto">
            <a:xfrm>
              <a:off x="2216" y="415"/>
              <a:ext cx="655" cy="747"/>
            </a:xfrm>
            <a:custGeom>
              <a:avLst/>
              <a:gdLst>
                <a:gd name="T0" fmla="*/ 0 w 655"/>
                <a:gd name="T1" fmla="*/ 595 h 747"/>
                <a:gd name="T2" fmla="*/ 483 w 655"/>
                <a:gd name="T3" fmla="*/ 321 h 747"/>
                <a:gd name="T4" fmla="*/ 483 w 655"/>
                <a:gd name="T5" fmla="*/ 99 h 747"/>
                <a:gd name="T6" fmla="*/ 655 w 655"/>
                <a:gd name="T7" fmla="*/ 0 h 747"/>
                <a:gd name="T8" fmla="*/ 655 w 655"/>
                <a:gd name="T9" fmla="*/ 369 h 747"/>
                <a:gd name="T10" fmla="*/ 0 w 655"/>
                <a:gd name="T11" fmla="*/ 747 h 747"/>
                <a:gd name="T12" fmla="*/ 0 w 655"/>
                <a:gd name="T13" fmla="*/ 595 h 7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5"/>
                <a:gd name="T22" fmla="*/ 0 h 747"/>
                <a:gd name="T23" fmla="*/ 655 w 655"/>
                <a:gd name="T24" fmla="*/ 747 h 7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5" h="747">
                  <a:moveTo>
                    <a:pt x="0" y="595"/>
                  </a:moveTo>
                  <a:lnTo>
                    <a:pt x="483" y="321"/>
                  </a:lnTo>
                  <a:lnTo>
                    <a:pt x="483" y="99"/>
                  </a:lnTo>
                  <a:lnTo>
                    <a:pt x="655" y="0"/>
                  </a:lnTo>
                  <a:lnTo>
                    <a:pt x="655" y="369"/>
                  </a:lnTo>
                  <a:lnTo>
                    <a:pt x="0" y="747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9" name="Freeform 118"/>
            <p:cNvSpPr>
              <a:spLocks/>
            </p:cNvSpPr>
            <p:nvPr/>
          </p:nvSpPr>
          <p:spPr bwMode="auto">
            <a:xfrm>
              <a:off x="2222" y="136"/>
              <a:ext cx="652" cy="378"/>
            </a:xfrm>
            <a:custGeom>
              <a:avLst/>
              <a:gdLst>
                <a:gd name="T0" fmla="*/ 478 w 652"/>
                <a:gd name="T1" fmla="*/ 378 h 378"/>
                <a:gd name="T2" fmla="*/ 0 w 652"/>
                <a:gd name="T3" fmla="*/ 96 h 378"/>
                <a:gd name="T4" fmla="*/ 170 w 652"/>
                <a:gd name="T5" fmla="*/ 0 h 378"/>
                <a:gd name="T6" fmla="*/ 652 w 652"/>
                <a:gd name="T7" fmla="*/ 278 h 378"/>
                <a:gd name="T8" fmla="*/ 478 w 652"/>
                <a:gd name="T9" fmla="*/ 378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2"/>
                <a:gd name="T16" fmla="*/ 0 h 378"/>
                <a:gd name="T17" fmla="*/ 652 w 652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2" h="378">
                  <a:moveTo>
                    <a:pt x="478" y="378"/>
                  </a:moveTo>
                  <a:lnTo>
                    <a:pt x="0" y="96"/>
                  </a:lnTo>
                  <a:lnTo>
                    <a:pt x="170" y="0"/>
                  </a:lnTo>
                  <a:lnTo>
                    <a:pt x="652" y="278"/>
                  </a:lnTo>
                  <a:lnTo>
                    <a:pt x="478" y="378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0" name="Freeform 119"/>
            <p:cNvSpPr>
              <a:spLocks/>
            </p:cNvSpPr>
            <p:nvPr/>
          </p:nvSpPr>
          <p:spPr bwMode="auto">
            <a:xfrm>
              <a:off x="2222" y="232"/>
              <a:ext cx="478" cy="502"/>
            </a:xfrm>
            <a:custGeom>
              <a:avLst/>
              <a:gdLst>
                <a:gd name="T0" fmla="*/ 0 w 478"/>
                <a:gd name="T1" fmla="*/ 0 h 502"/>
                <a:gd name="T2" fmla="*/ 0 w 478"/>
                <a:gd name="T3" fmla="*/ 226 h 502"/>
                <a:gd name="T4" fmla="*/ 478 w 478"/>
                <a:gd name="T5" fmla="*/ 502 h 502"/>
                <a:gd name="T6" fmla="*/ 478 w 478"/>
                <a:gd name="T7" fmla="*/ 280 h 502"/>
                <a:gd name="T8" fmla="*/ 0 w 478"/>
                <a:gd name="T9" fmla="*/ 0 h 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502"/>
                <a:gd name="T17" fmla="*/ 478 w 478"/>
                <a:gd name="T18" fmla="*/ 502 h 5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502">
                  <a:moveTo>
                    <a:pt x="0" y="0"/>
                  </a:moveTo>
                  <a:lnTo>
                    <a:pt x="0" y="226"/>
                  </a:lnTo>
                  <a:lnTo>
                    <a:pt x="478" y="502"/>
                  </a:lnTo>
                  <a:lnTo>
                    <a:pt x="478" y="28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1" name="Freeform 120"/>
            <p:cNvSpPr>
              <a:spLocks/>
            </p:cNvSpPr>
            <p:nvPr/>
          </p:nvSpPr>
          <p:spPr bwMode="auto">
            <a:xfrm>
              <a:off x="1920" y="458"/>
              <a:ext cx="782" cy="552"/>
            </a:xfrm>
            <a:custGeom>
              <a:avLst/>
              <a:gdLst>
                <a:gd name="T0" fmla="*/ 0 w 782"/>
                <a:gd name="T1" fmla="*/ 379 h 552"/>
                <a:gd name="T2" fmla="*/ 294 w 782"/>
                <a:gd name="T3" fmla="*/ 552 h 552"/>
                <a:gd name="T4" fmla="*/ 782 w 782"/>
                <a:gd name="T5" fmla="*/ 276 h 552"/>
                <a:gd name="T6" fmla="*/ 303 w 782"/>
                <a:gd name="T7" fmla="*/ 0 h 552"/>
                <a:gd name="T8" fmla="*/ 18 w 782"/>
                <a:gd name="T9" fmla="*/ 157 h 552"/>
                <a:gd name="T10" fmla="*/ 195 w 782"/>
                <a:gd name="T11" fmla="*/ 259 h 552"/>
                <a:gd name="T12" fmla="*/ 0 w 782"/>
                <a:gd name="T13" fmla="*/ 379 h 5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2"/>
                <a:gd name="T22" fmla="*/ 0 h 552"/>
                <a:gd name="T23" fmla="*/ 782 w 782"/>
                <a:gd name="T24" fmla="*/ 552 h 5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2" h="552">
                  <a:moveTo>
                    <a:pt x="0" y="379"/>
                  </a:moveTo>
                  <a:lnTo>
                    <a:pt x="294" y="552"/>
                  </a:lnTo>
                  <a:lnTo>
                    <a:pt x="782" y="276"/>
                  </a:lnTo>
                  <a:lnTo>
                    <a:pt x="303" y="0"/>
                  </a:lnTo>
                  <a:lnTo>
                    <a:pt x="18" y="157"/>
                  </a:lnTo>
                  <a:lnTo>
                    <a:pt x="195" y="259"/>
                  </a:lnTo>
                  <a:lnTo>
                    <a:pt x="0" y="379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D721D"/>
                </a:gs>
              </a:gsLst>
              <a:lin ang="189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2" name="Freeform 121"/>
            <p:cNvSpPr>
              <a:spLocks/>
            </p:cNvSpPr>
            <p:nvPr/>
          </p:nvSpPr>
          <p:spPr bwMode="auto">
            <a:xfrm>
              <a:off x="1938" y="615"/>
              <a:ext cx="177" cy="180"/>
            </a:xfrm>
            <a:custGeom>
              <a:avLst/>
              <a:gdLst>
                <a:gd name="T0" fmla="*/ 0 w 177"/>
                <a:gd name="T1" fmla="*/ 0 h 180"/>
                <a:gd name="T2" fmla="*/ 0 w 177"/>
                <a:gd name="T3" fmla="*/ 153 h 180"/>
                <a:gd name="T4" fmla="*/ 48 w 177"/>
                <a:gd name="T5" fmla="*/ 180 h 180"/>
                <a:gd name="T6" fmla="*/ 177 w 177"/>
                <a:gd name="T7" fmla="*/ 105 h 180"/>
                <a:gd name="T8" fmla="*/ 0 w 177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80"/>
                <a:gd name="T17" fmla="*/ 177 w 177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80">
                  <a:moveTo>
                    <a:pt x="0" y="0"/>
                  </a:moveTo>
                  <a:lnTo>
                    <a:pt x="0" y="153"/>
                  </a:lnTo>
                  <a:lnTo>
                    <a:pt x="48" y="180"/>
                  </a:lnTo>
                  <a:lnTo>
                    <a:pt x="177" y="105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27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218" name="Picture 122" descr="ob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2050" y="5718175"/>
            <a:ext cx="3937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21" name="Freeform 125"/>
          <p:cNvSpPr>
            <a:spLocks/>
          </p:cNvSpPr>
          <p:nvPr/>
        </p:nvSpPr>
        <p:spPr bwMode="auto">
          <a:xfrm>
            <a:off x="8137525" y="3259138"/>
            <a:ext cx="1117600" cy="646112"/>
          </a:xfrm>
          <a:custGeom>
            <a:avLst/>
            <a:gdLst>
              <a:gd name="T0" fmla="*/ 819345 w 652"/>
              <a:gd name="T1" fmla="*/ 646112 h 378"/>
              <a:gd name="T2" fmla="*/ 0 w 652"/>
              <a:gd name="T3" fmla="*/ 164092 h 378"/>
              <a:gd name="T4" fmla="*/ 291399 w 652"/>
              <a:gd name="T5" fmla="*/ 0 h 378"/>
              <a:gd name="T6" fmla="*/ 1117600 w 652"/>
              <a:gd name="T7" fmla="*/ 475183 h 378"/>
              <a:gd name="T8" fmla="*/ 819345 w 652"/>
              <a:gd name="T9" fmla="*/ 646112 h 3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2"/>
              <a:gd name="T16" fmla="*/ 0 h 378"/>
              <a:gd name="T17" fmla="*/ 652 w 652"/>
              <a:gd name="T18" fmla="*/ 378 h 3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2" h="378">
                <a:moveTo>
                  <a:pt x="478" y="378"/>
                </a:moveTo>
                <a:lnTo>
                  <a:pt x="0" y="96"/>
                </a:lnTo>
                <a:lnTo>
                  <a:pt x="170" y="0"/>
                </a:lnTo>
                <a:lnTo>
                  <a:pt x="652" y="278"/>
                </a:lnTo>
                <a:lnTo>
                  <a:pt x="478" y="37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2" name="Freeform 126"/>
          <p:cNvSpPr>
            <a:spLocks/>
          </p:cNvSpPr>
          <p:nvPr/>
        </p:nvSpPr>
        <p:spPr bwMode="auto">
          <a:xfrm>
            <a:off x="8140700" y="3422651"/>
            <a:ext cx="819150" cy="860425"/>
          </a:xfrm>
          <a:custGeom>
            <a:avLst/>
            <a:gdLst>
              <a:gd name="T0" fmla="*/ 0 w 516"/>
              <a:gd name="T1" fmla="*/ 0 h 542"/>
              <a:gd name="T2" fmla="*/ 0 w 516"/>
              <a:gd name="T3" fmla="*/ 387350 h 542"/>
              <a:gd name="T4" fmla="*/ 819150 w 516"/>
              <a:gd name="T5" fmla="*/ 860425 h 542"/>
              <a:gd name="T6" fmla="*/ 819150 w 516"/>
              <a:gd name="T7" fmla="*/ 488950 h 542"/>
              <a:gd name="T8" fmla="*/ 0 w 516"/>
              <a:gd name="T9" fmla="*/ 0 h 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"/>
              <a:gd name="T16" fmla="*/ 0 h 542"/>
              <a:gd name="T17" fmla="*/ 516 w 516"/>
              <a:gd name="T18" fmla="*/ 542 h 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" h="542">
                <a:moveTo>
                  <a:pt x="0" y="0"/>
                </a:moveTo>
                <a:lnTo>
                  <a:pt x="0" y="244"/>
                </a:lnTo>
                <a:lnTo>
                  <a:pt x="516" y="542"/>
                </a:lnTo>
                <a:lnTo>
                  <a:pt x="516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3" name="Freeform 127"/>
          <p:cNvSpPr>
            <a:spLocks/>
          </p:cNvSpPr>
          <p:nvPr/>
        </p:nvSpPr>
        <p:spPr bwMode="auto">
          <a:xfrm>
            <a:off x="7621588" y="3813176"/>
            <a:ext cx="1339850" cy="944563"/>
          </a:xfrm>
          <a:custGeom>
            <a:avLst/>
            <a:gdLst>
              <a:gd name="T0" fmla="*/ 0 w 782"/>
              <a:gd name="T1" fmla="*/ 648531 h 552"/>
              <a:gd name="T2" fmla="*/ 503729 w 782"/>
              <a:gd name="T3" fmla="*/ 944563 h 552"/>
              <a:gd name="T4" fmla="*/ 1339850 w 782"/>
              <a:gd name="T5" fmla="*/ 472282 h 552"/>
              <a:gd name="T6" fmla="*/ 519149 w 782"/>
              <a:gd name="T7" fmla="*/ 0 h 552"/>
              <a:gd name="T8" fmla="*/ 30841 w 782"/>
              <a:gd name="T9" fmla="*/ 268653 h 552"/>
              <a:gd name="T10" fmla="*/ 334106 w 782"/>
              <a:gd name="T11" fmla="*/ 443192 h 552"/>
              <a:gd name="T12" fmla="*/ 0 w 782"/>
              <a:gd name="T13" fmla="*/ 648531 h 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2"/>
              <a:gd name="T22" fmla="*/ 0 h 552"/>
              <a:gd name="T23" fmla="*/ 782 w 782"/>
              <a:gd name="T24" fmla="*/ 552 h 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2" h="552">
                <a:moveTo>
                  <a:pt x="0" y="379"/>
                </a:moveTo>
                <a:lnTo>
                  <a:pt x="294" y="552"/>
                </a:lnTo>
                <a:lnTo>
                  <a:pt x="782" y="276"/>
                </a:lnTo>
                <a:lnTo>
                  <a:pt x="303" y="0"/>
                </a:lnTo>
                <a:lnTo>
                  <a:pt x="18" y="157"/>
                </a:lnTo>
                <a:lnTo>
                  <a:pt x="195" y="259"/>
                </a:lnTo>
                <a:lnTo>
                  <a:pt x="0" y="3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4" name="Freeform 128"/>
          <p:cNvSpPr>
            <a:spLocks/>
          </p:cNvSpPr>
          <p:nvPr/>
        </p:nvSpPr>
        <p:spPr bwMode="auto">
          <a:xfrm>
            <a:off x="7648576" y="4081464"/>
            <a:ext cx="303213" cy="307975"/>
          </a:xfrm>
          <a:custGeom>
            <a:avLst/>
            <a:gdLst>
              <a:gd name="T0" fmla="*/ 0 w 177"/>
              <a:gd name="T1" fmla="*/ 0 h 180"/>
              <a:gd name="T2" fmla="*/ 0 w 177"/>
              <a:gd name="T3" fmla="*/ 261779 h 180"/>
              <a:gd name="T4" fmla="*/ 82227 w 177"/>
              <a:gd name="T5" fmla="*/ 307975 h 180"/>
              <a:gd name="T6" fmla="*/ 303213 w 177"/>
              <a:gd name="T7" fmla="*/ 179652 h 180"/>
              <a:gd name="T8" fmla="*/ 0 w 177"/>
              <a:gd name="T9" fmla="*/ 0 h 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180"/>
              <a:gd name="T17" fmla="*/ 177 w 177"/>
              <a:gd name="T18" fmla="*/ 180 h 1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180">
                <a:moveTo>
                  <a:pt x="0" y="0"/>
                </a:moveTo>
                <a:lnTo>
                  <a:pt x="0" y="153"/>
                </a:lnTo>
                <a:lnTo>
                  <a:pt x="48" y="180"/>
                </a:lnTo>
                <a:lnTo>
                  <a:pt x="177" y="1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6" name="Freeform 130"/>
          <p:cNvSpPr>
            <a:spLocks/>
          </p:cNvSpPr>
          <p:nvPr/>
        </p:nvSpPr>
        <p:spPr bwMode="auto">
          <a:xfrm>
            <a:off x="7616826" y="4462464"/>
            <a:ext cx="512763" cy="555625"/>
          </a:xfrm>
          <a:custGeom>
            <a:avLst/>
            <a:gdLst>
              <a:gd name="T0" fmla="*/ 0 w 299"/>
              <a:gd name="T1" fmla="*/ 0 h 325"/>
              <a:gd name="T2" fmla="*/ 0 w 299"/>
              <a:gd name="T3" fmla="*/ 261571 h 325"/>
              <a:gd name="T4" fmla="*/ 512763 w 299"/>
              <a:gd name="T5" fmla="*/ 555625 h 325"/>
              <a:gd name="T6" fmla="*/ 512763 w 299"/>
              <a:gd name="T7" fmla="*/ 299183 h 325"/>
              <a:gd name="T8" fmla="*/ 0 w 299"/>
              <a:gd name="T9" fmla="*/ 0 h 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"/>
              <a:gd name="T16" fmla="*/ 0 h 325"/>
              <a:gd name="T17" fmla="*/ 299 w 299"/>
              <a:gd name="T18" fmla="*/ 325 h 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" h="325">
                <a:moveTo>
                  <a:pt x="0" y="0"/>
                </a:moveTo>
                <a:lnTo>
                  <a:pt x="0" y="153"/>
                </a:lnTo>
                <a:lnTo>
                  <a:pt x="299" y="325"/>
                </a:lnTo>
                <a:lnTo>
                  <a:pt x="299" y="1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8" name="Line 132"/>
          <p:cNvSpPr>
            <a:spLocks noChangeShapeType="1"/>
          </p:cNvSpPr>
          <p:nvPr/>
        </p:nvSpPr>
        <p:spPr bwMode="auto">
          <a:xfrm flipV="1">
            <a:off x="6634163" y="3430589"/>
            <a:ext cx="1497012" cy="8731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" name="Line 133"/>
          <p:cNvSpPr>
            <a:spLocks noChangeShapeType="1"/>
          </p:cNvSpPr>
          <p:nvPr/>
        </p:nvSpPr>
        <p:spPr bwMode="auto">
          <a:xfrm flipV="1">
            <a:off x="7435851" y="3884614"/>
            <a:ext cx="1528763" cy="8905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30" name="Line 134"/>
          <p:cNvSpPr>
            <a:spLocks noChangeShapeType="1"/>
          </p:cNvSpPr>
          <p:nvPr/>
        </p:nvSpPr>
        <p:spPr bwMode="auto">
          <a:xfrm flipV="1">
            <a:off x="6626225" y="3808413"/>
            <a:ext cx="1511300" cy="8810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232" name="Picture 136" descr="ob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7151" y="5600700"/>
            <a:ext cx="39846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34" name="Freeform 138"/>
          <p:cNvSpPr>
            <a:spLocks/>
          </p:cNvSpPr>
          <p:nvPr/>
        </p:nvSpPr>
        <p:spPr bwMode="auto">
          <a:xfrm>
            <a:off x="8131176" y="3736975"/>
            <a:ext cx="1122363" cy="1277938"/>
          </a:xfrm>
          <a:custGeom>
            <a:avLst/>
            <a:gdLst>
              <a:gd name="T0" fmla="*/ 0 w 655"/>
              <a:gd name="T1" fmla="*/ 1017903 h 747"/>
              <a:gd name="T2" fmla="*/ 827636 w 655"/>
              <a:gd name="T3" fmla="*/ 549154 h 747"/>
              <a:gd name="T4" fmla="*/ 827636 w 655"/>
              <a:gd name="T5" fmla="*/ 169365 h 747"/>
              <a:gd name="T6" fmla="*/ 1122363 w 655"/>
              <a:gd name="T7" fmla="*/ 0 h 747"/>
              <a:gd name="T8" fmla="*/ 1122363 w 655"/>
              <a:gd name="T9" fmla="*/ 631271 h 747"/>
              <a:gd name="T10" fmla="*/ 0 w 655"/>
              <a:gd name="T11" fmla="*/ 1277938 h 747"/>
              <a:gd name="T12" fmla="*/ 0 w 655"/>
              <a:gd name="T13" fmla="*/ 1017903 h 7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5"/>
              <a:gd name="T22" fmla="*/ 0 h 747"/>
              <a:gd name="T23" fmla="*/ 655 w 655"/>
              <a:gd name="T24" fmla="*/ 747 h 7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5" h="747">
                <a:moveTo>
                  <a:pt x="0" y="595"/>
                </a:moveTo>
                <a:lnTo>
                  <a:pt x="483" y="321"/>
                </a:lnTo>
                <a:lnTo>
                  <a:pt x="483" y="99"/>
                </a:lnTo>
                <a:lnTo>
                  <a:pt x="655" y="0"/>
                </a:lnTo>
                <a:lnTo>
                  <a:pt x="655" y="369"/>
                </a:lnTo>
                <a:lnTo>
                  <a:pt x="0" y="747"/>
                </a:lnTo>
                <a:lnTo>
                  <a:pt x="0" y="5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35" name="Line 139"/>
          <p:cNvSpPr>
            <a:spLocks noChangeShapeType="1"/>
          </p:cNvSpPr>
          <p:nvPr/>
        </p:nvSpPr>
        <p:spPr bwMode="auto">
          <a:xfrm flipH="1" flipV="1">
            <a:off x="9250363" y="3735389"/>
            <a:ext cx="836612" cy="4841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36" name="Line 140"/>
          <p:cNvSpPr>
            <a:spLocks noChangeShapeType="1"/>
          </p:cNvSpPr>
          <p:nvPr/>
        </p:nvSpPr>
        <p:spPr bwMode="auto">
          <a:xfrm flipH="1" flipV="1">
            <a:off x="8956675" y="3890964"/>
            <a:ext cx="858838" cy="4984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39" name="Line 143"/>
          <p:cNvSpPr>
            <a:spLocks noChangeShapeType="1"/>
          </p:cNvSpPr>
          <p:nvPr/>
        </p:nvSpPr>
        <p:spPr bwMode="auto">
          <a:xfrm flipH="1" flipV="1">
            <a:off x="7646989" y="4087814"/>
            <a:ext cx="1665287" cy="9620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40" name="Line 144"/>
          <p:cNvSpPr>
            <a:spLocks noChangeShapeType="1"/>
          </p:cNvSpPr>
          <p:nvPr/>
        </p:nvSpPr>
        <p:spPr bwMode="auto">
          <a:xfrm flipH="1" flipV="1">
            <a:off x="8459788" y="4819651"/>
            <a:ext cx="844550" cy="4873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41" name="Line 145"/>
          <p:cNvSpPr>
            <a:spLocks noChangeShapeType="1"/>
          </p:cNvSpPr>
          <p:nvPr/>
        </p:nvSpPr>
        <p:spPr bwMode="auto">
          <a:xfrm flipV="1">
            <a:off x="7434263" y="5010150"/>
            <a:ext cx="696912" cy="406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42" name="Line 146"/>
          <p:cNvSpPr>
            <a:spLocks noChangeShapeType="1"/>
          </p:cNvSpPr>
          <p:nvPr/>
        </p:nvSpPr>
        <p:spPr bwMode="auto">
          <a:xfrm flipV="1">
            <a:off x="6626225" y="4351339"/>
            <a:ext cx="1017588" cy="5921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43" name="Line 147"/>
          <p:cNvSpPr>
            <a:spLocks noChangeShapeType="1"/>
          </p:cNvSpPr>
          <p:nvPr/>
        </p:nvSpPr>
        <p:spPr bwMode="auto">
          <a:xfrm flipH="1" flipV="1">
            <a:off x="8116889" y="4751388"/>
            <a:ext cx="871537" cy="4889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44" name="Line 148"/>
          <p:cNvSpPr>
            <a:spLocks noChangeShapeType="1"/>
          </p:cNvSpPr>
          <p:nvPr/>
        </p:nvSpPr>
        <p:spPr bwMode="auto">
          <a:xfrm flipH="1" flipV="1">
            <a:off x="8129589" y="5002213"/>
            <a:ext cx="852487" cy="4873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45" name="Line 149"/>
          <p:cNvSpPr>
            <a:spLocks noChangeShapeType="1"/>
          </p:cNvSpPr>
          <p:nvPr/>
        </p:nvSpPr>
        <p:spPr bwMode="auto">
          <a:xfrm>
            <a:off x="7931150" y="2609850"/>
            <a:ext cx="0" cy="16398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47" name="Line 151"/>
          <p:cNvSpPr>
            <a:spLocks noChangeShapeType="1"/>
          </p:cNvSpPr>
          <p:nvPr/>
        </p:nvSpPr>
        <p:spPr bwMode="auto">
          <a:xfrm>
            <a:off x="9248775" y="2749550"/>
            <a:ext cx="0" cy="9906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48" name="Line 152"/>
          <p:cNvSpPr>
            <a:spLocks noChangeShapeType="1"/>
          </p:cNvSpPr>
          <p:nvPr/>
        </p:nvSpPr>
        <p:spPr bwMode="auto">
          <a:xfrm flipH="1">
            <a:off x="6924676" y="4467226"/>
            <a:ext cx="701675" cy="4048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49" name="Line 153"/>
          <p:cNvSpPr>
            <a:spLocks noChangeShapeType="1"/>
          </p:cNvSpPr>
          <p:nvPr/>
        </p:nvSpPr>
        <p:spPr bwMode="auto">
          <a:xfrm flipH="1">
            <a:off x="6927850" y="4716463"/>
            <a:ext cx="693738" cy="4000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252" name="Picture 156" descr="ob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3148967">
            <a:off x="6240463" y="1979613"/>
            <a:ext cx="1087438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54" name="Line 158"/>
          <p:cNvSpPr>
            <a:spLocks noChangeShapeType="1"/>
          </p:cNvSpPr>
          <p:nvPr/>
        </p:nvSpPr>
        <p:spPr bwMode="auto">
          <a:xfrm>
            <a:off x="7616825" y="3124201"/>
            <a:ext cx="0" cy="13573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57" name="Line 161"/>
          <p:cNvSpPr>
            <a:spLocks noChangeShapeType="1"/>
          </p:cNvSpPr>
          <p:nvPr/>
        </p:nvSpPr>
        <p:spPr bwMode="auto">
          <a:xfrm>
            <a:off x="7645400" y="2747963"/>
            <a:ext cx="0" cy="13398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58" name="Line 162"/>
          <p:cNvSpPr>
            <a:spLocks noChangeShapeType="1"/>
          </p:cNvSpPr>
          <p:nvPr/>
        </p:nvSpPr>
        <p:spPr bwMode="auto">
          <a:xfrm flipV="1">
            <a:off x="8116888" y="3406775"/>
            <a:ext cx="0" cy="13525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59" name="Line 163"/>
          <p:cNvSpPr>
            <a:spLocks noChangeShapeType="1"/>
          </p:cNvSpPr>
          <p:nvPr/>
        </p:nvSpPr>
        <p:spPr bwMode="auto">
          <a:xfrm flipV="1">
            <a:off x="8426450" y="2298701"/>
            <a:ext cx="0" cy="9683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1" name="Line 165"/>
          <p:cNvSpPr>
            <a:spLocks noChangeShapeType="1"/>
          </p:cNvSpPr>
          <p:nvPr/>
        </p:nvSpPr>
        <p:spPr bwMode="auto">
          <a:xfrm>
            <a:off x="8963025" y="2905126"/>
            <a:ext cx="0" cy="9953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31" name="Line 135"/>
          <p:cNvSpPr>
            <a:spLocks noChangeShapeType="1"/>
          </p:cNvSpPr>
          <p:nvPr/>
        </p:nvSpPr>
        <p:spPr bwMode="auto">
          <a:xfrm flipV="1">
            <a:off x="7434263" y="4264025"/>
            <a:ext cx="1536700" cy="8969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" name="Freeform 105"/>
          <p:cNvSpPr>
            <a:spLocks/>
          </p:cNvSpPr>
          <p:nvPr/>
        </p:nvSpPr>
        <p:spPr bwMode="auto">
          <a:xfrm>
            <a:off x="8304214" y="3016250"/>
            <a:ext cx="2217737" cy="3786188"/>
          </a:xfrm>
          <a:custGeom>
            <a:avLst/>
            <a:gdLst>
              <a:gd name="T0" fmla="*/ 1587 w 1397"/>
              <a:gd name="T1" fmla="*/ 1282700 h 2385"/>
              <a:gd name="T2" fmla="*/ 2217737 w 1397"/>
              <a:gd name="T3" fmla="*/ 0 h 2385"/>
              <a:gd name="T4" fmla="*/ 2216150 w 1397"/>
              <a:gd name="T5" fmla="*/ 2495550 h 2385"/>
              <a:gd name="T6" fmla="*/ 0 w 1397"/>
              <a:gd name="T7" fmla="*/ 3786188 h 2385"/>
              <a:gd name="T8" fmla="*/ 1587 w 1397"/>
              <a:gd name="T9" fmla="*/ 1282700 h 2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7"/>
              <a:gd name="T16" fmla="*/ 0 h 2385"/>
              <a:gd name="T17" fmla="*/ 1397 w 1397"/>
              <a:gd name="T18" fmla="*/ 2385 h 2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7" h="2385">
                <a:moveTo>
                  <a:pt x="1" y="808"/>
                </a:moveTo>
                <a:lnTo>
                  <a:pt x="1397" y="0"/>
                </a:lnTo>
                <a:lnTo>
                  <a:pt x="1396" y="1572"/>
                </a:lnTo>
                <a:lnTo>
                  <a:pt x="0" y="2385"/>
                </a:lnTo>
                <a:lnTo>
                  <a:pt x="1" y="808"/>
                </a:lnTo>
                <a:close/>
              </a:path>
            </a:pathLst>
          </a:custGeom>
          <a:solidFill>
            <a:srgbClr val="CC6600">
              <a:alpha val="39999"/>
            </a:srgbClr>
          </a:solidFill>
          <a:ln w="12700">
            <a:solidFill>
              <a:srgbClr val="FF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37" name="Freeform 141"/>
          <p:cNvSpPr>
            <a:spLocks/>
          </p:cNvSpPr>
          <p:nvPr/>
        </p:nvSpPr>
        <p:spPr bwMode="auto">
          <a:xfrm>
            <a:off x="8988426" y="4219575"/>
            <a:ext cx="1122363" cy="1277938"/>
          </a:xfrm>
          <a:custGeom>
            <a:avLst/>
            <a:gdLst>
              <a:gd name="T0" fmla="*/ 0 w 655"/>
              <a:gd name="T1" fmla="*/ 1017903 h 747"/>
              <a:gd name="T2" fmla="*/ 827636 w 655"/>
              <a:gd name="T3" fmla="*/ 549154 h 747"/>
              <a:gd name="T4" fmla="*/ 827636 w 655"/>
              <a:gd name="T5" fmla="*/ 169365 h 747"/>
              <a:gd name="T6" fmla="*/ 1122363 w 655"/>
              <a:gd name="T7" fmla="*/ 0 h 747"/>
              <a:gd name="T8" fmla="*/ 1122363 w 655"/>
              <a:gd name="T9" fmla="*/ 631271 h 747"/>
              <a:gd name="T10" fmla="*/ 0 w 655"/>
              <a:gd name="T11" fmla="*/ 1277938 h 747"/>
              <a:gd name="T12" fmla="*/ 0 w 655"/>
              <a:gd name="T13" fmla="*/ 1017903 h 7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5"/>
              <a:gd name="T22" fmla="*/ 0 h 747"/>
              <a:gd name="T23" fmla="*/ 655 w 655"/>
              <a:gd name="T24" fmla="*/ 747 h 7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5" h="747">
                <a:moveTo>
                  <a:pt x="0" y="595"/>
                </a:moveTo>
                <a:lnTo>
                  <a:pt x="483" y="321"/>
                </a:lnTo>
                <a:lnTo>
                  <a:pt x="483" y="99"/>
                </a:lnTo>
                <a:lnTo>
                  <a:pt x="655" y="0"/>
                </a:lnTo>
                <a:lnTo>
                  <a:pt x="655" y="369"/>
                </a:lnTo>
                <a:lnTo>
                  <a:pt x="0" y="747"/>
                </a:lnTo>
                <a:lnTo>
                  <a:pt x="0" y="595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38" name="Line 142"/>
          <p:cNvSpPr>
            <a:spLocks noChangeShapeType="1"/>
          </p:cNvSpPr>
          <p:nvPr/>
        </p:nvSpPr>
        <p:spPr bwMode="auto">
          <a:xfrm>
            <a:off x="9315450" y="5064125"/>
            <a:ext cx="0" cy="254000"/>
          </a:xfrm>
          <a:prstGeom prst="line">
            <a:avLst/>
          </a:prstGeom>
          <a:noFill/>
          <a:ln w="12700">
            <a:solidFill>
              <a:srgbClr val="66FF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50" name="Line 154"/>
          <p:cNvSpPr>
            <a:spLocks noChangeShapeType="1"/>
          </p:cNvSpPr>
          <p:nvPr/>
        </p:nvSpPr>
        <p:spPr bwMode="auto">
          <a:xfrm flipH="1" flipV="1">
            <a:off x="8966200" y="4268788"/>
            <a:ext cx="844550" cy="4873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51" name="Line 155"/>
          <p:cNvSpPr>
            <a:spLocks noChangeShapeType="1"/>
          </p:cNvSpPr>
          <p:nvPr/>
        </p:nvSpPr>
        <p:spPr bwMode="auto">
          <a:xfrm flipH="1" flipV="1">
            <a:off x="9251951" y="4362451"/>
            <a:ext cx="855663" cy="4857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33" name="Line 137"/>
          <p:cNvSpPr>
            <a:spLocks noChangeShapeType="1"/>
          </p:cNvSpPr>
          <p:nvPr/>
        </p:nvSpPr>
        <p:spPr bwMode="auto">
          <a:xfrm rot="14400000" flipV="1">
            <a:off x="9741694" y="5380832"/>
            <a:ext cx="506413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73" name="Rectangle 177"/>
          <p:cNvSpPr>
            <a:spLocks noChangeArrowheads="1"/>
          </p:cNvSpPr>
          <p:nvPr/>
        </p:nvSpPr>
        <p:spPr bwMode="auto">
          <a:xfrm>
            <a:off x="2675777" y="1092200"/>
            <a:ext cx="23017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/>
              <a:t>angle system</a:t>
            </a:r>
          </a:p>
          <a:p>
            <a:pPr algn="ctr"/>
            <a:r>
              <a:rPr lang="en-US" dirty="0"/>
              <a:t>(Opaque planes)</a:t>
            </a:r>
            <a:endParaRPr lang="th-TH" dirty="0"/>
          </a:p>
        </p:txBody>
      </p:sp>
      <p:sp>
        <p:nvSpPr>
          <p:cNvPr id="4278" name="Rectangle 182"/>
          <p:cNvSpPr>
            <a:spLocks noChangeArrowheads="1"/>
          </p:cNvSpPr>
          <p:nvPr/>
        </p:nvSpPr>
        <p:spPr bwMode="auto">
          <a:xfrm>
            <a:off x="6794500" y="1079500"/>
            <a:ext cx="32575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3</a:t>
            </a:r>
            <a:r>
              <a:rPr lang="en-US" sz="2400" b="1" baseline="30000"/>
              <a:t>rd</a:t>
            </a:r>
            <a:r>
              <a:rPr lang="en-US" sz="2400" b="1"/>
              <a:t> angle system</a:t>
            </a:r>
          </a:p>
          <a:p>
            <a:pPr algn="ctr"/>
            <a:r>
              <a:rPr lang="en-US"/>
              <a:t>(transparent planes/glass box)</a:t>
            </a:r>
            <a:endParaRPr lang="th-TH"/>
          </a:p>
        </p:txBody>
      </p:sp>
      <p:sp>
        <p:nvSpPr>
          <p:cNvPr id="4200" name="Freeform 104"/>
          <p:cNvSpPr>
            <a:spLocks/>
          </p:cNvSpPr>
          <p:nvPr/>
        </p:nvSpPr>
        <p:spPr bwMode="auto">
          <a:xfrm>
            <a:off x="6157914" y="3060700"/>
            <a:ext cx="2149475" cy="3729038"/>
          </a:xfrm>
          <a:custGeom>
            <a:avLst/>
            <a:gdLst>
              <a:gd name="T0" fmla="*/ 1588 w 1354"/>
              <a:gd name="T1" fmla="*/ 0 h 2349"/>
              <a:gd name="T2" fmla="*/ 2147888 w 1354"/>
              <a:gd name="T3" fmla="*/ 1231900 h 2349"/>
              <a:gd name="T4" fmla="*/ 2149475 w 1354"/>
              <a:gd name="T5" fmla="*/ 3729038 h 2349"/>
              <a:gd name="T6" fmla="*/ 0 w 1354"/>
              <a:gd name="T7" fmla="*/ 2490788 h 2349"/>
              <a:gd name="T8" fmla="*/ 1588 w 1354"/>
              <a:gd name="T9" fmla="*/ 0 h 2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4"/>
              <a:gd name="T16" fmla="*/ 0 h 2349"/>
              <a:gd name="T17" fmla="*/ 1354 w 1354"/>
              <a:gd name="T18" fmla="*/ 2349 h 23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4" h="2349">
                <a:moveTo>
                  <a:pt x="1" y="0"/>
                </a:moveTo>
                <a:lnTo>
                  <a:pt x="1353" y="776"/>
                </a:lnTo>
                <a:lnTo>
                  <a:pt x="1354" y="2349"/>
                </a:lnTo>
                <a:lnTo>
                  <a:pt x="0" y="1569"/>
                </a:lnTo>
                <a:lnTo>
                  <a:pt x="1" y="0"/>
                </a:lnTo>
                <a:close/>
              </a:path>
            </a:pathLst>
          </a:custGeom>
          <a:solidFill>
            <a:schemeClr val="hlink">
              <a:alpha val="39999"/>
            </a:schemeClr>
          </a:solidFill>
          <a:ln w="12700">
            <a:solidFill>
              <a:srgbClr val="FF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0" name="Freeform 124"/>
          <p:cNvSpPr>
            <a:spLocks/>
          </p:cNvSpPr>
          <p:nvPr/>
        </p:nvSpPr>
        <p:spPr bwMode="auto">
          <a:xfrm>
            <a:off x="6632576" y="4298950"/>
            <a:ext cx="809625" cy="876300"/>
          </a:xfrm>
          <a:custGeom>
            <a:avLst/>
            <a:gdLst>
              <a:gd name="T0" fmla="*/ 0 w 510"/>
              <a:gd name="T1" fmla="*/ 0 h 552"/>
              <a:gd name="T2" fmla="*/ 809625 w 510"/>
              <a:gd name="T3" fmla="*/ 476250 h 552"/>
              <a:gd name="T4" fmla="*/ 809625 w 510"/>
              <a:gd name="T5" fmla="*/ 876300 h 552"/>
              <a:gd name="T6" fmla="*/ 0 w 510"/>
              <a:gd name="T7" fmla="*/ 404812 h 552"/>
              <a:gd name="T8" fmla="*/ 0 w 510"/>
              <a:gd name="T9" fmla="*/ 0 h 5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0"/>
              <a:gd name="T16" fmla="*/ 0 h 552"/>
              <a:gd name="T17" fmla="*/ 510 w 510"/>
              <a:gd name="T18" fmla="*/ 552 h 5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0" h="552">
                <a:moveTo>
                  <a:pt x="0" y="0"/>
                </a:moveTo>
                <a:lnTo>
                  <a:pt x="510" y="300"/>
                </a:lnTo>
                <a:lnTo>
                  <a:pt x="510" y="552"/>
                </a:lnTo>
                <a:lnTo>
                  <a:pt x="0" y="25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5" name="Freeform 129"/>
          <p:cNvSpPr>
            <a:spLocks/>
          </p:cNvSpPr>
          <p:nvPr/>
        </p:nvSpPr>
        <p:spPr bwMode="auto">
          <a:xfrm>
            <a:off x="6630988" y="4699001"/>
            <a:ext cx="296862" cy="428625"/>
          </a:xfrm>
          <a:custGeom>
            <a:avLst/>
            <a:gdLst>
              <a:gd name="T0" fmla="*/ 296862 w 187"/>
              <a:gd name="T1" fmla="*/ 176212 h 270"/>
              <a:gd name="T2" fmla="*/ 296862 w 187"/>
              <a:gd name="T3" fmla="*/ 428625 h 270"/>
              <a:gd name="T4" fmla="*/ 0 w 187"/>
              <a:gd name="T5" fmla="*/ 257175 h 270"/>
              <a:gd name="T6" fmla="*/ 0 w 187"/>
              <a:gd name="T7" fmla="*/ 0 h 270"/>
              <a:gd name="T8" fmla="*/ 296862 w 187"/>
              <a:gd name="T9" fmla="*/ 176212 h 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70"/>
              <a:gd name="T17" fmla="*/ 187 w 187"/>
              <a:gd name="T18" fmla="*/ 270 h 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70">
                <a:moveTo>
                  <a:pt x="187" y="111"/>
                </a:moveTo>
                <a:lnTo>
                  <a:pt x="187" y="270"/>
                </a:lnTo>
                <a:lnTo>
                  <a:pt x="0" y="162"/>
                </a:lnTo>
                <a:lnTo>
                  <a:pt x="0" y="0"/>
                </a:lnTo>
                <a:lnTo>
                  <a:pt x="187" y="111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7" name="Freeform 131"/>
          <p:cNvSpPr>
            <a:spLocks/>
          </p:cNvSpPr>
          <p:nvPr/>
        </p:nvSpPr>
        <p:spPr bwMode="auto">
          <a:xfrm>
            <a:off x="6926264" y="4870450"/>
            <a:ext cx="515937" cy="552450"/>
          </a:xfrm>
          <a:custGeom>
            <a:avLst/>
            <a:gdLst>
              <a:gd name="T0" fmla="*/ 515937 w 325"/>
              <a:gd name="T1" fmla="*/ 304800 h 348"/>
              <a:gd name="T2" fmla="*/ 515937 w 325"/>
              <a:gd name="T3" fmla="*/ 552450 h 348"/>
              <a:gd name="T4" fmla="*/ 0 w 325"/>
              <a:gd name="T5" fmla="*/ 257175 h 348"/>
              <a:gd name="T6" fmla="*/ 0 w 325"/>
              <a:gd name="T7" fmla="*/ 0 h 348"/>
              <a:gd name="T8" fmla="*/ 515937 w 325"/>
              <a:gd name="T9" fmla="*/ 304800 h 3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"/>
              <a:gd name="T16" fmla="*/ 0 h 348"/>
              <a:gd name="T17" fmla="*/ 325 w 325"/>
              <a:gd name="T18" fmla="*/ 348 h 3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" h="348">
                <a:moveTo>
                  <a:pt x="325" y="192"/>
                </a:moveTo>
                <a:lnTo>
                  <a:pt x="325" y="348"/>
                </a:lnTo>
                <a:lnTo>
                  <a:pt x="0" y="162"/>
                </a:lnTo>
                <a:lnTo>
                  <a:pt x="0" y="0"/>
                </a:lnTo>
                <a:lnTo>
                  <a:pt x="325" y="192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19" name="Line 123"/>
          <p:cNvSpPr>
            <a:spLocks noChangeShapeType="1"/>
          </p:cNvSpPr>
          <p:nvPr/>
        </p:nvSpPr>
        <p:spPr bwMode="auto">
          <a:xfrm flipV="1">
            <a:off x="6629401" y="5451475"/>
            <a:ext cx="506413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" name="Freeform 106"/>
          <p:cNvSpPr>
            <a:spLocks/>
          </p:cNvSpPr>
          <p:nvPr/>
        </p:nvSpPr>
        <p:spPr bwMode="auto">
          <a:xfrm>
            <a:off x="6151564" y="1762126"/>
            <a:ext cx="4370387" cy="2536825"/>
          </a:xfrm>
          <a:custGeom>
            <a:avLst/>
            <a:gdLst>
              <a:gd name="T0" fmla="*/ 0 w 2753"/>
              <a:gd name="T1" fmla="*/ 1293812 h 1598"/>
              <a:gd name="T2" fmla="*/ 2160587 w 2753"/>
              <a:gd name="T3" fmla="*/ 2536825 h 1598"/>
              <a:gd name="T4" fmla="*/ 4370387 w 2753"/>
              <a:gd name="T5" fmla="*/ 1255713 h 1598"/>
              <a:gd name="T6" fmla="*/ 2216150 w 2753"/>
              <a:gd name="T7" fmla="*/ 0 h 1598"/>
              <a:gd name="T8" fmla="*/ 0 w 2753"/>
              <a:gd name="T9" fmla="*/ 1293812 h 15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3"/>
              <a:gd name="T16" fmla="*/ 0 h 1598"/>
              <a:gd name="T17" fmla="*/ 2753 w 2753"/>
              <a:gd name="T18" fmla="*/ 1598 h 15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3" h="1598">
                <a:moveTo>
                  <a:pt x="0" y="815"/>
                </a:moveTo>
                <a:lnTo>
                  <a:pt x="1361" y="1598"/>
                </a:lnTo>
                <a:lnTo>
                  <a:pt x="2753" y="791"/>
                </a:lnTo>
                <a:lnTo>
                  <a:pt x="1396" y="0"/>
                </a:lnTo>
                <a:lnTo>
                  <a:pt x="0" y="815"/>
                </a:lnTo>
                <a:close/>
              </a:path>
            </a:pathLst>
          </a:custGeom>
          <a:solidFill>
            <a:schemeClr val="accent2">
              <a:alpha val="39999"/>
            </a:schemeClr>
          </a:solidFill>
          <a:ln w="12700">
            <a:solidFill>
              <a:srgbClr val="FF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46" name="Freeform 150"/>
          <p:cNvSpPr>
            <a:spLocks/>
          </p:cNvSpPr>
          <p:nvPr/>
        </p:nvSpPr>
        <p:spPr bwMode="auto">
          <a:xfrm>
            <a:off x="7610475" y="2463800"/>
            <a:ext cx="1347788" cy="952500"/>
          </a:xfrm>
          <a:custGeom>
            <a:avLst/>
            <a:gdLst>
              <a:gd name="T0" fmla="*/ 0 w 849"/>
              <a:gd name="T1" fmla="*/ 657225 h 600"/>
              <a:gd name="T2" fmla="*/ 503238 w 849"/>
              <a:gd name="T3" fmla="*/ 952500 h 600"/>
              <a:gd name="T4" fmla="*/ 1347788 w 849"/>
              <a:gd name="T5" fmla="*/ 471488 h 600"/>
              <a:gd name="T6" fmla="*/ 519113 w 849"/>
              <a:gd name="T7" fmla="*/ 0 h 600"/>
              <a:gd name="T8" fmla="*/ 30163 w 849"/>
              <a:gd name="T9" fmla="*/ 276225 h 600"/>
              <a:gd name="T10" fmla="*/ 333375 w 849"/>
              <a:gd name="T11" fmla="*/ 450850 h 600"/>
              <a:gd name="T12" fmla="*/ 0 w 849"/>
              <a:gd name="T13" fmla="*/ 657225 h 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9"/>
              <a:gd name="T22" fmla="*/ 0 h 600"/>
              <a:gd name="T23" fmla="*/ 849 w 849"/>
              <a:gd name="T24" fmla="*/ 600 h 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9" h="600">
                <a:moveTo>
                  <a:pt x="0" y="414"/>
                </a:moveTo>
                <a:lnTo>
                  <a:pt x="317" y="600"/>
                </a:lnTo>
                <a:lnTo>
                  <a:pt x="849" y="297"/>
                </a:lnTo>
                <a:lnTo>
                  <a:pt x="327" y="0"/>
                </a:lnTo>
                <a:lnTo>
                  <a:pt x="19" y="174"/>
                </a:lnTo>
                <a:lnTo>
                  <a:pt x="210" y="284"/>
                </a:lnTo>
                <a:lnTo>
                  <a:pt x="0" y="414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53" name="Line 157"/>
          <p:cNvSpPr>
            <a:spLocks noChangeShapeType="1"/>
          </p:cNvSpPr>
          <p:nvPr/>
        </p:nvSpPr>
        <p:spPr bwMode="auto">
          <a:xfrm rot="7200000" flipV="1">
            <a:off x="6858794" y="2345532"/>
            <a:ext cx="519113" cy="298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62" name="Freeform 166"/>
          <p:cNvSpPr>
            <a:spLocks/>
          </p:cNvSpPr>
          <p:nvPr/>
        </p:nvSpPr>
        <p:spPr bwMode="auto">
          <a:xfrm>
            <a:off x="8124826" y="2292350"/>
            <a:ext cx="1120775" cy="642938"/>
          </a:xfrm>
          <a:custGeom>
            <a:avLst/>
            <a:gdLst>
              <a:gd name="T0" fmla="*/ 833438 w 706"/>
              <a:gd name="T1" fmla="*/ 642938 h 405"/>
              <a:gd name="T2" fmla="*/ 1120775 w 706"/>
              <a:gd name="T3" fmla="*/ 476250 h 405"/>
              <a:gd name="T4" fmla="*/ 295275 w 706"/>
              <a:gd name="T5" fmla="*/ 0 h 405"/>
              <a:gd name="T6" fmla="*/ 0 w 706"/>
              <a:gd name="T7" fmla="*/ 169863 h 405"/>
              <a:gd name="T8" fmla="*/ 833438 w 706"/>
              <a:gd name="T9" fmla="*/ 642938 h 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405"/>
              <a:gd name="T17" fmla="*/ 706 w 706"/>
              <a:gd name="T18" fmla="*/ 405 h 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405">
                <a:moveTo>
                  <a:pt x="525" y="405"/>
                </a:moveTo>
                <a:lnTo>
                  <a:pt x="706" y="300"/>
                </a:lnTo>
                <a:lnTo>
                  <a:pt x="186" y="0"/>
                </a:lnTo>
                <a:lnTo>
                  <a:pt x="0" y="107"/>
                </a:lnTo>
                <a:lnTo>
                  <a:pt x="525" y="405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46" name="Text Box 194"/>
          <p:cNvSpPr txBox="1">
            <a:spLocks noChangeArrowheads="1"/>
          </p:cNvSpPr>
          <p:nvPr/>
        </p:nvSpPr>
        <p:spPr bwMode="auto">
          <a:xfrm>
            <a:off x="1524000" y="185739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Orthographic views</a:t>
            </a:r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 flipV="1">
            <a:off x="3948113" y="2801939"/>
            <a:ext cx="857250" cy="504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0" name="Line 44"/>
          <p:cNvSpPr>
            <a:spLocks noChangeShapeType="1"/>
          </p:cNvSpPr>
          <p:nvPr/>
        </p:nvSpPr>
        <p:spPr bwMode="auto">
          <a:xfrm flipV="1">
            <a:off x="4762500" y="3276600"/>
            <a:ext cx="858838" cy="5080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flipV="1">
            <a:off x="4295775" y="3200401"/>
            <a:ext cx="514350" cy="3095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0" name="Line 54"/>
          <p:cNvSpPr>
            <a:spLocks noChangeShapeType="1"/>
          </p:cNvSpPr>
          <p:nvPr/>
        </p:nvSpPr>
        <p:spPr bwMode="auto">
          <a:xfrm flipV="1">
            <a:off x="4481513" y="3671889"/>
            <a:ext cx="1136650" cy="6635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 flipH="1" flipV="1">
            <a:off x="3040063" y="2782889"/>
            <a:ext cx="914400" cy="5286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" name="Line 71"/>
          <p:cNvSpPr>
            <a:spLocks noChangeShapeType="1"/>
          </p:cNvSpPr>
          <p:nvPr/>
        </p:nvSpPr>
        <p:spPr bwMode="auto">
          <a:xfrm flipH="1" flipV="1">
            <a:off x="2746375" y="2949576"/>
            <a:ext cx="909638" cy="5254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0" name="Line 74"/>
          <p:cNvSpPr>
            <a:spLocks noChangeShapeType="1"/>
          </p:cNvSpPr>
          <p:nvPr/>
        </p:nvSpPr>
        <p:spPr bwMode="auto">
          <a:xfrm flipH="1" flipV="1">
            <a:off x="2247901" y="3605214"/>
            <a:ext cx="917575" cy="5302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1" name="Line 75"/>
          <p:cNvSpPr>
            <a:spLocks noChangeShapeType="1"/>
          </p:cNvSpPr>
          <p:nvPr/>
        </p:nvSpPr>
        <p:spPr bwMode="auto">
          <a:xfrm flipH="1" flipV="1">
            <a:off x="2247900" y="3867151"/>
            <a:ext cx="909638" cy="5254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2" name="Line 76"/>
          <p:cNvSpPr>
            <a:spLocks noChangeShapeType="1"/>
          </p:cNvSpPr>
          <p:nvPr/>
        </p:nvSpPr>
        <p:spPr bwMode="auto">
          <a:xfrm flipV="1">
            <a:off x="4773614" y="3924300"/>
            <a:ext cx="847725" cy="4953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3" name="Line 77"/>
          <p:cNvSpPr>
            <a:spLocks noChangeShapeType="1"/>
          </p:cNvSpPr>
          <p:nvPr/>
        </p:nvSpPr>
        <p:spPr bwMode="auto">
          <a:xfrm flipV="1">
            <a:off x="4505326" y="3460751"/>
            <a:ext cx="295275" cy="1746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4" name="Line 78"/>
          <p:cNvSpPr>
            <a:spLocks noChangeShapeType="1"/>
          </p:cNvSpPr>
          <p:nvPr/>
        </p:nvSpPr>
        <p:spPr bwMode="auto">
          <a:xfrm flipH="1" flipV="1">
            <a:off x="1919289" y="3811588"/>
            <a:ext cx="1208087" cy="6969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5" name="Line 79"/>
          <p:cNvSpPr>
            <a:spLocks noChangeShapeType="1"/>
          </p:cNvSpPr>
          <p:nvPr/>
        </p:nvSpPr>
        <p:spPr bwMode="auto">
          <a:xfrm flipH="1" flipV="1">
            <a:off x="1919289" y="4062413"/>
            <a:ext cx="1220787" cy="7159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6" name="Line 80"/>
          <p:cNvSpPr>
            <a:spLocks noChangeShapeType="1"/>
          </p:cNvSpPr>
          <p:nvPr/>
        </p:nvSpPr>
        <p:spPr bwMode="auto">
          <a:xfrm>
            <a:off x="3638550" y="5067300"/>
            <a:ext cx="0" cy="127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9" name="Line 83"/>
          <p:cNvSpPr>
            <a:spLocks noChangeShapeType="1"/>
          </p:cNvSpPr>
          <p:nvPr/>
        </p:nvSpPr>
        <p:spPr bwMode="auto">
          <a:xfrm>
            <a:off x="4772025" y="4419600"/>
            <a:ext cx="0" cy="12763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1" name="Line 85"/>
          <p:cNvSpPr>
            <a:spLocks noChangeShapeType="1"/>
          </p:cNvSpPr>
          <p:nvPr/>
        </p:nvSpPr>
        <p:spPr bwMode="auto">
          <a:xfrm flipH="1">
            <a:off x="4772025" y="3617913"/>
            <a:ext cx="330200" cy="1905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2" name="Line 86"/>
          <p:cNvSpPr>
            <a:spLocks noChangeShapeType="1"/>
          </p:cNvSpPr>
          <p:nvPr/>
        </p:nvSpPr>
        <p:spPr bwMode="auto">
          <a:xfrm flipH="1">
            <a:off x="4597400" y="3386139"/>
            <a:ext cx="501650" cy="2889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3" name="Line 87"/>
          <p:cNvSpPr>
            <a:spLocks noChangeShapeType="1"/>
          </p:cNvSpPr>
          <p:nvPr/>
        </p:nvSpPr>
        <p:spPr bwMode="auto">
          <a:xfrm flipH="1" flipV="1">
            <a:off x="2741614" y="3335338"/>
            <a:ext cx="909637" cy="5254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4" name="Line 88"/>
          <p:cNvSpPr>
            <a:spLocks noChangeShapeType="1"/>
          </p:cNvSpPr>
          <p:nvPr/>
        </p:nvSpPr>
        <p:spPr bwMode="auto">
          <a:xfrm flipH="1" flipV="1">
            <a:off x="3041650" y="3416301"/>
            <a:ext cx="609600" cy="3524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7" name="Line 91"/>
          <p:cNvSpPr>
            <a:spLocks noChangeShapeType="1"/>
          </p:cNvSpPr>
          <p:nvPr/>
        </p:nvSpPr>
        <p:spPr bwMode="auto">
          <a:xfrm>
            <a:off x="3133725" y="4772025"/>
            <a:ext cx="0" cy="127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1" name="Line 95"/>
          <p:cNvSpPr>
            <a:spLocks noChangeShapeType="1"/>
          </p:cNvSpPr>
          <p:nvPr/>
        </p:nvSpPr>
        <p:spPr bwMode="auto">
          <a:xfrm flipV="1">
            <a:off x="3462338" y="4965701"/>
            <a:ext cx="0" cy="8667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2" name="Line 96"/>
          <p:cNvSpPr>
            <a:spLocks noChangeShapeType="1"/>
          </p:cNvSpPr>
          <p:nvPr/>
        </p:nvSpPr>
        <p:spPr bwMode="auto">
          <a:xfrm flipV="1">
            <a:off x="3943350" y="4899025"/>
            <a:ext cx="0" cy="3238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3" name="Line 97"/>
          <p:cNvSpPr>
            <a:spLocks noChangeShapeType="1"/>
          </p:cNvSpPr>
          <p:nvPr/>
        </p:nvSpPr>
        <p:spPr bwMode="auto">
          <a:xfrm>
            <a:off x="3652838" y="5070476"/>
            <a:ext cx="0" cy="3143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4" name="Line 98"/>
          <p:cNvSpPr>
            <a:spLocks noChangeShapeType="1"/>
          </p:cNvSpPr>
          <p:nvPr/>
        </p:nvSpPr>
        <p:spPr bwMode="auto">
          <a:xfrm>
            <a:off x="4486275" y="4341814"/>
            <a:ext cx="0" cy="15144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71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10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10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10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10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10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10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2" dur="10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10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8" dur="10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1" dur="1000"/>
                                        <p:tgtEl>
                                          <p:spTgt spid="4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1000" fill="hold"/>
                                        <p:tgtEl>
                                          <p:spTgt spid="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1000"/>
                                        <p:tgtEl>
                                          <p:spTgt spid="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1000"/>
                                        <p:tgtEl>
                                          <p:spTgt spid="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1000"/>
                                        <p:tgtEl>
                                          <p:spTgt spid="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1000"/>
                                        <p:tgtEl>
                                          <p:spTgt spid="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9" dur="1000"/>
                                        <p:tgtEl>
                                          <p:spTgt spid="4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2" dur="1000"/>
                                        <p:tgtEl>
                                          <p:spTgt spid="4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5" dur="1000"/>
                                        <p:tgtEl>
                                          <p:spTgt spid="4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8" dur="1000"/>
                                        <p:tgtEl>
                                          <p:spTgt spid="4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4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1000"/>
                                        <p:tgtEl>
                                          <p:spTgt spid="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1000"/>
                                        <p:tgtEl>
                                          <p:spTgt spid="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7" dur="1000"/>
                                        <p:tgtEl>
                                          <p:spTgt spid="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1000"/>
                                        <p:tgtEl>
                                          <p:spTgt spid="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000"/>
                            </p:stCondLst>
                            <p:childTnLst>
                              <p:par>
                                <p:cTn id="236" presetID="2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7" dur="1000"/>
                                        <p:tgtEl>
                                          <p:spTgt spid="4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0" dur="1000"/>
                                        <p:tgtEl>
                                          <p:spTgt spid="4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3" dur="1000"/>
                                        <p:tgtEl>
                                          <p:spTgt spid="4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6" dur="1000"/>
                                        <p:tgtEl>
                                          <p:spTgt spid="4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4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9" dur="1000"/>
                                        <p:tgtEl>
                                          <p:spTgt spid="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1000"/>
                                        <p:tgtEl>
                                          <p:spTgt spid="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1000"/>
                                        <p:tgtEl>
                                          <p:spTgt spid="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8" dur="1000"/>
                                        <p:tgtEl>
                                          <p:spTgt spid="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000"/>
                            </p:stCondLst>
                            <p:childTnLst>
                              <p:par>
                                <p:cTn id="274" presetID="2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5" dur="1000"/>
                                        <p:tgtEl>
                                          <p:spTgt spid="4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8" dur="1000"/>
                                        <p:tgtEl>
                                          <p:spTgt spid="4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1" dur="1000"/>
                                        <p:tgtEl>
                                          <p:spTgt spid="4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4" dur="1000"/>
                                        <p:tgtEl>
                                          <p:spTgt spid="4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1000"/>
                                        <p:tgtEl>
                                          <p:spTgt spid="4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4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8" dur="1000"/>
                                        <p:tgtEl>
                                          <p:spTgt spid="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1000"/>
                                        <p:tgtEl>
                                          <p:spTgt spid="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2" dur="1000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1000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10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10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3" dur="10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2" dur="10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5" dur="10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8" dur="10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1" dur="1000"/>
                                        <p:tgtEl>
                                          <p:spTgt spid="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4" dur="10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7" dur="10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3" dur="10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6" dur="10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9" dur="1000"/>
                                        <p:tgtEl>
                                          <p:spTgt spid="4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2" dur="10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5" dur="10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8" dur="10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000"/>
                            </p:stCondLst>
                            <p:childTnLst>
                              <p:par>
                                <p:cTn id="3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10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000"/>
                            </p:stCondLst>
                            <p:childTnLst>
                              <p:par>
                                <p:cTn id="3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2" dur="10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5" dur="100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1" dur="10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4" dur="100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3000"/>
                            </p:stCondLst>
                            <p:childTnLst>
                              <p:par>
                                <p:cTn id="38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10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1000" fill="hold"/>
                                        <p:tgtEl>
                                          <p:spTgt spid="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1000" fill="hold"/>
                                        <p:tgtEl>
                                          <p:spTgt spid="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000"/>
                            </p:stCondLst>
                            <p:childTnLst>
                              <p:par>
                                <p:cTn id="3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9" dur="1000"/>
                                        <p:tgtEl>
                                          <p:spTgt spid="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1000"/>
                                        <p:tgtEl>
                                          <p:spTgt spid="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1000"/>
                                        <p:tgtEl>
                                          <p:spTgt spid="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1000"/>
                                        <p:tgtEl>
                                          <p:spTgt spid="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1000"/>
                                        <p:tgtEl>
                                          <p:spTgt spid="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1000"/>
                                        <p:tgtEl>
                                          <p:spTgt spid="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1000"/>
                                        <p:tgtEl>
                                          <p:spTgt spid="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2000"/>
                            </p:stCondLst>
                            <p:childTnLst>
                              <p:par>
                                <p:cTn id="4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9" dur="1000"/>
                                        <p:tgtEl>
                                          <p:spTgt spid="4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2" dur="1000"/>
                                        <p:tgtEl>
                                          <p:spTgt spid="4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5" dur="1000"/>
                                        <p:tgtEl>
                                          <p:spTgt spid="4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8" dur="1000"/>
                                        <p:tgtEl>
                                          <p:spTgt spid="4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1" dur="1000"/>
                                        <p:tgtEl>
                                          <p:spTgt spid="4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4" dur="1000"/>
                                        <p:tgtEl>
                                          <p:spTgt spid="4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1000"/>
                                        <p:tgtEl>
                                          <p:spTgt spid="4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000"/>
                            </p:stCondLst>
                            <p:childTnLst>
                              <p:par>
                                <p:cTn id="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1000"/>
                                        <p:tgtEl>
                                          <p:spTgt spid="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1000"/>
                                        <p:tgtEl>
                                          <p:spTgt spid="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2000"/>
                            </p:stCondLst>
                            <p:childTnLst>
                              <p:par>
                                <p:cTn id="4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7" dur="1000"/>
                                        <p:tgtEl>
                                          <p:spTgt spid="4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0" dur="1000"/>
                                        <p:tgtEl>
                                          <p:spTgt spid="4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3000"/>
                            </p:stCondLst>
                            <p:childTnLst>
                              <p:par>
                                <p:cTn id="47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1000"/>
                                        <p:tgtEl>
                                          <p:spTgt spid="4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1000"/>
                                        <p:tgtEl>
                                          <p:spTgt spid="4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10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5" dur="1000"/>
                                        <p:tgtEl>
                                          <p:spTgt spid="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1000"/>
                                        <p:tgtEl>
                                          <p:spTgt spid="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9" dur="1000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0" dur="1000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6" dur="1000" fill="hold"/>
                                        <p:tgtEl>
                                          <p:spTgt spid="4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7" dur="1000" fill="hold"/>
                                        <p:tgtEl>
                                          <p:spTgt spid="4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1" dur="10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10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000"/>
                            </p:stCondLst>
                            <p:childTnLst>
                              <p:par>
                                <p:cTn id="5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0" dur="10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6" dur="1000"/>
                                        <p:tgtEl>
                                          <p:spTgt spid="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9" dur="10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2" dur="1000"/>
                                        <p:tgtEl>
                                          <p:spTgt spid="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5" dur="10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2000"/>
                            </p:stCondLst>
                            <p:childTnLst>
                              <p:par>
                                <p:cTn id="5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1000"/>
                                        <p:tgtEl>
                                          <p:spTgt spid="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1" dur="10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7" dur="1000"/>
                                        <p:tgtEl>
                                          <p:spTgt spid="4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0" dur="10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3" dur="1000"/>
                                        <p:tgtEl>
                                          <p:spTgt spid="4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6" dur="10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3000"/>
                            </p:stCondLst>
                            <p:childTnLst>
                              <p:par>
                                <p:cTn id="5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10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58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0" dur="1000"/>
                                        <p:tgtEl>
                                          <p:spTgt spid="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3" dur="10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6" dur="10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9" dur="10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2000"/>
                            </p:stCondLst>
                            <p:childTnLst>
                              <p:par>
                                <p:cTn id="5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2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5" dur="1000"/>
                                        <p:tgtEl>
                                          <p:spTgt spid="4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8" dur="10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2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1" dur="10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4" dur="10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3000"/>
                            </p:stCondLst>
                            <p:childTnLst>
                              <p:par>
                                <p:cTn id="5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10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4000"/>
                            </p:stCondLst>
                            <p:childTnLst>
                              <p:par>
                                <p:cTn id="5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10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10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1000"/>
                                        <p:tgtEl>
                                          <p:spTgt spid="4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4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4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000"/>
                            </p:stCondLst>
                            <p:childTnLst>
                              <p:par>
                                <p:cTn id="6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7" dur="1000"/>
                                        <p:tgtEl>
                                          <p:spTgt spid="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1000"/>
                            </p:stCondLst>
                            <p:childTnLst>
                              <p:par>
                                <p:cTn id="6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6" dur="1000"/>
                                        <p:tgtEl>
                                          <p:spTgt spid="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9" dur="1000"/>
                                        <p:tgtEl>
                                          <p:spTgt spid="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2" dur="1000"/>
                                        <p:tgtEl>
                                          <p:spTgt spid="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5" dur="1000"/>
                                        <p:tgtEl>
                                          <p:spTgt spid="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8" dur="1000"/>
                                        <p:tgtEl>
                                          <p:spTgt spid="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1" dur="1000"/>
                                        <p:tgtEl>
                                          <p:spTgt spid="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7" dur="1000"/>
                                        <p:tgtEl>
                                          <p:spTgt spid="4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0" dur="1000"/>
                                        <p:tgtEl>
                                          <p:spTgt spid="4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3" dur="1000"/>
                                        <p:tgtEl>
                                          <p:spTgt spid="4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6" dur="1000"/>
                                        <p:tgtEl>
                                          <p:spTgt spid="4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9" dur="1000"/>
                                        <p:tgtEl>
                                          <p:spTgt spid="4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2" dur="1000"/>
                                        <p:tgtEl>
                                          <p:spTgt spid="4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1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1000"/>
                                        <p:tgtEl>
                                          <p:spTgt spid="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6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6" dur="1000"/>
                                        <p:tgtEl>
                                          <p:spTgt spid="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9" dur="1000"/>
                                        <p:tgtEl>
                                          <p:spTgt spid="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2" dur="1000"/>
                                        <p:tgtEl>
                                          <p:spTgt spid="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5" dur="1000"/>
                                        <p:tgtEl>
                                          <p:spTgt spid="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000"/>
                                        <p:tgtEl>
                                          <p:spTgt spid="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1" dur="1000"/>
                                        <p:tgtEl>
                                          <p:spTgt spid="4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4" dur="1000"/>
                                        <p:tgtEl>
                                          <p:spTgt spid="4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7" dur="1000"/>
                                        <p:tgtEl>
                                          <p:spTgt spid="4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0" dur="1000"/>
                                        <p:tgtEl>
                                          <p:spTgt spid="4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3000"/>
                            </p:stCondLst>
                            <p:childTnLst>
                              <p:par>
                                <p:cTn id="6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1000"/>
                                        <p:tgtEl>
                                          <p:spTgt spid="4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4000"/>
                            </p:stCondLst>
                            <p:childTnLst>
                              <p:par>
                                <p:cTn id="6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8" dur="1000"/>
                                        <p:tgtEl>
                                          <p:spTgt spid="4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1000"/>
                                        <p:tgtEl>
                                          <p:spTgt spid="4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" grpId="0" animBg="1"/>
      <p:bldP spid="4260" grpId="1" animBg="1"/>
      <p:bldP spid="4260" grpId="2" animBg="1"/>
      <p:bldP spid="4260" grpId="3" animBg="1"/>
      <p:bldP spid="4120" grpId="0" animBg="1"/>
      <p:bldP spid="4121" grpId="0" animBg="1"/>
      <p:bldP spid="4122" grpId="0" animBg="1"/>
      <p:bldP spid="4137" grpId="0" animBg="1"/>
      <p:bldP spid="4137" grpId="1" animBg="1"/>
      <p:bldP spid="4142" grpId="0" animBg="1"/>
      <p:bldP spid="4146" grpId="0" animBg="1"/>
      <p:bldP spid="4146" grpId="1" animBg="1"/>
      <p:bldP spid="4147" grpId="0" animBg="1"/>
      <p:bldP spid="4147" grpId="1" animBg="1"/>
      <p:bldP spid="4148" grpId="0" animBg="1"/>
      <p:bldP spid="4148" grpId="1" animBg="1"/>
      <p:bldP spid="4153" grpId="0" animBg="1"/>
      <p:bldP spid="4153" grpId="1" animBg="1"/>
      <p:bldP spid="4153" grpId="2" animBg="1"/>
      <p:bldP spid="4153" grpId="3" animBg="1"/>
      <p:bldP spid="4156" grpId="0" animBg="1"/>
      <p:bldP spid="4157" grpId="0" animBg="1"/>
      <p:bldP spid="4157" grpId="1" animBg="1"/>
      <p:bldP spid="4158" grpId="0" animBg="1"/>
      <p:bldP spid="4164" grpId="0" animBg="1"/>
      <p:bldP spid="4164" grpId="1" animBg="1"/>
      <p:bldP spid="4165" grpId="0" animBg="1"/>
      <p:bldP spid="4165" grpId="1" animBg="1"/>
      <p:bldP spid="4168" grpId="0" animBg="1"/>
      <p:bldP spid="4169" grpId="0" animBg="1"/>
      <p:bldP spid="4177" grpId="0" animBg="1"/>
      <p:bldP spid="4186" grpId="0" animBg="1"/>
      <p:bldP spid="4186" grpId="1" animBg="1"/>
      <p:bldP spid="4199" grpId="0" animBg="1"/>
      <p:bldP spid="4221" grpId="0" animBg="1"/>
      <p:bldP spid="4221" grpId="1" animBg="1"/>
      <p:bldP spid="4222" grpId="0" animBg="1"/>
      <p:bldP spid="4222" grpId="1" animBg="1"/>
      <p:bldP spid="4223" grpId="0" animBg="1"/>
      <p:bldP spid="4223" grpId="1" animBg="1"/>
      <p:bldP spid="4224" grpId="0" animBg="1"/>
      <p:bldP spid="4224" grpId="1" animBg="1"/>
      <p:bldP spid="4224" grpId="2" animBg="1"/>
      <p:bldP spid="4224" grpId="3" animBg="1"/>
      <p:bldP spid="4226" grpId="0" animBg="1"/>
      <p:bldP spid="4226" grpId="1" animBg="1"/>
      <p:bldP spid="4228" grpId="0" animBg="1"/>
      <p:bldP spid="4228" grpId="1" animBg="1"/>
      <p:bldP spid="4229" grpId="0" animBg="1"/>
      <p:bldP spid="4229" grpId="1" animBg="1"/>
      <p:bldP spid="4230" grpId="0" animBg="1"/>
      <p:bldP spid="4230" grpId="1" animBg="1"/>
      <p:bldP spid="4230" grpId="2" animBg="1"/>
      <p:bldP spid="4230" grpId="3" animBg="1"/>
      <p:bldP spid="4234" grpId="0" animBg="1"/>
      <p:bldP spid="4234" grpId="1" animBg="1"/>
      <p:bldP spid="4235" grpId="0" animBg="1"/>
      <p:bldP spid="4235" grpId="1" animBg="1"/>
      <p:bldP spid="4236" grpId="0" animBg="1"/>
      <p:bldP spid="4236" grpId="1" animBg="1"/>
      <p:bldP spid="4239" grpId="0" animBg="1"/>
      <p:bldP spid="4239" grpId="1" animBg="1"/>
      <p:bldP spid="4240" grpId="0" animBg="1"/>
      <p:bldP spid="4240" grpId="1" animBg="1"/>
      <p:bldP spid="4241" grpId="0" animBg="1"/>
      <p:bldP spid="4241" grpId="1" animBg="1"/>
      <p:bldP spid="4242" grpId="0" animBg="1"/>
      <p:bldP spid="4242" grpId="1" animBg="1"/>
      <p:bldP spid="4243" grpId="0" animBg="1"/>
      <p:bldP spid="4243" grpId="1" animBg="1"/>
      <p:bldP spid="4244" grpId="0" animBg="1"/>
      <p:bldP spid="4244" grpId="1" animBg="1"/>
      <p:bldP spid="4245" grpId="0" animBg="1"/>
      <p:bldP spid="4245" grpId="1" animBg="1"/>
      <p:bldP spid="4247" grpId="0" animBg="1"/>
      <p:bldP spid="4247" grpId="1" animBg="1"/>
      <p:bldP spid="4248" grpId="0" animBg="1"/>
      <p:bldP spid="4248" grpId="1" animBg="1"/>
      <p:bldP spid="4248" grpId="2" animBg="1"/>
      <p:bldP spid="4248" grpId="3" animBg="1"/>
      <p:bldP spid="4249" grpId="0" animBg="1"/>
      <p:bldP spid="4249" grpId="1" animBg="1"/>
      <p:bldP spid="4249" grpId="2" animBg="1"/>
      <p:bldP spid="4249" grpId="3" animBg="1"/>
      <p:bldP spid="4254" grpId="0" animBg="1"/>
      <p:bldP spid="4254" grpId="1" animBg="1"/>
      <p:bldP spid="4257" grpId="0" animBg="1"/>
      <p:bldP spid="4257" grpId="1" animBg="1"/>
      <p:bldP spid="4258" grpId="0" animBg="1"/>
      <p:bldP spid="4258" grpId="1" animBg="1"/>
      <p:bldP spid="4259" grpId="0" animBg="1"/>
      <p:bldP spid="4259" grpId="1" animBg="1"/>
      <p:bldP spid="4261" grpId="0" animBg="1"/>
      <p:bldP spid="4261" grpId="1" animBg="1"/>
      <p:bldP spid="4261" grpId="2" animBg="1"/>
      <p:bldP spid="4261" grpId="3" animBg="1"/>
      <p:bldP spid="4231" grpId="0" animBg="1"/>
      <p:bldP spid="4231" grpId="1" animBg="1"/>
      <p:bldP spid="4231" grpId="2" animBg="1"/>
      <p:bldP spid="4231" grpId="3" animBg="1"/>
      <p:bldP spid="4201" grpId="0" animBg="1"/>
      <p:bldP spid="4237" grpId="0" animBg="1"/>
      <p:bldP spid="4238" grpId="0" animBg="1"/>
      <p:bldP spid="4250" grpId="0" animBg="1"/>
      <p:bldP spid="4250" grpId="1" animBg="1"/>
      <p:bldP spid="4251" grpId="0" animBg="1"/>
      <p:bldP spid="4251" grpId="1" animBg="1"/>
      <p:bldP spid="4233" grpId="0" animBg="1"/>
      <p:bldP spid="4233" grpId="1" animBg="1"/>
      <p:bldP spid="4273" grpId="0"/>
      <p:bldP spid="4278" grpId="0"/>
      <p:bldP spid="4200" grpId="0" animBg="1"/>
      <p:bldP spid="4220" grpId="0" animBg="1"/>
      <p:bldP spid="4225" grpId="0" animBg="1"/>
      <p:bldP spid="4227" grpId="0" animBg="1"/>
      <p:bldP spid="4219" grpId="0" animBg="1"/>
      <p:bldP spid="4219" grpId="1" animBg="1"/>
      <p:bldP spid="4202" grpId="0" animBg="1"/>
      <p:bldP spid="4246" grpId="0" animBg="1"/>
      <p:bldP spid="4253" grpId="0" animBg="1"/>
      <p:bldP spid="4253" grpId="1" animBg="1"/>
      <p:bldP spid="4262" grpId="0" animBg="1"/>
      <p:bldP spid="4138" grpId="0" animBg="1"/>
      <p:bldP spid="4138" grpId="1" animBg="1"/>
      <p:bldP spid="4140" grpId="0" animBg="1"/>
      <p:bldP spid="4140" grpId="1" animBg="1"/>
      <p:bldP spid="4141" grpId="0" animBg="1"/>
      <p:bldP spid="4141" grpId="1" animBg="1"/>
      <p:bldP spid="4141" grpId="2" animBg="1"/>
      <p:bldP spid="4141" grpId="3" animBg="1"/>
      <p:bldP spid="4150" grpId="0" animBg="1"/>
      <p:bldP spid="4150" grpId="1" animBg="1"/>
      <p:bldP spid="4150" grpId="2" animBg="1"/>
      <p:bldP spid="4150" grpId="3" animBg="1"/>
      <p:bldP spid="4166" grpId="0" animBg="1"/>
      <p:bldP spid="4166" grpId="1" animBg="1"/>
      <p:bldP spid="4167" grpId="0" animBg="1"/>
      <p:bldP spid="4167" grpId="1" animBg="1"/>
      <p:bldP spid="4170" grpId="0" animBg="1"/>
      <p:bldP spid="4170" grpId="1" animBg="1"/>
      <p:bldP spid="4171" grpId="0" animBg="1"/>
      <p:bldP spid="4171" grpId="1" animBg="1"/>
      <p:bldP spid="4172" grpId="0" animBg="1"/>
      <p:bldP spid="4172" grpId="1" animBg="1"/>
      <p:bldP spid="4173" grpId="0" animBg="1"/>
      <p:bldP spid="4173" grpId="1" animBg="1"/>
      <p:bldP spid="4174" grpId="0" animBg="1"/>
      <p:bldP spid="4174" grpId="1" animBg="1"/>
      <p:bldP spid="4175" grpId="0" animBg="1"/>
      <p:bldP spid="4175" grpId="1" animBg="1"/>
      <p:bldP spid="4176" grpId="0" animBg="1"/>
      <p:bldP spid="4176" grpId="1" animBg="1"/>
      <p:bldP spid="4179" grpId="0" animBg="1"/>
      <p:bldP spid="4179" grpId="1" animBg="1"/>
      <p:bldP spid="4181" grpId="0" animBg="1"/>
      <p:bldP spid="4181" grpId="1" animBg="1"/>
      <p:bldP spid="4181" grpId="2" animBg="1"/>
      <p:bldP spid="4181" grpId="3" animBg="1"/>
      <p:bldP spid="4182" grpId="0" animBg="1"/>
      <p:bldP spid="4182" grpId="1" animBg="1"/>
      <p:bldP spid="4182" grpId="2" animBg="1"/>
      <p:bldP spid="4182" grpId="3" animBg="1"/>
      <p:bldP spid="4183" grpId="0" animBg="1"/>
      <p:bldP spid="4183" grpId="1" animBg="1"/>
      <p:bldP spid="4184" grpId="0" animBg="1"/>
      <p:bldP spid="4184" grpId="1" animBg="1"/>
      <p:bldP spid="4187" grpId="0" animBg="1"/>
      <p:bldP spid="4187" grpId="1" animBg="1"/>
      <p:bldP spid="4191" grpId="0" animBg="1"/>
      <p:bldP spid="4191" grpId="1" animBg="1"/>
      <p:bldP spid="4192" grpId="0" animBg="1"/>
      <p:bldP spid="4192" grpId="1" animBg="1"/>
      <p:bldP spid="4193" grpId="0" animBg="1"/>
      <p:bldP spid="4193" grpId="1" animBg="1"/>
      <p:bldP spid="4193" grpId="2" animBg="1"/>
      <p:bldP spid="4193" grpId="3" animBg="1"/>
      <p:bldP spid="4194" grpId="0" animBg="1"/>
      <p:bldP spid="4194" grpId="1" animBg="1"/>
      <p:bldP spid="4194" grpId="2" animBg="1"/>
      <p:bldP spid="4194" grpId="3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791</TotalTime>
  <Words>1423</Words>
  <Application>Microsoft Office PowerPoint</Application>
  <PresentationFormat>Widescreen</PresentationFormat>
  <Paragraphs>444</Paragraphs>
  <Slides>41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MS PGothic</vt:lpstr>
      <vt:lpstr>Andalus</vt:lpstr>
      <vt:lpstr>Arial</vt:lpstr>
      <vt:lpstr>Arial Black</vt:lpstr>
      <vt:lpstr>Bookman Old Style</vt:lpstr>
      <vt:lpstr>Calibri</vt:lpstr>
      <vt:lpstr>Cordia New</vt:lpstr>
      <vt:lpstr>Franklin Gothic Book</vt:lpstr>
      <vt:lpstr>LilyUPC</vt:lpstr>
      <vt:lpstr>Symbol</vt:lpstr>
      <vt:lpstr>Times New Roman</vt:lpstr>
      <vt:lpstr>Wingdings</vt:lpstr>
      <vt:lpstr>WP Greek Courier</vt:lpstr>
      <vt:lpstr>Crop</vt:lpstr>
      <vt:lpstr>Image</vt:lpstr>
      <vt:lpstr>CorelDRAW</vt:lpstr>
      <vt:lpstr>Orthographic VIEWS</vt:lpstr>
      <vt:lpstr>Orthographic Projections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Orthographic Projections</dc:title>
  <dc:creator>Abheejeet</dc:creator>
  <cp:lastModifiedBy>Admin</cp:lastModifiedBy>
  <cp:revision>72</cp:revision>
  <dcterms:created xsi:type="dcterms:W3CDTF">2016-07-31T17:20:00Z</dcterms:created>
  <dcterms:modified xsi:type="dcterms:W3CDTF">2017-10-05T09:27:02Z</dcterms:modified>
</cp:coreProperties>
</file>