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it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367553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CAB4B9-8C38-444C-B527-B4D85FD4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3179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0"/>
            <a:ext cx="27432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800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CAB4B9-8C38-444C-B527-B4D85FD4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2935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C5AF85-05D9-4CB5-8A67-69C06EFC36DD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B4B9-8C38-444C-B527-B4D85FD4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CAB4B9-8C38-444C-B527-B4D85FD4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541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CAB4B9-8C38-444C-B527-B4D85FD4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631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514600"/>
            <a:ext cx="53848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514600"/>
            <a:ext cx="53848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CAB4B9-8C38-444C-B527-B4D85FD4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0265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CAB4B9-8C38-444C-B527-B4D85FD4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408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CAB4B9-8C38-444C-B527-B4D85FD4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9412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CAB4B9-8C38-444C-B527-B4D85FD4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4688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CAB4B9-8C38-444C-B527-B4D85FD4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0300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CAB4B9-8C38-444C-B527-B4D85FD4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7031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ackground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" y="0"/>
            <a:ext cx="121877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447800"/>
            <a:ext cx="1097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514600"/>
            <a:ext cx="10972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48800" y="64770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5D5040"/>
                </a:solidFill>
                <a:latin typeface="Verdana" pitchFamily="34" charset="0"/>
              </a:defRPr>
            </a:lvl1pPr>
          </a:lstStyle>
          <a:p>
            <a:fld id="{06CAB4B9-8C38-444C-B527-B4D85FD43C2C}" type="slidenum">
              <a:rPr lang="en-US" smtClean="0"/>
              <a:t>‹#›</a:t>
            </a:fld>
            <a:endParaRPr 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791633" y="1951039"/>
            <a:ext cx="217239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Times" pitchFamily="-110" charset="0"/>
                <a:ea typeface="ＭＳ Ｐゴシック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110" charset="0"/>
                <a:ea typeface="ＭＳ Ｐゴシック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110" charset="0"/>
                <a:ea typeface="ＭＳ Ｐゴシック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110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itchFamily="-110" charset="0"/>
                <a:ea typeface="ＭＳ Ｐゴシック" pitchFamily="34" charset="-128"/>
              </a:defRPr>
            </a:lvl5pPr>
            <a:lvl6pPr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110" charset="0"/>
                <a:ea typeface="ＭＳ Ｐゴシック" pitchFamily="34" charset="-128"/>
              </a:defRPr>
            </a:lvl6pPr>
            <a:lvl7pPr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110" charset="0"/>
                <a:ea typeface="ＭＳ Ｐゴシック" pitchFamily="34" charset="-128"/>
              </a:defRPr>
            </a:lvl7pPr>
            <a:lvl8pPr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110" charset="0"/>
                <a:ea typeface="ＭＳ Ｐゴシック" pitchFamily="34" charset="-128"/>
              </a:defRPr>
            </a:lvl8pPr>
            <a:lvl9pPr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110" charset="0"/>
                <a:ea typeface="ＭＳ Ｐゴシック" pitchFamily="34" charset="-128"/>
              </a:defRPr>
            </a:lvl9pPr>
          </a:lstStyle>
          <a:p>
            <a:pPr lvl="4" algn="l">
              <a:spcBef>
                <a:spcPct val="20000"/>
              </a:spcBef>
              <a:buFontTx/>
              <a:buChar char="»"/>
            </a:pPr>
            <a:endParaRPr lang="zh-CN" altLang="zh-CN" sz="2200" b="0"/>
          </a:p>
        </p:txBody>
      </p:sp>
    </p:spTree>
    <p:extLst>
      <p:ext uri="{BB962C8B-B14F-4D97-AF65-F5344CB8AC3E}">
        <p14:creationId xmlns:p14="http://schemas.microsoft.com/office/powerpoint/2010/main" val="175095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pitchFamily="-110" charset="-128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-110" charset="0"/>
          <a:ea typeface="ＭＳ Ｐゴシック" pitchFamily="-110" charset="-128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-110" charset="0"/>
          <a:ea typeface="ＭＳ Ｐゴシック" pitchFamily="-110" charset="-128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-110" charset="0"/>
          <a:ea typeface="ＭＳ Ｐゴシック" pitchFamily="-110" charset="-128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-110" charset="0"/>
          <a:ea typeface="ＭＳ Ｐゴシック" pitchFamily="-110" charset="-128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-110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-110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-110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-110" charset="0"/>
        </a:defRPr>
      </a:lvl9pPr>
    </p:titleStyle>
    <p:bodyStyle>
      <a:lvl1pPr marL="342900" indent="-342900" algn="l" rtl="0" eaLnBrk="1" fontAlgn="base" hangingPunct="1">
        <a:spcBef>
          <a:spcPct val="75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pitchFamily="-110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i="1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  <a:ea typeface="ＭＳ Ｐゴシック" pitchFamily="-110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j-lt"/>
          <a:ea typeface="ＭＳ Ｐゴシック" pitchFamily="-11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j-lt"/>
          <a:ea typeface="ＭＳ Ｐゴシック" pitchFamily="-110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j-lt"/>
          <a:ea typeface="ＭＳ Ｐゴシック" pitchFamily="-110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j-lt"/>
          <a:ea typeface="ＭＳ Ｐゴシック" pitchFamily="-110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j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538952" cy="1118561"/>
          </a:xfrm>
        </p:spPr>
        <p:txBody>
          <a:bodyPr/>
          <a:lstStyle/>
          <a:p>
            <a:r>
              <a:rPr lang="en-US" dirty="0" smtClean="0"/>
              <a:t>Music Sphere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4095" y="4353059"/>
            <a:ext cx="794626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Lucida Calligraphy" panose="03010101010101010101" pitchFamily="66" charset="0"/>
              </a:rPr>
              <a:t>The Viables –</a:t>
            </a:r>
          </a:p>
          <a:p>
            <a:endParaRPr lang="en-US" dirty="0">
              <a:latin typeface="Lucida Calligraphy" panose="03010101010101010101" pitchFamily="66" charset="0"/>
            </a:endParaRPr>
          </a:p>
          <a:p>
            <a:r>
              <a:rPr lang="en-US" sz="2400" dirty="0" smtClean="0">
                <a:latin typeface="Lucida Calligraphy" panose="03010101010101010101" pitchFamily="66" charset="0"/>
              </a:rPr>
              <a:t>Chintan Pathak  [ pathak.c@husky.neu.edu ]</a:t>
            </a:r>
          </a:p>
          <a:p>
            <a:r>
              <a:rPr lang="en-US" sz="2400" dirty="0" smtClean="0">
                <a:latin typeface="Lucida Calligraphy" panose="03010101010101010101" pitchFamily="66" charset="0"/>
              </a:rPr>
              <a:t>Hardik Shah      [ shah.h@husky.neu.edu ]</a:t>
            </a:r>
          </a:p>
          <a:p>
            <a:r>
              <a:rPr lang="en-US" sz="2400" dirty="0" smtClean="0">
                <a:latin typeface="Lucida Calligraphy" panose="03010101010101010101" pitchFamily="66" charset="0"/>
              </a:rPr>
              <a:t>Mukul Sharma  [ sharma.mu@husky.neu.edu ]</a:t>
            </a:r>
          </a:p>
          <a:p>
            <a:r>
              <a:rPr lang="en-US" sz="2400" dirty="0" smtClean="0">
                <a:latin typeface="Lucida Calligraphy" panose="03010101010101010101" pitchFamily="66" charset="0"/>
              </a:rPr>
              <a:t>Sagar Gopani    [ gopani.s@husky.neu.edu ]</a:t>
            </a:r>
          </a:p>
          <a:p>
            <a:endParaRPr lang="en-US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24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27279"/>
            <a:ext cx="9144000" cy="721216"/>
          </a:xfrm>
        </p:spPr>
        <p:txBody>
          <a:bodyPr/>
          <a:lstStyle/>
          <a:p>
            <a:r>
              <a:rPr lang="en-US" sz="4000" dirty="0" smtClean="0"/>
              <a:t>Project Objectives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1217" y="1828800"/>
            <a:ext cx="10959921" cy="4713668"/>
          </a:xfrm>
        </p:spPr>
        <p:txBody>
          <a:bodyPr/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is to make a music tool that helps the user to listen &amp; browse through all kind of music available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online.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provides the following features: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create his own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access his recently played songs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favorites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listen to songs online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browse through the songs using the search option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download songs</a:t>
            </a:r>
          </a:p>
        </p:txBody>
      </p:sp>
    </p:spTree>
    <p:extLst>
      <p:ext uri="{BB962C8B-B14F-4D97-AF65-F5344CB8AC3E}">
        <p14:creationId xmlns:p14="http://schemas.microsoft.com/office/powerpoint/2010/main" val="255643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242" y="1043188"/>
            <a:ext cx="9144000" cy="721216"/>
          </a:xfrm>
        </p:spPr>
        <p:txBody>
          <a:bodyPr/>
          <a:lstStyle/>
          <a:p>
            <a:r>
              <a:rPr lang="en-US" sz="4000" dirty="0" smtClean="0"/>
              <a:t>Requirement Description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8642" y="2086377"/>
            <a:ext cx="10959921" cy="4275786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requirement is to develop an OData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endpoint for a Web based Music tool.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Firstly, an OData endpoint is to be established for querying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 database,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user readable responses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inputs given by the user are converted into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OData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queries(URL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responses are obtained in XML/JSON format.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should be parsed and rendered into HTML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35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27279"/>
            <a:ext cx="9144000" cy="721216"/>
          </a:xfrm>
        </p:spPr>
        <p:txBody>
          <a:bodyPr/>
          <a:lstStyle/>
          <a:p>
            <a:r>
              <a:rPr lang="en-US" sz="4000" dirty="0" smtClean="0"/>
              <a:t>Technologies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1217" y="1828800"/>
            <a:ext cx="10959921" cy="4713668"/>
          </a:xfrm>
        </p:spPr>
        <p:txBody>
          <a:bodyPr/>
          <a:lstStyle/>
          <a:p>
            <a:pPr algn="just"/>
            <a:r>
              <a:rPr lang="en-US" sz="2000" dirty="0" smtClean="0"/>
              <a:t>We have used the following tools and technologies: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Front End   : PHP, HTML</a:t>
            </a:r>
          </a:p>
          <a:p>
            <a:pPr algn="just"/>
            <a:r>
              <a:rPr lang="en-US" sz="2000" dirty="0" smtClean="0"/>
              <a:t>Database     : MySQL </a:t>
            </a:r>
          </a:p>
          <a:p>
            <a:pPr algn="just"/>
            <a:r>
              <a:rPr lang="en-US" sz="2000" dirty="0" smtClean="0"/>
              <a:t>Web Server : Apache</a:t>
            </a:r>
          </a:p>
          <a:p>
            <a:pPr algn="just"/>
            <a:r>
              <a:rPr lang="en-US" sz="2000" dirty="0" smtClean="0"/>
              <a:t>Data Model : OData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8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27279"/>
            <a:ext cx="9144000" cy="721216"/>
          </a:xfrm>
        </p:spPr>
        <p:txBody>
          <a:bodyPr/>
          <a:lstStyle/>
          <a:p>
            <a:r>
              <a:rPr lang="en-US" sz="4000" dirty="0" smtClean="0"/>
              <a:t>Database Design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1217" y="1828800"/>
            <a:ext cx="10959921" cy="4713668"/>
          </a:xfrm>
        </p:spPr>
        <p:txBody>
          <a:bodyPr/>
          <a:lstStyle/>
          <a:p>
            <a:pPr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7" y="927279"/>
            <a:ext cx="11934423" cy="593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9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27279"/>
            <a:ext cx="9144000" cy="721216"/>
          </a:xfrm>
        </p:spPr>
        <p:txBody>
          <a:bodyPr/>
          <a:lstStyle/>
          <a:p>
            <a:r>
              <a:rPr lang="en-US" sz="4000" dirty="0" smtClean="0"/>
              <a:t>Demo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1217" y="1828800"/>
            <a:ext cx="10959921" cy="4713668"/>
          </a:xfrm>
        </p:spPr>
        <p:txBody>
          <a:bodyPr/>
          <a:lstStyle/>
          <a:p>
            <a:pPr algn="just"/>
            <a:r>
              <a:rPr lang="en-US" dirty="0" smtClean="0"/>
              <a:t>Ride to demo starts here. </a:t>
            </a:r>
            <a:r>
              <a:rPr lang="en-US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5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">
      <a:dk1>
        <a:srgbClr val="000000"/>
      </a:dk1>
      <a:lt1>
        <a:srgbClr val="DFDFDF"/>
      </a:lt1>
      <a:dk2>
        <a:srgbClr val="CC0000"/>
      </a:dk2>
      <a:lt2>
        <a:srgbClr val="808080"/>
      </a:lt2>
      <a:accent1>
        <a:srgbClr val="CC0000"/>
      </a:accent1>
      <a:accent2>
        <a:srgbClr val="3333CC"/>
      </a:accent2>
      <a:accent3>
        <a:srgbClr val="ECECEC"/>
      </a:accent3>
      <a:accent4>
        <a:srgbClr val="000000"/>
      </a:accent4>
      <a:accent5>
        <a:srgbClr val="E2AAAA"/>
      </a:accent5>
      <a:accent6>
        <a:srgbClr val="2D2DB9"/>
      </a:accent6>
      <a:hlink>
        <a:srgbClr val="CCCCFF"/>
      </a:hlink>
      <a:folHlink>
        <a:srgbClr val="B2B2B2"/>
      </a:folHlink>
    </a:clrScheme>
    <a:fontScheme name="nu_powerpoint_temp">
      <a:majorFont>
        <a:latin typeface="Verdan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lnDef>
  </a:objectDefaults>
  <a:extraClrSchemeLst>
    <a:extraClrScheme>
      <a:clrScheme name="nu_powerpoint_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_powerpoint_tem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u_powerpoint_temp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_powerpoint_temp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_powerpoint_tem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_powerpoint_tem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_powerpoint_tem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NEU</Template>
  <TotalTime>67</TotalTime>
  <Words>201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Georgia</vt:lpstr>
      <vt:lpstr>Lucida Calligraphy</vt:lpstr>
      <vt:lpstr>Times</vt:lpstr>
      <vt:lpstr>Times New Roman</vt:lpstr>
      <vt:lpstr>Verdana</vt:lpstr>
      <vt:lpstr>主题1</vt:lpstr>
      <vt:lpstr>Music Sphere</vt:lpstr>
      <vt:lpstr>Project Objectives</vt:lpstr>
      <vt:lpstr>Requirement Description</vt:lpstr>
      <vt:lpstr>Technologies</vt:lpstr>
      <vt:lpstr>Database Design</vt:lpstr>
      <vt:lpstr>Demo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Hardik Shah</dc:creator>
  <cp:lastModifiedBy>Hardik Shah</cp:lastModifiedBy>
  <cp:revision>14</cp:revision>
  <dcterms:created xsi:type="dcterms:W3CDTF">2013-12-05T20:39:22Z</dcterms:created>
  <dcterms:modified xsi:type="dcterms:W3CDTF">2013-12-05T21:48:03Z</dcterms:modified>
</cp:coreProperties>
</file>