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0"/>
  </p:notesMasterIdLst>
  <p:sldIdLst>
    <p:sldId id="256" r:id="rId2"/>
    <p:sldId id="258" r:id="rId3"/>
    <p:sldId id="281" r:id="rId4"/>
    <p:sldId id="257" r:id="rId5"/>
    <p:sldId id="259" r:id="rId6"/>
    <p:sldId id="260" r:id="rId7"/>
    <p:sldId id="261" r:id="rId8"/>
    <p:sldId id="262" r:id="rId9"/>
    <p:sldId id="263" r:id="rId10"/>
    <p:sldId id="264" r:id="rId11"/>
    <p:sldId id="265" r:id="rId12"/>
    <p:sldId id="268"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 id="280" r:id="rId28"/>
    <p:sldId id="28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97AB9-C0CC-4F9D-B296-A06A0336B251}" type="datetimeFigureOut">
              <a:rPr lang="en-IN" smtClean="0"/>
              <a:t>11-05-2018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11ADC-4231-40FA-A175-F3E705B9B6D6}" type="slidenum">
              <a:rPr lang="en-IN" smtClean="0"/>
              <a:t>‹#›</a:t>
            </a:fld>
            <a:endParaRPr lang="en-IN"/>
          </a:p>
        </p:txBody>
      </p:sp>
    </p:spTree>
    <p:extLst>
      <p:ext uri="{BB962C8B-B14F-4D97-AF65-F5344CB8AC3E}">
        <p14:creationId xmlns:p14="http://schemas.microsoft.com/office/powerpoint/2010/main" val="336083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C826EE-53FC-4778-8E58-B2BB76B738CB}" type="datetimeFigureOut">
              <a:rPr lang="en-US" smtClean="0"/>
              <a:pPr/>
              <a:t>5/11/2018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21735782-AD49-443E-B11B-EBDC96E84B7A}"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74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26EE-53FC-4778-8E58-B2BB76B738CB}"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35782-AD49-443E-B11B-EBDC96E84B7A}" type="slidenum">
              <a:rPr lang="en-US" smtClean="0"/>
              <a:pPr/>
              <a:t>‹#›</a:t>
            </a:fld>
            <a:endParaRPr lang="en-US"/>
          </a:p>
        </p:txBody>
      </p:sp>
    </p:spTree>
    <p:extLst>
      <p:ext uri="{BB962C8B-B14F-4D97-AF65-F5344CB8AC3E}">
        <p14:creationId xmlns:p14="http://schemas.microsoft.com/office/powerpoint/2010/main" val="243108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26EE-53FC-4778-8E58-B2BB76B738CB}"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35782-AD49-443E-B11B-EBDC96E84B7A}"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89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826EE-53FC-4778-8E58-B2BB76B738CB}"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35782-AD49-443E-B11B-EBDC96E84B7A}"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48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C826EE-53FC-4778-8E58-B2BB76B738CB}"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35782-AD49-443E-B11B-EBDC96E84B7A}"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018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826EE-53FC-4778-8E58-B2BB76B738CB}"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35782-AD49-443E-B11B-EBDC96E84B7A}"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69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826EE-53FC-4778-8E58-B2BB76B738CB}" type="datetimeFigureOut">
              <a:rPr lang="en-US" smtClean="0"/>
              <a:pPr/>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35782-AD49-443E-B11B-EBDC96E84B7A}" type="slidenum">
              <a:rPr lang="en-US" smtClean="0"/>
              <a:pPr/>
              <a:t>‹#›</a:t>
            </a:fld>
            <a:endParaRPr lang="en-US"/>
          </a:p>
        </p:txBody>
      </p:sp>
    </p:spTree>
    <p:extLst>
      <p:ext uri="{BB962C8B-B14F-4D97-AF65-F5344CB8AC3E}">
        <p14:creationId xmlns:p14="http://schemas.microsoft.com/office/powerpoint/2010/main" val="1271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826EE-53FC-4778-8E58-B2BB76B738CB}" type="datetimeFigureOut">
              <a:rPr lang="en-US" smtClean="0"/>
              <a:pPr/>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35782-AD49-443E-B11B-EBDC96E84B7A}" type="slidenum">
              <a:rPr lang="en-US" smtClean="0"/>
              <a:pPr/>
              <a:t>‹#›</a:t>
            </a:fld>
            <a:endParaRPr lang="en-US"/>
          </a:p>
        </p:txBody>
      </p:sp>
    </p:spTree>
    <p:extLst>
      <p:ext uri="{BB962C8B-B14F-4D97-AF65-F5344CB8AC3E}">
        <p14:creationId xmlns:p14="http://schemas.microsoft.com/office/powerpoint/2010/main" val="318947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826EE-53FC-4778-8E58-B2BB76B738CB}" type="datetimeFigureOut">
              <a:rPr lang="en-US" smtClean="0"/>
              <a:pPr/>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35782-AD49-443E-B11B-EBDC96E84B7A}" type="slidenum">
              <a:rPr lang="en-US" smtClean="0"/>
              <a:pPr/>
              <a:t>‹#›</a:t>
            </a:fld>
            <a:endParaRPr lang="en-US"/>
          </a:p>
        </p:txBody>
      </p:sp>
    </p:spTree>
    <p:extLst>
      <p:ext uri="{BB962C8B-B14F-4D97-AF65-F5344CB8AC3E}">
        <p14:creationId xmlns:p14="http://schemas.microsoft.com/office/powerpoint/2010/main" val="309913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DC826EE-53FC-4778-8E58-B2BB76B738CB}"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35782-AD49-443E-B11B-EBDC96E84B7A}"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598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DC826EE-53FC-4778-8E58-B2BB76B738CB}" type="datetimeFigureOut">
              <a:rPr lang="en-US" smtClean="0"/>
              <a:pPr/>
              <a:t>5/11/2018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21735782-AD49-443E-B11B-EBDC96E84B7A}"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938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C826EE-53FC-4778-8E58-B2BB76B738CB}" type="datetimeFigureOut">
              <a:rPr lang="en-US" smtClean="0"/>
              <a:pPr/>
              <a:t>5/11/2018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1735782-AD49-443E-B11B-EBDC96E84B7A}" type="slidenum">
              <a:rPr lang="en-US" smtClean="0"/>
              <a:pPr/>
              <a:t>‹#›</a:t>
            </a:fld>
            <a:endParaRPr lang="en-US"/>
          </a:p>
        </p:txBody>
      </p:sp>
    </p:spTree>
    <p:extLst>
      <p:ext uri="{BB962C8B-B14F-4D97-AF65-F5344CB8AC3E}">
        <p14:creationId xmlns:p14="http://schemas.microsoft.com/office/powerpoint/2010/main" val="22981105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kmygraphic.deviantart.com/art/Thank-You-493858352" TargetMode="Externa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 </a:t>
            </a:r>
          </a:p>
        </p:txBody>
      </p:sp>
      <p:sp>
        <p:nvSpPr>
          <p:cNvPr id="3" name="Subtitle 2"/>
          <p:cNvSpPr>
            <a:spLocks noGrp="1"/>
          </p:cNvSpPr>
          <p:nvPr>
            <p:ph type="subTitle" idx="1"/>
          </p:nvPr>
        </p:nvSpPr>
        <p:spPr>
          <a:xfrm>
            <a:off x="228600" y="0"/>
            <a:ext cx="8159496" cy="6858000"/>
          </a:xfrm>
        </p:spPr>
        <p:txBody>
          <a:bodyPr>
            <a:normAutofit/>
          </a:bodyPr>
          <a:lstStyle/>
          <a:p>
            <a:pPr algn="ctr"/>
            <a:endParaRPr lang="en-US" sz="4400" b="1" dirty="0">
              <a:solidFill>
                <a:schemeClr val="bg1"/>
              </a:solidFill>
            </a:endParaRPr>
          </a:p>
          <a:p>
            <a:pPr algn="ctr"/>
            <a:r>
              <a:rPr lang="en-US" sz="4400" b="1" dirty="0">
                <a:solidFill>
                  <a:schemeClr val="tx2">
                    <a:lumMod val="90000"/>
                  </a:schemeClr>
                </a:solidFill>
                <a:latin typeface="Times New Roman" pitchFamily="18" charset="0"/>
                <a:cs typeface="Times New Roman" pitchFamily="18" charset="0"/>
              </a:rPr>
              <a:t>PROJECT</a:t>
            </a:r>
          </a:p>
          <a:p>
            <a:pPr algn="ctr"/>
            <a:endParaRPr lang="en-US" sz="4400" b="1" dirty="0">
              <a:solidFill>
                <a:schemeClr val="tx2">
                  <a:lumMod val="90000"/>
                </a:schemeClr>
              </a:solidFill>
            </a:endParaRPr>
          </a:p>
          <a:p>
            <a:pPr algn="ctr"/>
            <a:endParaRPr lang="en-US" sz="4400" b="1" dirty="0">
              <a:solidFill>
                <a:schemeClr val="tx2">
                  <a:lumMod val="90000"/>
                </a:schemeClr>
              </a:solidFill>
            </a:endParaRPr>
          </a:p>
          <a:p>
            <a:pPr algn="ctr"/>
            <a:r>
              <a:rPr lang="en-US" sz="4400" b="1" dirty="0">
                <a:solidFill>
                  <a:schemeClr val="tx2">
                    <a:lumMod val="90000"/>
                  </a:schemeClr>
                </a:solidFill>
                <a:latin typeface="Times New Roman" pitchFamily="18" charset="0"/>
                <a:cs typeface="Times New Roman" pitchFamily="18" charset="0"/>
              </a:rPr>
              <a:t>STUDENT FEEDBACK </a:t>
            </a:r>
          </a:p>
          <a:p>
            <a:pPr algn="ctr"/>
            <a:r>
              <a:rPr lang="en-US" sz="4400" b="1" dirty="0">
                <a:solidFill>
                  <a:schemeClr val="tx2">
                    <a:lumMod val="90000"/>
                  </a:schemeClr>
                </a:solidFill>
                <a:latin typeface="Times New Roman" pitchFamily="18" charset="0"/>
                <a:cs typeface="Times New Roman" pitchFamily="18" charset="0"/>
              </a:rPr>
              <a:t>SYSTEM</a:t>
            </a:r>
          </a:p>
          <a:p>
            <a:pPr algn="ctr"/>
            <a:endParaRPr lang="en-US" sz="4400" b="1" dirty="0">
              <a:solidFill>
                <a:schemeClr val="tx2">
                  <a:lumMod val="90000"/>
                </a:schemeClr>
              </a:solidFill>
              <a:latin typeface="Times New Roman" pitchFamily="18" charset="0"/>
              <a:cs typeface="Times New Roman" pitchFamily="18" charset="0"/>
            </a:endParaRPr>
          </a:p>
        </p:txBody>
      </p:sp>
      <p:pic>
        <p:nvPicPr>
          <p:cNvPr id="1026" name="Picture 2" descr="C:\Users\USER\Downloads\fest\chitkara-university-squarelogo-1465211211827.png"/>
          <p:cNvPicPr>
            <a:picLocks noChangeAspect="1" noChangeArrowheads="1"/>
          </p:cNvPicPr>
          <p:nvPr/>
        </p:nvPicPr>
        <p:blipFill>
          <a:blip r:embed="rId2"/>
          <a:srcRect/>
          <a:stretch>
            <a:fillRect/>
          </a:stretch>
        </p:blipFill>
        <p:spPr bwMode="auto">
          <a:xfrm>
            <a:off x="76200" y="7889"/>
            <a:ext cx="1714500" cy="1588819"/>
          </a:xfrm>
          <a:prstGeom prst="rect">
            <a:avLst/>
          </a:prstGeom>
          <a:noFill/>
        </p:spPr>
      </p:pic>
      <p:pic>
        <p:nvPicPr>
          <p:cNvPr id="5" name="Picture 4">
            <a:extLst>
              <a:ext uri="{FF2B5EF4-FFF2-40B4-BE49-F238E27FC236}">
                <a16:creationId xmlns:a16="http://schemas.microsoft.com/office/drawing/2014/main" id="{F007670F-5014-4D4B-A0D9-03AB2D7D74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3461" y="27767"/>
            <a:ext cx="2880478" cy="21820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18A7E-C948-43F4-B1FE-3D5278DE40A6}"/>
              </a:ext>
            </a:extLst>
          </p:cNvPr>
          <p:cNvSpPr>
            <a:spLocks noGrp="1"/>
          </p:cNvSpPr>
          <p:nvPr>
            <p:ph type="title" idx="4294967295"/>
          </p:nvPr>
        </p:nvSpPr>
        <p:spPr>
          <a:xfrm>
            <a:off x="0" y="4495800"/>
            <a:ext cx="8183563" cy="304800"/>
          </a:xfrm>
        </p:spPr>
        <p:txBody>
          <a:bodyPr>
            <a:normAutofit fontScale="90000"/>
          </a:bodyPr>
          <a:lstStyle/>
          <a:p>
            <a:pPr algn="ctr"/>
            <a:r>
              <a:rPr lang="en-IN" dirty="0">
                <a:solidFill>
                  <a:schemeClr val="tx1"/>
                </a:solidFill>
              </a:rPr>
              <a:t>Page 1: Website</a:t>
            </a:r>
          </a:p>
        </p:txBody>
      </p:sp>
      <p:pic>
        <p:nvPicPr>
          <p:cNvPr id="8" name="Content Placeholder 7">
            <a:extLst>
              <a:ext uri="{FF2B5EF4-FFF2-40B4-BE49-F238E27FC236}">
                <a16:creationId xmlns:a16="http://schemas.microsoft.com/office/drawing/2014/main" id="{6DB62875-508A-4C8A-B2AA-83E1B39D2B6A}"/>
              </a:ext>
            </a:extLst>
          </p:cNvPr>
          <p:cNvPicPr>
            <a:picLocks noGrp="1" noChangeAspect="1"/>
          </p:cNvPicPr>
          <p:nvPr>
            <p:ph sz="half" idx="4294967295"/>
          </p:nvPr>
        </p:nvPicPr>
        <p:blipFill>
          <a:blip r:embed="rId2"/>
          <a:stretch>
            <a:fillRect/>
          </a:stretch>
        </p:blipFill>
        <p:spPr>
          <a:xfrm>
            <a:off x="0" y="381000"/>
            <a:ext cx="7986713" cy="3962400"/>
          </a:xfrm>
          <a:prstGeom prst="rect">
            <a:avLst/>
          </a:prstGeom>
        </p:spPr>
      </p:pic>
      <p:sp>
        <p:nvSpPr>
          <p:cNvPr id="9" name="TextBox 8">
            <a:extLst>
              <a:ext uri="{FF2B5EF4-FFF2-40B4-BE49-F238E27FC236}">
                <a16:creationId xmlns:a16="http://schemas.microsoft.com/office/drawing/2014/main" id="{A5262A18-5DB5-4144-AD08-F770E2CECBE7}"/>
              </a:ext>
            </a:extLst>
          </p:cNvPr>
          <p:cNvSpPr txBox="1"/>
          <p:nvPr/>
        </p:nvSpPr>
        <p:spPr>
          <a:xfrm>
            <a:off x="685800" y="5410200"/>
            <a:ext cx="7848600" cy="400110"/>
          </a:xfrm>
          <a:prstGeom prst="rect">
            <a:avLst/>
          </a:prstGeom>
          <a:noFill/>
        </p:spPr>
        <p:txBody>
          <a:bodyPr wrap="square" rtlCol="0">
            <a:spAutoFit/>
          </a:bodyPr>
          <a:lstStyle/>
          <a:p>
            <a:r>
              <a:rPr lang="en-IN" sz="2000" b="1" dirty="0"/>
              <a:t>THIS IS THE LOGIN PORTAL OF OUR WEBSITE.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F7CDA2-3163-40E8-B639-294AEEEB5ADD}"/>
              </a:ext>
            </a:extLst>
          </p:cNvPr>
          <p:cNvSpPr>
            <a:spLocks noGrp="1"/>
          </p:cNvSpPr>
          <p:nvPr>
            <p:ph type="title"/>
          </p:nvPr>
        </p:nvSpPr>
        <p:spPr>
          <a:xfrm>
            <a:off x="-96361" y="1219200"/>
            <a:ext cx="8183880" cy="1524000"/>
          </a:xfrm>
        </p:spPr>
        <p:txBody>
          <a:bodyPr>
            <a:normAutofit/>
          </a:bodyPr>
          <a:lstStyle/>
          <a:p>
            <a:pPr algn="ctr"/>
            <a:r>
              <a:rPr lang="en-IN" sz="5300" dirty="0">
                <a:solidFill>
                  <a:schemeClr val="tx1"/>
                </a:solidFill>
              </a:rPr>
              <a:t>Login Portal</a:t>
            </a:r>
            <a:br>
              <a:rPr lang="en-IN" dirty="0"/>
            </a:br>
            <a:endParaRPr lang="en-IN" dirty="0"/>
          </a:p>
        </p:txBody>
      </p:sp>
      <p:sp>
        <p:nvSpPr>
          <p:cNvPr id="7" name="Content Placeholder 6">
            <a:extLst>
              <a:ext uri="{FF2B5EF4-FFF2-40B4-BE49-F238E27FC236}">
                <a16:creationId xmlns:a16="http://schemas.microsoft.com/office/drawing/2014/main" id="{2F1FDD4F-9C9C-4313-8958-FB83F2F72F44}"/>
              </a:ext>
            </a:extLst>
          </p:cNvPr>
          <p:cNvSpPr>
            <a:spLocks noGrp="1"/>
          </p:cNvSpPr>
          <p:nvPr>
            <p:ph idx="1"/>
          </p:nvPr>
        </p:nvSpPr>
        <p:spPr>
          <a:xfrm>
            <a:off x="502920" y="2819400"/>
            <a:ext cx="8183880" cy="1898904"/>
          </a:xfrm>
        </p:spPr>
        <p:txBody>
          <a:bodyPr/>
          <a:lstStyle/>
          <a:p>
            <a:r>
              <a:rPr lang="en-IN" dirty="0"/>
              <a:t>The user logs in to the website.</a:t>
            </a:r>
          </a:p>
          <a:p>
            <a:r>
              <a:rPr lang="en-IN" dirty="0"/>
              <a:t>Fills the credentials.</a:t>
            </a:r>
          </a:p>
          <a:p>
            <a:r>
              <a:rPr lang="en-IN" dirty="0"/>
              <a:t>Completes the feedback form.</a:t>
            </a:r>
          </a:p>
        </p:txBody>
      </p:sp>
      <p:pic>
        <p:nvPicPr>
          <p:cNvPr id="9" name="Picture 8">
            <a:extLst>
              <a:ext uri="{FF2B5EF4-FFF2-40B4-BE49-F238E27FC236}">
                <a16:creationId xmlns:a16="http://schemas.microsoft.com/office/drawing/2014/main" id="{43CB77B9-3E99-4892-8425-AED57ECC8F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2730" y="4114800"/>
            <a:ext cx="2054070" cy="18526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1AA674-DDE5-4885-A652-BF815DB79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04800"/>
            <a:ext cx="8382000" cy="62247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EBB75B-2510-4643-A592-8AC27C9FD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
            <a:ext cx="7970305" cy="4495800"/>
          </a:xfrm>
          <a:prstGeom prst="rect">
            <a:avLst/>
          </a:prstGeom>
        </p:spPr>
      </p:pic>
      <p:sp>
        <p:nvSpPr>
          <p:cNvPr id="7" name="TextBox 6">
            <a:extLst>
              <a:ext uri="{FF2B5EF4-FFF2-40B4-BE49-F238E27FC236}">
                <a16:creationId xmlns:a16="http://schemas.microsoft.com/office/drawing/2014/main" id="{796B4993-FD4E-4EBC-8766-BE1DE3A397BA}"/>
              </a:ext>
            </a:extLst>
          </p:cNvPr>
          <p:cNvSpPr txBox="1"/>
          <p:nvPr/>
        </p:nvSpPr>
        <p:spPr>
          <a:xfrm>
            <a:off x="3276600" y="5105400"/>
            <a:ext cx="7162800" cy="584775"/>
          </a:xfrm>
          <a:prstGeom prst="rect">
            <a:avLst/>
          </a:prstGeom>
          <a:noFill/>
        </p:spPr>
        <p:txBody>
          <a:bodyPr wrap="square" rtlCol="0">
            <a:spAutoFit/>
          </a:bodyPr>
          <a:lstStyle/>
          <a:p>
            <a:r>
              <a:rPr lang="en-IN" sz="3200" b="1" dirty="0">
                <a:solidFill>
                  <a:srgbClr val="92D050"/>
                </a:solidFill>
              </a:rPr>
              <a:t>DAY SCHOLAR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60438" y="4983163"/>
            <a:ext cx="8183562" cy="1052512"/>
          </a:xfrm>
        </p:spPr>
        <p:txBody>
          <a:bodyPr/>
          <a:lstStyle/>
          <a:p>
            <a:r>
              <a:rPr lang="en-US" dirty="0">
                <a:solidFill>
                  <a:srgbClr val="7030A0"/>
                </a:solidFill>
              </a:rPr>
              <a:t>HOSTELER</a:t>
            </a:r>
          </a:p>
        </p:txBody>
      </p:sp>
      <p:pic>
        <p:nvPicPr>
          <p:cNvPr id="5" name="Content Placeholder 4">
            <a:extLst>
              <a:ext uri="{FF2B5EF4-FFF2-40B4-BE49-F238E27FC236}">
                <a16:creationId xmlns:a16="http://schemas.microsoft.com/office/drawing/2014/main" id="{6BB28585-A22A-4C14-A6EF-4D91E3FAD55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331788"/>
            <a:ext cx="7924800" cy="466248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D1969C-437A-40D8-A5D5-6855F87FEC0B}"/>
              </a:ext>
            </a:extLst>
          </p:cNvPr>
          <p:cNvSpPr>
            <a:spLocks noGrp="1"/>
          </p:cNvSpPr>
          <p:nvPr>
            <p:ph type="title"/>
          </p:nvPr>
        </p:nvSpPr>
        <p:spPr>
          <a:xfrm>
            <a:off x="609600" y="533400"/>
            <a:ext cx="8183880" cy="500810"/>
          </a:xfrm>
        </p:spPr>
        <p:txBody>
          <a:bodyPr>
            <a:normAutofit fontScale="90000"/>
          </a:bodyPr>
          <a:lstStyle/>
          <a:p>
            <a:pPr algn="ctr"/>
            <a:r>
              <a:rPr lang="en-IN" i="1" dirty="0">
                <a:solidFill>
                  <a:srgbClr val="0070C0"/>
                </a:solidFill>
                <a:latin typeface="Calibri" panose="020F0502020204030204" pitchFamily="34" charset="0"/>
                <a:cs typeface="Calibri" panose="020F0502020204030204" pitchFamily="34" charset="0"/>
              </a:rPr>
              <a:t>ISSUES FACED BY STUDENTS</a:t>
            </a:r>
          </a:p>
        </p:txBody>
      </p:sp>
      <p:sp>
        <p:nvSpPr>
          <p:cNvPr id="5" name="Content Placeholder 4">
            <a:extLst>
              <a:ext uri="{FF2B5EF4-FFF2-40B4-BE49-F238E27FC236}">
                <a16:creationId xmlns:a16="http://schemas.microsoft.com/office/drawing/2014/main" id="{D45666D0-A324-4539-9A72-43FDE9FDFCCF}"/>
              </a:ext>
            </a:extLst>
          </p:cNvPr>
          <p:cNvSpPr>
            <a:spLocks noGrp="1"/>
          </p:cNvSpPr>
          <p:nvPr>
            <p:ph sz="half" idx="1"/>
          </p:nvPr>
        </p:nvSpPr>
        <p:spPr/>
        <p:txBody>
          <a:bodyPr>
            <a:normAutofit fontScale="92500" lnSpcReduction="10000"/>
          </a:bodyPr>
          <a:lstStyle/>
          <a:p>
            <a:endParaRPr lang="en-IN" b="1" u="sng" dirty="0">
              <a:solidFill>
                <a:srgbClr val="FF0000"/>
              </a:solidFill>
              <a:latin typeface="Arial Black" panose="020B0A04020102020204" pitchFamily="34" charset="0"/>
            </a:endParaRPr>
          </a:p>
          <a:p>
            <a:r>
              <a:rPr lang="en-IN" b="1" u="sng" dirty="0">
                <a:solidFill>
                  <a:srgbClr val="FF0000"/>
                </a:solidFill>
                <a:latin typeface="Arial Black" panose="020B0A04020102020204" pitchFamily="34" charset="0"/>
              </a:rPr>
              <a:t>Day Scholars Common Issues:-</a:t>
            </a:r>
          </a:p>
          <a:p>
            <a:pPr marL="514350" indent="-514350">
              <a:buAutoNum type="arabicPeriod"/>
            </a:pPr>
            <a:endParaRPr lang="en-IN" dirty="0"/>
          </a:p>
          <a:p>
            <a:pPr marL="514350" indent="-514350">
              <a:buAutoNum type="arabicPeriod"/>
            </a:pPr>
            <a:endParaRPr lang="en-IN" dirty="0"/>
          </a:p>
          <a:p>
            <a:pPr marL="514350" indent="-514350">
              <a:buAutoNum type="arabicPeriod"/>
            </a:pPr>
            <a:r>
              <a:rPr lang="en-IN" dirty="0"/>
              <a:t>Transportation.</a:t>
            </a:r>
          </a:p>
          <a:p>
            <a:pPr marL="514350" indent="-514350">
              <a:buAutoNum type="arabicPeriod"/>
            </a:pPr>
            <a:r>
              <a:rPr lang="en-IN" dirty="0"/>
              <a:t>Time Management.</a:t>
            </a:r>
          </a:p>
          <a:p>
            <a:pPr marL="514350" indent="-514350">
              <a:buAutoNum type="arabicPeriod"/>
            </a:pPr>
            <a:r>
              <a:rPr lang="en-IN" dirty="0"/>
              <a:t>Lack of resources.</a:t>
            </a:r>
          </a:p>
          <a:p>
            <a:pPr marL="0" indent="0">
              <a:buNone/>
            </a:pPr>
            <a:endParaRPr lang="en-IN" dirty="0"/>
          </a:p>
        </p:txBody>
      </p:sp>
      <p:sp>
        <p:nvSpPr>
          <p:cNvPr id="6" name="Content Placeholder 5">
            <a:extLst>
              <a:ext uri="{FF2B5EF4-FFF2-40B4-BE49-F238E27FC236}">
                <a16:creationId xmlns:a16="http://schemas.microsoft.com/office/drawing/2014/main" id="{06AB7290-315D-4F74-81C4-0902E971048E}"/>
              </a:ext>
            </a:extLst>
          </p:cNvPr>
          <p:cNvSpPr>
            <a:spLocks noGrp="1"/>
          </p:cNvSpPr>
          <p:nvPr>
            <p:ph sz="half" idx="2"/>
          </p:nvPr>
        </p:nvSpPr>
        <p:spPr/>
        <p:txBody>
          <a:bodyPr>
            <a:normAutofit fontScale="92500" lnSpcReduction="10000"/>
          </a:bodyPr>
          <a:lstStyle/>
          <a:p>
            <a:endParaRPr lang="en-IN" b="1" u="sng" dirty="0">
              <a:solidFill>
                <a:srgbClr val="FF0000"/>
              </a:solidFill>
              <a:latin typeface="Arial Black" panose="020B0A04020102020204" pitchFamily="34" charset="0"/>
            </a:endParaRPr>
          </a:p>
          <a:p>
            <a:pPr marL="0" indent="0">
              <a:buNone/>
            </a:pPr>
            <a:r>
              <a:rPr lang="en-IN" b="1" u="sng" dirty="0">
                <a:solidFill>
                  <a:srgbClr val="FF0000"/>
                </a:solidFill>
                <a:latin typeface="Arial Black" panose="020B0A04020102020204" pitchFamily="34" charset="0"/>
              </a:rPr>
              <a:t>Hostelers Common Issues:-</a:t>
            </a:r>
          </a:p>
          <a:p>
            <a:pPr marL="0" indent="0">
              <a:buNone/>
            </a:pPr>
            <a:endParaRPr lang="en-IN" b="1" dirty="0"/>
          </a:p>
          <a:p>
            <a:pPr marL="0" indent="0">
              <a:buNone/>
            </a:pPr>
            <a:endParaRPr lang="en-IN" dirty="0"/>
          </a:p>
          <a:p>
            <a:pPr marL="0" indent="0">
              <a:buNone/>
            </a:pPr>
            <a:r>
              <a:rPr lang="en-IN" dirty="0"/>
              <a:t>1.Hygenic Problems.</a:t>
            </a:r>
          </a:p>
          <a:p>
            <a:pPr marL="0" indent="0">
              <a:buNone/>
            </a:pPr>
            <a:r>
              <a:rPr lang="en-IN" dirty="0"/>
              <a:t>2.Food related problems.</a:t>
            </a:r>
          </a:p>
          <a:p>
            <a:pPr marL="0" indent="0">
              <a:buNone/>
            </a:pPr>
            <a:r>
              <a:rPr lang="en-IN" dirty="0"/>
              <a:t>3.Adjustment problems.</a:t>
            </a:r>
          </a:p>
          <a:p>
            <a:pPr marL="0" indent="0">
              <a:buNone/>
            </a:pPr>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405C-2660-47DA-AC60-8E7128DC334C}"/>
              </a:ext>
            </a:extLst>
          </p:cNvPr>
          <p:cNvSpPr>
            <a:spLocks noGrp="1"/>
          </p:cNvSpPr>
          <p:nvPr>
            <p:ph type="title" idx="4294967295"/>
          </p:nvPr>
        </p:nvSpPr>
        <p:spPr>
          <a:xfrm>
            <a:off x="0" y="-19050"/>
            <a:ext cx="8183563" cy="1052513"/>
          </a:xfrm>
        </p:spPr>
        <p:txBody>
          <a:bodyPr>
            <a:normAutofit/>
          </a:bodyPr>
          <a:lstStyle/>
          <a:p>
            <a:r>
              <a:rPr lang="en-IN" dirty="0">
                <a:solidFill>
                  <a:schemeClr val="accent6">
                    <a:lumMod val="50000"/>
                  </a:schemeClr>
                </a:solidFill>
              </a:rPr>
              <a:t>HTML CODE FOR Hostel Feedback</a:t>
            </a:r>
          </a:p>
        </p:txBody>
      </p:sp>
      <p:sp>
        <p:nvSpPr>
          <p:cNvPr id="6" name="TextBox 5">
            <a:extLst>
              <a:ext uri="{FF2B5EF4-FFF2-40B4-BE49-F238E27FC236}">
                <a16:creationId xmlns:a16="http://schemas.microsoft.com/office/drawing/2014/main" id="{BC84B8CF-A4B9-47FA-AE83-031B537012DA}"/>
              </a:ext>
            </a:extLst>
          </p:cNvPr>
          <p:cNvSpPr txBox="1"/>
          <p:nvPr/>
        </p:nvSpPr>
        <p:spPr>
          <a:xfrm>
            <a:off x="480219" y="1524000"/>
            <a:ext cx="8183562" cy="5078313"/>
          </a:xfrm>
          <a:prstGeom prst="rect">
            <a:avLst/>
          </a:prstGeom>
          <a:noFill/>
        </p:spPr>
        <p:txBody>
          <a:bodyPr wrap="square" rtlCol="0">
            <a:spAutoFit/>
          </a:bodyPr>
          <a:lstStyle/>
          <a:p>
            <a:r>
              <a:rPr lang="en-US" dirty="0"/>
              <a:t>&lt;html&gt;</a:t>
            </a:r>
            <a:endParaRPr lang="en-IN" dirty="0"/>
          </a:p>
          <a:p>
            <a:r>
              <a:rPr lang="en-US" dirty="0"/>
              <a:t>&lt;head&gt;&lt;title&gt;hostel&lt;/title&gt;</a:t>
            </a:r>
            <a:endParaRPr lang="en-IN" dirty="0"/>
          </a:p>
          <a:p>
            <a:r>
              <a:rPr lang="en-US" dirty="0"/>
              <a:t>    &lt;link </a:t>
            </a:r>
            <a:r>
              <a:rPr lang="en-US" dirty="0" err="1"/>
              <a:t>rel</a:t>
            </a:r>
            <a:r>
              <a:rPr lang="en-US" dirty="0"/>
              <a:t>="</a:t>
            </a:r>
            <a:r>
              <a:rPr lang="en-US" dirty="0" err="1"/>
              <a:t>stylesheet"href</a:t>
            </a:r>
            <a:r>
              <a:rPr lang="en-US" dirty="0"/>
              <a:t>="https://maxcdn.bootstrapcdn.com/bootstrap/3.3.7/</a:t>
            </a:r>
            <a:r>
              <a:rPr lang="en-US" dirty="0" err="1"/>
              <a:t>css</a:t>
            </a:r>
            <a:r>
              <a:rPr lang="en-US" dirty="0"/>
              <a:t>/bootstrap.min.css"&gt;</a:t>
            </a:r>
            <a:endParaRPr lang="en-IN" dirty="0"/>
          </a:p>
          <a:p>
            <a:r>
              <a:rPr lang="en-US" dirty="0"/>
              <a:t>    &lt;script </a:t>
            </a:r>
            <a:r>
              <a:rPr lang="en-US" dirty="0" err="1"/>
              <a:t>src</a:t>
            </a:r>
            <a:r>
              <a:rPr lang="en-US" dirty="0"/>
              <a:t>="https://ajax.googleapis.com/ajax/libs/</a:t>
            </a:r>
            <a:r>
              <a:rPr lang="en-US" dirty="0" err="1"/>
              <a:t>jquery</a:t>
            </a:r>
            <a:r>
              <a:rPr lang="en-US" dirty="0"/>
              <a:t>/3.3.1/jquery.min.js"&gt;&lt;/script&gt;</a:t>
            </a:r>
            <a:endParaRPr lang="en-IN" dirty="0"/>
          </a:p>
          <a:p>
            <a:r>
              <a:rPr lang="en-US" dirty="0"/>
              <a:t>    &lt;script </a:t>
            </a:r>
            <a:r>
              <a:rPr lang="en-US" dirty="0" err="1"/>
              <a:t>src</a:t>
            </a:r>
            <a:r>
              <a:rPr lang="en-US" dirty="0"/>
              <a:t>="https://maxcdn.bootstrapcdn.com/bootstrap/3.3.7/</a:t>
            </a:r>
            <a:r>
              <a:rPr lang="en-US" dirty="0" err="1"/>
              <a:t>js</a:t>
            </a:r>
            <a:r>
              <a:rPr lang="en-US" dirty="0"/>
              <a:t>/bootstrap.min.js"&gt;&lt;/script&gt;   </a:t>
            </a:r>
            <a:endParaRPr lang="en-IN" dirty="0"/>
          </a:p>
          <a:p>
            <a:r>
              <a:rPr lang="en-US" dirty="0"/>
              <a:t>    &lt;link </a:t>
            </a:r>
            <a:r>
              <a:rPr lang="en-US" dirty="0" err="1"/>
              <a:t>rel</a:t>
            </a:r>
            <a:r>
              <a:rPr lang="en-US" dirty="0"/>
              <a:t>="icon" </a:t>
            </a:r>
            <a:r>
              <a:rPr lang="en-US" dirty="0" err="1"/>
              <a:t>href</a:t>
            </a:r>
            <a:r>
              <a:rPr lang="en-US" dirty="0"/>
              <a:t>="icon.png"&gt;</a:t>
            </a:r>
            <a:endParaRPr lang="en-IN" dirty="0"/>
          </a:p>
          <a:p>
            <a:r>
              <a:rPr lang="en-US" dirty="0"/>
              <a:t>    &lt;link </a:t>
            </a:r>
            <a:r>
              <a:rPr lang="en-US" dirty="0" err="1"/>
              <a:t>rel</a:t>
            </a:r>
            <a:r>
              <a:rPr lang="en-US" dirty="0"/>
              <a:t>="stylesheet" </a:t>
            </a:r>
            <a:r>
              <a:rPr lang="en-US" dirty="0" err="1"/>
              <a:t>href</a:t>
            </a:r>
            <a:r>
              <a:rPr lang="en-US" dirty="0"/>
              <a:t>="hostel.css"&gt;</a:t>
            </a:r>
            <a:endParaRPr lang="en-IN" dirty="0"/>
          </a:p>
          <a:p>
            <a:r>
              <a:rPr lang="en-US" dirty="0"/>
              <a:t>    &lt;meta name="viewport" content="width=device-width, initial-scale=1.0"&gt;</a:t>
            </a:r>
            <a:endParaRPr lang="en-IN" dirty="0"/>
          </a:p>
          <a:p>
            <a:r>
              <a:rPr lang="en-US" dirty="0"/>
              <a:t>&lt;script&gt;</a:t>
            </a:r>
            <a:endParaRPr lang="en-IN" dirty="0"/>
          </a:p>
          <a:p>
            <a:r>
              <a:rPr lang="en-US" dirty="0"/>
              <a:t>function f(){</a:t>
            </a:r>
            <a:endParaRPr lang="en-IN" dirty="0"/>
          </a:p>
          <a:p>
            <a:r>
              <a:rPr lang="en-US" dirty="0" err="1"/>
              <a:t>location.href</a:t>
            </a:r>
            <a:r>
              <a:rPr lang="en-US" dirty="0"/>
              <a:t>="thank-you.html";</a:t>
            </a:r>
            <a:r>
              <a:rPr lang="en-IN"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8203D6-B40B-4B27-8718-0F6D6D804571}"/>
              </a:ext>
            </a:extLst>
          </p:cNvPr>
          <p:cNvSpPr txBox="1"/>
          <p:nvPr/>
        </p:nvSpPr>
        <p:spPr>
          <a:xfrm>
            <a:off x="457200" y="533400"/>
            <a:ext cx="8229600" cy="5078313"/>
          </a:xfrm>
          <a:prstGeom prst="rect">
            <a:avLst/>
          </a:prstGeom>
          <a:noFill/>
        </p:spPr>
        <p:txBody>
          <a:bodyPr wrap="square" rtlCol="0">
            <a:spAutoFit/>
          </a:bodyPr>
          <a:lstStyle/>
          <a:p>
            <a:r>
              <a:rPr lang="en-US" dirty="0"/>
              <a:t>&lt;/script&gt;</a:t>
            </a:r>
            <a:endParaRPr lang="en-IN" dirty="0"/>
          </a:p>
          <a:p>
            <a:r>
              <a:rPr lang="en-US" dirty="0"/>
              <a:t>&lt;/head&gt;</a:t>
            </a:r>
            <a:endParaRPr lang="en-IN" dirty="0"/>
          </a:p>
          <a:p>
            <a:r>
              <a:rPr lang="en-US" dirty="0"/>
              <a:t>&lt;body&gt;</a:t>
            </a:r>
            <a:endParaRPr lang="en-IN" dirty="0"/>
          </a:p>
          <a:p>
            <a:r>
              <a:rPr lang="en-US" dirty="0"/>
              <a:t>&lt;div class="container"&gt;</a:t>
            </a:r>
            <a:endParaRPr lang="en-IN" dirty="0"/>
          </a:p>
          <a:p>
            <a:r>
              <a:rPr lang="en-US" dirty="0"/>
              <a:t>&lt;div id="head" class="row text-center"&gt;</a:t>
            </a:r>
            <a:endParaRPr lang="en-IN" dirty="0"/>
          </a:p>
          <a:p>
            <a:r>
              <a:rPr lang="en-US" dirty="0"/>
              <a:t>&lt;h1&gt;  Welcome Hosteler!!&lt;/h1&gt;</a:t>
            </a:r>
            <a:endParaRPr lang="en-IN" dirty="0"/>
          </a:p>
          <a:p>
            <a:r>
              <a:rPr lang="en-US" dirty="0"/>
              <a:t>&lt;/div&gt;</a:t>
            </a:r>
            <a:endParaRPr lang="en-IN" dirty="0"/>
          </a:p>
          <a:p>
            <a:r>
              <a:rPr lang="en-US" dirty="0"/>
              <a:t>&lt;div class="row nav"&gt;</a:t>
            </a:r>
            <a:endParaRPr lang="en-IN" dirty="0"/>
          </a:p>
          <a:p>
            <a:r>
              <a:rPr lang="en-US" dirty="0"/>
              <a:t>&lt;div class="</a:t>
            </a:r>
            <a:r>
              <a:rPr lang="en-US" dirty="0" err="1"/>
              <a:t>topnav</a:t>
            </a:r>
            <a:r>
              <a:rPr lang="en-US" dirty="0"/>
              <a:t>"&gt;</a:t>
            </a:r>
            <a:endParaRPr lang="en-IN" dirty="0"/>
          </a:p>
          <a:p>
            <a:r>
              <a:rPr lang="en-US" dirty="0"/>
              <a:t>&lt;a class="active" </a:t>
            </a:r>
            <a:r>
              <a:rPr lang="en-US" dirty="0" err="1"/>
              <a:t>href</a:t>
            </a:r>
            <a:r>
              <a:rPr lang="en-US" dirty="0"/>
              <a:t>="loglogin.html"&gt;Home&lt;/a&gt;</a:t>
            </a:r>
            <a:endParaRPr lang="en-IN" dirty="0"/>
          </a:p>
          <a:p>
            <a:r>
              <a:rPr lang="en-US" dirty="0"/>
              <a:t>&lt;a </a:t>
            </a:r>
            <a:r>
              <a:rPr lang="en-US" dirty="0" err="1"/>
              <a:t>href</a:t>
            </a:r>
            <a:r>
              <a:rPr lang="en-US" dirty="0"/>
              <a:t>="https://www.chitkara.edu.in/?s=hostel"&gt;Hostel&lt;/a&gt;</a:t>
            </a:r>
            <a:endParaRPr lang="en-IN" dirty="0"/>
          </a:p>
          <a:p>
            <a:r>
              <a:rPr lang="en-US" dirty="0"/>
              <a:t>&lt;a </a:t>
            </a:r>
            <a:r>
              <a:rPr lang="en-US" dirty="0" err="1"/>
              <a:t>href</a:t>
            </a:r>
            <a:r>
              <a:rPr lang="en-US" dirty="0"/>
              <a:t>="https://www.chitkara.edu.in/?s=day+scholar"&gt;Day Scholar&lt;/a&gt;</a:t>
            </a:r>
            <a:endParaRPr lang="en-IN" dirty="0"/>
          </a:p>
          <a:p>
            <a:r>
              <a:rPr lang="en-US" dirty="0"/>
              <a:t>&lt;a </a:t>
            </a:r>
            <a:r>
              <a:rPr lang="en-US" dirty="0" err="1"/>
              <a:t>href</a:t>
            </a:r>
            <a:r>
              <a:rPr lang="en-US" dirty="0"/>
              <a:t>="https://www.chitkara.edu.in/"&gt;About&lt;/a&gt;</a:t>
            </a:r>
            <a:endParaRPr lang="en-IN" dirty="0"/>
          </a:p>
          <a:p>
            <a:r>
              <a:rPr lang="en-US" dirty="0"/>
              <a:t>&lt;a </a:t>
            </a:r>
            <a:r>
              <a:rPr lang="en-US" dirty="0" err="1"/>
              <a:t>href</a:t>
            </a:r>
            <a:r>
              <a:rPr lang="en-US" dirty="0"/>
              <a:t>="creators.html"&gt;Creators&lt;/a&gt;</a:t>
            </a:r>
            <a:endParaRPr lang="en-IN" dirty="0"/>
          </a:p>
          <a:p>
            <a:r>
              <a:rPr lang="en-US" dirty="0"/>
              <a:t>&lt;/div&gt;</a:t>
            </a:r>
            <a:endParaRPr lang="en-IN" dirty="0"/>
          </a:p>
          <a:p>
            <a:r>
              <a:rPr lang="en-US" dirty="0"/>
              <a:t>&lt;/div&gt;</a:t>
            </a:r>
            <a:endParaRPr lang="en-IN"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0F128F-9C08-49A8-B8B5-0646A9EB74AE}"/>
              </a:ext>
            </a:extLst>
          </p:cNvPr>
          <p:cNvSpPr txBox="1"/>
          <p:nvPr/>
        </p:nvSpPr>
        <p:spPr>
          <a:xfrm>
            <a:off x="457200" y="533400"/>
            <a:ext cx="8153400" cy="5909310"/>
          </a:xfrm>
          <a:prstGeom prst="rect">
            <a:avLst/>
          </a:prstGeom>
          <a:noFill/>
        </p:spPr>
        <p:txBody>
          <a:bodyPr wrap="square" rtlCol="0">
            <a:spAutoFit/>
          </a:bodyPr>
          <a:lstStyle/>
          <a:p>
            <a:r>
              <a:rPr lang="en-US" dirty="0"/>
              <a:t>&lt;</a:t>
            </a:r>
            <a:r>
              <a:rPr lang="en-US" dirty="0" err="1"/>
              <a:t>br</a:t>
            </a:r>
            <a:r>
              <a:rPr lang="en-US" dirty="0"/>
              <a:t>&gt;&lt;</a:t>
            </a:r>
            <a:r>
              <a:rPr lang="en-US" dirty="0" err="1"/>
              <a:t>br</a:t>
            </a:r>
            <a:r>
              <a:rPr lang="en-US" dirty="0"/>
              <a:t>&gt;&lt;</a:t>
            </a:r>
            <a:r>
              <a:rPr lang="en-US" dirty="0" err="1"/>
              <a:t>br</a:t>
            </a:r>
            <a:r>
              <a:rPr lang="en-US" dirty="0"/>
              <a:t>&gt;</a:t>
            </a:r>
            <a:endParaRPr lang="en-IN" dirty="0"/>
          </a:p>
          <a:p>
            <a:r>
              <a:rPr lang="en-US" dirty="0"/>
              <a:t>&lt;div class="row"&gt;</a:t>
            </a:r>
            <a:endParaRPr lang="en-IN" dirty="0"/>
          </a:p>
          <a:p>
            <a:r>
              <a:rPr lang="en-US" dirty="0"/>
              <a:t>&lt;div class="col-sm-6"&gt;</a:t>
            </a:r>
            <a:endParaRPr lang="en-IN" dirty="0"/>
          </a:p>
          <a:p>
            <a:r>
              <a:rPr lang="en-US" dirty="0"/>
              <a:t>&lt;div class="fix"&gt;</a:t>
            </a:r>
            <a:endParaRPr lang="en-IN" dirty="0"/>
          </a:p>
          <a:p>
            <a:r>
              <a:rPr lang="en-US" dirty="0"/>
              <a:t>&lt;</a:t>
            </a:r>
            <a:r>
              <a:rPr lang="en-US" dirty="0" err="1"/>
              <a:t>img</a:t>
            </a:r>
            <a:r>
              <a:rPr lang="en-US" dirty="0"/>
              <a:t> class="</a:t>
            </a:r>
            <a:r>
              <a:rPr lang="en-US" dirty="0" err="1"/>
              <a:t>myimg</a:t>
            </a:r>
            <a:r>
              <a:rPr lang="en-US" dirty="0"/>
              <a:t>" </a:t>
            </a:r>
            <a:r>
              <a:rPr lang="en-US" dirty="0" err="1"/>
              <a:t>src</a:t>
            </a:r>
            <a:r>
              <a:rPr lang="en-US" dirty="0"/>
              <a:t>="4.jpg"&gt;</a:t>
            </a:r>
            <a:endParaRPr lang="en-IN" dirty="0"/>
          </a:p>
          <a:p>
            <a:r>
              <a:rPr lang="en-US" dirty="0"/>
              <a:t>&lt;center&gt;&lt;</a:t>
            </a:r>
            <a:r>
              <a:rPr lang="en-US" dirty="0" err="1"/>
              <a:t>br</a:t>
            </a:r>
            <a:r>
              <a:rPr lang="en-US" dirty="0"/>
              <a:t>&gt;</a:t>
            </a:r>
            <a:endParaRPr lang="en-IN" dirty="0"/>
          </a:p>
          <a:p>
            <a:r>
              <a:rPr lang="en-US" dirty="0"/>
              <a:t>&lt;/center&gt;&lt;</a:t>
            </a:r>
            <a:r>
              <a:rPr lang="en-US" dirty="0" err="1"/>
              <a:t>br</a:t>
            </a:r>
            <a:r>
              <a:rPr lang="en-US" dirty="0"/>
              <a:t>&gt;&lt;</a:t>
            </a:r>
            <a:r>
              <a:rPr lang="en-US" dirty="0" err="1"/>
              <a:t>br</a:t>
            </a:r>
            <a:r>
              <a:rPr lang="en-US" dirty="0"/>
              <a:t>&gt;</a:t>
            </a:r>
            <a:endParaRPr lang="en-IN" dirty="0"/>
          </a:p>
          <a:p>
            <a:r>
              <a:rPr lang="en-US" dirty="0"/>
              <a:t>&lt;/div&gt;</a:t>
            </a:r>
            <a:endParaRPr lang="en-IN" dirty="0"/>
          </a:p>
          <a:p>
            <a:r>
              <a:rPr lang="en-US" dirty="0"/>
              <a:t>&lt;/div&gt;</a:t>
            </a:r>
            <a:endParaRPr lang="en-IN" dirty="0"/>
          </a:p>
          <a:p>
            <a:r>
              <a:rPr lang="en-US" dirty="0"/>
              <a:t>&lt;div class="col-sm-1"&gt;&lt;/div&gt;</a:t>
            </a:r>
            <a:endParaRPr lang="en-IN" dirty="0"/>
          </a:p>
          <a:p>
            <a:r>
              <a:rPr lang="en-US" dirty="0"/>
              <a:t>&lt;div class="col-sm-5"&gt;</a:t>
            </a:r>
            <a:endParaRPr lang="en-IN" dirty="0"/>
          </a:p>
          <a:p>
            <a:r>
              <a:rPr lang="en-US" dirty="0"/>
              <a:t>&lt;table&gt;</a:t>
            </a:r>
            <a:endParaRPr lang="en-IN" dirty="0"/>
          </a:p>
          <a:p>
            <a:r>
              <a:rPr lang="en-US" dirty="0"/>
              <a:t>&lt;tr&gt;&lt;table&gt;</a:t>
            </a:r>
            <a:endParaRPr lang="en-IN" dirty="0"/>
          </a:p>
          <a:p>
            <a:r>
              <a:rPr lang="en-US" dirty="0"/>
              <a:t>&lt;tr&gt;&lt;td&gt;Q.1 Write your question?&lt;/td&gt;&lt;/tr&gt;</a:t>
            </a:r>
            <a:endParaRPr lang="en-IN" dirty="0"/>
          </a:p>
          <a:p>
            <a:r>
              <a:rPr lang="en-US" dirty="0"/>
              <a:t>&lt;tr&gt;&lt;td&gt;&lt;input type="radio" value="" name="opt1"&gt;option 1&lt;</a:t>
            </a:r>
            <a:r>
              <a:rPr lang="en-US" dirty="0" err="1"/>
              <a:t>br</a:t>
            </a:r>
            <a:r>
              <a:rPr lang="en-US" dirty="0"/>
              <a:t>&gt;</a:t>
            </a:r>
            <a:endParaRPr lang="en-IN" dirty="0"/>
          </a:p>
          <a:p>
            <a:r>
              <a:rPr lang="en-US" dirty="0"/>
              <a:t>&lt;input type="radio" value="" name="opt1"&gt;option 1&lt;</a:t>
            </a:r>
            <a:r>
              <a:rPr lang="en-US" dirty="0" err="1"/>
              <a:t>br</a:t>
            </a:r>
            <a:r>
              <a:rPr lang="en-US" dirty="0"/>
              <a:t>&gt;</a:t>
            </a:r>
            <a:endParaRPr lang="en-IN" dirty="0"/>
          </a:p>
          <a:p>
            <a:r>
              <a:rPr lang="en-US" dirty="0"/>
              <a:t>&lt;input type="radio" value="" name="opt1"&gt;option 1&lt;</a:t>
            </a:r>
            <a:r>
              <a:rPr lang="en-US" dirty="0" err="1"/>
              <a:t>br</a:t>
            </a:r>
            <a:r>
              <a:rPr lang="en-US" dirty="0"/>
              <a:t>&gt;</a:t>
            </a:r>
            <a:endParaRPr lang="en-IN" dirty="0"/>
          </a:p>
          <a:p>
            <a:r>
              <a:rPr lang="en-US" dirty="0"/>
              <a:t>&lt;input type="radio" value="" name="opt1"&gt;option 1&lt;</a:t>
            </a:r>
            <a:r>
              <a:rPr lang="en-US" dirty="0" err="1"/>
              <a:t>br</a:t>
            </a:r>
            <a:r>
              <a:rPr lang="en-US" dirty="0"/>
              <a:t>&gt;&lt;/td&gt;&lt;/tr&gt;&lt;/table&gt;</a:t>
            </a:r>
            <a:endParaRPr lang="en-IN" dirty="0"/>
          </a:p>
          <a:p>
            <a:r>
              <a:rPr lang="en-US" dirty="0"/>
              <a:t>&lt;/tr&gt;</a:t>
            </a:r>
            <a:endParaRPr lang="en-IN" dirty="0"/>
          </a:p>
          <a:p>
            <a:r>
              <a:rPr lang="en-US" dirty="0"/>
              <a:t>&lt;</a:t>
            </a:r>
            <a:r>
              <a:rPr lang="en-US" dirty="0" err="1"/>
              <a:t>br</a:t>
            </a:r>
            <a:r>
              <a:rPr lang="en-US" dirty="0"/>
              <a:t>&gt;&lt;</a:t>
            </a:r>
            <a:r>
              <a:rPr lang="en-US" dirty="0" err="1"/>
              <a:t>br</a:t>
            </a:r>
            <a:r>
              <a:rPr lang="en-US" dirty="0"/>
              <a:t>&gt;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C85FE5-DC8B-4752-92D3-A34A30F5660F}"/>
              </a:ext>
            </a:extLst>
          </p:cNvPr>
          <p:cNvSpPr txBox="1"/>
          <p:nvPr/>
        </p:nvSpPr>
        <p:spPr>
          <a:xfrm>
            <a:off x="457200" y="457200"/>
            <a:ext cx="8229600" cy="5909310"/>
          </a:xfrm>
          <a:prstGeom prst="rect">
            <a:avLst/>
          </a:prstGeom>
          <a:noFill/>
        </p:spPr>
        <p:txBody>
          <a:bodyPr wrap="square" rtlCol="0">
            <a:spAutoFit/>
          </a:bodyPr>
          <a:lstStyle/>
          <a:p>
            <a:r>
              <a:rPr lang="en-US" dirty="0"/>
              <a:t>&lt;tr&gt;</a:t>
            </a:r>
            <a:endParaRPr lang="en-IN" dirty="0"/>
          </a:p>
          <a:p>
            <a:r>
              <a:rPr lang="en-US" dirty="0"/>
              <a:t>&lt;table&gt;</a:t>
            </a:r>
            <a:endParaRPr lang="en-IN" dirty="0"/>
          </a:p>
          <a:p>
            <a:r>
              <a:rPr lang="en-US" dirty="0"/>
              <a:t>&lt;tr&gt;&lt;td&gt;Q.3 Write your question?&lt;/td&gt;&lt;/tr&gt;</a:t>
            </a:r>
            <a:endParaRPr lang="en-IN" dirty="0"/>
          </a:p>
          <a:p>
            <a:r>
              <a:rPr lang="en-US" dirty="0"/>
              <a:t>&lt;tr&gt;&lt;td&gt;&lt;input type="radio" value="" name="opt3"&gt;option 3&lt;</a:t>
            </a:r>
            <a:r>
              <a:rPr lang="en-US" dirty="0" err="1"/>
              <a:t>br</a:t>
            </a:r>
            <a:r>
              <a:rPr lang="en-US" dirty="0"/>
              <a:t>&gt;</a:t>
            </a:r>
            <a:endParaRPr lang="en-IN" dirty="0"/>
          </a:p>
          <a:p>
            <a:r>
              <a:rPr lang="en-US" dirty="0"/>
              <a:t>&lt;input type="radio" value="" name="opt3"&gt;option 3&lt;</a:t>
            </a:r>
            <a:r>
              <a:rPr lang="en-US" dirty="0" err="1"/>
              <a:t>br</a:t>
            </a:r>
            <a:r>
              <a:rPr lang="en-US" dirty="0"/>
              <a:t>&gt;</a:t>
            </a:r>
            <a:endParaRPr lang="en-IN" dirty="0"/>
          </a:p>
          <a:p>
            <a:r>
              <a:rPr lang="en-US" dirty="0"/>
              <a:t>&lt;input type="radio" value="" name="opt3"&gt;option 3&lt;</a:t>
            </a:r>
            <a:r>
              <a:rPr lang="en-US" dirty="0" err="1"/>
              <a:t>br</a:t>
            </a:r>
            <a:r>
              <a:rPr lang="en-US" dirty="0"/>
              <a:t>&gt;</a:t>
            </a:r>
            <a:endParaRPr lang="en-IN" dirty="0"/>
          </a:p>
          <a:p>
            <a:r>
              <a:rPr lang="en-US" dirty="0"/>
              <a:t>&lt;input type="radio" value="" name="opt3"&gt;option 3&lt;</a:t>
            </a:r>
            <a:r>
              <a:rPr lang="en-US" dirty="0" err="1"/>
              <a:t>br</a:t>
            </a:r>
            <a:r>
              <a:rPr lang="en-US" dirty="0"/>
              <a:t>&gt;&lt;/td&gt;&lt;/tr&gt;</a:t>
            </a:r>
            <a:endParaRPr lang="en-IN" dirty="0"/>
          </a:p>
          <a:p>
            <a:r>
              <a:rPr lang="en-US" dirty="0"/>
              <a:t>&lt;/table&gt;</a:t>
            </a:r>
            <a:endParaRPr lang="en-IN" dirty="0"/>
          </a:p>
          <a:p>
            <a:r>
              <a:rPr lang="en-US" dirty="0"/>
              <a:t>&lt;/tr&gt;</a:t>
            </a:r>
            <a:endParaRPr lang="en-IN" dirty="0"/>
          </a:p>
          <a:p>
            <a:r>
              <a:rPr lang="en-US" dirty="0"/>
              <a:t>&lt;</a:t>
            </a:r>
            <a:r>
              <a:rPr lang="en-US" dirty="0" err="1"/>
              <a:t>br</a:t>
            </a:r>
            <a:r>
              <a:rPr lang="en-US" dirty="0"/>
              <a:t>&gt;&lt;</a:t>
            </a:r>
            <a:r>
              <a:rPr lang="en-US" dirty="0" err="1"/>
              <a:t>br</a:t>
            </a:r>
            <a:r>
              <a:rPr lang="en-US" dirty="0"/>
              <a:t>&gt;</a:t>
            </a:r>
            <a:endParaRPr lang="en-IN" dirty="0"/>
          </a:p>
          <a:p>
            <a:r>
              <a:rPr lang="en-US" dirty="0"/>
              <a:t>&lt;tr&gt;</a:t>
            </a:r>
            <a:endParaRPr lang="en-IN" dirty="0"/>
          </a:p>
          <a:p>
            <a:r>
              <a:rPr lang="en-US" dirty="0"/>
              <a:t>&lt;table&gt;</a:t>
            </a:r>
            <a:endParaRPr lang="en-IN" dirty="0"/>
          </a:p>
          <a:p>
            <a:r>
              <a:rPr lang="en-US" dirty="0"/>
              <a:t>&lt;tr&gt;&lt;td&gt;Q.4 Write your question?&lt;/td&gt;&lt;/tr&gt;</a:t>
            </a:r>
            <a:endParaRPr lang="en-IN" dirty="0"/>
          </a:p>
          <a:p>
            <a:r>
              <a:rPr lang="en-US" dirty="0"/>
              <a:t>&lt;tr&gt;&lt;td&gt;&lt;input type="radio" value="" name="opt4"&gt;option 4&lt;</a:t>
            </a:r>
            <a:r>
              <a:rPr lang="en-US" dirty="0" err="1"/>
              <a:t>br</a:t>
            </a:r>
            <a:r>
              <a:rPr lang="en-US" dirty="0"/>
              <a:t>&gt;</a:t>
            </a:r>
            <a:endParaRPr lang="en-IN" dirty="0"/>
          </a:p>
          <a:p>
            <a:r>
              <a:rPr lang="en-US" dirty="0"/>
              <a:t>&lt;input type="radio" value="" name="opt4"&gt;option 4&lt;</a:t>
            </a:r>
            <a:r>
              <a:rPr lang="en-US" dirty="0" err="1"/>
              <a:t>br</a:t>
            </a:r>
            <a:r>
              <a:rPr lang="en-US" dirty="0"/>
              <a:t>&gt;</a:t>
            </a:r>
            <a:endParaRPr lang="en-IN" dirty="0"/>
          </a:p>
          <a:p>
            <a:r>
              <a:rPr lang="en-US" dirty="0"/>
              <a:t>&lt;input type="radio" value="" name="opt4"&gt;option 4&lt;</a:t>
            </a:r>
            <a:r>
              <a:rPr lang="en-US" dirty="0" err="1"/>
              <a:t>br</a:t>
            </a:r>
            <a:r>
              <a:rPr lang="en-US" dirty="0"/>
              <a:t>&gt;</a:t>
            </a:r>
            <a:endParaRPr lang="en-IN" dirty="0"/>
          </a:p>
          <a:p>
            <a:r>
              <a:rPr lang="en-US" dirty="0"/>
              <a:t>&lt;input type="radio" value="" name="opt4"&gt;option 4&lt;</a:t>
            </a:r>
            <a:r>
              <a:rPr lang="en-US" dirty="0" err="1"/>
              <a:t>br</a:t>
            </a:r>
            <a:r>
              <a:rPr lang="en-US" dirty="0"/>
              <a:t>&gt;&lt;/td&gt;&lt;/tr&gt;</a:t>
            </a:r>
            <a:endParaRPr lang="en-IN" dirty="0"/>
          </a:p>
          <a:p>
            <a:r>
              <a:rPr lang="en-US" dirty="0"/>
              <a:t>&lt;/table&gt;</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13248"/>
          </a:xfrm>
        </p:spPr>
        <p:txBody>
          <a:bodyPr>
            <a:normAutofit lnSpcReduction="10000"/>
          </a:bodyPr>
          <a:lstStyle/>
          <a:p>
            <a:pPr>
              <a:buNone/>
            </a:pPr>
            <a:r>
              <a:rPr lang="en-US" sz="3200" dirty="0"/>
              <a:t>Developed By:</a:t>
            </a:r>
          </a:p>
          <a:p>
            <a:pPr>
              <a:buFont typeface="Wingdings" pitchFamily="2" charset="2"/>
              <a:buChar char="q"/>
            </a:pPr>
            <a:r>
              <a:rPr lang="en-US" sz="3200" dirty="0">
                <a:latin typeface="Times New Roman" pitchFamily="18" charset="0"/>
                <a:cs typeface="Times New Roman" pitchFamily="18" charset="0"/>
              </a:rPr>
              <a:t>Shrishti Vasudeva</a:t>
            </a:r>
          </a:p>
          <a:p>
            <a:pPr>
              <a:buFont typeface="Wingdings" pitchFamily="2" charset="2"/>
              <a:buChar char="q"/>
            </a:pPr>
            <a:r>
              <a:rPr lang="en-US" sz="3200" dirty="0">
                <a:latin typeface="Times New Roman" pitchFamily="18" charset="0"/>
                <a:cs typeface="Times New Roman" pitchFamily="18" charset="0"/>
              </a:rPr>
              <a:t>Shivani Sharma</a:t>
            </a:r>
          </a:p>
          <a:p>
            <a:pPr>
              <a:buFont typeface="Wingdings" pitchFamily="2" charset="2"/>
              <a:buChar char="q"/>
            </a:pPr>
            <a:r>
              <a:rPr lang="en-US" sz="3200" dirty="0" err="1">
                <a:latin typeface="Times New Roman" pitchFamily="18" charset="0"/>
                <a:cs typeface="Times New Roman" pitchFamily="18" charset="0"/>
              </a:rPr>
              <a:t>SaurabhTaneja</a:t>
            </a:r>
            <a:endParaRPr lang="en-US" sz="3200" dirty="0">
              <a:latin typeface="Times New Roman" pitchFamily="18" charset="0"/>
              <a:cs typeface="Times New Roman" pitchFamily="18" charset="0"/>
            </a:endParaRPr>
          </a:p>
          <a:p>
            <a:pPr>
              <a:buFont typeface="Wingdings" pitchFamily="2" charset="2"/>
              <a:buChar char="q"/>
            </a:pPr>
            <a:r>
              <a:rPr lang="en-US" sz="3200" dirty="0" err="1">
                <a:latin typeface="Times New Roman" pitchFamily="18" charset="0"/>
                <a:cs typeface="Times New Roman" pitchFamily="18" charset="0"/>
              </a:rPr>
              <a:t>Shivam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Miglani</a:t>
            </a:r>
            <a:r>
              <a:rPr lang="en-US" sz="3200" dirty="0">
                <a:latin typeface="Times New Roman" pitchFamily="18" charset="0"/>
                <a:cs typeface="Times New Roman" pitchFamily="18" charset="0"/>
              </a:rPr>
              <a:t>        </a:t>
            </a:r>
          </a:p>
          <a:p>
            <a:pPr>
              <a:buNone/>
            </a:pPr>
            <a:endParaRPr lang="en-US" dirty="0"/>
          </a:p>
          <a:p>
            <a:pPr algn="just">
              <a:buNone/>
            </a:pPr>
            <a:r>
              <a:rPr lang="en-US" dirty="0"/>
              <a:t>                                      </a:t>
            </a:r>
          </a:p>
          <a:p>
            <a:pPr algn="just">
              <a:buNone/>
            </a:pPr>
            <a:r>
              <a:rPr lang="en-US" dirty="0"/>
              <a:t>                                       Guided By:</a:t>
            </a:r>
          </a:p>
          <a:p>
            <a:pPr algn="just">
              <a:buNone/>
            </a:pPr>
            <a:r>
              <a:rPr lang="en-US" dirty="0"/>
              <a:t>                                       Mr. Deepak Thakur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654AE-C51A-4FF5-A37E-16F492E92576}"/>
              </a:ext>
            </a:extLst>
          </p:cNvPr>
          <p:cNvSpPr txBox="1"/>
          <p:nvPr/>
        </p:nvSpPr>
        <p:spPr>
          <a:xfrm>
            <a:off x="457200" y="457200"/>
            <a:ext cx="8305800" cy="6186309"/>
          </a:xfrm>
          <a:prstGeom prst="rect">
            <a:avLst/>
          </a:prstGeom>
          <a:noFill/>
        </p:spPr>
        <p:txBody>
          <a:bodyPr wrap="square" rtlCol="0">
            <a:spAutoFit/>
          </a:bodyPr>
          <a:lstStyle/>
          <a:p>
            <a:r>
              <a:rPr lang="en-US" dirty="0"/>
              <a:t>&lt;</a:t>
            </a:r>
            <a:r>
              <a:rPr lang="en-US" dirty="0" err="1"/>
              <a:t>br</a:t>
            </a:r>
            <a:r>
              <a:rPr lang="en-US" dirty="0"/>
              <a:t>&gt;&lt;</a:t>
            </a:r>
            <a:r>
              <a:rPr lang="en-US" dirty="0" err="1"/>
              <a:t>br</a:t>
            </a:r>
            <a:r>
              <a:rPr lang="en-US" dirty="0"/>
              <a:t>&gt;</a:t>
            </a:r>
            <a:endParaRPr lang="en-IN" dirty="0"/>
          </a:p>
          <a:p>
            <a:r>
              <a:rPr lang="en-US" dirty="0"/>
              <a:t>&lt;table&gt;</a:t>
            </a:r>
            <a:endParaRPr lang="en-IN" dirty="0"/>
          </a:p>
          <a:p>
            <a:r>
              <a:rPr lang="en-US" dirty="0"/>
              <a:t>&lt;tr&gt;&lt;td&gt;</a:t>
            </a:r>
            <a:endParaRPr lang="en-IN" dirty="0"/>
          </a:p>
          <a:p>
            <a:r>
              <a:rPr lang="en-US" dirty="0"/>
              <a:t>Comments:</a:t>
            </a:r>
            <a:endParaRPr lang="en-IN" dirty="0"/>
          </a:p>
          <a:p>
            <a:r>
              <a:rPr lang="en-US" dirty="0"/>
              <a:t>&lt;/td&gt;&lt;/tr&gt;</a:t>
            </a:r>
            <a:endParaRPr lang="en-IN" dirty="0"/>
          </a:p>
          <a:p>
            <a:r>
              <a:rPr lang="en-US" dirty="0"/>
              <a:t>&lt;tr&gt;&lt;td&gt;</a:t>
            </a:r>
            <a:endParaRPr lang="en-IN" dirty="0"/>
          </a:p>
          <a:p>
            <a:r>
              <a:rPr lang="en-US" dirty="0"/>
              <a:t>&lt;</a:t>
            </a:r>
            <a:r>
              <a:rPr lang="en-US" dirty="0" err="1"/>
              <a:t>textarea</a:t>
            </a:r>
            <a:r>
              <a:rPr lang="en-US" dirty="0"/>
              <a:t> rows="7" cols="50" &gt;&lt;/</a:t>
            </a:r>
            <a:r>
              <a:rPr lang="en-US" dirty="0" err="1"/>
              <a:t>textarea</a:t>
            </a:r>
            <a:r>
              <a:rPr lang="en-US" dirty="0"/>
              <a:t>&gt;</a:t>
            </a:r>
            <a:endParaRPr lang="en-IN" dirty="0"/>
          </a:p>
          <a:p>
            <a:r>
              <a:rPr lang="en-US" dirty="0"/>
              <a:t>&lt;</a:t>
            </a:r>
            <a:r>
              <a:rPr lang="en-US" dirty="0" err="1"/>
              <a:t>br</a:t>
            </a:r>
            <a:r>
              <a:rPr lang="en-US" dirty="0"/>
              <a:t>&gt;&lt;</a:t>
            </a:r>
            <a:r>
              <a:rPr lang="en-US" dirty="0" err="1"/>
              <a:t>br</a:t>
            </a:r>
            <a:r>
              <a:rPr lang="en-US" dirty="0"/>
              <a:t>&gt;</a:t>
            </a:r>
            <a:endParaRPr lang="en-IN" dirty="0"/>
          </a:p>
          <a:p>
            <a:r>
              <a:rPr lang="en-US" dirty="0"/>
              <a:t>&lt;/td&gt;&lt;/tr&gt;</a:t>
            </a:r>
            <a:endParaRPr lang="en-IN" dirty="0"/>
          </a:p>
          <a:p>
            <a:r>
              <a:rPr lang="en-US" dirty="0"/>
              <a:t>&lt;/table&gt;</a:t>
            </a:r>
            <a:endParaRPr lang="en-IN" dirty="0"/>
          </a:p>
          <a:p>
            <a:r>
              <a:rPr lang="en-US" dirty="0"/>
              <a:t>&lt;table&gt;</a:t>
            </a:r>
            <a:endParaRPr lang="en-IN" dirty="0"/>
          </a:p>
          <a:p>
            <a:r>
              <a:rPr lang="en-US" dirty="0"/>
              <a:t>&lt;tr&gt;&lt;td&gt;&lt;button onclick="f()"&gt;SUBMIT&lt;/button&gt;&lt;/td&gt;</a:t>
            </a:r>
            <a:endParaRPr lang="en-IN" dirty="0"/>
          </a:p>
          <a:p>
            <a:r>
              <a:rPr lang="en-US" dirty="0"/>
              <a:t>&lt;td&gt;&lt;button&gt;RESET&lt;/button&gt;&lt;/td&gt;</a:t>
            </a:r>
            <a:endParaRPr lang="en-IN" dirty="0"/>
          </a:p>
          <a:p>
            <a:r>
              <a:rPr lang="en-US" dirty="0"/>
              <a:t>&lt;/tr&gt;</a:t>
            </a:r>
            <a:endParaRPr lang="en-IN" dirty="0"/>
          </a:p>
          <a:p>
            <a:r>
              <a:rPr lang="en-US" dirty="0"/>
              <a:t>&lt;/table&gt;</a:t>
            </a:r>
            <a:endParaRPr lang="en-IN" dirty="0"/>
          </a:p>
          <a:p>
            <a:r>
              <a:rPr lang="en-US" dirty="0"/>
              <a:t>&lt;/div&gt;&lt;/div&gt;</a:t>
            </a:r>
            <a:endParaRPr lang="en-IN" dirty="0"/>
          </a:p>
          <a:p>
            <a:r>
              <a:rPr lang="en-US" dirty="0"/>
              <a:t>&lt;</a:t>
            </a:r>
            <a:r>
              <a:rPr lang="en-US" dirty="0" err="1"/>
              <a:t>br</a:t>
            </a:r>
            <a:r>
              <a:rPr lang="en-US" dirty="0"/>
              <a:t>&gt;&lt;</a:t>
            </a:r>
            <a:r>
              <a:rPr lang="en-US" dirty="0" err="1"/>
              <a:t>br</a:t>
            </a:r>
            <a:r>
              <a:rPr lang="en-US" dirty="0"/>
              <a:t>&gt;</a:t>
            </a:r>
            <a:endParaRPr lang="en-IN" dirty="0"/>
          </a:p>
          <a:p>
            <a:r>
              <a:rPr lang="en-US" dirty="0"/>
              <a:t>&lt;div class="row bottom"&gt;</a:t>
            </a:r>
            <a:endParaRPr lang="en-IN" dirty="0"/>
          </a:p>
          <a:p>
            <a:r>
              <a:rPr lang="en-US" dirty="0"/>
              <a:t>&lt;/div&gt;</a:t>
            </a:r>
            <a:endParaRPr lang="en-IN" dirty="0"/>
          </a:p>
          <a:p>
            <a:r>
              <a:rPr lang="en-US" dirty="0"/>
              <a:t>&lt;/div&gt;</a:t>
            </a:r>
            <a:endParaRPr lang="en-IN" dirty="0"/>
          </a:p>
          <a:p>
            <a:r>
              <a:rPr lang="en-US" dirty="0"/>
              <a:t>&lt;/body&gt;&lt;/html&gt;</a:t>
            </a:r>
            <a:endParaRPr lang="en-IN"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8183563" cy="1050925"/>
          </a:xfrm>
        </p:spPr>
        <p:txBody>
          <a:bodyPr/>
          <a:lstStyle/>
          <a:p>
            <a:r>
              <a:rPr lang="en-US" dirty="0"/>
              <a:t>CODE FOR DAY SCHOLAR:</a:t>
            </a:r>
          </a:p>
        </p:txBody>
      </p:sp>
      <p:sp>
        <p:nvSpPr>
          <p:cNvPr id="4" name="TextBox 3">
            <a:extLst>
              <a:ext uri="{FF2B5EF4-FFF2-40B4-BE49-F238E27FC236}">
                <a16:creationId xmlns:a16="http://schemas.microsoft.com/office/drawing/2014/main" id="{800747D2-66DF-443D-8104-70C7DA6CDDD0}"/>
              </a:ext>
            </a:extLst>
          </p:cNvPr>
          <p:cNvSpPr txBox="1"/>
          <p:nvPr/>
        </p:nvSpPr>
        <p:spPr>
          <a:xfrm>
            <a:off x="457200" y="990600"/>
            <a:ext cx="8305800" cy="4247317"/>
          </a:xfrm>
          <a:prstGeom prst="rect">
            <a:avLst/>
          </a:prstGeom>
          <a:noFill/>
        </p:spPr>
        <p:txBody>
          <a:bodyPr wrap="square" rtlCol="0">
            <a:spAutoFit/>
          </a:bodyPr>
          <a:lstStyle/>
          <a:p>
            <a:r>
              <a:rPr lang="en-US" dirty="0"/>
              <a:t>&lt;html&gt;</a:t>
            </a:r>
            <a:endParaRPr lang="en-IN" dirty="0"/>
          </a:p>
          <a:p>
            <a:r>
              <a:rPr lang="en-US" dirty="0"/>
              <a:t>&lt;head&gt;&lt;title&gt;index&lt;/title&gt;</a:t>
            </a:r>
            <a:endParaRPr lang="en-IN" dirty="0"/>
          </a:p>
          <a:p>
            <a:r>
              <a:rPr lang="en-US" dirty="0"/>
              <a:t>    &lt;meta name="viewport" content="width=device-width, initial-scale=1.0"&gt;</a:t>
            </a:r>
            <a:endParaRPr lang="en-IN" dirty="0"/>
          </a:p>
          <a:p>
            <a:r>
              <a:rPr lang="en-US" dirty="0"/>
              <a:t>    &lt;link </a:t>
            </a:r>
            <a:r>
              <a:rPr lang="en-US" dirty="0" err="1"/>
              <a:t>rel</a:t>
            </a:r>
            <a:r>
              <a:rPr lang="en-US" dirty="0"/>
              <a:t>="stylesheet" </a:t>
            </a:r>
            <a:r>
              <a:rPr lang="en-US" dirty="0" err="1"/>
              <a:t>href</a:t>
            </a:r>
            <a:r>
              <a:rPr lang="en-US" dirty="0"/>
              <a:t>="https://maxcdn.bootstrapcdn.com/bootstrap/3.3.7/</a:t>
            </a:r>
            <a:r>
              <a:rPr lang="en-US" dirty="0" err="1"/>
              <a:t>css</a:t>
            </a:r>
            <a:r>
              <a:rPr lang="en-US" dirty="0"/>
              <a:t>/bootstrap.min.css"&gt;</a:t>
            </a:r>
            <a:endParaRPr lang="en-IN" dirty="0"/>
          </a:p>
          <a:p>
            <a:r>
              <a:rPr lang="en-US" dirty="0"/>
              <a:t>    &lt;script </a:t>
            </a:r>
            <a:r>
              <a:rPr lang="en-US" dirty="0" err="1"/>
              <a:t>src</a:t>
            </a:r>
            <a:r>
              <a:rPr lang="en-US" dirty="0"/>
              <a:t>="https://ajax.googleapis.com/ajax/libs/</a:t>
            </a:r>
            <a:r>
              <a:rPr lang="en-US" dirty="0" err="1"/>
              <a:t>jquery</a:t>
            </a:r>
            <a:r>
              <a:rPr lang="en-US" dirty="0"/>
              <a:t>/3.3.1/jquery.min.js"&gt;&lt;/script&gt;</a:t>
            </a:r>
            <a:endParaRPr lang="en-IN" dirty="0"/>
          </a:p>
          <a:p>
            <a:r>
              <a:rPr lang="en-US" dirty="0"/>
              <a:t>    &lt;script </a:t>
            </a:r>
            <a:r>
              <a:rPr lang="en-US" dirty="0" err="1"/>
              <a:t>src</a:t>
            </a:r>
            <a:r>
              <a:rPr lang="en-US" dirty="0"/>
              <a:t>="https://maxcdn.bootstrapcdn.com/bootstrap/3.3.7/</a:t>
            </a:r>
            <a:r>
              <a:rPr lang="en-US" dirty="0" err="1"/>
              <a:t>js</a:t>
            </a:r>
            <a:r>
              <a:rPr lang="en-US" dirty="0"/>
              <a:t>/bootstrap.min.js"&gt;&lt;/script&gt;</a:t>
            </a:r>
            <a:endParaRPr lang="en-IN" dirty="0"/>
          </a:p>
          <a:p>
            <a:r>
              <a:rPr lang="en-US" dirty="0"/>
              <a:t>    &lt;link </a:t>
            </a:r>
            <a:r>
              <a:rPr lang="en-US" dirty="0" err="1"/>
              <a:t>rel</a:t>
            </a:r>
            <a:r>
              <a:rPr lang="en-US" dirty="0"/>
              <a:t>="stylesheet" </a:t>
            </a:r>
            <a:r>
              <a:rPr lang="en-US" dirty="0" err="1"/>
              <a:t>href</a:t>
            </a:r>
            <a:r>
              <a:rPr lang="en-US" dirty="0"/>
              <a:t>="scholar.css"&gt;</a:t>
            </a:r>
            <a:endParaRPr lang="en-IN" dirty="0"/>
          </a:p>
          <a:p>
            <a:r>
              <a:rPr lang="en-US" dirty="0"/>
              <a:t>    &lt;link </a:t>
            </a:r>
            <a:r>
              <a:rPr lang="en-US" dirty="0" err="1"/>
              <a:t>rel</a:t>
            </a:r>
            <a:r>
              <a:rPr lang="en-US" dirty="0"/>
              <a:t>="icon" </a:t>
            </a:r>
            <a:r>
              <a:rPr lang="en-US" dirty="0" err="1"/>
              <a:t>href</a:t>
            </a:r>
            <a:r>
              <a:rPr lang="en-US" dirty="0"/>
              <a:t>="icon.png"&gt;&lt;style&gt;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E9DC93-5E4A-460D-8DD2-C190EC9D9C5A}"/>
              </a:ext>
            </a:extLst>
          </p:cNvPr>
          <p:cNvSpPr/>
          <p:nvPr/>
        </p:nvSpPr>
        <p:spPr>
          <a:xfrm>
            <a:off x="457200" y="457200"/>
            <a:ext cx="8077200" cy="5909310"/>
          </a:xfrm>
          <a:prstGeom prst="rect">
            <a:avLst/>
          </a:prstGeom>
        </p:spPr>
        <p:txBody>
          <a:bodyPr wrap="square">
            <a:spAutoFit/>
          </a:bodyPr>
          <a:lstStyle/>
          <a:p>
            <a:r>
              <a:rPr lang="en-US" dirty="0"/>
              <a:t>#main{</a:t>
            </a:r>
            <a:endParaRPr lang="en-IN" dirty="0"/>
          </a:p>
          <a:p>
            <a:r>
              <a:rPr lang="en-US" dirty="0"/>
              <a:t>background-color: #4caf50;</a:t>
            </a:r>
            <a:endParaRPr lang="en-IN" dirty="0"/>
          </a:p>
          <a:p>
            <a:r>
              <a:rPr lang="en-US" dirty="0"/>
              <a:t>}</a:t>
            </a:r>
            <a:endParaRPr lang="en-IN" dirty="0"/>
          </a:p>
          <a:p>
            <a:r>
              <a:rPr lang="en-US" dirty="0"/>
              <a:t>h2{</a:t>
            </a:r>
            <a:endParaRPr lang="en-IN" dirty="0"/>
          </a:p>
          <a:p>
            <a:r>
              <a:rPr lang="en-US" dirty="0" err="1"/>
              <a:t>color:red</a:t>
            </a:r>
            <a:r>
              <a:rPr lang="en-US" dirty="0"/>
              <a:t>;}</a:t>
            </a:r>
            <a:endParaRPr lang="en-IN" dirty="0"/>
          </a:p>
          <a:p>
            <a:r>
              <a:rPr lang="en-US" dirty="0"/>
              <a:t>&lt;/style&gt;</a:t>
            </a:r>
            <a:endParaRPr lang="en-IN" dirty="0"/>
          </a:p>
          <a:p>
            <a:r>
              <a:rPr lang="en-US" dirty="0"/>
              <a:t> &lt;/head&gt;</a:t>
            </a:r>
            <a:endParaRPr lang="en-IN" dirty="0"/>
          </a:p>
          <a:p>
            <a:r>
              <a:rPr lang="en-US" dirty="0"/>
              <a:t>&lt;body&gt;</a:t>
            </a:r>
            <a:endParaRPr lang="en-IN" dirty="0"/>
          </a:p>
          <a:p>
            <a:r>
              <a:rPr lang="en-US" dirty="0"/>
              <a:t>&lt;div class="container"&gt;</a:t>
            </a:r>
            <a:endParaRPr lang="en-IN" dirty="0"/>
          </a:p>
          <a:p>
            <a:r>
              <a:rPr lang="en-US" dirty="0"/>
              <a:t>&lt;div class="row text-center" id="main"&gt;</a:t>
            </a:r>
            <a:endParaRPr lang="en-IN" dirty="0"/>
          </a:p>
          <a:p>
            <a:r>
              <a:rPr lang="en-US" dirty="0"/>
              <a:t>&lt;h1&gt;</a:t>
            </a:r>
            <a:r>
              <a:rPr lang="en-US" dirty="0" err="1"/>
              <a:t>FeedBack</a:t>
            </a:r>
            <a:r>
              <a:rPr lang="en-US" dirty="0"/>
              <a:t> Form&lt;/h1&gt;</a:t>
            </a:r>
            <a:endParaRPr lang="en-IN" dirty="0"/>
          </a:p>
          <a:p>
            <a:r>
              <a:rPr lang="en-US" dirty="0"/>
              <a:t>&lt;/div&gt;</a:t>
            </a:r>
          </a:p>
          <a:p>
            <a:r>
              <a:rPr lang="en-US" dirty="0"/>
              <a:t>&lt;div class="</a:t>
            </a:r>
            <a:r>
              <a:rPr lang="en-US" dirty="0" err="1"/>
              <a:t>topnav</a:t>
            </a:r>
            <a:r>
              <a:rPr lang="en-US" dirty="0"/>
              <a:t>"&gt;</a:t>
            </a:r>
            <a:endParaRPr lang="en-IN" dirty="0"/>
          </a:p>
          <a:p>
            <a:r>
              <a:rPr lang="en-US" dirty="0"/>
              <a:t>&lt;a class="active" </a:t>
            </a:r>
            <a:r>
              <a:rPr lang="en-US" dirty="0" err="1"/>
              <a:t>href</a:t>
            </a:r>
            <a:r>
              <a:rPr lang="en-US" dirty="0"/>
              <a:t>="loglogin.html"&gt;Home&lt;/a&gt;</a:t>
            </a:r>
            <a:endParaRPr lang="en-IN" dirty="0"/>
          </a:p>
          <a:p>
            <a:r>
              <a:rPr lang="en-US" dirty="0"/>
              <a:t>&lt;a </a:t>
            </a:r>
            <a:r>
              <a:rPr lang="en-US" dirty="0" err="1"/>
              <a:t>href</a:t>
            </a:r>
            <a:r>
              <a:rPr lang="en-US" dirty="0"/>
              <a:t>="https://www.chitkara.edu.in/?s=hostel"&gt;Hostel&lt;/a&gt;</a:t>
            </a:r>
            <a:endParaRPr lang="en-IN" dirty="0"/>
          </a:p>
          <a:p>
            <a:r>
              <a:rPr lang="en-US" dirty="0"/>
              <a:t>&lt;a </a:t>
            </a:r>
            <a:r>
              <a:rPr lang="en-US" dirty="0" err="1"/>
              <a:t>href</a:t>
            </a:r>
            <a:r>
              <a:rPr lang="en-US" dirty="0"/>
              <a:t>="scholar.html"&gt;Day Scholar&lt;/a&gt;</a:t>
            </a:r>
            <a:endParaRPr lang="en-IN" dirty="0"/>
          </a:p>
          <a:p>
            <a:r>
              <a:rPr lang="en-US" dirty="0"/>
              <a:t>&lt;a </a:t>
            </a:r>
            <a:r>
              <a:rPr lang="en-US" dirty="0" err="1"/>
              <a:t>href</a:t>
            </a:r>
            <a:r>
              <a:rPr lang="en-US" dirty="0"/>
              <a:t>="https://www.chitkara.edu.in/"&gt;About&lt;/a&gt;</a:t>
            </a:r>
            <a:endParaRPr lang="en-IN" dirty="0"/>
          </a:p>
          <a:p>
            <a:r>
              <a:rPr lang="en-US" dirty="0"/>
              <a:t>&lt;a </a:t>
            </a:r>
            <a:r>
              <a:rPr lang="en-US" dirty="0" err="1"/>
              <a:t>href</a:t>
            </a:r>
            <a:r>
              <a:rPr lang="en-US" dirty="0"/>
              <a:t>="creators.html"&gt;Creators&lt;/a&gt;</a:t>
            </a:r>
            <a:endParaRPr lang="en-IN" dirty="0"/>
          </a:p>
          <a:p>
            <a:r>
              <a:rPr lang="en-US" dirty="0"/>
              <a:t>&lt;/div&gt;</a:t>
            </a:r>
            <a:endParaRPr lang="en-IN" dirty="0"/>
          </a:p>
          <a:p>
            <a:r>
              <a:rPr lang="en-US" dirty="0"/>
              <a:t>&lt;/div&gt;</a:t>
            </a:r>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0FE611-D41F-4419-92DD-C4BA1FED3933}"/>
              </a:ext>
            </a:extLst>
          </p:cNvPr>
          <p:cNvSpPr/>
          <p:nvPr/>
        </p:nvSpPr>
        <p:spPr>
          <a:xfrm>
            <a:off x="838200" y="762000"/>
            <a:ext cx="6019800" cy="3072892"/>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&lt;div class="row text-center" class="partition"&gt;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&lt;div class="col-sm-6 left" id="h"  value="Hosteler"  &gt;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&lt;</a:t>
            </a:r>
            <a:r>
              <a:rPr lang="en-US" dirty="0" err="1">
                <a:latin typeface="Calibri" panose="020F0502020204030204" pitchFamily="34" charset="0"/>
                <a:ea typeface="Times New Roman" panose="02020603050405020304" pitchFamily="18" charset="0"/>
                <a:cs typeface="Times New Roman" panose="02020603050405020304" pitchFamily="18" charset="0"/>
              </a:rPr>
              <a:t>br</a:t>
            </a:r>
            <a:r>
              <a:rPr lang="en-US" dirty="0">
                <a:latin typeface="Calibri" panose="020F0502020204030204" pitchFamily="34" charset="0"/>
                <a:ea typeface="Times New Roman" panose="02020603050405020304" pitchFamily="18" charset="0"/>
                <a:cs typeface="Times New Roman" panose="02020603050405020304" pitchFamily="18" charset="0"/>
              </a:rPr>
              <a:t>&gt;&lt;</a:t>
            </a:r>
            <a:r>
              <a:rPr lang="en-US" dirty="0" err="1">
                <a:latin typeface="Calibri" panose="020F0502020204030204" pitchFamily="34" charset="0"/>
                <a:ea typeface="Times New Roman" panose="02020603050405020304" pitchFamily="18" charset="0"/>
                <a:cs typeface="Times New Roman" panose="02020603050405020304" pitchFamily="18" charset="0"/>
              </a:rPr>
              <a:t>br</a:t>
            </a:r>
            <a:r>
              <a:rPr lang="en-US" dirty="0">
                <a:latin typeface="Calibri" panose="020F0502020204030204" pitchFamily="34" charset="0"/>
                <a:ea typeface="Times New Roman" panose="02020603050405020304" pitchFamily="18" charset="0"/>
                <a:cs typeface="Times New Roman" panose="02020603050405020304" pitchFamily="18" charset="0"/>
              </a:rPr>
              <a:t>&gt;&lt;</a:t>
            </a:r>
            <a:r>
              <a:rPr lang="en-US" dirty="0" err="1">
                <a:latin typeface="Calibri" panose="020F0502020204030204" pitchFamily="34" charset="0"/>
                <a:ea typeface="Times New Roman" panose="02020603050405020304" pitchFamily="18" charset="0"/>
                <a:cs typeface="Times New Roman" panose="02020603050405020304" pitchFamily="18" charset="0"/>
              </a:rPr>
              <a:t>br</a:t>
            </a:r>
            <a:r>
              <a:rPr lang="en-US" dirty="0">
                <a:latin typeface="Calibri" panose="020F0502020204030204" pitchFamily="34" charset="0"/>
                <a:ea typeface="Times New Roman" panose="02020603050405020304" pitchFamily="18" charset="0"/>
                <a:cs typeface="Times New Roman" panose="02020603050405020304" pitchFamily="18" charset="0"/>
              </a:rPr>
              <a:t>&gt;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&lt;</a:t>
            </a:r>
            <a:r>
              <a:rPr lang="en-US" dirty="0" err="1">
                <a:latin typeface="Calibri" panose="020F0502020204030204" pitchFamily="34" charset="0"/>
                <a:ea typeface="Times New Roman" panose="02020603050405020304" pitchFamily="18" charset="0"/>
                <a:cs typeface="Times New Roman" panose="02020603050405020304" pitchFamily="18" charset="0"/>
              </a:rPr>
              <a:t>img</a:t>
            </a: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dirty="0" err="1">
                <a:latin typeface="Calibri" panose="020F0502020204030204" pitchFamily="34" charset="0"/>
                <a:ea typeface="Times New Roman" panose="02020603050405020304" pitchFamily="18" charset="0"/>
                <a:cs typeface="Times New Roman" panose="02020603050405020304" pitchFamily="18" charset="0"/>
              </a:rPr>
              <a:t>src</a:t>
            </a:r>
            <a:r>
              <a:rPr lang="en-US" dirty="0">
                <a:latin typeface="Calibri" panose="020F0502020204030204" pitchFamily="34" charset="0"/>
                <a:ea typeface="Times New Roman" panose="02020603050405020304" pitchFamily="18" charset="0"/>
                <a:cs typeface="Times New Roman" panose="02020603050405020304" pitchFamily="18" charset="0"/>
              </a:rPr>
              <a:t>=''/&gt;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&lt;/div&gt;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&lt;div class="col-sm-6 right" id="ds"  value="Day Scholar"&gt;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&lt;h2&gt;Day Scholars&lt;/h2&gt;</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0F5A01B-CCED-4BCF-9444-238334B27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412" y="3124200"/>
            <a:ext cx="3574820" cy="322421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ctr">
              <a:buNone/>
            </a:pPr>
            <a:r>
              <a:rPr lang="en-US" sz="4100" b="1" u="sng" dirty="0">
                <a:latin typeface="Arial Black" panose="020B0A04020102020204" pitchFamily="34" charset="0"/>
                <a:cs typeface="Times New Roman" pitchFamily="18" charset="0"/>
              </a:rPr>
              <a:t>Conclusion</a:t>
            </a:r>
            <a:endParaRPr lang="en-US" sz="4100" b="1" dirty="0">
              <a:latin typeface="Arial Black" panose="020B0A04020102020204" pitchFamily="34" charset="0"/>
            </a:endParaRPr>
          </a:p>
          <a:p>
            <a:pPr algn="just">
              <a:buNone/>
            </a:pPr>
            <a:r>
              <a:rPr lang="en-US" sz="4100" dirty="0">
                <a:latin typeface="Times New Roman" pitchFamily="18" charset="0"/>
                <a:cs typeface="Times New Roman" pitchFamily="18" charset="0"/>
              </a:rPr>
              <a:t>   </a:t>
            </a:r>
          </a:p>
          <a:p>
            <a:pPr algn="just">
              <a:buNone/>
            </a:pPr>
            <a:r>
              <a:rPr lang="en-US" dirty="0"/>
              <a:t>  This project is design for the purpose to overcome the problems faced by the students in the college . At the time of feedback generation it apply formulae for generate a feedback of particular subject. After that it will displayed the whole record sheet to the staff, when the staff will login in the system. As the comparison with Manuel feedback or existing feedback system the new system is easier way to manage whole things in a particular manner. As per the existing system it is very easy process to save each and every record of individual student by the use of database.</a:t>
            </a:r>
            <a:endParaRPr lang="en-IN" dirty="0"/>
          </a:p>
          <a:p>
            <a:pPr algn="just">
              <a:buNone/>
            </a:pPr>
            <a:endParaRPr lang="en-US"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gn="ctr">
              <a:buNone/>
            </a:pPr>
            <a:r>
              <a:rPr lang="en-US" sz="3600" b="1" u="sng" dirty="0">
                <a:latin typeface="Times New Roman" pitchFamily="18" charset="0"/>
                <a:cs typeface="Times New Roman" pitchFamily="18" charset="0"/>
              </a:rPr>
              <a:t>Future Scope:-</a:t>
            </a:r>
          </a:p>
          <a:p>
            <a:pPr algn="just"/>
            <a:r>
              <a:rPr lang="en-US" sz="2600" b="1" dirty="0">
                <a:latin typeface="Times New Roman" pitchFamily="18" charset="0"/>
                <a:cs typeface="Times New Roman" pitchFamily="18" charset="0"/>
              </a:rPr>
              <a:t>Future Scope Of Application:</a:t>
            </a: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This application can be easily implemented under various situations. We can add new features as and when we require. </a:t>
            </a:r>
            <a:r>
              <a:rPr lang="en-US" sz="2600" b="1" dirty="0">
                <a:latin typeface="Times New Roman" pitchFamily="18" charset="0"/>
                <a:cs typeface="Times New Roman" pitchFamily="18" charset="0"/>
              </a:rPr>
              <a:t>Reusability</a:t>
            </a:r>
            <a:r>
              <a:rPr lang="en-US" sz="2600" dirty="0">
                <a:latin typeface="Times New Roman" pitchFamily="18" charset="0"/>
                <a:cs typeface="Times New Roman" pitchFamily="18" charset="0"/>
              </a:rPr>
              <a:t> is possible as and when require in this application. There is </a:t>
            </a:r>
            <a:r>
              <a:rPr lang="en-US" sz="2600" b="1" dirty="0">
                <a:latin typeface="Times New Roman" pitchFamily="18" charset="0"/>
                <a:cs typeface="Times New Roman" pitchFamily="18" charset="0"/>
              </a:rPr>
              <a:t>flexibility</a:t>
            </a:r>
            <a:r>
              <a:rPr lang="en-US" sz="2600" dirty="0">
                <a:latin typeface="Times New Roman" pitchFamily="18" charset="0"/>
                <a:cs typeface="Times New Roman" pitchFamily="18" charset="0"/>
              </a:rPr>
              <a:t> in all the modules.</a:t>
            </a:r>
          </a:p>
          <a:p>
            <a:pPr algn="just"/>
            <a:r>
              <a:rPr lang="en-US" sz="2100" b="1" dirty="0">
                <a:latin typeface="Times New Roman" pitchFamily="18" charset="0"/>
                <a:cs typeface="Times New Roman" pitchFamily="18" charset="0"/>
              </a:rPr>
              <a:t>Software scope:</a:t>
            </a:r>
            <a:endParaRPr lang="en-US" sz="2100" dirty="0">
              <a:latin typeface="Times New Roman" pitchFamily="18" charset="0"/>
              <a:cs typeface="Times New Roman" pitchFamily="18" charset="0"/>
            </a:endParaRPr>
          </a:p>
          <a:p>
            <a:pPr lvl="0" algn="just"/>
            <a:r>
              <a:rPr lang="en-US" sz="2100" dirty="0">
                <a:latin typeface="Times New Roman" pitchFamily="18" charset="0"/>
                <a:cs typeface="Times New Roman" pitchFamily="18" charset="0"/>
              </a:rPr>
              <a:t>Extensibility</a:t>
            </a:r>
          </a:p>
          <a:p>
            <a:pPr lvl="0" algn="just"/>
            <a:r>
              <a:rPr lang="en-US" sz="2100" dirty="0">
                <a:latin typeface="Times New Roman" pitchFamily="18" charset="0"/>
                <a:cs typeface="Times New Roman" pitchFamily="18" charset="0"/>
              </a:rPr>
              <a:t>Reusability</a:t>
            </a:r>
          </a:p>
          <a:p>
            <a:pPr lvl="0" algn="just"/>
            <a:r>
              <a:rPr lang="en-US" sz="2100" dirty="0">
                <a:latin typeface="Times New Roman" pitchFamily="18" charset="0"/>
                <a:cs typeface="Times New Roman" pitchFamily="18" charset="0"/>
              </a:rPr>
              <a:t>Understandability</a:t>
            </a:r>
          </a:p>
          <a:p>
            <a:pPr lvl="0" algn="just"/>
            <a:r>
              <a:rPr lang="en-US" sz="2100" dirty="0">
                <a:latin typeface="Times New Roman" pitchFamily="18" charset="0"/>
                <a:cs typeface="Times New Roman" pitchFamily="18" charset="0"/>
              </a:rPr>
              <a:t>Cost-effectiveness</a:t>
            </a:r>
          </a:p>
          <a:p>
            <a:pPr algn="ctr">
              <a:buNone/>
            </a:pPr>
            <a:endParaRPr lang="en-US" sz="3600" b="1" u="sng"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63708-2A9A-444E-8AEE-81D5B6D14C40}"/>
              </a:ext>
            </a:extLst>
          </p:cNvPr>
          <p:cNvSpPr txBox="1"/>
          <p:nvPr/>
        </p:nvSpPr>
        <p:spPr>
          <a:xfrm>
            <a:off x="1828800" y="-198060"/>
            <a:ext cx="5943600" cy="1569660"/>
          </a:xfrm>
          <a:prstGeom prst="rect">
            <a:avLst/>
          </a:prstGeom>
          <a:noFill/>
        </p:spPr>
        <p:txBody>
          <a:bodyPr wrap="square" rtlCol="0">
            <a:spAutoFit/>
          </a:bodyPr>
          <a:lstStyle/>
          <a:p>
            <a:pPr algn="ctr"/>
            <a:r>
              <a:rPr lang="en-IN" sz="4800" b="1" dirty="0">
                <a:solidFill>
                  <a:schemeClr val="accent1">
                    <a:lumMod val="60000"/>
                    <a:lumOff val="40000"/>
                  </a:schemeClr>
                </a:solidFill>
                <a:latin typeface="Times New Roman" panose="02020603050405020304" pitchFamily="18" charset="0"/>
                <a:cs typeface="Times New Roman" panose="02020603050405020304" pitchFamily="18" charset="0"/>
              </a:rPr>
              <a:t>CREATERS WEBPAGE</a:t>
            </a:r>
          </a:p>
        </p:txBody>
      </p:sp>
      <p:pic>
        <p:nvPicPr>
          <p:cNvPr id="4" name="Picture 3">
            <a:extLst>
              <a:ext uri="{FF2B5EF4-FFF2-40B4-BE49-F238E27FC236}">
                <a16:creationId xmlns:a16="http://schemas.microsoft.com/office/drawing/2014/main" id="{5343C9CA-529F-4861-BB9A-793A52143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8710802" cy="4191000"/>
          </a:xfrm>
          <a:prstGeom prst="rect">
            <a:avLst/>
          </a:prstGeom>
        </p:spPr>
      </p:pic>
    </p:spTree>
    <p:extLst>
      <p:ext uri="{BB962C8B-B14F-4D97-AF65-F5344CB8AC3E}">
        <p14:creationId xmlns:p14="http://schemas.microsoft.com/office/powerpoint/2010/main" val="2681224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ctr">
              <a:buNone/>
            </a:pPr>
            <a:r>
              <a:rPr lang="en-US" sz="3200" b="1" u="sng" dirty="0">
                <a:latin typeface="Times New Roman" pitchFamily="18" charset="0"/>
                <a:cs typeface="Times New Roman" pitchFamily="18" charset="0"/>
              </a:rPr>
              <a:t>Bibliography/References:-</a:t>
            </a:r>
          </a:p>
          <a:p>
            <a:pPr lvl="0" algn="just"/>
            <a:r>
              <a:rPr lang="en-US" sz="2400" dirty="0"/>
              <a:t>www.W3schools.com</a:t>
            </a:r>
          </a:p>
          <a:p>
            <a:pPr lvl="0" algn="just"/>
            <a:r>
              <a:rPr lang="en-US" sz="2400" dirty="0"/>
              <a:t>www.Tutorialpoints.com</a:t>
            </a:r>
          </a:p>
          <a:p>
            <a:pPr lvl="0" algn="just"/>
            <a:r>
              <a:rPr lang="en-US" sz="2400" dirty="0"/>
              <a:t>www.Youtube.com</a:t>
            </a:r>
          </a:p>
          <a:p>
            <a:pPr lvl="0" algn="just"/>
            <a:r>
              <a:rPr lang="en-US" sz="2400" dirty="0"/>
              <a:t>www.codeschool.com</a:t>
            </a:r>
          </a:p>
          <a:p>
            <a:pPr lvl="0" algn="just"/>
            <a:r>
              <a:rPr lang="en-US" sz="2400" dirty="0"/>
              <a:t>Teach Yourself PHP By Matt </a:t>
            </a:r>
            <a:r>
              <a:rPr lang="en-US" sz="2400" dirty="0" err="1"/>
              <a:t>Zandstra</a:t>
            </a:r>
            <a:endParaRPr lang="en-US" sz="2400" dirty="0"/>
          </a:p>
          <a:p>
            <a:pPr lvl="0" algn="just"/>
            <a:r>
              <a:rPr lang="en-US" sz="2400" dirty="0"/>
              <a:t>Beginning PHP By Matt Doyle</a:t>
            </a:r>
          </a:p>
          <a:p>
            <a:pPr algn="ctr">
              <a:buNone/>
            </a:pPr>
            <a:endParaRPr lang="en-US" sz="3200" b="1" u="sng"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5E588A-E044-4037-B5CC-811035B4A1C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3400" y="1447800"/>
            <a:ext cx="8077200" cy="3962400"/>
          </a:xfrm>
          <a:prstGeom prst="rect">
            <a:avLst/>
          </a:prstGeom>
          <a:ln>
            <a:noFill/>
          </a:ln>
        </p:spPr>
      </p:pic>
      <p:sp>
        <p:nvSpPr>
          <p:cNvPr id="4" name="TextBox 3">
            <a:extLst>
              <a:ext uri="{FF2B5EF4-FFF2-40B4-BE49-F238E27FC236}">
                <a16:creationId xmlns:a16="http://schemas.microsoft.com/office/drawing/2014/main" id="{D9BD78DA-2E65-42DC-81C8-08F8A25AED89}"/>
              </a:ext>
            </a:extLst>
          </p:cNvPr>
          <p:cNvSpPr txBox="1"/>
          <p:nvPr/>
        </p:nvSpPr>
        <p:spPr>
          <a:xfrm>
            <a:off x="2349778" y="4260746"/>
            <a:ext cx="4584422" cy="230832"/>
          </a:xfrm>
          <a:prstGeom prst="rect">
            <a:avLst/>
          </a:prstGeom>
          <a:noFill/>
        </p:spPr>
        <p:txBody>
          <a:bodyPr wrap="square" rtlCol="0">
            <a:spAutoFit/>
          </a:bodyPr>
          <a:lstStyle/>
          <a:p>
            <a:r>
              <a:rPr lang="en-IN" sz="900">
                <a:hlinkClick r:id="rId3" tooltip="http://kmygraphic.deviantart.com/art/Thank-You-493858352"/>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287007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a:bodyPr>
          <a:lstStyle/>
          <a:p>
            <a:pPr>
              <a:buNone/>
            </a:pPr>
            <a:r>
              <a:rPr lang="en-US" sz="3000" b="1" dirty="0">
                <a:latin typeface="Times New Roman" pitchFamily="18" charset="0"/>
                <a:cs typeface="Times New Roman" pitchFamily="18" charset="0"/>
              </a:rPr>
              <a:t>Project Statement &amp; Problem Description :-</a:t>
            </a:r>
          </a:p>
          <a:p>
            <a:pPr>
              <a:buNone/>
            </a:pPr>
            <a:endParaRPr lang="en-US" sz="2400" dirty="0"/>
          </a:p>
          <a:p>
            <a:r>
              <a:rPr lang="en-IN" sz="2400" dirty="0"/>
              <a:t>While time spent at college is a fond memory and a happy experience for most, the student life is not without its rough patches. Everyone's situation is unique, but there are a few problems that almost all college students deal with at least once during their time at school.</a:t>
            </a:r>
          </a:p>
          <a:p>
            <a:r>
              <a:rPr lang="en-IN" sz="2400" dirty="0"/>
              <a:t>If you are on your way to college, get a jump on how to deal with the challenges that may come your way.</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 </a:t>
            </a:r>
          </a:p>
        </p:txBody>
      </p:sp>
      <p:sp>
        <p:nvSpPr>
          <p:cNvPr id="3" name="Subtitle 2"/>
          <p:cNvSpPr>
            <a:spLocks noGrp="1"/>
          </p:cNvSpPr>
          <p:nvPr>
            <p:ph type="subTitle" idx="1"/>
          </p:nvPr>
        </p:nvSpPr>
        <p:spPr>
          <a:xfrm>
            <a:off x="228600" y="0"/>
            <a:ext cx="8159496" cy="6858000"/>
          </a:xfrm>
        </p:spPr>
        <p:txBody>
          <a:bodyPr>
            <a:normAutofit/>
          </a:bodyPr>
          <a:lstStyle/>
          <a:p>
            <a:pPr algn="ctr"/>
            <a:r>
              <a:rPr lang="en-US" sz="4400" b="1" u="sng" dirty="0">
                <a:solidFill>
                  <a:schemeClr val="tx2">
                    <a:lumMod val="90000"/>
                  </a:schemeClr>
                </a:solidFill>
                <a:latin typeface="Times New Roman" pitchFamily="18" charset="0"/>
                <a:cs typeface="Times New Roman" pitchFamily="18" charset="0"/>
              </a:rPr>
              <a:t>ACKNOWLEDGEMENT</a:t>
            </a:r>
          </a:p>
          <a:p>
            <a:pPr algn="just" hangingPunct="0"/>
            <a:r>
              <a:rPr lang="en-US" dirty="0">
                <a:latin typeface="Times New Roman" pitchFamily="18" charset="0"/>
                <a:cs typeface="Times New Roman" pitchFamily="18" charset="0"/>
              </a:rPr>
              <a:t>It is our pleasure to be indebted to various people, who directly or indirectly contributed in the development of this work and who influenced my thinking, behavior and acts during the course of study.</a:t>
            </a:r>
          </a:p>
          <a:p>
            <a:pPr algn="just">
              <a:buFont typeface="Courier New" pitchFamily="49" charset="0"/>
              <a:buChar char="o"/>
            </a:pPr>
            <a:endParaRPr lang="en-US" dirty="0">
              <a:latin typeface="Times New Roman" pitchFamily="18" charset="0"/>
              <a:cs typeface="Times New Roman" pitchFamily="18" charset="0"/>
            </a:endParaRPr>
          </a:p>
          <a:p>
            <a:pPr algn="just" hangingPunct="0">
              <a:buFont typeface="Courier New" pitchFamily="49" charset="0"/>
              <a:buChar char="o"/>
            </a:pPr>
            <a:r>
              <a:rPr lang="en-US" dirty="0">
                <a:latin typeface="Times New Roman" pitchFamily="18" charset="0"/>
                <a:cs typeface="Times New Roman" pitchFamily="18" charset="0"/>
              </a:rPr>
              <a:t>We express our sincere gratitude to all for providing me an opportunity to undergo Integrated Project as the part of the curriculum.</a:t>
            </a:r>
          </a:p>
          <a:p>
            <a:pPr algn="just">
              <a:buFont typeface="Courier New" pitchFamily="49" charset="0"/>
              <a:buChar char="o"/>
            </a:pPr>
            <a:endParaRPr lang="en-US" dirty="0">
              <a:latin typeface="Times New Roman" pitchFamily="18" charset="0"/>
              <a:cs typeface="Times New Roman" pitchFamily="18" charset="0"/>
            </a:endParaRPr>
          </a:p>
          <a:p>
            <a:pPr algn="just" hangingPunct="0">
              <a:buFont typeface="Courier New" pitchFamily="49" charset="0"/>
              <a:buChar char="o"/>
            </a:pPr>
            <a:r>
              <a:rPr lang="en-US" dirty="0">
                <a:latin typeface="Times New Roman" pitchFamily="18" charset="0"/>
                <a:cs typeface="Times New Roman" pitchFamily="18" charset="0"/>
              </a:rPr>
              <a:t>We are thankful to “Mr. Deepak Thakur” for his support, cooperation, and motivation provided to us during the training for constant inspiration, presence and blessings.</a:t>
            </a:r>
          </a:p>
          <a:p>
            <a:pPr algn="just">
              <a:buFont typeface="Wingdings" pitchFamily="2" charset="2"/>
              <a:buChar char="Ø"/>
            </a:pP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183880" cy="4879848"/>
          </a:xfrm>
        </p:spPr>
        <p:txBody>
          <a:bodyPr>
            <a:normAutofit lnSpcReduction="10000"/>
          </a:bodyPr>
          <a:lstStyle/>
          <a:p>
            <a:pPr>
              <a:buNone/>
            </a:pPr>
            <a:endParaRPr lang="en-US" u="sng" dirty="0"/>
          </a:p>
          <a:p>
            <a:pPr>
              <a:buNone/>
            </a:pPr>
            <a:r>
              <a:rPr lang="en-US" sz="2400" b="1" u="sng" dirty="0">
                <a:latin typeface="Gadugi" panose="020B0502040204020203" pitchFamily="34" charset="0"/>
                <a:ea typeface="Gadugi" panose="020B0502040204020203" pitchFamily="34" charset="0"/>
              </a:rPr>
              <a:t>INTRODUCTION:-</a:t>
            </a:r>
          </a:p>
          <a:p>
            <a:pPr algn="just"/>
            <a:endParaRPr lang="en-IN" sz="1800" dirty="0"/>
          </a:p>
          <a:p>
            <a:pPr algn="just"/>
            <a:endParaRPr lang="en-IN" sz="1800" dirty="0"/>
          </a:p>
          <a:p>
            <a:pPr marL="0" indent="0" algn="just">
              <a:buNone/>
            </a:pPr>
            <a:r>
              <a:rPr lang="en-IN" sz="2400" dirty="0"/>
              <a:t>The Online Student Feedback System is:-</a:t>
            </a:r>
          </a:p>
          <a:p>
            <a:pPr algn="just"/>
            <a:r>
              <a:rPr lang="en-IN" sz="2400" dirty="0"/>
              <a:t>Automatic feedback generation system .</a:t>
            </a:r>
          </a:p>
          <a:p>
            <a:pPr algn="just"/>
            <a:r>
              <a:rPr lang="en-IN" sz="2400" dirty="0"/>
              <a:t>Provides proper feedback . </a:t>
            </a:r>
          </a:p>
          <a:p>
            <a:pPr algn="just"/>
            <a:r>
              <a:rPr lang="en-IN" sz="2400" dirty="0"/>
              <a:t>Creates a private portal for students.</a:t>
            </a:r>
          </a:p>
          <a:p>
            <a:pPr algn="just"/>
            <a:r>
              <a:rPr lang="en-IN" sz="2400" dirty="0"/>
              <a:t>Description of issues faced by Hostellers and Day Scholars.</a:t>
            </a:r>
          </a:p>
          <a:p>
            <a:pPr marL="0" indent="0" algn="just">
              <a:buNone/>
            </a:pPr>
            <a:endParaRPr lang="en-IN" sz="2400" dirty="0"/>
          </a:p>
          <a:p>
            <a:pPr algn="just"/>
            <a:endParaRPr lang="en-IN" sz="2400" dirty="0"/>
          </a:p>
          <a:p>
            <a:pPr algn="just"/>
            <a:endParaRPr lang="en-US"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9317"/>
            <a:ext cx="8183880" cy="1051560"/>
          </a:xfrm>
        </p:spPr>
        <p:txBody>
          <a:bodyPr>
            <a:normAutofit/>
          </a:bodyPr>
          <a:lstStyle/>
          <a:p>
            <a:r>
              <a:rPr lang="en-US" dirty="0"/>
              <a:t>           </a:t>
            </a:r>
          </a:p>
        </p:txBody>
      </p:sp>
      <p:pic>
        <p:nvPicPr>
          <p:cNvPr id="8" name="Content Placeholder 4">
            <a:extLst>
              <a:ext uri="{FF2B5EF4-FFF2-40B4-BE49-F238E27FC236}">
                <a16:creationId xmlns:a16="http://schemas.microsoft.com/office/drawing/2014/main" id="{6F4E6244-0372-4E2E-8376-BE1F75FD7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 y="821293"/>
            <a:ext cx="9098280" cy="2573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6D5A6FC3-DFE9-4249-A690-7A280F38E9BB}"/>
              </a:ext>
            </a:extLst>
          </p:cNvPr>
          <p:cNvSpPr txBox="1"/>
          <p:nvPr/>
        </p:nvSpPr>
        <p:spPr>
          <a:xfrm>
            <a:off x="914400" y="3962400"/>
            <a:ext cx="7010400" cy="1877437"/>
          </a:xfrm>
          <a:prstGeom prst="rect">
            <a:avLst/>
          </a:prstGeom>
          <a:noFill/>
        </p:spPr>
        <p:txBody>
          <a:bodyPr wrap="square" rtlCol="0">
            <a:spAutoFit/>
          </a:bodyPr>
          <a:lstStyle/>
          <a:p>
            <a:endParaRPr lang="en-US" dirty="0"/>
          </a:p>
          <a:p>
            <a:r>
              <a:rPr lang="en-US" sz="2000" dirty="0"/>
              <a:t>The purpose of this project is to make the process of taking feedback from the students in online regarding the problems faced  by them. With this, the institutes can access the feedback reports in a faster way and without any loss of data.</a:t>
            </a:r>
            <a:endParaRPr lang="en-IN" sz="20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76330F-14F0-4A15-A37F-4C6F0485EF35}"/>
              </a:ext>
            </a:extLst>
          </p:cNvPr>
          <p:cNvSpPr>
            <a:spLocks noGrp="1"/>
          </p:cNvSpPr>
          <p:nvPr>
            <p:ph type="ctrTitle"/>
          </p:nvPr>
        </p:nvSpPr>
        <p:spPr>
          <a:xfrm>
            <a:off x="381000" y="1066800"/>
            <a:ext cx="7772400" cy="1134406"/>
          </a:xfrm>
        </p:spPr>
        <p:txBody>
          <a:bodyPr/>
          <a:lstStyle/>
          <a:p>
            <a:pPr algn="ctr"/>
            <a:r>
              <a:rPr lang="en-IN" i="1" dirty="0">
                <a:solidFill>
                  <a:schemeClr val="accent2">
                    <a:lumMod val="75000"/>
                  </a:schemeClr>
                </a:solidFill>
              </a:rPr>
              <a:t>DESCRIPTION</a:t>
            </a:r>
          </a:p>
        </p:txBody>
      </p:sp>
      <p:sp>
        <p:nvSpPr>
          <p:cNvPr id="5" name="Subtitle 4">
            <a:extLst>
              <a:ext uri="{FF2B5EF4-FFF2-40B4-BE49-F238E27FC236}">
                <a16:creationId xmlns:a16="http://schemas.microsoft.com/office/drawing/2014/main" id="{D48977B9-98D4-4590-8C6A-9AF0FF5E3048}"/>
              </a:ext>
            </a:extLst>
          </p:cNvPr>
          <p:cNvSpPr>
            <a:spLocks noGrp="1"/>
          </p:cNvSpPr>
          <p:nvPr>
            <p:ph type="subTitle" idx="1"/>
          </p:nvPr>
        </p:nvSpPr>
        <p:spPr>
          <a:xfrm>
            <a:off x="722376" y="3810000"/>
            <a:ext cx="7772400" cy="1524000"/>
          </a:xfrm>
        </p:spPr>
        <p:txBody>
          <a:bodyPr>
            <a:normAutofit fontScale="85000" lnSpcReduction="10000"/>
          </a:bodyPr>
          <a:lstStyle/>
          <a:p>
            <a:pPr algn="l"/>
            <a:r>
              <a:rPr lang="en-IN" dirty="0"/>
              <a:t>Our website contains all the information and a questionnaire on the online feedback system.</a:t>
            </a:r>
          </a:p>
          <a:p>
            <a:pPr algn="l"/>
            <a:endParaRPr lang="en-IN" dirty="0"/>
          </a:p>
          <a:p>
            <a:pPr algn="l"/>
            <a:r>
              <a:rPr lang="en-IN" dirty="0"/>
              <a:t>It also helps students to identify and resolve student related issues.</a:t>
            </a:r>
          </a:p>
          <a:p>
            <a:pPr algn="l"/>
            <a:endParaRPr lang="en-IN" dirty="0"/>
          </a:p>
          <a:p>
            <a:pPr algn="l"/>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CCC1A-F3EF-4E0C-A719-572FB13EAED3}"/>
              </a:ext>
            </a:extLst>
          </p:cNvPr>
          <p:cNvSpPr>
            <a:spLocks noGrp="1"/>
          </p:cNvSpPr>
          <p:nvPr>
            <p:ph type="ctrTitle"/>
          </p:nvPr>
        </p:nvSpPr>
        <p:spPr>
          <a:xfrm>
            <a:off x="722376" y="838200"/>
            <a:ext cx="7772400" cy="1828800"/>
          </a:xfrm>
        </p:spPr>
        <p:txBody>
          <a:bodyPr/>
          <a:lstStyle/>
          <a:p>
            <a:pPr algn="ctr"/>
            <a:r>
              <a:rPr lang="en-IN" dirty="0">
                <a:solidFill>
                  <a:srgbClr val="00B0F0"/>
                </a:solidFill>
              </a:rPr>
              <a:t>TECHNOLOGY Used</a:t>
            </a:r>
            <a:br>
              <a:rPr lang="en-IN" dirty="0"/>
            </a:br>
            <a:endParaRPr lang="en-IN" dirty="0"/>
          </a:p>
        </p:txBody>
      </p:sp>
      <p:sp>
        <p:nvSpPr>
          <p:cNvPr id="5" name="Subtitle 4">
            <a:extLst>
              <a:ext uri="{FF2B5EF4-FFF2-40B4-BE49-F238E27FC236}">
                <a16:creationId xmlns:a16="http://schemas.microsoft.com/office/drawing/2014/main" id="{0B8A08AD-3C44-4D39-9425-3C8C35048FCC}"/>
              </a:ext>
            </a:extLst>
          </p:cNvPr>
          <p:cNvSpPr>
            <a:spLocks noGrp="1"/>
          </p:cNvSpPr>
          <p:nvPr>
            <p:ph type="subTitle" idx="1"/>
          </p:nvPr>
        </p:nvSpPr>
        <p:spPr>
          <a:xfrm>
            <a:off x="533400" y="2362200"/>
            <a:ext cx="7961376" cy="3886200"/>
          </a:xfrm>
        </p:spPr>
        <p:txBody>
          <a:bodyPr>
            <a:noAutofit/>
          </a:bodyPr>
          <a:lstStyle/>
          <a:p>
            <a:pPr marL="36576" algn="ctr"/>
            <a:r>
              <a:rPr lang="en-IN" sz="1800" b="1" u="sng" dirty="0">
                <a:solidFill>
                  <a:srgbClr val="FF0000"/>
                </a:solidFill>
                <a:latin typeface="Arial Black" panose="020B0A04020102020204" pitchFamily="34" charset="0"/>
              </a:rPr>
              <a:t>FRONT END :-</a:t>
            </a:r>
          </a:p>
          <a:p>
            <a:pPr marL="36576" algn="ctr"/>
            <a:r>
              <a:rPr lang="en-IN" sz="1800" b="1" dirty="0">
                <a:latin typeface="Arial" panose="020B0604020202020204" pitchFamily="34" charset="0"/>
                <a:cs typeface="Arial" panose="020B0604020202020204" pitchFamily="34" charset="0"/>
              </a:rPr>
              <a:t>HTML</a:t>
            </a:r>
          </a:p>
          <a:p>
            <a:pPr marL="36576" algn="ctr"/>
            <a:r>
              <a:rPr lang="en-IN" sz="1800" b="1" dirty="0">
                <a:latin typeface="Arial" panose="020B0604020202020204" pitchFamily="34" charset="0"/>
                <a:cs typeface="Arial" panose="020B0604020202020204" pitchFamily="34" charset="0"/>
              </a:rPr>
              <a:t>JAVASCRIPT</a:t>
            </a:r>
          </a:p>
          <a:p>
            <a:pPr marL="379476" indent="-342900" algn="ctr">
              <a:buFont typeface="Arial" panose="020B0604020202020204" pitchFamily="34" charset="0"/>
              <a:buChar char="•"/>
            </a:pPr>
            <a:r>
              <a:rPr lang="en-IN" sz="1800" b="1" dirty="0">
                <a:latin typeface="Arial" panose="020B0604020202020204" pitchFamily="34" charset="0"/>
                <a:cs typeface="Arial" panose="020B0604020202020204" pitchFamily="34" charset="0"/>
              </a:rPr>
              <a:t>JQUERY</a:t>
            </a:r>
          </a:p>
          <a:p>
            <a:pPr marL="379476" indent="-342900" algn="ctr">
              <a:buFont typeface="Arial" panose="020B0604020202020204" pitchFamily="34" charset="0"/>
              <a:buChar char="•"/>
            </a:pPr>
            <a:r>
              <a:rPr lang="en-IN" sz="1800" b="1" dirty="0">
                <a:latin typeface="Arial" panose="020B0604020202020204" pitchFamily="34" charset="0"/>
                <a:cs typeface="Arial" panose="020B0604020202020204" pitchFamily="34" charset="0"/>
              </a:rPr>
              <a:t>CSS</a:t>
            </a:r>
          </a:p>
          <a:p>
            <a:pPr marL="379476" indent="-342900" algn="ctr">
              <a:buFont typeface="Arial" panose="020B0604020202020204" pitchFamily="34" charset="0"/>
              <a:buChar char="•"/>
            </a:pPr>
            <a:r>
              <a:rPr lang="en-IN" sz="1800" b="1" dirty="0">
                <a:latin typeface="Arial" panose="020B0604020202020204" pitchFamily="34" charset="0"/>
                <a:cs typeface="Arial" panose="020B0604020202020204" pitchFamily="34" charset="0"/>
              </a:rPr>
              <a:t>BOOTSTRAP</a:t>
            </a:r>
          </a:p>
          <a:p>
            <a:pPr marL="379476" indent="-342900" algn="ctr">
              <a:buFont typeface="Arial" panose="020B0604020202020204" pitchFamily="34" charset="0"/>
              <a:buChar char="•"/>
            </a:pPr>
            <a:r>
              <a:rPr lang="en-IN" sz="1800" b="1" dirty="0">
                <a:solidFill>
                  <a:srgbClr val="FF0000"/>
                </a:solidFill>
                <a:latin typeface="Arial Black" panose="020B0A04020102020204" pitchFamily="34" charset="0"/>
                <a:cs typeface="Arial" panose="020B0604020202020204" pitchFamily="34" charset="0"/>
              </a:rPr>
              <a:t>BACK END:-</a:t>
            </a:r>
          </a:p>
          <a:p>
            <a:pPr marL="379476" indent="-342900" algn="ctr">
              <a:buFont typeface="Arial" panose="020B0604020202020204" pitchFamily="34" charset="0"/>
              <a:buChar char="•"/>
            </a:pPr>
            <a:r>
              <a:rPr lang="en-IN" sz="1800" b="1" dirty="0">
                <a:latin typeface="Arial" panose="020B0604020202020204" pitchFamily="34" charset="0"/>
                <a:cs typeface="Arial" panose="020B0604020202020204" pitchFamily="34" charset="0"/>
              </a:rPr>
              <a:t>PHP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1EA2DD4-F56D-4A54-BEA0-398380041186}"/>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l="4509" r="4509"/>
          <a:stretch>
            <a:fillRect/>
          </a:stretch>
        </p:blipFill>
        <p:spPr>
          <a:xfrm>
            <a:off x="0" y="469900"/>
            <a:ext cx="9144000" cy="6481838"/>
          </a:xfrm>
        </p:spPr>
      </p:pic>
      <p:graphicFrame>
        <p:nvGraphicFramePr>
          <p:cNvPr id="16" name="Table 15">
            <a:extLst>
              <a:ext uri="{FF2B5EF4-FFF2-40B4-BE49-F238E27FC236}">
                <a16:creationId xmlns:a16="http://schemas.microsoft.com/office/drawing/2014/main" id="{9DC60463-C047-43DA-8DAD-1AC46CB3A52B}"/>
              </a:ext>
            </a:extLst>
          </p:cNvPr>
          <p:cNvGraphicFramePr>
            <a:graphicFrameLocks noGrp="1"/>
          </p:cNvGraphicFramePr>
          <p:nvPr>
            <p:extLst>
              <p:ext uri="{D42A27DB-BD31-4B8C-83A1-F6EECF244321}">
                <p14:modId xmlns:p14="http://schemas.microsoft.com/office/powerpoint/2010/main" val="3689232454"/>
              </p:ext>
            </p:extLst>
          </p:nvPr>
        </p:nvGraphicFramePr>
        <p:xfrm>
          <a:off x="76200" y="1295400"/>
          <a:ext cx="4800600" cy="5334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4077533812"/>
                    </a:ext>
                  </a:extLst>
                </a:gridCol>
                <a:gridCol w="2400300">
                  <a:extLst>
                    <a:ext uri="{9D8B030D-6E8A-4147-A177-3AD203B41FA5}">
                      <a16:colId xmlns:a16="http://schemas.microsoft.com/office/drawing/2014/main" val="2392058643"/>
                    </a:ext>
                  </a:extLst>
                </a:gridCol>
              </a:tblGrid>
              <a:tr h="533400">
                <a:tc>
                  <a:txBody>
                    <a:bodyPr/>
                    <a:lstStyle/>
                    <a:p>
                      <a:r>
                        <a:rPr lang="en-IN" dirty="0"/>
                        <a:t>Day Scholars</a:t>
                      </a:r>
                    </a:p>
                  </a:txBody>
                  <a:tcPr/>
                </a:tc>
                <a:tc>
                  <a:txBody>
                    <a:bodyPr/>
                    <a:lstStyle/>
                    <a:p>
                      <a:r>
                        <a:rPr lang="en-IN" dirty="0"/>
                        <a:t>Hostellers</a:t>
                      </a:r>
                    </a:p>
                  </a:txBody>
                  <a:tcPr/>
                </a:tc>
                <a:extLst>
                  <a:ext uri="{0D108BD9-81ED-4DB2-BD59-A6C34878D82A}">
                    <a16:rowId xmlns:a16="http://schemas.microsoft.com/office/drawing/2014/main" val="1693323179"/>
                  </a:ext>
                </a:extLst>
              </a:tr>
            </a:tbl>
          </a:graphicData>
        </a:graphic>
      </p:graphicFrame>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437</TotalTime>
  <Words>1657</Words>
  <Application>Microsoft Office PowerPoint</Application>
  <PresentationFormat>On-screen Show (4:3)</PresentationFormat>
  <Paragraphs>221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Black</vt:lpstr>
      <vt:lpstr>Calibri</vt:lpstr>
      <vt:lpstr>Courier New</vt:lpstr>
      <vt:lpstr>Gadugi</vt:lpstr>
      <vt:lpstr>Gill Sans MT</vt:lpstr>
      <vt:lpstr>Times New Roman</vt:lpstr>
      <vt:lpstr>Wingdings</vt:lpstr>
      <vt:lpstr>Gallery</vt:lpstr>
      <vt:lpstr>  </vt:lpstr>
      <vt:lpstr>PowerPoint Presentation</vt:lpstr>
      <vt:lpstr>PowerPoint Presentation</vt:lpstr>
      <vt:lpstr>  </vt:lpstr>
      <vt:lpstr>PowerPoint Presentation</vt:lpstr>
      <vt:lpstr>           </vt:lpstr>
      <vt:lpstr>DESCRIPTION</vt:lpstr>
      <vt:lpstr>TECHNOLOGY Used </vt:lpstr>
      <vt:lpstr>PowerPoint Presentation</vt:lpstr>
      <vt:lpstr>Page 1: Website</vt:lpstr>
      <vt:lpstr>Login Portal </vt:lpstr>
      <vt:lpstr>PowerPoint Presentation</vt:lpstr>
      <vt:lpstr>PowerPoint Presentation</vt:lpstr>
      <vt:lpstr>HOSTELER</vt:lpstr>
      <vt:lpstr>ISSUES FACED BY STUDENTS</vt:lpstr>
      <vt:lpstr>HTML CODE FOR Hostel Feedback</vt:lpstr>
      <vt:lpstr>PowerPoint Presentation</vt:lpstr>
      <vt:lpstr>PowerPoint Presentation</vt:lpstr>
      <vt:lpstr>PowerPoint Presentation</vt:lpstr>
      <vt:lpstr>PowerPoint Presentation</vt:lpstr>
      <vt:lpstr>CODE FOR DAY SCHOLAR: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shrishti vasudeva</cp:lastModifiedBy>
  <cp:revision>33</cp:revision>
  <dcterms:created xsi:type="dcterms:W3CDTF">2018-05-09T21:28:04Z</dcterms:created>
  <dcterms:modified xsi:type="dcterms:W3CDTF">2018-05-11T04:51:18Z</dcterms:modified>
</cp:coreProperties>
</file>