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7"/>
  </p:notesMasterIdLst>
  <p:sldIdLst>
    <p:sldId id="2146846642" r:id="rId3"/>
    <p:sldId id="256" r:id="rId4"/>
    <p:sldId id="257" r:id="rId5"/>
    <p:sldId id="2146846644" r:id="rId6"/>
    <p:sldId id="258" r:id="rId7"/>
    <p:sldId id="270" r:id="rId8"/>
    <p:sldId id="2146846645" r:id="rId9"/>
    <p:sldId id="271" r:id="rId10"/>
    <p:sldId id="272" r:id="rId11"/>
    <p:sldId id="273" r:id="rId12"/>
    <p:sldId id="274" r:id="rId13"/>
    <p:sldId id="275" r:id="rId14"/>
    <p:sldId id="276"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15601-67C7-4E63-9A53-8FE9871A67D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3FC5FAFC-E2F4-44C8-82BD-B58A94B99151}">
      <dgm:prSet/>
      <dgm:spPr/>
      <dgm:t>
        <a:bodyPr/>
        <a:lstStyle/>
        <a:p>
          <a:r>
            <a:rPr lang="en-US" b="1" dirty="0"/>
            <a:t>Python</a:t>
          </a:r>
        </a:p>
      </dgm:t>
    </dgm:pt>
    <dgm:pt modelId="{82D8B371-4E5F-49AB-B34F-AA94512A208D}" type="parTrans" cxnId="{8C2AB80D-4B9D-49D3-BE94-5624CAAA2521}">
      <dgm:prSet/>
      <dgm:spPr/>
      <dgm:t>
        <a:bodyPr/>
        <a:lstStyle/>
        <a:p>
          <a:endParaRPr lang="en-US"/>
        </a:p>
      </dgm:t>
    </dgm:pt>
    <dgm:pt modelId="{CE357E6C-5E88-4C26-978B-A1C690ECD3A4}" type="sibTrans" cxnId="{8C2AB80D-4B9D-49D3-BE94-5624CAAA2521}">
      <dgm:prSet/>
      <dgm:spPr/>
      <dgm:t>
        <a:bodyPr/>
        <a:lstStyle/>
        <a:p>
          <a:endParaRPr lang="en-US"/>
        </a:p>
      </dgm:t>
    </dgm:pt>
    <dgm:pt modelId="{55F0BDF8-AE60-457F-B49C-CB8344870AE8}">
      <dgm:prSet/>
      <dgm:spPr/>
      <dgm:t>
        <a:bodyPr/>
        <a:lstStyle/>
        <a:p>
          <a:r>
            <a:rPr lang="en-US" b="1" dirty="0"/>
            <a:t>Ollama</a:t>
          </a:r>
        </a:p>
      </dgm:t>
    </dgm:pt>
    <dgm:pt modelId="{EF12FB99-BA51-4212-BBC6-D0C85D36B54F}" type="parTrans" cxnId="{0893BCF1-C473-4C8F-934F-F8B6EC6C7A4B}">
      <dgm:prSet/>
      <dgm:spPr/>
      <dgm:t>
        <a:bodyPr/>
        <a:lstStyle/>
        <a:p>
          <a:endParaRPr lang="en-US"/>
        </a:p>
      </dgm:t>
    </dgm:pt>
    <dgm:pt modelId="{6191E099-79AE-4165-B81F-2A9BA8502608}" type="sibTrans" cxnId="{0893BCF1-C473-4C8F-934F-F8B6EC6C7A4B}">
      <dgm:prSet/>
      <dgm:spPr/>
      <dgm:t>
        <a:bodyPr/>
        <a:lstStyle/>
        <a:p>
          <a:endParaRPr lang="en-US"/>
        </a:p>
      </dgm:t>
    </dgm:pt>
    <dgm:pt modelId="{445CD2D4-2937-40D1-88CF-F294055F6802}">
      <dgm:prSet/>
      <dgm:spPr/>
      <dgm:t>
        <a:bodyPr/>
        <a:lstStyle/>
        <a:p>
          <a:r>
            <a:rPr lang="en-US" b="1" dirty="0"/>
            <a:t>Pydantic_ai</a:t>
          </a:r>
        </a:p>
      </dgm:t>
    </dgm:pt>
    <dgm:pt modelId="{68781198-716F-419F-BD58-8430182EEDB9}" type="parTrans" cxnId="{58FFA16B-0B8F-47D5-83D8-967C391BC873}">
      <dgm:prSet/>
      <dgm:spPr/>
      <dgm:t>
        <a:bodyPr/>
        <a:lstStyle/>
        <a:p>
          <a:endParaRPr lang="en-US"/>
        </a:p>
      </dgm:t>
    </dgm:pt>
    <dgm:pt modelId="{5FA07B93-B688-4676-AD6A-D9DFF85CE4E2}" type="sibTrans" cxnId="{58FFA16B-0B8F-47D5-83D8-967C391BC873}">
      <dgm:prSet/>
      <dgm:spPr/>
      <dgm:t>
        <a:bodyPr/>
        <a:lstStyle/>
        <a:p>
          <a:endParaRPr lang="en-US"/>
        </a:p>
      </dgm:t>
    </dgm:pt>
    <dgm:pt modelId="{60C479D3-80F8-4EF9-8713-6B93EFEEDD45}">
      <dgm:prSet/>
      <dgm:spPr/>
      <dgm:t>
        <a:bodyPr/>
        <a:lstStyle/>
        <a:p>
          <a:r>
            <a:rPr lang="en-US" b="1" dirty="0"/>
            <a:t>Pydantic</a:t>
          </a:r>
        </a:p>
      </dgm:t>
    </dgm:pt>
    <dgm:pt modelId="{CB6C21C5-D160-41A7-8871-4DE81F1941F7}" type="parTrans" cxnId="{9114FF8E-34D6-40FB-8141-9570B5DBC76D}">
      <dgm:prSet/>
      <dgm:spPr/>
      <dgm:t>
        <a:bodyPr/>
        <a:lstStyle/>
        <a:p>
          <a:endParaRPr lang="en-US"/>
        </a:p>
      </dgm:t>
    </dgm:pt>
    <dgm:pt modelId="{1D038D15-B56C-4472-8EC1-5BDB2981B9B1}" type="sibTrans" cxnId="{9114FF8E-34D6-40FB-8141-9570B5DBC76D}">
      <dgm:prSet/>
      <dgm:spPr/>
      <dgm:t>
        <a:bodyPr/>
        <a:lstStyle/>
        <a:p>
          <a:endParaRPr lang="en-US"/>
        </a:p>
      </dgm:t>
    </dgm:pt>
    <dgm:pt modelId="{BD4D28C1-C530-4701-AB97-40753F7B57DC}">
      <dgm:prSet/>
      <dgm:spPr/>
      <dgm:t>
        <a:bodyPr/>
        <a:lstStyle/>
        <a:p>
          <a:r>
            <a:rPr lang="en-US" b="1" dirty="0"/>
            <a:t>LangGraph</a:t>
          </a:r>
        </a:p>
      </dgm:t>
    </dgm:pt>
    <dgm:pt modelId="{F6DD642A-212B-43F0-8FE0-92E27DDF0E97}" type="parTrans" cxnId="{2BFBFF48-73E4-4CD2-892B-6B471CE1C68C}">
      <dgm:prSet/>
      <dgm:spPr/>
      <dgm:t>
        <a:bodyPr/>
        <a:lstStyle/>
        <a:p>
          <a:endParaRPr lang="en-US"/>
        </a:p>
      </dgm:t>
    </dgm:pt>
    <dgm:pt modelId="{C7113F5B-ADD2-4CB8-8611-85941101E8CC}" type="sibTrans" cxnId="{2BFBFF48-73E4-4CD2-892B-6B471CE1C68C}">
      <dgm:prSet/>
      <dgm:spPr/>
      <dgm:t>
        <a:bodyPr/>
        <a:lstStyle/>
        <a:p>
          <a:endParaRPr lang="en-US"/>
        </a:p>
      </dgm:t>
    </dgm:pt>
    <dgm:pt modelId="{A94CBFA1-BDAD-42F5-960D-7F0BF380F8BB}">
      <dgm:prSet/>
      <dgm:spPr/>
      <dgm:t>
        <a:bodyPr/>
        <a:lstStyle/>
        <a:p>
          <a:r>
            <a:rPr lang="en-US" b="1" dirty="0"/>
            <a:t>VS Code</a:t>
          </a:r>
        </a:p>
      </dgm:t>
    </dgm:pt>
    <dgm:pt modelId="{4BB8ADE3-BE2C-43DC-A121-0BA887FF46B0}" type="parTrans" cxnId="{49A0D026-B72D-42C2-A437-1BB7E15FD56F}">
      <dgm:prSet/>
      <dgm:spPr/>
      <dgm:t>
        <a:bodyPr/>
        <a:lstStyle/>
        <a:p>
          <a:endParaRPr lang="en-US"/>
        </a:p>
      </dgm:t>
    </dgm:pt>
    <dgm:pt modelId="{9CCD2905-3DE2-4D45-BA28-C1E15F3866F8}" type="sibTrans" cxnId="{49A0D026-B72D-42C2-A437-1BB7E15FD56F}">
      <dgm:prSet/>
      <dgm:spPr/>
      <dgm:t>
        <a:bodyPr/>
        <a:lstStyle/>
        <a:p>
          <a:endParaRPr lang="en-US"/>
        </a:p>
      </dgm:t>
    </dgm:pt>
    <dgm:pt modelId="{3A50F448-0536-4047-B870-51D4BF7B2E75}">
      <dgm:prSet/>
      <dgm:spPr/>
      <dgm:t>
        <a:bodyPr/>
        <a:lstStyle/>
        <a:p>
          <a:r>
            <a:rPr lang="en-US" b="1" dirty="0"/>
            <a:t>Streamlit</a:t>
          </a:r>
        </a:p>
      </dgm:t>
    </dgm:pt>
    <dgm:pt modelId="{30FD7AB0-22A9-482E-A9A6-050F40B3CCCF}" type="parTrans" cxnId="{89B6A063-1618-4B66-AFB9-F1517CAC201F}">
      <dgm:prSet/>
      <dgm:spPr/>
      <dgm:t>
        <a:bodyPr/>
        <a:lstStyle/>
        <a:p>
          <a:endParaRPr lang="en-US"/>
        </a:p>
      </dgm:t>
    </dgm:pt>
    <dgm:pt modelId="{FB9316A1-5310-4C45-B2FC-C8DDAE5B19BD}" type="sibTrans" cxnId="{89B6A063-1618-4B66-AFB9-F1517CAC201F}">
      <dgm:prSet/>
      <dgm:spPr/>
      <dgm:t>
        <a:bodyPr/>
        <a:lstStyle/>
        <a:p>
          <a:endParaRPr lang="en-US"/>
        </a:p>
      </dgm:t>
    </dgm:pt>
    <dgm:pt modelId="{36A118B4-D346-4F11-A095-45D1320385FD}" type="pres">
      <dgm:prSet presAssocID="{9B915601-67C7-4E63-9A53-8FE9871A67D8}" presName="compositeShape" presStyleCnt="0">
        <dgm:presLayoutVars>
          <dgm:chMax val="7"/>
          <dgm:dir/>
          <dgm:resizeHandles val="exact"/>
        </dgm:presLayoutVars>
      </dgm:prSet>
      <dgm:spPr/>
    </dgm:pt>
    <dgm:pt modelId="{7F029CD9-FB88-45CC-9ED6-8548B1DD6473}" type="pres">
      <dgm:prSet presAssocID="{3FC5FAFC-E2F4-44C8-82BD-B58A94B99151}" presName="circ1" presStyleLbl="vennNode1" presStyleIdx="0" presStyleCnt="7"/>
      <dgm:spPr/>
    </dgm:pt>
    <dgm:pt modelId="{8DB0BE96-C85F-4716-BC0A-DB3EDDF9B0F1}" type="pres">
      <dgm:prSet presAssocID="{3FC5FAFC-E2F4-44C8-82BD-B58A94B99151}" presName="circ1Tx" presStyleLbl="revTx" presStyleIdx="0" presStyleCnt="0">
        <dgm:presLayoutVars>
          <dgm:chMax val="0"/>
          <dgm:chPref val="0"/>
          <dgm:bulletEnabled val="1"/>
        </dgm:presLayoutVars>
      </dgm:prSet>
      <dgm:spPr/>
    </dgm:pt>
    <dgm:pt modelId="{3F8D2DA7-B107-4AD2-AA70-8748AE232670}" type="pres">
      <dgm:prSet presAssocID="{55F0BDF8-AE60-457F-B49C-CB8344870AE8}" presName="circ2" presStyleLbl="vennNode1" presStyleIdx="1" presStyleCnt="7"/>
      <dgm:spPr/>
    </dgm:pt>
    <dgm:pt modelId="{77D8A5EF-577E-4285-9791-A9E0CB75B45E}" type="pres">
      <dgm:prSet presAssocID="{55F0BDF8-AE60-457F-B49C-CB8344870AE8}" presName="circ2Tx" presStyleLbl="revTx" presStyleIdx="0" presStyleCnt="0">
        <dgm:presLayoutVars>
          <dgm:chMax val="0"/>
          <dgm:chPref val="0"/>
          <dgm:bulletEnabled val="1"/>
        </dgm:presLayoutVars>
      </dgm:prSet>
      <dgm:spPr/>
    </dgm:pt>
    <dgm:pt modelId="{CF297588-1102-4318-8C99-FBE6B01E8E51}" type="pres">
      <dgm:prSet presAssocID="{445CD2D4-2937-40D1-88CF-F294055F6802}" presName="circ3" presStyleLbl="vennNode1" presStyleIdx="2" presStyleCnt="7"/>
      <dgm:spPr/>
    </dgm:pt>
    <dgm:pt modelId="{77C01F81-6033-4C01-8234-1AAB085CA8BF}" type="pres">
      <dgm:prSet presAssocID="{445CD2D4-2937-40D1-88CF-F294055F6802}" presName="circ3Tx" presStyleLbl="revTx" presStyleIdx="0" presStyleCnt="0">
        <dgm:presLayoutVars>
          <dgm:chMax val="0"/>
          <dgm:chPref val="0"/>
          <dgm:bulletEnabled val="1"/>
        </dgm:presLayoutVars>
      </dgm:prSet>
      <dgm:spPr/>
    </dgm:pt>
    <dgm:pt modelId="{CFD86958-BDDD-4D92-A786-30D9619DFE29}" type="pres">
      <dgm:prSet presAssocID="{60C479D3-80F8-4EF9-8713-6B93EFEEDD45}" presName="circ4" presStyleLbl="vennNode1" presStyleIdx="3" presStyleCnt="7"/>
      <dgm:spPr/>
    </dgm:pt>
    <dgm:pt modelId="{A265D4E5-46BD-49DA-98E3-A3EE736CDAF1}" type="pres">
      <dgm:prSet presAssocID="{60C479D3-80F8-4EF9-8713-6B93EFEEDD45}" presName="circ4Tx" presStyleLbl="revTx" presStyleIdx="0" presStyleCnt="0">
        <dgm:presLayoutVars>
          <dgm:chMax val="0"/>
          <dgm:chPref val="0"/>
          <dgm:bulletEnabled val="1"/>
        </dgm:presLayoutVars>
      </dgm:prSet>
      <dgm:spPr/>
    </dgm:pt>
    <dgm:pt modelId="{5BA9133A-B285-417E-B45C-CE37D2446E5A}" type="pres">
      <dgm:prSet presAssocID="{BD4D28C1-C530-4701-AB97-40753F7B57DC}" presName="circ5" presStyleLbl="vennNode1" presStyleIdx="4" presStyleCnt="7"/>
      <dgm:spPr/>
    </dgm:pt>
    <dgm:pt modelId="{53C5D9B0-9B2E-45E9-9BCF-2BEA9A18CA96}" type="pres">
      <dgm:prSet presAssocID="{BD4D28C1-C530-4701-AB97-40753F7B57DC}" presName="circ5Tx" presStyleLbl="revTx" presStyleIdx="0" presStyleCnt="0">
        <dgm:presLayoutVars>
          <dgm:chMax val="0"/>
          <dgm:chPref val="0"/>
          <dgm:bulletEnabled val="1"/>
        </dgm:presLayoutVars>
      </dgm:prSet>
      <dgm:spPr/>
    </dgm:pt>
    <dgm:pt modelId="{6D6CBCAA-7CA2-4282-9E83-F48768B0B555}" type="pres">
      <dgm:prSet presAssocID="{A94CBFA1-BDAD-42F5-960D-7F0BF380F8BB}" presName="circ6" presStyleLbl="vennNode1" presStyleIdx="5" presStyleCnt="7"/>
      <dgm:spPr/>
    </dgm:pt>
    <dgm:pt modelId="{D241D911-884A-42D0-B1DA-97531833821E}" type="pres">
      <dgm:prSet presAssocID="{A94CBFA1-BDAD-42F5-960D-7F0BF380F8BB}" presName="circ6Tx" presStyleLbl="revTx" presStyleIdx="0" presStyleCnt="0">
        <dgm:presLayoutVars>
          <dgm:chMax val="0"/>
          <dgm:chPref val="0"/>
          <dgm:bulletEnabled val="1"/>
        </dgm:presLayoutVars>
      </dgm:prSet>
      <dgm:spPr/>
    </dgm:pt>
    <dgm:pt modelId="{7E54B9B7-E7EE-4DB5-A42A-16476E9AB88D}" type="pres">
      <dgm:prSet presAssocID="{3A50F448-0536-4047-B870-51D4BF7B2E75}" presName="circ7" presStyleLbl="vennNode1" presStyleIdx="6" presStyleCnt="7"/>
      <dgm:spPr/>
    </dgm:pt>
    <dgm:pt modelId="{208D138D-A904-4668-866D-EAE59723F8D9}" type="pres">
      <dgm:prSet presAssocID="{3A50F448-0536-4047-B870-51D4BF7B2E75}" presName="circ7Tx" presStyleLbl="revTx" presStyleIdx="0" presStyleCnt="0">
        <dgm:presLayoutVars>
          <dgm:chMax val="0"/>
          <dgm:chPref val="0"/>
          <dgm:bulletEnabled val="1"/>
        </dgm:presLayoutVars>
      </dgm:prSet>
      <dgm:spPr/>
    </dgm:pt>
  </dgm:ptLst>
  <dgm:cxnLst>
    <dgm:cxn modelId="{8C2AB80D-4B9D-49D3-BE94-5624CAAA2521}" srcId="{9B915601-67C7-4E63-9A53-8FE9871A67D8}" destId="{3FC5FAFC-E2F4-44C8-82BD-B58A94B99151}" srcOrd="0" destOrd="0" parTransId="{82D8B371-4E5F-49AB-B34F-AA94512A208D}" sibTransId="{CE357E6C-5E88-4C26-978B-A1C690ECD3A4}"/>
    <dgm:cxn modelId="{1150DB10-95AB-410B-9F0D-F78642A0A4A9}" type="presOf" srcId="{3FC5FAFC-E2F4-44C8-82BD-B58A94B99151}" destId="{8DB0BE96-C85F-4716-BC0A-DB3EDDF9B0F1}" srcOrd="0" destOrd="0" presId="urn:microsoft.com/office/officeart/2005/8/layout/venn1"/>
    <dgm:cxn modelId="{49A0D026-B72D-42C2-A437-1BB7E15FD56F}" srcId="{9B915601-67C7-4E63-9A53-8FE9871A67D8}" destId="{A94CBFA1-BDAD-42F5-960D-7F0BF380F8BB}" srcOrd="5" destOrd="0" parTransId="{4BB8ADE3-BE2C-43DC-A121-0BA887FF46B0}" sibTransId="{9CCD2905-3DE2-4D45-BA28-C1E15F3866F8}"/>
    <dgm:cxn modelId="{DAF57943-83E2-43D7-A402-0F2B0CCDA759}" type="presOf" srcId="{55F0BDF8-AE60-457F-B49C-CB8344870AE8}" destId="{77D8A5EF-577E-4285-9791-A9E0CB75B45E}" srcOrd="0" destOrd="0" presId="urn:microsoft.com/office/officeart/2005/8/layout/venn1"/>
    <dgm:cxn modelId="{89B6A063-1618-4B66-AFB9-F1517CAC201F}" srcId="{9B915601-67C7-4E63-9A53-8FE9871A67D8}" destId="{3A50F448-0536-4047-B870-51D4BF7B2E75}" srcOrd="6" destOrd="0" parTransId="{30FD7AB0-22A9-482E-A9A6-050F40B3CCCF}" sibTransId="{FB9316A1-5310-4C45-B2FC-C8DDAE5B19BD}"/>
    <dgm:cxn modelId="{857D7444-6205-48B0-B638-CD68E2682B0D}" type="presOf" srcId="{A94CBFA1-BDAD-42F5-960D-7F0BF380F8BB}" destId="{D241D911-884A-42D0-B1DA-97531833821E}" srcOrd="0" destOrd="0" presId="urn:microsoft.com/office/officeart/2005/8/layout/venn1"/>
    <dgm:cxn modelId="{FC912A67-19E7-4A66-9A3E-C09C85CDC5DE}" type="presOf" srcId="{9B915601-67C7-4E63-9A53-8FE9871A67D8}" destId="{36A118B4-D346-4F11-A095-45D1320385FD}" srcOrd="0" destOrd="0" presId="urn:microsoft.com/office/officeart/2005/8/layout/venn1"/>
    <dgm:cxn modelId="{2BFBFF48-73E4-4CD2-892B-6B471CE1C68C}" srcId="{9B915601-67C7-4E63-9A53-8FE9871A67D8}" destId="{BD4D28C1-C530-4701-AB97-40753F7B57DC}" srcOrd="4" destOrd="0" parTransId="{F6DD642A-212B-43F0-8FE0-92E27DDF0E97}" sibTransId="{C7113F5B-ADD2-4CB8-8611-85941101E8CC}"/>
    <dgm:cxn modelId="{58FFA16B-0B8F-47D5-83D8-967C391BC873}" srcId="{9B915601-67C7-4E63-9A53-8FE9871A67D8}" destId="{445CD2D4-2937-40D1-88CF-F294055F6802}" srcOrd="2" destOrd="0" parTransId="{68781198-716F-419F-BD58-8430182EEDB9}" sibTransId="{5FA07B93-B688-4676-AD6A-D9DFF85CE4E2}"/>
    <dgm:cxn modelId="{A5F85759-1E2F-4EAB-8AE0-A06E82FAC9DC}" type="presOf" srcId="{BD4D28C1-C530-4701-AB97-40753F7B57DC}" destId="{53C5D9B0-9B2E-45E9-9BCF-2BEA9A18CA96}" srcOrd="0" destOrd="0" presId="urn:microsoft.com/office/officeart/2005/8/layout/venn1"/>
    <dgm:cxn modelId="{9114FF8E-34D6-40FB-8141-9570B5DBC76D}" srcId="{9B915601-67C7-4E63-9A53-8FE9871A67D8}" destId="{60C479D3-80F8-4EF9-8713-6B93EFEEDD45}" srcOrd="3" destOrd="0" parTransId="{CB6C21C5-D160-41A7-8871-4DE81F1941F7}" sibTransId="{1D038D15-B56C-4472-8EC1-5BDB2981B9B1}"/>
    <dgm:cxn modelId="{39D3079C-30C8-4E93-AAF7-8EA7B0E4A12A}" type="presOf" srcId="{60C479D3-80F8-4EF9-8713-6B93EFEEDD45}" destId="{A265D4E5-46BD-49DA-98E3-A3EE736CDAF1}" srcOrd="0" destOrd="0" presId="urn:microsoft.com/office/officeart/2005/8/layout/venn1"/>
    <dgm:cxn modelId="{E625F4C3-0F78-45A2-A3D8-BDE7397DB21F}" type="presOf" srcId="{445CD2D4-2937-40D1-88CF-F294055F6802}" destId="{77C01F81-6033-4C01-8234-1AAB085CA8BF}" srcOrd="0" destOrd="0" presId="urn:microsoft.com/office/officeart/2005/8/layout/venn1"/>
    <dgm:cxn modelId="{40D4AFCB-CDA0-4CDF-9523-52E91E26C848}" type="presOf" srcId="{3A50F448-0536-4047-B870-51D4BF7B2E75}" destId="{208D138D-A904-4668-866D-EAE59723F8D9}" srcOrd="0" destOrd="0" presId="urn:microsoft.com/office/officeart/2005/8/layout/venn1"/>
    <dgm:cxn modelId="{0893BCF1-C473-4C8F-934F-F8B6EC6C7A4B}" srcId="{9B915601-67C7-4E63-9A53-8FE9871A67D8}" destId="{55F0BDF8-AE60-457F-B49C-CB8344870AE8}" srcOrd="1" destOrd="0" parTransId="{EF12FB99-BA51-4212-BBC6-D0C85D36B54F}" sibTransId="{6191E099-79AE-4165-B81F-2A9BA8502608}"/>
    <dgm:cxn modelId="{E614AC59-512D-48E4-97B0-9F37EDE75864}" type="presParOf" srcId="{36A118B4-D346-4F11-A095-45D1320385FD}" destId="{7F029CD9-FB88-45CC-9ED6-8548B1DD6473}" srcOrd="0" destOrd="0" presId="urn:microsoft.com/office/officeart/2005/8/layout/venn1"/>
    <dgm:cxn modelId="{F95AC436-B102-4BB1-A4AF-3B27AD9C7786}" type="presParOf" srcId="{36A118B4-D346-4F11-A095-45D1320385FD}" destId="{8DB0BE96-C85F-4716-BC0A-DB3EDDF9B0F1}" srcOrd="1" destOrd="0" presId="urn:microsoft.com/office/officeart/2005/8/layout/venn1"/>
    <dgm:cxn modelId="{86A67965-234D-406A-8EAA-35AB40DFABEA}" type="presParOf" srcId="{36A118B4-D346-4F11-A095-45D1320385FD}" destId="{3F8D2DA7-B107-4AD2-AA70-8748AE232670}" srcOrd="2" destOrd="0" presId="urn:microsoft.com/office/officeart/2005/8/layout/venn1"/>
    <dgm:cxn modelId="{1E192BFD-D800-415A-BDE4-36A02217D85A}" type="presParOf" srcId="{36A118B4-D346-4F11-A095-45D1320385FD}" destId="{77D8A5EF-577E-4285-9791-A9E0CB75B45E}" srcOrd="3" destOrd="0" presId="urn:microsoft.com/office/officeart/2005/8/layout/venn1"/>
    <dgm:cxn modelId="{50C97E7E-0350-4727-9E35-3799D67115C0}" type="presParOf" srcId="{36A118B4-D346-4F11-A095-45D1320385FD}" destId="{CF297588-1102-4318-8C99-FBE6B01E8E51}" srcOrd="4" destOrd="0" presId="urn:microsoft.com/office/officeart/2005/8/layout/venn1"/>
    <dgm:cxn modelId="{A0891FB9-A967-476C-B0B4-E774B68FFC04}" type="presParOf" srcId="{36A118B4-D346-4F11-A095-45D1320385FD}" destId="{77C01F81-6033-4C01-8234-1AAB085CA8BF}" srcOrd="5" destOrd="0" presId="urn:microsoft.com/office/officeart/2005/8/layout/venn1"/>
    <dgm:cxn modelId="{D6A8ADE4-0A61-4AD2-85E0-DCE1FFFA0684}" type="presParOf" srcId="{36A118B4-D346-4F11-A095-45D1320385FD}" destId="{CFD86958-BDDD-4D92-A786-30D9619DFE29}" srcOrd="6" destOrd="0" presId="urn:microsoft.com/office/officeart/2005/8/layout/venn1"/>
    <dgm:cxn modelId="{C8D56A25-AAF9-4E47-B674-ED39413818DD}" type="presParOf" srcId="{36A118B4-D346-4F11-A095-45D1320385FD}" destId="{A265D4E5-46BD-49DA-98E3-A3EE736CDAF1}" srcOrd="7" destOrd="0" presId="urn:microsoft.com/office/officeart/2005/8/layout/venn1"/>
    <dgm:cxn modelId="{928A1418-3877-42DF-9342-69F5B83344E6}" type="presParOf" srcId="{36A118B4-D346-4F11-A095-45D1320385FD}" destId="{5BA9133A-B285-417E-B45C-CE37D2446E5A}" srcOrd="8" destOrd="0" presId="urn:microsoft.com/office/officeart/2005/8/layout/venn1"/>
    <dgm:cxn modelId="{D972C2A2-93F6-4310-B060-95676A9C01B0}" type="presParOf" srcId="{36A118B4-D346-4F11-A095-45D1320385FD}" destId="{53C5D9B0-9B2E-45E9-9BCF-2BEA9A18CA96}" srcOrd="9" destOrd="0" presId="urn:microsoft.com/office/officeart/2005/8/layout/venn1"/>
    <dgm:cxn modelId="{AF4FD1D7-9F69-434B-8339-2CD8F638B148}" type="presParOf" srcId="{36A118B4-D346-4F11-A095-45D1320385FD}" destId="{6D6CBCAA-7CA2-4282-9E83-F48768B0B555}" srcOrd="10" destOrd="0" presId="urn:microsoft.com/office/officeart/2005/8/layout/venn1"/>
    <dgm:cxn modelId="{C36653C7-683D-4228-9898-B9F70AC9BF80}" type="presParOf" srcId="{36A118B4-D346-4F11-A095-45D1320385FD}" destId="{D241D911-884A-42D0-B1DA-97531833821E}" srcOrd="11" destOrd="0" presId="urn:microsoft.com/office/officeart/2005/8/layout/venn1"/>
    <dgm:cxn modelId="{15B91053-0134-4E6F-A52A-64674FA0A8F7}" type="presParOf" srcId="{36A118B4-D346-4F11-A095-45D1320385FD}" destId="{7E54B9B7-E7EE-4DB5-A42A-16476E9AB88D}" srcOrd="12" destOrd="0" presId="urn:microsoft.com/office/officeart/2005/8/layout/venn1"/>
    <dgm:cxn modelId="{1BA6C6C2-A267-4CF1-8649-B2742C09FA75}" type="presParOf" srcId="{36A118B4-D346-4F11-A095-45D1320385FD}" destId="{208D138D-A904-4668-866D-EAE59723F8D9}"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29CD9-FB88-45CC-9ED6-8548B1DD6473}">
      <dsp:nvSpPr>
        <dsp:cNvPr id="0" name=""/>
        <dsp:cNvSpPr/>
      </dsp:nvSpPr>
      <dsp:spPr>
        <a:xfrm>
          <a:off x="2348554" y="1091972"/>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B0BE96-C85F-4716-BC0A-DB3EDDF9B0F1}">
      <dsp:nvSpPr>
        <dsp:cNvPr id="0" name=""/>
        <dsp:cNvSpPr/>
      </dsp:nvSpPr>
      <dsp:spPr>
        <a:xfrm>
          <a:off x="2246552" y="0"/>
          <a:ext cx="1602895" cy="8577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Python</a:t>
          </a:r>
        </a:p>
      </dsp:txBody>
      <dsp:txXfrm>
        <a:off x="2246552" y="0"/>
        <a:ext cx="1602895" cy="857794"/>
      </dsp:txXfrm>
    </dsp:sp>
    <dsp:sp modelId="{3F8D2DA7-B107-4AD2-AA70-8748AE232670}">
      <dsp:nvSpPr>
        <dsp:cNvPr id="0" name=""/>
        <dsp:cNvSpPr/>
      </dsp:nvSpPr>
      <dsp:spPr>
        <a:xfrm>
          <a:off x="2758895" y="1289264"/>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7D8A5EF-577E-4285-9791-A9E0CB75B45E}">
      <dsp:nvSpPr>
        <dsp:cNvPr id="0" name=""/>
        <dsp:cNvSpPr/>
      </dsp:nvSpPr>
      <dsp:spPr>
        <a:xfrm>
          <a:off x="4330316" y="814904"/>
          <a:ext cx="1515465" cy="94357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Ollama</a:t>
          </a:r>
        </a:p>
      </dsp:txBody>
      <dsp:txXfrm>
        <a:off x="4330316" y="814904"/>
        <a:ext cx="1515465" cy="943573"/>
      </dsp:txXfrm>
    </dsp:sp>
    <dsp:sp modelId="{CF297588-1102-4318-8C99-FBE6B01E8E51}">
      <dsp:nvSpPr>
        <dsp:cNvPr id="0" name=""/>
        <dsp:cNvSpPr/>
      </dsp:nvSpPr>
      <dsp:spPr>
        <a:xfrm>
          <a:off x="2859732" y="1733173"/>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7C01F81-6033-4C01-8234-1AAB085CA8BF}">
      <dsp:nvSpPr>
        <dsp:cNvPr id="0" name=""/>
        <dsp:cNvSpPr/>
      </dsp:nvSpPr>
      <dsp:spPr>
        <a:xfrm>
          <a:off x="4476034" y="2015816"/>
          <a:ext cx="1486321" cy="10079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Pydantic_ai</a:t>
          </a:r>
        </a:p>
      </dsp:txBody>
      <dsp:txXfrm>
        <a:off x="4476034" y="2015816"/>
        <a:ext cx="1486321" cy="1007908"/>
      </dsp:txXfrm>
    </dsp:sp>
    <dsp:sp modelId="{CFD86958-BDDD-4D92-A786-30D9619DFE29}">
      <dsp:nvSpPr>
        <dsp:cNvPr id="0" name=""/>
        <dsp:cNvSpPr/>
      </dsp:nvSpPr>
      <dsp:spPr>
        <a:xfrm>
          <a:off x="2575874" y="2089157"/>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265D4E5-46BD-49DA-98E3-A3EE736CDAF1}">
      <dsp:nvSpPr>
        <dsp:cNvPr id="0" name=""/>
        <dsp:cNvSpPr/>
      </dsp:nvSpPr>
      <dsp:spPr>
        <a:xfrm>
          <a:off x="3834876" y="3366842"/>
          <a:ext cx="1602895" cy="9221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Pydantic</a:t>
          </a:r>
        </a:p>
      </dsp:txBody>
      <dsp:txXfrm>
        <a:off x="3834876" y="3366842"/>
        <a:ext cx="1602895" cy="922128"/>
      </dsp:txXfrm>
    </dsp:sp>
    <dsp:sp modelId="{5BA9133A-B285-417E-B45C-CE37D2446E5A}">
      <dsp:nvSpPr>
        <dsp:cNvPr id="0" name=""/>
        <dsp:cNvSpPr/>
      </dsp:nvSpPr>
      <dsp:spPr>
        <a:xfrm>
          <a:off x="2121234" y="2089157"/>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3C5D9B0-9B2E-45E9-9BCF-2BEA9A18CA96}">
      <dsp:nvSpPr>
        <dsp:cNvPr id="0" name=""/>
        <dsp:cNvSpPr/>
      </dsp:nvSpPr>
      <dsp:spPr>
        <a:xfrm>
          <a:off x="658228" y="3366842"/>
          <a:ext cx="1602895" cy="9221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LangGraph</a:t>
          </a:r>
        </a:p>
      </dsp:txBody>
      <dsp:txXfrm>
        <a:off x="658228" y="3366842"/>
        <a:ext cx="1602895" cy="922128"/>
      </dsp:txXfrm>
    </dsp:sp>
    <dsp:sp modelId="{6D6CBCAA-7CA2-4282-9E83-F48768B0B555}">
      <dsp:nvSpPr>
        <dsp:cNvPr id="0" name=""/>
        <dsp:cNvSpPr/>
      </dsp:nvSpPr>
      <dsp:spPr>
        <a:xfrm>
          <a:off x="1837376" y="1733173"/>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41D911-884A-42D0-B1DA-97531833821E}">
      <dsp:nvSpPr>
        <dsp:cNvPr id="0" name=""/>
        <dsp:cNvSpPr/>
      </dsp:nvSpPr>
      <dsp:spPr>
        <a:xfrm>
          <a:off x="133644" y="2015816"/>
          <a:ext cx="1486321" cy="10079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VS Code</a:t>
          </a:r>
        </a:p>
      </dsp:txBody>
      <dsp:txXfrm>
        <a:off x="133644" y="2015816"/>
        <a:ext cx="1486321" cy="1007908"/>
      </dsp:txXfrm>
    </dsp:sp>
    <dsp:sp modelId="{7E54B9B7-E7EE-4DB5-A42A-16476E9AB88D}">
      <dsp:nvSpPr>
        <dsp:cNvPr id="0" name=""/>
        <dsp:cNvSpPr/>
      </dsp:nvSpPr>
      <dsp:spPr>
        <a:xfrm>
          <a:off x="1938213" y="1289264"/>
          <a:ext cx="1398890" cy="13990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08D138D-A904-4668-866D-EAE59723F8D9}">
      <dsp:nvSpPr>
        <dsp:cNvPr id="0" name=""/>
        <dsp:cNvSpPr/>
      </dsp:nvSpPr>
      <dsp:spPr>
        <a:xfrm>
          <a:off x="250218" y="814904"/>
          <a:ext cx="1515465" cy="94357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b="1" kern="1200" dirty="0"/>
            <a:t>Streamlit</a:t>
          </a:r>
        </a:p>
      </dsp:txBody>
      <dsp:txXfrm>
        <a:off x="250218" y="814904"/>
        <a:ext cx="1515465" cy="94357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26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
        <p:nvSpPr>
          <p:cNvPr id="3" name="TextBox 2">
            <a:extLst>
              <a:ext uri="{FF2B5EF4-FFF2-40B4-BE49-F238E27FC236}">
                <a16:creationId xmlns:a16="http://schemas.microsoft.com/office/drawing/2014/main" id="{DE147008-8531-599E-BA09-795AD895F394}"/>
              </a:ext>
            </a:extLst>
          </p:cNvPr>
          <p:cNvSpPr txBox="1"/>
          <p:nvPr>
            <p:extLst>
              <p:ext uri="{1162E1C5-73C7-4A58-AE30-91384D911F3F}">
                <p184:classification xmlns:p184="http://schemas.microsoft.com/office/powerpoint/2018/4/main" val="ftr"/>
              </p:ext>
            </p:extLst>
          </p:nvPr>
        </p:nvSpPr>
        <p:spPr>
          <a:xfrm>
            <a:off x="5957062" y="6672580"/>
            <a:ext cx="306388"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Public</a:t>
            </a: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BDC36160-AD1E-43E9-EB10-6561FFBFE846}"/>
              </a:ext>
            </a:extLst>
          </p:cNvPr>
          <p:cNvSpPr txBox="1"/>
          <p:nvPr>
            <p:extLst>
              <p:ext uri="{1162E1C5-73C7-4A58-AE30-91384D911F3F}">
                <p184:classification xmlns:p184="http://schemas.microsoft.com/office/powerpoint/2018/4/main" val="ftr"/>
              </p:ext>
            </p:extLst>
          </p:nvPr>
        </p:nvSpPr>
        <p:spPr>
          <a:xfrm>
            <a:off x="5957062" y="6672580"/>
            <a:ext cx="306388"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Public</a:t>
            </a:r>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pic>
        <p:nvPicPr>
          <p:cNvPr id="6" name="Picture 5" descr="A screenshot of a computer program&#10;&#10;AI-generated content may be incorrect.">
            <a:extLst>
              <a:ext uri="{FF2B5EF4-FFF2-40B4-BE49-F238E27FC236}">
                <a16:creationId xmlns:a16="http://schemas.microsoft.com/office/drawing/2014/main" id="{1806D52B-7861-206E-33C2-57284D173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112" y="1033983"/>
            <a:ext cx="5983775" cy="4790033"/>
          </a:xfrm>
          <a:prstGeom prst="rect">
            <a:avLst/>
          </a:prstGeom>
        </p:spPr>
      </p:pic>
    </p:spTree>
    <p:extLst>
      <p:ext uri="{BB962C8B-B14F-4D97-AF65-F5344CB8AC3E}">
        <p14:creationId xmlns:p14="http://schemas.microsoft.com/office/powerpoint/2010/main" val="293720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103973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Tree>
    <p:extLst>
      <p:ext uri="{BB962C8B-B14F-4D97-AF65-F5344CB8AC3E}">
        <p14:creationId xmlns:p14="http://schemas.microsoft.com/office/powerpoint/2010/main" val="412367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Team </a:t>
            </a:r>
            <a:r>
              <a:rPr lang="en-US" sz="2533" kern="0" dirty="0" err="1">
                <a:solidFill>
                  <a:srgbClr val="FFFFFF"/>
                </a:solidFill>
                <a:latin typeface="Graphik" panose="020B0503030202060203" pitchFamily="34" charset="0"/>
                <a:ea typeface="Google Sans"/>
                <a:cs typeface="Google Sans"/>
                <a:sym typeface="Google Sans"/>
              </a:rPr>
              <a:t>name_Idea</a:t>
            </a:r>
            <a:r>
              <a:rPr lang="en-US" sz="2533" kern="0" dirty="0">
                <a:solidFill>
                  <a:srgbClr val="FFFFFF"/>
                </a:solidFill>
                <a:latin typeface="Graphik" panose="020B0503030202060203" pitchFamily="34" charset="0"/>
                <a:ea typeface="Google Sans"/>
                <a:cs typeface="Google Sans"/>
                <a:sym typeface="Google Sans"/>
              </a:rPr>
              <a:t> Name.pptx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Mukul Agarwal	</a:t>
            </a: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Ayush Agrawal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823669045"/>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Companion AI</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pic>
        <p:nvPicPr>
          <p:cNvPr id="11" name="Picture 10" descr="A person with a beard&#10;&#10;AI-generated content may be incorrect.">
            <a:extLst>
              <a:ext uri="{FF2B5EF4-FFF2-40B4-BE49-F238E27FC236}">
                <a16:creationId xmlns:a16="http://schemas.microsoft.com/office/drawing/2014/main" id="{C2CE6BF5-6B8F-93DC-E73B-615076E47D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013" y="4282947"/>
            <a:ext cx="1447800" cy="1503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486935986"/>
              </p:ext>
            </p:extLst>
          </p:nvPr>
        </p:nvGraphicFramePr>
        <p:xfrm>
          <a:off x="323868" y="1331144"/>
          <a:ext cx="11544264" cy="5158919"/>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361215">
                <a:tc>
                  <a:txBody>
                    <a:bodyPr/>
                    <a:lstStyle/>
                    <a:p>
                      <a:pPr algn="ctr"/>
                      <a:r>
                        <a:rPr lang="en-US" b="1" dirty="0">
                          <a:latin typeface="Graphik" panose="020B0503030202060203" pitchFamily="34" charset="0"/>
                        </a:rPr>
                        <a:t>Idea Title</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67" b="0" i="0" u="none" strike="noStrike" cap="none" dirty="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67" b="0" i="0" u="none" strike="noStrike" cap="none" dirty="0">
                          <a:solidFill>
                            <a:schemeClr val="dk1"/>
                          </a:solidFill>
                          <a:effectLst/>
                          <a:latin typeface="+mn-lt"/>
                          <a:ea typeface="+mn-ea"/>
                          <a:cs typeface="+mn-cs"/>
                          <a:sym typeface="Arial"/>
                        </a:rPr>
                        <a:t>Emp</a:t>
                      </a:r>
                      <a:r>
                        <a:rPr lang="en-US" sz="1800" b="0" i="0" u="none" strike="noStrike" cap="none" dirty="0">
                          <a:solidFill>
                            <a:schemeClr val="dk1"/>
                          </a:solidFill>
                          <a:effectLst/>
                          <a:latin typeface="+mn-lt"/>
                          <a:ea typeface="+mn-ea"/>
                          <a:cs typeface="+mn-cs"/>
                          <a:sym typeface="Arial"/>
                        </a:rPr>
                        <a:t>owerin</a:t>
                      </a:r>
                      <a:r>
                        <a:rPr lang="en-US" sz="1867" b="0" i="0" u="none" strike="noStrike" cap="none" dirty="0">
                          <a:solidFill>
                            <a:schemeClr val="dk1"/>
                          </a:solidFill>
                          <a:effectLst/>
                          <a:latin typeface="+mn-lt"/>
                          <a:ea typeface="+mn-ea"/>
                          <a:cs typeface="+mn-cs"/>
                          <a:sym typeface="Arial"/>
                        </a:rPr>
                        <a:t>g Elderly Care with Multi-Agent AI System</a:t>
                      </a:r>
                    </a:p>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586468">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US" sz="1867" b="0" i="0" u="none" strike="noStrike" cap="none" dirty="0">
                          <a:solidFill>
                            <a:schemeClr val="dk1"/>
                          </a:solidFill>
                          <a:effectLst/>
                          <a:latin typeface="+mn-lt"/>
                          <a:ea typeface="+mn-ea"/>
                          <a:cs typeface="+mn-cs"/>
                          <a:sym typeface="Arial"/>
                        </a:rPr>
                        <a:t>Companion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067060">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sz="1867" b="0" i="0" u="none" strike="noStrike" cap="none" dirty="0">
                          <a:solidFill>
                            <a:schemeClr val="dk1"/>
                          </a:solidFill>
                          <a:effectLst/>
                          <a:latin typeface="+mn-lt"/>
                          <a:ea typeface="+mn-ea"/>
                          <a:cs typeface="+mn-cs"/>
                          <a:sym typeface="Arial"/>
                        </a:rPr>
                        <a:t>Develop an AI-driven multi-agent system to support elderly individuals with real-time monitoring, safety alerts, health management, daily reminders, and collaborative care </a:t>
                      </a:r>
                      <a:r>
                        <a:rPr lang="en-US" sz="1800" b="0" i="0" u="none" strike="noStrike" cap="none" dirty="0">
                          <a:solidFill>
                            <a:schemeClr val="dk1"/>
                          </a:solidFill>
                          <a:effectLst/>
                          <a:latin typeface="+mn-lt"/>
                          <a:ea typeface="+mn-ea"/>
                          <a:cs typeface="+mn-cs"/>
                          <a:sym typeface="Arial"/>
                        </a:rPr>
                        <a:t>involving</a:t>
                      </a:r>
                      <a:r>
                        <a:rPr lang="en-US" sz="1867" b="0" i="0" u="none" strike="noStrike" cap="none" dirty="0">
                          <a:solidFill>
                            <a:schemeClr val="dk1"/>
                          </a:solidFill>
                          <a:effectLst/>
                          <a:latin typeface="+mn-lt"/>
                          <a:ea typeface="+mn-ea"/>
                          <a:cs typeface="+mn-cs"/>
                          <a:sym typeface="Arial"/>
                        </a:rPr>
                        <a:t> family and professionals.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Our proposed solution leverages multi-agent systems and large language models (LLMs) to monitor elderly individuals using data from various health sensors. The LLM based system independently analyzes real-time vitals and delivers detailed, actionable insights to doctors, caregivers, and family members. It offers personalized reminders tailored to the individual's routine—such as medication, appointments, and daily activities—and provides timely support in critical situations. Designed for minimal human intervention, the platform ensures consistent, automated care while promoting independence. Additionally, it generates comprehensive health summaries for medical professionals..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9ECF018D-3DE9-B299-D075-E772D7690F3D}"/>
              </a:ext>
            </a:extLst>
          </p:cNvPr>
          <p:cNvSpPr txBox="1"/>
          <p:nvPr/>
        </p:nvSpPr>
        <p:spPr>
          <a:xfrm>
            <a:off x="323868" y="950808"/>
            <a:ext cx="11715732" cy="5755422"/>
          </a:xfrm>
          <a:prstGeom prst="rect">
            <a:avLst/>
          </a:prstGeom>
          <a:noFill/>
        </p:spPr>
        <p:txBody>
          <a:bodyPr wrap="square">
            <a:spAutoFit/>
          </a:bodyPr>
          <a:lstStyle/>
          <a:p>
            <a:r>
              <a:rPr lang="en-US" sz="2000" b="1" dirty="0">
                <a:solidFill>
                  <a:srgbClr val="A100FF"/>
                </a:solidFill>
                <a:latin typeface="Graphik"/>
              </a:rPr>
              <a:t>Challenge Overview:</a:t>
            </a:r>
            <a:endParaRPr lang="en-US" sz="2000" dirty="0">
              <a:solidFill>
                <a:srgbClr val="000000"/>
              </a:solidFill>
              <a:latin typeface="Graphik"/>
            </a:endParaRPr>
          </a:p>
          <a:p>
            <a:r>
              <a:rPr lang="en-US" sz="1800" dirty="0">
                <a:solidFill>
                  <a:srgbClr val="000000"/>
                </a:solidFill>
                <a:latin typeface="Graphik"/>
              </a:rPr>
              <a:t>As the global population ages, ensuring the well-being of elderly individuals living independently presents a major challenge. </a:t>
            </a:r>
          </a:p>
          <a:p>
            <a:r>
              <a:rPr lang="en-US" sz="1800" dirty="0">
                <a:solidFill>
                  <a:srgbClr val="000000"/>
                </a:solidFill>
                <a:latin typeface="Graphik"/>
              </a:rPr>
              <a:t>The goal of this hackathon is to develop a multi-agentic AI system that assists elderly individuals by providing real-time monitoring, reminders, and safety alerts, while promoting health management and social engagement. The agents will work together to create a collaborative support system, involving caregivers, healthcare providers, and family members to ensure optimal care and peace of mind.</a:t>
            </a:r>
            <a:endParaRPr lang="en-US" sz="1800" dirty="0">
              <a:solidFill>
                <a:srgbClr val="000000"/>
              </a:solidFill>
              <a:latin typeface="Graphik" panose="020B0503030202060203" pitchFamily="34" charset="0"/>
            </a:endParaRPr>
          </a:p>
          <a:p>
            <a:r>
              <a:rPr lang="en-US" sz="1800" dirty="0">
                <a:solidFill>
                  <a:srgbClr val="000000"/>
                </a:solidFill>
                <a:latin typeface="Graphik"/>
              </a:rPr>
              <a:t>The system should monitor health, detect unusual behavior, and provide alerts in case of emergencies. It should also provide reminders to manage daily routines, such as medication schedules, appointments, and daily activities. </a:t>
            </a:r>
            <a:endParaRPr lang="en-US" sz="2000" dirty="0">
              <a:solidFill>
                <a:srgbClr val="000000"/>
              </a:solidFill>
              <a:latin typeface="Graphik" panose="020B0503030202060203" pitchFamily="34" charset="0"/>
            </a:endParaRPr>
          </a:p>
          <a:p>
            <a:pPr algn="l"/>
            <a:endParaRPr lang="en-US" sz="2000" b="1" dirty="0">
              <a:solidFill>
                <a:srgbClr val="A100FF"/>
              </a:solidFill>
              <a:latin typeface="Graphik"/>
            </a:endParaRPr>
          </a:p>
          <a:p>
            <a:pPr algn="l"/>
            <a:r>
              <a:rPr lang="en-US" sz="2000" b="1" dirty="0">
                <a:solidFill>
                  <a:srgbClr val="A100FF"/>
                </a:solidFill>
                <a:latin typeface="Graphik"/>
              </a:rPr>
              <a:t>Current Process:</a:t>
            </a:r>
            <a:endParaRPr lang="en-US" sz="2000" dirty="0">
              <a:solidFill>
                <a:srgbClr val="000000"/>
              </a:solidFill>
              <a:latin typeface="Graphik"/>
            </a:endParaRPr>
          </a:p>
          <a:p>
            <a:pPr marL="285750" indent="-285750" algn="l">
              <a:buFont typeface="Arial,Sans-Serif"/>
              <a:buChar char="•"/>
            </a:pPr>
            <a:r>
              <a:rPr lang="en-US" sz="1800" b="1" dirty="0">
                <a:solidFill>
                  <a:srgbClr val="000000"/>
                </a:solidFill>
                <a:latin typeface="Graphik"/>
              </a:rPr>
              <a:t>ADAS system</a:t>
            </a:r>
            <a:r>
              <a:rPr lang="en-US" sz="1800" dirty="0">
                <a:solidFill>
                  <a:srgbClr val="000000"/>
                </a:solidFill>
                <a:latin typeface="Graphik"/>
              </a:rPr>
              <a:t>: Collects and Monitors driving data (e.g., sensor data, environment data) and gets alerted if abnormal values are detected.</a:t>
            </a:r>
            <a:endParaRPr lang="en-US" sz="1800" dirty="0">
              <a:solidFill>
                <a:srgbClr val="000000"/>
              </a:solidFill>
              <a:latin typeface="Graphik" panose="020B0503030202060203" pitchFamily="34" charset="0"/>
            </a:endParaRPr>
          </a:p>
          <a:p>
            <a:pPr marL="285750" indent="-285750" algn="l">
              <a:buFont typeface="Arial,Sans-Serif"/>
              <a:buChar char="•"/>
            </a:pPr>
            <a:r>
              <a:rPr lang="en-US" sz="1800" b="1" dirty="0">
                <a:solidFill>
                  <a:srgbClr val="000000"/>
                </a:solidFill>
                <a:latin typeface="Graphik"/>
              </a:rPr>
              <a:t>Safety Monitoring System</a:t>
            </a:r>
            <a:r>
              <a:rPr lang="en-US" sz="1800" dirty="0">
                <a:solidFill>
                  <a:srgbClr val="000000"/>
                </a:solidFill>
                <a:latin typeface="Graphik"/>
              </a:rPr>
              <a:t>: Uses sensor data and detects anomalies in the sensor data maybe due to environment, physical of cyber attacks which created the anomalies</a:t>
            </a:r>
            <a:endParaRPr lang="en-US" sz="1800" dirty="0">
              <a:solidFill>
                <a:srgbClr val="000000"/>
              </a:solidFill>
              <a:latin typeface="Graphik" panose="020B0503030202060203" pitchFamily="34" charset="0"/>
            </a:endParaRPr>
          </a:p>
          <a:p>
            <a:pPr marL="285750" indent="-285750">
              <a:buFont typeface="Arial,Sans-Serif"/>
              <a:buChar char="•"/>
            </a:pPr>
            <a:r>
              <a:rPr lang="en-US" sz="1800" b="1" dirty="0">
                <a:solidFill>
                  <a:srgbClr val="000000"/>
                </a:solidFill>
                <a:latin typeface="Graphik"/>
              </a:rPr>
              <a:t>Scheduled maintenance System</a:t>
            </a:r>
            <a:r>
              <a:rPr lang="en-US" sz="1800" dirty="0">
                <a:solidFill>
                  <a:srgbClr val="000000"/>
                </a:solidFill>
                <a:latin typeface="Graphik"/>
              </a:rPr>
              <a:t>: Provides scheduled maintenance of the vehicle and informs the concerned on such anomalies be it commercial or passenger vehicle(cars/trucks)</a:t>
            </a:r>
          </a:p>
          <a:p>
            <a:pPr marL="285750" indent="-285750">
              <a:buFont typeface="Arial,Sans-Serif"/>
              <a:buChar char="•"/>
            </a:pPr>
            <a:endParaRPr lang="en-US" sz="1800" dirty="0">
              <a:solidFill>
                <a:srgbClr val="000000"/>
              </a:solidFill>
              <a:latin typeface="Graphik"/>
            </a:endParaRPr>
          </a:p>
          <a:p>
            <a:endParaRPr lang="en-US" sz="1800" dirty="0">
              <a:solidFill>
                <a:srgbClr val="000000"/>
              </a:solidFill>
              <a:latin typeface="Graphik"/>
            </a:endParaRPr>
          </a:p>
          <a:p>
            <a:r>
              <a:rPr lang="en-US" sz="2000" b="1" dirty="0">
                <a:solidFill>
                  <a:srgbClr val="A100FF"/>
                </a:solidFill>
                <a:latin typeface="Graphik"/>
              </a:rPr>
              <a:t>Expected Technical Output: </a:t>
            </a:r>
            <a:r>
              <a:rPr lang="en-US" sz="1800" dirty="0">
                <a:solidFill>
                  <a:srgbClr val="000000"/>
                </a:solidFill>
                <a:latin typeface="Graphik"/>
              </a:rPr>
              <a:t>Multiagent framework</a:t>
            </a:r>
            <a:endParaRPr lang="en-US" sz="2000" b="1" dirty="0">
              <a:solidFill>
                <a:srgbClr val="A100FF"/>
              </a:solidFill>
              <a:latin typeface="Graphik" panose="020B05030302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a:extLst>
              <a:ext uri="{FF2B5EF4-FFF2-40B4-BE49-F238E27FC236}">
                <a16:creationId xmlns:a16="http://schemas.microsoft.com/office/drawing/2014/main" id="{C6D15A6D-CF5A-BCB0-9DFB-B9D303F7623B}"/>
              </a:ext>
            </a:extLst>
          </p:cNvPr>
          <p:cNvSpPr txBox="1"/>
          <p:nvPr/>
        </p:nvSpPr>
        <p:spPr>
          <a:xfrm>
            <a:off x="323868" y="1417093"/>
            <a:ext cx="11233753"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t>Our solution leverages a multi-agent system powered by Large Language Models (LLMs) to intelligently process and analyze patient sensor data. The system is composed of a sequence of specialized agents, each responsible for a distinct stage in the health monitoring pipeline.</a:t>
            </a:r>
          </a:p>
          <a:p>
            <a:pPr marL="285750" indent="-285750">
              <a:buFont typeface="Wingdings" panose="05000000000000000000" pitchFamily="2" charset="2"/>
              <a:buChar char="q"/>
            </a:pPr>
            <a:r>
              <a:rPr lang="en-US" dirty="0"/>
              <a:t>The process begins with the </a:t>
            </a:r>
            <a:r>
              <a:rPr lang="en-US" b="1" dirty="0"/>
              <a:t>Sensor Agent</a:t>
            </a:r>
            <a:r>
              <a:rPr lang="en-US" dirty="0"/>
              <a:t>, which ingests and evaluates raw sensor data. This agent is capable of detecting anomalies and determining whether the data is usable. If the data is found to be irreparably corrupted, the Sensor Agent generates a warning message indicating “corrupted data beyond repair” and transitions to an END state before moving on to the next patient record. If the data is valid, it is passed to the next agent in the chain.</a:t>
            </a:r>
          </a:p>
          <a:p>
            <a:pPr marL="285750" indent="-285750">
              <a:buFont typeface="Wingdings" panose="05000000000000000000" pitchFamily="2" charset="2"/>
              <a:buChar char="q"/>
            </a:pPr>
            <a:r>
              <a:rPr lang="en-US" dirty="0"/>
              <a:t>The </a:t>
            </a:r>
            <a:r>
              <a:rPr lang="en-US" b="1" dirty="0"/>
              <a:t>Health Monitoring Agent</a:t>
            </a:r>
            <a:r>
              <a:rPr lang="en-US" dirty="0"/>
              <a:t>, powered by an LLM, receives the clean sensor data and generates comprehensive diagnostic insights. This includes identifying abnormal readings, correlating multiple irregularities, and assessing their potential criticality. For each input, the agent provides an explanation of concerns—such as values outside of the normal range or dangerous combinations of indicators.</a:t>
            </a:r>
          </a:p>
          <a:p>
            <a:pPr marL="285750" indent="-285750">
              <a:buFont typeface="Wingdings" panose="05000000000000000000" pitchFamily="2" charset="2"/>
              <a:buChar char="q"/>
            </a:pPr>
            <a:r>
              <a:rPr lang="en-US" dirty="0"/>
              <a:t>These insights are then forwarded to the </a:t>
            </a:r>
            <a:r>
              <a:rPr lang="en-US" b="1" dirty="0"/>
              <a:t>Alert Agent</a:t>
            </a:r>
            <a:r>
              <a:rPr lang="en-US" dirty="0"/>
              <a:t>, which further analyzes the diagnostics to determine the patient's condition. If the situation is deemed critical, the agent generates an alert summarizing the abnormalities and notifies the appropriate stakeholders—such as the nurse, doctor, or family members—before transitioning to the END state.</a:t>
            </a:r>
          </a:p>
          <a:p>
            <a:endParaRPr lang="en-US" b="1" dirty="0"/>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a:extLst>
              <a:ext uri="{FF2B5EF4-FFF2-40B4-BE49-F238E27FC236}">
                <a16:creationId xmlns:a16="http://schemas.microsoft.com/office/drawing/2014/main" id="{C6D15A6D-CF5A-BCB0-9DFB-B9D303F7623B}"/>
              </a:ext>
            </a:extLst>
          </p:cNvPr>
          <p:cNvSpPr txBox="1"/>
          <p:nvPr/>
        </p:nvSpPr>
        <p:spPr>
          <a:xfrm>
            <a:off x="323868" y="1894114"/>
            <a:ext cx="11233753"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If the condition is non-critical, the Alert Agent passes the data to the </a:t>
            </a:r>
            <a:r>
              <a:rPr lang="en-US" b="1" dirty="0"/>
              <a:t>Daily Reminder Agent</a:t>
            </a:r>
            <a:r>
              <a:rPr lang="en-US" dirty="0"/>
              <a:t>. This LLM-powered agent uses the diagnostic data and current context (e.g., time of day) to provide personalized recommendations for routine health-related activities such as meals, medication, physical activity, and appointments. After delivering these suggestions, it also transitions to the END state.</a:t>
            </a:r>
          </a:p>
          <a:p>
            <a:pPr marL="285750" indent="-285750">
              <a:buFont typeface="Wingdings" panose="05000000000000000000" pitchFamily="2" charset="2"/>
              <a:buChar char="q"/>
            </a:pPr>
            <a:r>
              <a:rPr lang="en-US" dirty="0"/>
              <a:t>The system then repeats this process for the next patient record, ensuring continuous and intelligent monitoring across multiple patients.</a:t>
            </a:r>
          </a:p>
          <a:p>
            <a:endParaRPr lang="en-US" b="1" dirty="0"/>
          </a:p>
        </p:txBody>
      </p:sp>
    </p:spTree>
    <p:extLst>
      <p:ext uri="{BB962C8B-B14F-4D97-AF65-F5344CB8AC3E}">
        <p14:creationId xmlns:p14="http://schemas.microsoft.com/office/powerpoint/2010/main" val="150258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Technologies Used </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List the key technologies, frameworks, and tools you utilized in your solution</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6" name="Diagram 5">
            <a:extLst>
              <a:ext uri="{FF2B5EF4-FFF2-40B4-BE49-F238E27FC236}">
                <a16:creationId xmlns:a16="http://schemas.microsoft.com/office/drawing/2014/main" id="{7C2337F4-4E8D-9D16-365F-9FB2CF0B4DB9}"/>
              </a:ext>
            </a:extLst>
          </p:cNvPr>
          <p:cNvGraphicFramePr/>
          <p:nvPr>
            <p:extLst>
              <p:ext uri="{D42A27DB-BD31-4B8C-83A1-F6EECF244321}">
                <p14:modId xmlns:p14="http://schemas.microsoft.com/office/powerpoint/2010/main" val="1984697359"/>
              </p:ext>
            </p:extLst>
          </p:nvPr>
        </p:nvGraphicFramePr>
        <p:xfrm>
          <a:off x="2892744" y="1513115"/>
          <a:ext cx="6096000" cy="4288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52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sp>
        <p:nvSpPr>
          <p:cNvPr id="2" name="Rectangle: Rounded Corners 1">
            <a:extLst>
              <a:ext uri="{FF2B5EF4-FFF2-40B4-BE49-F238E27FC236}">
                <a16:creationId xmlns:a16="http://schemas.microsoft.com/office/drawing/2014/main" id="{F2B55E51-B2CA-B5D6-43E3-2A3D955A74AF}"/>
              </a:ext>
            </a:extLst>
          </p:cNvPr>
          <p:cNvSpPr/>
          <p:nvPr/>
        </p:nvSpPr>
        <p:spPr>
          <a:xfrm>
            <a:off x="4909457" y="1055914"/>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Patient’s Data</a:t>
            </a:r>
          </a:p>
        </p:txBody>
      </p:sp>
      <p:sp>
        <p:nvSpPr>
          <p:cNvPr id="4" name="Rectangle: Rounded Corners 3">
            <a:extLst>
              <a:ext uri="{FF2B5EF4-FFF2-40B4-BE49-F238E27FC236}">
                <a16:creationId xmlns:a16="http://schemas.microsoft.com/office/drawing/2014/main" id="{EAEAA808-711C-FFDF-9109-A4664F283B6B}"/>
              </a:ext>
            </a:extLst>
          </p:cNvPr>
          <p:cNvSpPr/>
          <p:nvPr/>
        </p:nvSpPr>
        <p:spPr>
          <a:xfrm>
            <a:off x="4909457" y="2133600"/>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Sensor Agent</a:t>
            </a:r>
          </a:p>
        </p:txBody>
      </p:sp>
      <p:sp>
        <p:nvSpPr>
          <p:cNvPr id="5" name="Rectangle: Rounded Corners 4">
            <a:extLst>
              <a:ext uri="{FF2B5EF4-FFF2-40B4-BE49-F238E27FC236}">
                <a16:creationId xmlns:a16="http://schemas.microsoft.com/office/drawing/2014/main" id="{1CA79F06-CAEA-3B9E-C834-0549290A9FF1}"/>
              </a:ext>
            </a:extLst>
          </p:cNvPr>
          <p:cNvSpPr/>
          <p:nvPr/>
        </p:nvSpPr>
        <p:spPr>
          <a:xfrm>
            <a:off x="3652157" y="3317204"/>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Health Monitoring Agent</a:t>
            </a:r>
          </a:p>
        </p:txBody>
      </p:sp>
      <p:sp>
        <p:nvSpPr>
          <p:cNvPr id="6" name="Rectangle: Rounded Corners 5">
            <a:extLst>
              <a:ext uri="{FF2B5EF4-FFF2-40B4-BE49-F238E27FC236}">
                <a16:creationId xmlns:a16="http://schemas.microsoft.com/office/drawing/2014/main" id="{1B48959F-067C-F3BE-E5D0-70EE11DDF230}"/>
              </a:ext>
            </a:extLst>
          </p:cNvPr>
          <p:cNvSpPr/>
          <p:nvPr/>
        </p:nvSpPr>
        <p:spPr>
          <a:xfrm>
            <a:off x="6819895" y="3317204"/>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7" name="Rectangle: Rounded Corners 6">
            <a:extLst>
              <a:ext uri="{FF2B5EF4-FFF2-40B4-BE49-F238E27FC236}">
                <a16:creationId xmlns:a16="http://schemas.microsoft.com/office/drawing/2014/main" id="{52314798-7279-E62A-95E5-258DB092F9E6}"/>
              </a:ext>
            </a:extLst>
          </p:cNvPr>
          <p:cNvSpPr/>
          <p:nvPr/>
        </p:nvSpPr>
        <p:spPr>
          <a:xfrm>
            <a:off x="4909457" y="4541168"/>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Alert Agent</a:t>
            </a:r>
          </a:p>
        </p:txBody>
      </p:sp>
      <p:sp>
        <p:nvSpPr>
          <p:cNvPr id="8" name="Rectangle: Rounded Corners 7">
            <a:extLst>
              <a:ext uri="{FF2B5EF4-FFF2-40B4-BE49-F238E27FC236}">
                <a16:creationId xmlns:a16="http://schemas.microsoft.com/office/drawing/2014/main" id="{A97F6457-E400-5E10-FC01-5F01E2293E49}"/>
              </a:ext>
            </a:extLst>
          </p:cNvPr>
          <p:cNvSpPr/>
          <p:nvPr/>
        </p:nvSpPr>
        <p:spPr>
          <a:xfrm>
            <a:off x="3886200" y="5613784"/>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Daily Reminder Agent</a:t>
            </a:r>
          </a:p>
        </p:txBody>
      </p:sp>
      <p:sp>
        <p:nvSpPr>
          <p:cNvPr id="9" name="Rectangle: Rounded Corners 8">
            <a:extLst>
              <a:ext uri="{FF2B5EF4-FFF2-40B4-BE49-F238E27FC236}">
                <a16:creationId xmlns:a16="http://schemas.microsoft.com/office/drawing/2014/main" id="{FF7DDDCA-6DD0-1DDA-CEAC-6B50F3602940}"/>
              </a:ext>
            </a:extLst>
          </p:cNvPr>
          <p:cNvSpPr/>
          <p:nvPr/>
        </p:nvSpPr>
        <p:spPr>
          <a:xfrm>
            <a:off x="7070271" y="5572745"/>
            <a:ext cx="25146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11" name="Straight Arrow Connector 10">
            <a:extLst>
              <a:ext uri="{FF2B5EF4-FFF2-40B4-BE49-F238E27FC236}">
                <a16:creationId xmlns:a16="http://schemas.microsoft.com/office/drawing/2014/main" id="{FED2CFC4-C5C9-3E63-8BB2-4A7E2CA055D7}"/>
              </a:ext>
            </a:extLst>
          </p:cNvPr>
          <p:cNvCxnSpPr>
            <a:stCxn id="2" idx="2"/>
            <a:endCxn id="4" idx="0"/>
          </p:cNvCxnSpPr>
          <p:nvPr/>
        </p:nvCxnSpPr>
        <p:spPr>
          <a:xfrm>
            <a:off x="6166757" y="1589314"/>
            <a:ext cx="0" cy="5442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507A85B8-B523-0144-91A2-4839DC5BF06D}"/>
              </a:ext>
            </a:extLst>
          </p:cNvPr>
          <p:cNvCxnSpPr>
            <a:cxnSpLocks/>
            <a:endCxn id="5" idx="0"/>
          </p:cNvCxnSpPr>
          <p:nvPr/>
        </p:nvCxnSpPr>
        <p:spPr>
          <a:xfrm flipH="1">
            <a:off x="4909457" y="2667000"/>
            <a:ext cx="1257300" cy="650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8619BF3E-1A1B-FD21-93C6-0BE10763E6A7}"/>
              </a:ext>
            </a:extLst>
          </p:cNvPr>
          <p:cNvCxnSpPr>
            <a:cxnSpLocks/>
            <a:stCxn id="4" idx="2"/>
            <a:endCxn id="6" idx="0"/>
          </p:cNvCxnSpPr>
          <p:nvPr/>
        </p:nvCxnSpPr>
        <p:spPr>
          <a:xfrm>
            <a:off x="6166757" y="2667000"/>
            <a:ext cx="1910438" cy="650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031AD8A1-19CF-6F07-DCFA-020AAB9EC38B}"/>
              </a:ext>
            </a:extLst>
          </p:cNvPr>
          <p:cNvCxnSpPr>
            <a:cxnSpLocks/>
            <a:stCxn id="5" idx="2"/>
            <a:endCxn id="7" idx="0"/>
          </p:cNvCxnSpPr>
          <p:nvPr/>
        </p:nvCxnSpPr>
        <p:spPr>
          <a:xfrm>
            <a:off x="4909457" y="3850604"/>
            <a:ext cx="1257300" cy="6905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E609D0CA-9D7A-309D-D9E4-87FA9809D943}"/>
              </a:ext>
            </a:extLst>
          </p:cNvPr>
          <p:cNvCxnSpPr>
            <a:cxnSpLocks/>
            <a:endCxn id="8" idx="0"/>
          </p:cNvCxnSpPr>
          <p:nvPr/>
        </p:nvCxnSpPr>
        <p:spPr>
          <a:xfrm flipH="1">
            <a:off x="5143500" y="5074568"/>
            <a:ext cx="952500" cy="5392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327B2B43-9B61-5DC9-6689-D08EFAE6E07B}"/>
              </a:ext>
            </a:extLst>
          </p:cNvPr>
          <p:cNvCxnSpPr>
            <a:cxnSpLocks/>
            <a:endCxn id="9" idx="0"/>
          </p:cNvCxnSpPr>
          <p:nvPr/>
        </p:nvCxnSpPr>
        <p:spPr>
          <a:xfrm>
            <a:off x="6096000" y="5045094"/>
            <a:ext cx="2231571" cy="5276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B60A76AF-37F9-BDD9-76E5-4EAD7D71CB04}"/>
              </a:ext>
            </a:extLst>
          </p:cNvPr>
          <p:cNvCxnSpPr>
            <a:cxnSpLocks/>
            <a:endCxn id="9" idx="1"/>
          </p:cNvCxnSpPr>
          <p:nvPr/>
        </p:nvCxnSpPr>
        <p:spPr>
          <a:xfrm>
            <a:off x="6400800" y="5839445"/>
            <a:ext cx="66947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701362"/>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8ba6b24-17fa-432b-86cc-f98858b9f786}" enabled="1" method="Privileged" siteId="{8d4b558f-7b2e-40ba-ad1f-e04d79e6265a}" contentBits="2" removed="0"/>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Widescreen</PresentationFormat>
  <Paragraphs>67</Paragraphs>
  <Slides>14</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Aptos</vt:lpstr>
      <vt:lpstr>Arial</vt:lpstr>
      <vt:lpstr>Arial,Sans-Serif</vt:lpstr>
      <vt:lpstr>Graphik</vt:lpstr>
      <vt:lpstr>Graphik Light</vt:lpstr>
      <vt:lpstr>Graphik Medium</vt:lpstr>
      <vt:lpstr>Graphik Semibold</vt:lpstr>
      <vt:lpstr>Wingdings</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Agarwal, Mukul02</cp:lastModifiedBy>
  <cp:revision>15</cp:revision>
  <dcterms:created xsi:type="dcterms:W3CDTF">2025-02-26T01:18:59Z</dcterms:created>
  <dcterms:modified xsi:type="dcterms:W3CDTF">2025-04-11T03:36:13Z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1_Canvas-Theme:3\Simple Light:3</vt:lpwstr>
  </property>
  <property fmtid="{D5CDD505-2E9C-101B-9397-08002B2CF9AE}" pid="3" name="ClassificationContentMarkingFooterText">
    <vt:lpwstr>Public</vt:lpwstr>
  </property>
</Properties>
</file>