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16"/>
  </p:notesMasterIdLst>
  <p:sldIdLst>
    <p:sldId id="2146846642" r:id="rId3"/>
    <p:sldId id="256" r:id="rId4"/>
    <p:sldId id="257" r:id="rId5"/>
    <p:sldId id="2146846644" r:id="rId6"/>
    <p:sldId id="258" r:id="rId7"/>
    <p:sldId id="270" r:id="rId8"/>
    <p:sldId id="271" r:id="rId9"/>
    <p:sldId id="272" r:id="rId10"/>
    <p:sldId id="273" r:id="rId11"/>
    <p:sldId id="274" r:id="rId12"/>
    <p:sldId id="275" r:id="rId13"/>
    <p:sldId id="276"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9FFF"/>
    <a:srgbClr val="A1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20159A-66F8-4CC6-BB7D-3DDB018349CF}" v="1" dt="2025-03-06T08:12:37.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652EB-1AD3-475A-A521-A73369DAF7B8}" type="datetimeFigureOut">
              <a:rPr lang="en-US" smtClean="0"/>
              <a:t>4/9/2025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F3C519-617E-43DC-8CB2-0DA69DD3A737}" type="slidenum">
              <a:rPr lang="en-US" smtClean="0"/>
              <a:t>‹#›</a:t>
            </a:fld>
            <a:endParaRPr lang="en-US"/>
          </a:p>
        </p:txBody>
      </p:sp>
    </p:spTree>
    <p:extLst>
      <p:ext uri="{BB962C8B-B14F-4D97-AF65-F5344CB8AC3E}">
        <p14:creationId xmlns:p14="http://schemas.microsoft.com/office/powerpoint/2010/main" val="1699558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c190bc4ce7_0_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g2c190bc4ce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054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190bc4ce7_0_12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2c190bc4ce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b7494ca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b7494ca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618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020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766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745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8089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603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KV ">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2C3302-4C36-DA17-6749-B28C9A77EB84}"/>
              </a:ext>
            </a:extLst>
          </p:cNvPr>
          <p:cNvPicPr>
            <a:picLocks noChangeAspect="1"/>
          </p:cNvPicPr>
          <p:nvPr userDrawn="1"/>
        </p:nvPicPr>
        <p:blipFill>
          <a:blip r:embed="rId2"/>
          <a:srcRect/>
          <a:stretch/>
        </p:blipFill>
        <p:spPr>
          <a:xfrm>
            <a:off x="-17713" y="-4480"/>
            <a:ext cx="12227426" cy="6866958"/>
          </a:xfrm>
          <a:prstGeom prst="rect">
            <a:avLst/>
          </a:prstGeom>
        </p:spPr>
      </p:pic>
      <p:sp>
        <p:nvSpPr>
          <p:cNvPr id="21" name="TextBox 20">
            <a:extLst>
              <a:ext uri="{FF2B5EF4-FFF2-40B4-BE49-F238E27FC236}">
                <a16:creationId xmlns:a16="http://schemas.microsoft.com/office/drawing/2014/main" id="{F7EE49C4-BBD9-C92C-DA99-22853C55A469}"/>
              </a:ext>
            </a:extLst>
          </p:cNvPr>
          <p:cNvSpPr txBox="1"/>
          <p:nvPr userDrawn="1"/>
        </p:nvSpPr>
        <p:spPr>
          <a:xfrm>
            <a:off x="809499" y="5677503"/>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2485708"/>
            <a:ext cx="7655559" cy="911319"/>
          </a:xfrm>
          <a:prstGeom prst="rect">
            <a:avLst/>
          </a:prstGeom>
        </p:spPr>
        <p:txBody>
          <a:bodyPr lIns="0" tIns="0" rIns="0" bIns="0" anchor="ctr"/>
          <a:lstStyle>
            <a:lvl1pPr marL="0" indent="0">
              <a:lnSpc>
                <a:spcPts val="4651"/>
              </a:lnSpc>
              <a:buNone/>
              <a:defRPr sz="5760" b="1" i="0">
                <a:solidFill>
                  <a:srgbClr val="EEB1FF"/>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7" name="Graphic 6">
            <a:extLst>
              <a:ext uri="{FF2B5EF4-FFF2-40B4-BE49-F238E27FC236}">
                <a16:creationId xmlns:a16="http://schemas.microsoft.com/office/drawing/2014/main" id="{B64EBCB7-2AF4-2300-DC6F-51EE539C89F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3803" y="809398"/>
            <a:ext cx="1673538" cy="472566"/>
          </a:xfrm>
          <a:prstGeom prst="rect">
            <a:avLst/>
          </a:prstGeom>
        </p:spPr>
      </p:pic>
      <p:sp>
        <p:nvSpPr>
          <p:cNvPr id="5" name="Text Placeholder 4">
            <a:extLst>
              <a:ext uri="{FF2B5EF4-FFF2-40B4-BE49-F238E27FC236}">
                <a16:creationId xmlns:a16="http://schemas.microsoft.com/office/drawing/2014/main" id="{24B0879C-00BB-6FBE-30A8-CE6FA6F9D89A}"/>
              </a:ext>
            </a:extLst>
          </p:cNvPr>
          <p:cNvSpPr>
            <a:spLocks noGrp="1"/>
          </p:cNvSpPr>
          <p:nvPr>
            <p:ph type="body" sz="quarter" idx="11" hasCustomPrompt="1"/>
          </p:nvPr>
        </p:nvSpPr>
        <p:spPr>
          <a:xfrm>
            <a:off x="727029" y="3474654"/>
            <a:ext cx="8446347" cy="1729995"/>
          </a:xfrm>
          <a:prstGeom prst="rect">
            <a:avLst/>
          </a:prstGeom>
        </p:spPr>
        <p:txBody>
          <a:bodyPr lIns="0" tIns="0" rIns="0" bIns="0"/>
          <a:lstStyle>
            <a:lvl1pPr marL="0" indent="0">
              <a:buNone/>
              <a:defRPr sz="2987" b="0" i="0">
                <a:solidFill>
                  <a:schemeClr val="bg1"/>
                </a:solidFill>
                <a:latin typeface="Graphik Medium" panose="020B0503030202060203" pitchFamily="34" charset="77"/>
              </a:defRPr>
            </a:lvl1pPr>
            <a:lvl2pPr marL="424664" indent="0">
              <a:buNone/>
              <a:defRPr>
                <a:solidFill>
                  <a:schemeClr val="bg1"/>
                </a:solidFill>
              </a:defRPr>
            </a:lvl2pPr>
            <a:lvl3pPr marL="849328" indent="0">
              <a:buNone/>
              <a:defRPr>
                <a:solidFill>
                  <a:schemeClr val="bg1"/>
                </a:solidFill>
              </a:defRPr>
            </a:lvl3pPr>
            <a:lvl4pPr marL="1273991" indent="0">
              <a:buNone/>
              <a:defRPr>
                <a:solidFill>
                  <a:schemeClr val="bg1"/>
                </a:solidFill>
              </a:defRPr>
            </a:lvl4pPr>
            <a:lvl5pPr marL="1698655" indent="0">
              <a:buNone/>
              <a:defRPr>
                <a:solidFill>
                  <a:schemeClr val="bg1"/>
                </a:solidFill>
              </a:defRPr>
            </a:lvl5pPr>
          </a:lstStyle>
          <a:p>
            <a:pPr lvl="0"/>
            <a:r>
              <a:rPr lang="en-US"/>
              <a:t>Click to add text</a:t>
            </a:r>
          </a:p>
        </p:txBody>
      </p:sp>
    </p:spTree>
    <p:extLst>
      <p:ext uri="{BB962C8B-B14F-4D97-AF65-F5344CB8AC3E}">
        <p14:creationId xmlns:p14="http://schemas.microsoft.com/office/powerpoint/2010/main" val="1686726695"/>
      </p:ext>
    </p:extLst>
  </p:cSld>
  <p:clrMapOvr>
    <a:masterClrMapping/>
  </p:clrMapOvr>
  <p:extLst>
    <p:ext uri="{DCECCB84-F9BA-43D5-87BE-67443E8EF086}">
      <p15:sldGuideLst xmlns:p15="http://schemas.microsoft.com/office/powerpoint/2012/main">
        <p15:guide id="1" pos="42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03523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296736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56891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854806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569112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926512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296177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161309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50"/>
        <p:cNvGrpSpPr/>
        <p:nvPr/>
      </p:nvGrpSpPr>
      <p:grpSpPr>
        <a:xfrm>
          <a:off x="0" y="0"/>
          <a:ext cx="0" cy="0"/>
          <a:chOff x="0" y="0"/>
          <a:chExt cx="0" cy="0"/>
        </a:xfrm>
      </p:grpSpPr>
    </p:spTree>
    <p:extLst>
      <p:ext uri="{BB962C8B-B14F-4D97-AF65-F5344CB8AC3E}">
        <p14:creationId xmlns:p14="http://schemas.microsoft.com/office/powerpoint/2010/main" val="37472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ay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8774F5-4A4B-230A-995B-6A673D3AE381}"/>
              </a:ext>
            </a:extLst>
          </p:cNvPr>
          <p:cNvPicPr>
            <a:picLocks noChangeAspect="1"/>
          </p:cNvPicPr>
          <p:nvPr userDrawn="1"/>
        </p:nvPicPr>
        <p:blipFill>
          <a:blip r:embed="rId2"/>
          <a:srcRect/>
          <a:stretch/>
        </p:blipFill>
        <p:spPr>
          <a:xfrm>
            <a:off x="-17713" y="-4480"/>
            <a:ext cx="12227426" cy="6866958"/>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2" name="Picture 1" descr="A white arrow on a black background&#10;&#10;AI-generated content may be incorrect.">
            <a:extLst>
              <a:ext uri="{FF2B5EF4-FFF2-40B4-BE49-F238E27FC236}">
                <a16:creationId xmlns:a16="http://schemas.microsoft.com/office/drawing/2014/main" id="{7E6DD9F5-7704-319C-9F43-9280D0BA449D}"/>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3" name="Rectangle 2">
            <a:extLst>
              <a:ext uri="{FF2B5EF4-FFF2-40B4-BE49-F238E27FC236}">
                <a16:creationId xmlns:a16="http://schemas.microsoft.com/office/drawing/2014/main" id="{68264D5F-1876-8DC2-2AD3-C8FB7EA16A1F}"/>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9B8E8AF8-6CA1-71ED-364A-02204A619369}"/>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48D7A979-467D-8867-0C30-BE8323B21D3A}"/>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300077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y 2">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6C36A4-D218-56E8-FD55-2959CFF678ED}"/>
              </a:ext>
            </a:extLst>
          </p:cNvPr>
          <p:cNvPicPr>
            <a:picLocks noChangeAspect="1"/>
          </p:cNvPicPr>
          <p:nvPr userDrawn="1"/>
        </p:nvPicPr>
        <p:blipFill>
          <a:blip r:embed="rId2"/>
          <a:srcRect/>
          <a:stretch/>
        </p:blipFill>
        <p:spPr>
          <a:xfrm>
            <a:off x="-17713" y="-4480"/>
            <a:ext cx="12227426" cy="6866958"/>
          </a:xfrm>
          <a:prstGeom prst="rect">
            <a:avLst/>
          </a:prstGeom>
        </p:spPr>
      </p:pic>
      <p:pic>
        <p:nvPicPr>
          <p:cNvPr id="15" name="Picture 14" descr="A white arrow on a black background&#10;&#10;AI-generated content may be incorrect.">
            <a:extLst>
              <a:ext uri="{FF2B5EF4-FFF2-40B4-BE49-F238E27FC236}">
                <a16:creationId xmlns:a16="http://schemas.microsoft.com/office/drawing/2014/main" id="{B0642955-EBA2-A21F-CE64-C18BE4F256B5}"/>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sp>
        <p:nvSpPr>
          <p:cNvPr id="5" name="Rectangle 4">
            <a:extLst>
              <a:ext uri="{FF2B5EF4-FFF2-40B4-BE49-F238E27FC236}">
                <a16:creationId xmlns:a16="http://schemas.microsoft.com/office/drawing/2014/main" id="{50EB6716-4C0E-BE1A-8D9A-1FA2EECF2788}"/>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7" name="TextBox 6">
            <a:extLst>
              <a:ext uri="{FF2B5EF4-FFF2-40B4-BE49-F238E27FC236}">
                <a16:creationId xmlns:a16="http://schemas.microsoft.com/office/drawing/2014/main" id="{1CC5AA99-426E-C07B-E573-5AB5E8EC3E1F}"/>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8" name="TextBox 7">
            <a:extLst>
              <a:ext uri="{FF2B5EF4-FFF2-40B4-BE49-F238E27FC236}">
                <a16:creationId xmlns:a16="http://schemas.microsoft.com/office/drawing/2014/main" id="{259EEA2B-1987-CECE-3B0F-E69EC9647168}"/>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25499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ay 3">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8D841A-AE0E-A113-3AF4-416344073926}"/>
              </a:ext>
            </a:extLst>
          </p:cNvPr>
          <p:cNvPicPr>
            <a:picLocks noChangeAspect="1"/>
          </p:cNvPicPr>
          <p:nvPr userDrawn="1"/>
        </p:nvPicPr>
        <p:blipFill>
          <a:blip r:embed="rId2"/>
          <a:srcRect/>
          <a:stretch/>
        </p:blipFill>
        <p:spPr>
          <a:xfrm>
            <a:off x="-17713" y="-4479"/>
            <a:ext cx="12227426" cy="6866957"/>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E4C23E13-553E-8CAC-30D2-ABB45243E32A}"/>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4C4AE246-3507-2C60-3E77-80A401FFA0AE}"/>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0C865284-A704-B65E-8109-674A5BB60D55}"/>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59B4518E-C8F6-238D-D450-7DCE9CF7D3B0}"/>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349730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y 5">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7A378E-CCB9-B95E-EAF1-0FEA6A2351DD}"/>
              </a:ext>
            </a:extLst>
          </p:cNvPr>
          <p:cNvPicPr>
            <a:picLocks noChangeAspect="1"/>
          </p:cNvPicPr>
          <p:nvPr userDrawn="1"/>
        </p:nvPicPr>
        <p:blipFill>
          <a:blip r:embed="rId2"/>
          <a:srcRect/>
          <a:stretch/>
        </p:blipFill>
        <p:spPr>
          <a:xfrm>
            <a:off x="-17711" y="-4480"/>
            <a:ext cx="12227422" cy="6866956"/>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33E13488-72FD-0E33-A6F2-2285D4FE5ED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B651812D-08D5-7E1D-329A-428B9A0C47C1}"/>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98987D53-071E-4607-B9BE-20C235A4D5CE}"/>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2B27B451-623C-0461-A1FC-AD6C9E436521}"/>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178537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y 4">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057431-02A3-DBC7-0B20-DC97998DC507}"/>
              </a:ext>
            </a:extLst>
          </p:cNvPr>
          <p:cNvPicPr>
            <a:picLocks noChangeAspect="1"/>
          </p:cNvPicPr>
          <p:nvPr userDrawn="1"/>
        </p:nvPicPr>
        <p:blipFill>
          <a:blip r:embed="rId2"/>
          <a:srcRect/>
          <a:stretch/>
        </p:blipFill>
        <p:spPr>
          <a:xfrm>
            <a:off x="-17712" y="-4479"/>
            <a:ext cx="12227424" cy="6866957"/>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6B9EBB17-2A21-6002-1A8E-2C46E0592B0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2D917FE9-B869-D5C9-27E2-C7A269B03AE3}"/>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BACCB4FD-61D0-6469-66C9-C80359A8B99A}"/>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9AE82BDD-6A39-728C-0DFC-83E37C5D096C}"/>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182639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88162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79314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9524744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EA123B2-AC32-37EE-21E1-ED6807070821}"/>
              </a:ext>
            </a:extLst>
          </p:cNvPr>
          <p:cNvSpPr txBox="1">
            <a:spLocks/>
          </p:cNvSpPr>
          <p:nvPr userDrawn="1"/>
        </p:nvSpPr>
        <p:spPr>
          <a:xfrm>
            <a:off x="11702754" y="6582541"/>
            <a:ext cx="489246" cy="18699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49328" rtl="0" eaLnBrk="1" fontAlgn="auto" latinLnBrk="0" hangingPunct="1">
              <a:lnSpc>
                <a:spcPct val="100000"/>
              </a:lnSpc>
              <a:spcBef>
                <a:spcPts val="0"/>
              </a:spcBef>
              <a:spcAft>
                <a:spcPts val="0"/>
              </a:spcAft>
              <a:buClrTx/>
              <a:buSzTx/>
              <a:buFontTx/>
              <a:buNone/>
              <a:tabLst/>
              <a:defRPr/>
            </a:pPr>
            <a:fld id="{86CB4B4D-7CA3-9044-876B-883B54F8677D}" type="slidenum">
              <a:rPr kumimoji="0" lang="en-US" sz="743" b="0" i="0" u="none" strike="noStrike" kern="1200" cap="none" spc="0" normalizeH="0" baseline="0" noProof="0" smtClean="0">
                <a:ln>
                  <a:noFill/>
                </a:ln>
                <a:solidFill>
                  <a:srgbClr val="96968C"/>
                </a:solidFill>
                <a:effectLst/>
                <a:uLnTx/>
                <a:uFillTx/>
                <a:latin typeface="Graphik Medium" panose="020B0503030202060203" pitchFamily="34" charset="77"/>
                <a:ea typeface="+mn-ea"/>
                <a:cs typeface="+mn-cs"/>
              </a:rPr>
              <a:pPr marL="0" marR="0" lvl="0" indent="0" algn="l" defTabSz="849328" rtl="0" eaLnBrk="1" fontAlgn="auto" latinLnBrk="0" hangingPunct="1">
                <a:lnSpc>
                  <a:spcPct val="100000"/>
                </a:lnSpc>
                <a:spcBef>
                  <a:spcPts val="0"/>
                </a:spcBef>
                <a:spcAft>
                  <a:spcPts val="0"/>
                </a:spcAft>
                <a:buClrTx/>
                <a:buSzTx/>
                <a:buFontTx/>
                <a:buNone/>
                <a:tabLst/>
                <a:defRPr/>
              </a:pPr>
              <a:t>‹#›</a:t>
            </a:fld>
            <a:endParaRPr kumimoji="0" lang="en-US" sz="743" b="0" i="0" u="none" strike="noStrike" kern="1200" cap="none" spc="0" normalizeH="0" baseline="0" noProof="0">
              <a:ln>
                <a:noFill/>
              </a:ln>
              <a:solidFill>
                <a:srgbClr val="96968C"/>
              </a:solidFill>
              <a:effectLst/>
              <a:uLnTx/>
              <a:uFillTx/>
              <a:latin typeface="Graphik Medium" panose="020B0503030202060203" pitchFamily="34" charset="77"/>
              <a:ea typeface="+mn-ea"/>
              <a:cs typeface="+mn-cs"/>
            </a:endParaRPr>
          </a:p>
        </p:txBody>
      </p:sp>
      <p:sp>
        <p:nvSpPr>
          <p:cNvPr id="3" name="TextBox 2">
            <a:extLst>
              <a:ext uri="{FF2B5EF4-FFF2-40B4-BE49-F238E27FC236}">
                <a16:creationId xmlns:a16="http://schemas.microsoft.com/office/drawing/2014/main" id="{DE147008-8531-599E-BA09-795AD895F394}"/>
              </a:ext>
            </a:extLst>
          </p:cNvPr>
          <p:cNvSpPr txBox="1"/>
          <p:nvPr userDrawn="1">
            <p:extLst>
              <p:ext uri="{1162E1C5-73C7-4A58-AE30-91384D911F3F}">
                <p184:classification xmlns:p184="http://schemas.microsoft.com/office/powerpoint/2018/4/main" val="ftr"/>
              </p:ext>
            </p:extLst>
          </p:nvPr>
        </p:nvSpPr>
        <p:spPr>
          <a:xfrm>
            <a:off x="5925312" y="6672580"/>
            <a:ext cx="369888" cy="121920"/>
          </a:xfrm>
          <a:prstGeom prst="rect">
            <a:avLst/>
          </a:prstGeom>
        </p:spPr>
        <p:txBody>
          <a:bodyPr horzOverflow="overflow" lIns="0" tIns="0" rIns="0" bIns="0">
            <a:spAutoFit/>
          </a:bodyPr>
          <a:lstStyle/>
          <a:p>
            <a:pPr algn="l"/>
            <a:r>
              <a:rPr lang="en-US" sz="800">
                <a:solidFill>
                  <a:srgbClr val="000000"/>
                </a:solidFill>
                <a:latin typeface="Arial" panose="020B0604020202020204" pitchFamily="34" charset="0"/>
                <a:cs typeface="Arial" panose="020B0604020202020204" pitchFamily="34" charset="0"/>
              </a:rPr>
              <a:t>Internal</a:t>
            </a:r>
          </a:p>
        </p:txBody>
      </p:sp>
    </p:spTree>
    <p:extLst>
      <p:ext uri="{BB962C8B-B14F-4D97-AF65-F5344CB8AC3E}">
        <p14:creationId xmlns:p14="http://schemas.microsoft.com/office/powerpoint/2010/main" val="210498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849328" rtl="0" eaLnBrk="1" latinLnBrk="0" hangingPunct="1">
        <a:lnSpc>
          <a:spcPct val="90000"/>
        </a:lnSpc>
        <a:spcBef>
          <a:spcPct val="0"/>
        </a:spcBef>
        <a:buNone/>
        <a:defRPr sz="4088" kern="1200">
          <a:solidFill>
            <a:schemeClr val="tx1"/>
          </a:solidFill>
          <a:latin typeface="+mj-lt"/>
          <a:ea typeface="+mj-ea"/>
          <a:cs typeface="+mj-cs"/>
        </a:defRPr>
      </a:lvl1pPr>
    </p:titleStyle>
    <p:bodyStyle>
      <a:lvl1pPr marL="212332" indent="-212332" algn="l" defTabSz="849328" rtl="0" eaLnBrk="1" latinLnBrk="0" hangingPunct="1">
        <a:lnSpc>
          <a:spcPct val="90000"/>
        </a:lnSpc>
        <a:spcBef>
          <a:spcPts val="929"/>
        </a:spcBef>
        <a:buFont typeface="Arial" panose="020B0604020202020204" pitchFamily="34" charset="0"/>
        <a:buChar char="•"/>
        <a:defRPr sz="2601" kern="1200">
          <a:solidFill>
            <a:schemeClr val="tx1"/>
          </a:solidFill>
          <a:latin typeface="+mn-lt"/>
          <a:ea typeface="+mn-ea"/>
          <a:cs typeface="+mn-cs"/>
        </a:defRPr>
      </a:lvl1pPr>
      <a:lvl2pPr marL="636996" indent="-212332" algn="l" defTabSz="849328" rtl="0" eaLnBrk="1" latinLnBrk="0" hangingPunct="1">
        <a:lnSpc>
          <a:spcPct val="90000"/>
        </a:lnSpc>
        <a:spcBef>
          <a:spcPts val="464"/>
        </a:spcBef>
        <a:buFont typeface="Arial" panose="020B0604020202020204" pitchFamily="34" charset="0"/>
        <a:buChar char="•"/>
        <a:defRPr sz="2229" kern="1200">
          <a:solidFill>
            <a:schemeClr val="tx1"/>
          </a:solidFill>
          <a:latin typeface="+mn-lt"/>
          <a:ea typeface="+mn-ea"/>
          <a:cs typeface="+mn-cs"/>
        </a:defRPr>
      </a:lvl2pPr>
      <a:lvl3pPr marL="1061660" indent="-212332" algn="l" defTabSz="849328" rtl="0" eaLnBrk="1" latinLnBrk="0" hangingPunct="1">
        <a:lnSpc>
          <a:spcPct val="90000"/>
        </a:lnSpc>
        <a:spcBef>
          <a:spcPts val="464"/>
        </a:spcBef>
        <a:buFont typeface="Arial" panose="020B0604020202020204" pitchFamily="34" charset="0"/>
        <a:buChar char="•"/>
        <a:defRPr sz="1858" kern="1200">
          <a:solidFill>
            <a:schemeClr val="tx1"/>
          </a:solidFill>
          <a:latin typeface="+mn-lt"/>
          <a:ea typeface="+mn-ea"/>
          <a:cs typeface="+mn-cs"/>
        </a:defRPr>
      </a:lvl3pPr>
      <a:lvl4pPr marL="1486323"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4pPr>
      <a:lvl5pPr marL="1910987"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5pPr>
      <a:lvl6pPr marL="2335651"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6pPr>
      <a:lvl7pPr marL="2760315"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7pPr>
      <a:lvl8pPr marL="3184978"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8pPr>
      <a:lvl9pPr marL="3609642"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9pPr>
    </p:bodyStyle>
    <p:otherStyle>
      <a:defPPr>
        <a:defRPr lang="en-US"/>
      </a:defPPr>
      <a:lvl1pPr marL="0" algn="l" defTabSz="849328" rtl="0" eaLnBrk="1" latinLnBrk="0" hangingPunct="1">
        <a:defRPr sz="1672" kern="1200">
          <a:solidFill>
            <a:schemeClr val="tx1"/>
          </a:solidFill>
          <a:latin typeface="+mn-lt"/>
          <a:ea typeface="+mn-ea"/>
          <a:cs typeface="+mn-cs"/>
        </a:defRPr>
      </a:lvl1pPr>
      <a:lvl2pPr marL="424664" algn="l" defTabSz="849328" rtl="0" eaLnBrk="1" latinLnBrk="0" hangingPunct="1">
        <a:defRPr sz="1672" kern="1200">
          <a:solidFill>
            <a:schemeClr val="tx1"/>
          </a:solidFill>
          <a:latin typeface="+mn-lt"/>
          <a:ea typeface="+mn-ea"/>
          <a:cs typeface="+mn-cs"/>
        </a:defRPr>
      </a:lvl2pPr>
      <a:lvl3pPr marL="849328" algn="l" defTabSz="849328" rtl="0" eaLnBrk="1" latinLnBrk="0" hangingPunct="1">
        <a:defRPr sz="1672" kern="1200">
          <a:solidFill>
            <a:schemeClr val="tx1"/>
          </a:solidFill>
          <a:latin typeface="+mn-lt"/>
          <a:ea typeface="+mn-ea"/>
          <a:cs typeface="+mn-cs"/>
        </a:defRPr>
      </a:lvl3pPr>
      <a:lvl4pPr marL="1273992" algn="l" defTabSz="849328" rtl="0" eaLnBrk="1" latinLnBrk="0" hangingPunct="1">
        <a:defRPr sz="1672" kern="1200">
          <a:solidFill>
            <a:schemeClr val="tx1"/>
          </a:solidFill>
          <a:latin typeface="+mn-lt"/>
          <a:ea typeface="+mn-ea"/>
          <a:cs typeface="+mn-cs"/>
        </a:defRPr>
      </a:lvl4pPr>
      <a:lvl5pPr marL="1698655" algn="l" defTabSz="849328" rtl="0" eaLnBrk="1" latinLnBrk="0" hangingPunct="1">
        <a:defRPr sz="1672" kern="1200">
          <a:solidFill>
            <a:schemeClr val="tx1"/>
          </a:solidFill>
          <a:latin typeface="+mn-lt"/>
          <a:ea typeface="+mn-ea"/>
          <a:cs typeface="+mn-cs"/>
        </a:defRPr>
      </a:lvl5pPr>
      <a:lvl6pPr marL="2123319" algn="l" defTabSz="849328" rtl="0" eaLnBrk="1" latinLnBrk="0" hangingPunct="1">
        <a:defRPr sz="1672" kern="1200">
          <a:solidFill>
            <a:schemeClr val="tx1"/>
          </a:solidFill>
          <a:latin typeface="+mn-lt"/>
          <a:ea typeface="+mn-ea"/>
          <a:cs typeface="+mn-cs"/>
        </a:defRPr>
      </a:lvl6pPr>
      <a:lvl7pPr marL="2547983" algn="l" defTabSz="849328" rtl="0" eaLnBrk="1" latinLnBrk="0" hangingPunct="1">
        <a:defRPr sz="1672" kern="1200">
          <a:solidFill>
            <a:schemeClr val="tx1"/>
          </a:solidFill>
          <a:latin typeface="+mn-lt"/>
          <a:ea typeface="+mn-ea"/>
          <a:cs typeface="+mn-cs"/>
        </a:defRPr>
      </a:lvl7pPr>
      <a:lvl8pPr marL="2972646" algn="l" defTabSz="849328" rtl="0" eaLnBrk="1" latinLnBrk="0" hangingPunct="1">
        <a:defRPr sz="1672" kern="1200">
          <a:solidFill>
            <a:schemeClr val="tx1"/>
          </a:solidFill>
          <a:latin typeface="+mn-lt"/>
          <a:ea typeface="+mn-ea"/>
          <a:cs typeface="+mn-cs"/>
        </a:defRPr>
      </a:lvl8pPr>
      <a:lvl9pPr marL="3397310" algn="l" defTabSz="849328" rtl="0" eaLnBrk="1" latinLnBrk="0" hangingPunct="1">
        <a:defRPr sz="167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81">
          <p15:clr>
            <a:srgbClr val="F26B43"/>
          </p15:clr>
        </p15:guide>
        <p15:guide id="2" pos="360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GB" smtClean="0"/>
              <a:pPr/>
              <a:t>‹#›</a:t>
            </a:fld>
            <a:endParaRPr lang="en-GB"/>
          </a:p>
        </p:txBody>
      </p:sp>
      <p:sp>
        <p:nvSpPr>
          <p:cNvPr id="3" name="TextBox 2">
            <a:extLst>
              <a:ext uri="{FF2B5EF4-FFF2-40B4-BE49-F238E27FC236}">
                <a16:creationId xmlns:a16="http://schemas.microsoft.com/office/drawing/2014/main" id="{BDC36160-AD1E-43E9-EB10-6561FFBFE846}"/>
              </a:ext>
            </a:extLst>
          </p:cNvPr>
          <p:cNvSpPr txBox="1"/>
          <p:nvPr userDrawn="1">
            <p:extLst>
              <p:ext uri="{1162E1C5-73C7-4A58-AE30-91384D911F3F}">
                <p184:classification xmlns:p184="http://schemas.microsoft.com/office/powerpoint/2018/4/main" val="ftr"/>
              </p:ext>
            </p:extLst>
          </p:nvPr>
        </p:nvSpPr>
        <p:spPr>
          <a:xfrm>
            <a:off x="5925312" y="6672580"/>
            <a:ext cx="369888" cy="121920"/>
          </a:xfrm>
          <a:prstGeom prst="rect">
            <a:avLst/>
          </a:prstGeom>
        </p:spPr>
        <p:txBody>
          <a:bodyPr horzOverflow="overflow" lIns="0" tIns="0" rIns="0" bIns="0">
            <a:spAutoFit/>
          </a:bodyPr>
          <a:lstStyle/>
          <a:p>
            <a:pPr algn="l"/>
            <a:r>
              <a:rPr lang="en-US" sz="800">
                <a:solidFill>
                  <a:srgbClr val="000000"/>
                </a:solidFill>
                <a:latin typeface="Arial" panose="020B0604020202020204" pitchFamily="34" charset="0"/>
                <a:cs typeface="Arial" panose="020B0604020202020204" pitchFamily="34" charset="0"/>
              </a:rPr>
              <a:t>Internal</a:t>
            </a:r>
          </a:p>
        </p:txBody>
      </p:sp>
    </p:spTree>
    <p:extLst>
      <p:ext uri="{BB962C8B-B14F-4D97-AF65-F5344CB8AC3E}">
        <p14:creationId xmlns:p14="http://schemas.microsoft.com/office/powerpoint/2010/main" val="772886607"/>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13.jpeg"/><Relationship Id="rId5" Type="http://schemas.openxmlformats.org/officeDocument/2006/relationships/image" Target="../media/image5.png"/><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5AAD14-DF38-9B8A-07AF-02BF5753CBD0}"/>
              </a:ext>
            </a:extLst>
          </p:cNvPr>
          <p:cNvSpPr>
            <a:spLocks noGrp="1"/>
          </p:cNvSpPr>
          <p:nvPr>
            <p:ph type="body" sz="quarter" idx="10"/>
          </p:nvPr>
        </p:nvSpPr>
        <p:spPr>
          <a:xfrm>
            <a:off x="629634" y="2194560"/>
            <a:ext cx="6408782" cy="1920240"/>
          </a:xfrm>
        </p:spPr>
        <p:txBody>
          <a:bodyPr/>
          <a:lstStyle/>
          <a:p>
            <a:pPr>
              <a:lnSpc>
                <a:spcPts val="4797"/>
              </a:lnSpc>
            </a:pPr>
            <a:r>
              <a:rPr lang="en-US" dirty="0"/>
              <a:t>Hack the Future:</a:t>
            </a:r>
          </a:p>
          <a:p>
            <a:pPr>
              <a:lnSpc>
                <a:spcPts val="4797"/>
              </a:lnSpc>
            </a:pPr>
            <a:r>
              <a:rPr lang="en-US" dirty="0"/>
              <a:t>A Gen AI Sprint </a:t>
            </a:r>
            <a:br>
              <a:rPr lang="en-US" dirty="0"/>
            </a:br>
            <a:r>
              <a:rPr lang="en-US" dirty="0"/>
              <a:t>Powered by Data</a:t>
            </a:r>
          </a:p>
        </p:txBody>
      </p:sp>
    </p:spTree>
    <p:extLst>
      <p:ext uri="{BB962C8B-B14F-4D97-AF65-F5344CB8AC3E}">
        <p14:creationId xmlns:p14="http://schemas.microsoft.com/office/powerpoint/2010/main" val="379444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Demo video</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Tree>
    <p:extLst>
      <p:ext uri="{BB962C8B-B14F-4D97-AF65-F5344CB8AC3E}">
        <p14:creationId xmlns:p14="http://schemas.microsoft.com/office/powerpoint/2010/main" val="1039734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Conclusion</a:t>
            </a:r>
          </a:p>
          <a:p>
            <a:pPr defTabSz="1219170">
              <a:lnSpc>
                <a:spcPct val="80000"/>
              </a:lnSpc>
              <a:buClr>
                <a:srgbClr val="000000"/>
              </a:buClr>
              <a:buSzPts val="1100"/>
            </a:pPr>
            <a:r>
              <a:rPr lang="en-IN" sz="2667"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rPr>
              <a:t>Summarize the impact and effectiveness of your solution. Reiterate how it solves the problem statement.</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Tree>
    <p:extLst>
      <p:ext uri="{BB962C8B-B14F-4D97-AF65-F5344CB8AC3E}">
        <p14:creationId xmlns:p14="http://schemas.microsoft.com/office/powerpoint/2010/main" val="2429482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Graphik" panose="020B0503030202060203" pitchFamily="34" charset="0"/>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References/Other details</a:t>
            </a:r>
          </a:p>
        </p:txBody>
      </p:sp>
    </p:spTree>
    <p:extLst>
      <p:ext uri="{BB962C8B-B14F-4D97-AF65-F5344CB8AC3E}">
        <p14:creationId xmlns:p14="http://schemas.microsoft.com/office/powerpoint/2010/main" val="4123678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F1016"/>
        </a:solidFill>
        <a:effectLst/>
      </p:bgPr>
    </p:bg>
    <p:spTree>
      <p:nvGrpSpPr>
        <p:cNvPr id="1" name="Shape 139"/>
        <p:cNvGrpSpPr/>
        <p:nvPr/>
      </p:nvGrpSpPr>
      <p:grpSpPr>
        <a:xfrm>
          <a:off x="0" y="0"/>
          <a:ext cx="0" cy="0"/>
          <a:chOff x="0" y="0"/>
          <a:chExt cx="0" cy="0"/>
        </a:xfrm>
      </p:grpSpPr>
      <p:pic>
        <p:nvPicPr>
          <p:cNvPr id="140" name="Google Shape;140;p24" descr="5.png"/>
          <p:cNvPicPr preferRelativeResize="0"/>
          <p:nvPr/>
        </p:nvPicPr>
        <p:blipFill rotWithShape="1">
          <a:blip r:embed="rId3">
            <a:alphaModFix/>
          </a:blip>
          <a:srcRect l="37699" t="55828" r="25355"/>
          <a:stretch/>
        </p:blipFill>
        <p:spPr>
          <a:xfrm>
            <a:off x="-18005" y="-13189"/>
            <a:ext cx="5881517" cy="3955604"/>
          </a:xfrm>
          <a:prstGeom prst="rect">
            <a:avLst/>
          </a:prstGeom>
          <a:noFill/>
          <a:ln>
            <a:noFill/>
          </a:ln>
        </p:spPr>
      </p:pic>
      <p:pic>
        <p:nvPicPr>
          <p:cNvPr id="141" name="Google Shape;141;p24" descr="5.png"/>
          <p:cNvPicPr preferRelativeResize="0"/>
          <p:nvPr/>
        </p:nvPicPr>
        <p:blipFill rotWithShape="1">
          <a:blip r:embed="rId3">
            <a:alphaModFix amt="55980"/>
          </a:blip>
          <a:srcRect l="12849" r="46909" b="51453"/>
          <a:stretch/>
        </p:blipFill>
        <p:spPr>
          <a:xfrm>
            <a:off x="5267499" y="2166593"/>
            <a:ext cx="6914227" cy="4691927"/>
          </a:xfrm>
          <a:prstGeom prst="rect">
            <a:avLst/>
          </a:prstGeom>
          <a:noFill/>
          <a:ln>
            <a:noFill/>
          </a:ln>
        </p:spPr>
      </p:pic>
      <p:sp>
        <p:nvSpPr>
          <p:cNvPr id="143" name="Google Shape;143;p24"/>
          <p:cNvSpPr txBox="1"/>
          <p:nvPr/>
        </p:nvSpPr>
        <p:spPr>
          <a:xfrm>
            <a:off x="1325000" y="2166600"/>
            <a:ext cx="4850000" cy="1019200"/>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7333" kern="0" dirty="0">
                <a:solidFill>
                  <a:srgbClr val="FFFFFF"/>
                </a:solidFill>
                <a:latin typeface="Graphik" panose="020B0503030202060203" pitchFamily="34" charset="0"/>
                <a:ea typeface="Google Sans SemiBold"/>
                <a:cs typeface="Google Sans SemiBold"/>
                <a:sym typeface="Google Sans SemiBold"/>
              </a:rPr>
              <a:t>Thank You</a:t>
            </a:r>
            <a:endParaRPr sz="2933" kern="0" dirty="0">
              <a:solidFill>
                <a:srgbClr val="FFFFFF"/>
              </a:solidFill>
              <a:latin typeface="Graphik" panose="020B0503030202060203" pitchFamily="34" charset="0"/>
              <a:ea typeface="Google Sans SemiBold"/>
              <a:cs typeface="Google Sans SemiBold"/>
              <a:sym typeface="Google Sans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F1016"/>
        </a:solidFill>
        <a:effectLst/>
      </p:bgPr>
    </p:bg>
    <p:spTree>
      <p:nvGrpSpPr>
        <p:cNvPr id="1" name="Shape 54"/>
        <p:cNvGrpSpPr/>
        <p:nvPr/>
      </p:nvGrpSpPr>
      <p:grpSpPr>
        <a:xfrm>
          <a:off x="0" y="0"/>
          <a:ext cx="0" cy="0"/>
          <a:chOff x="0" y="0"/>
          <a:chExt cx="0" cy="0"/>
        </a:xfrm>
      </p:grpSpPr>
      <p:pic>
        <p:nvPicPr>
          <p:cNvPr id="55" name="Google Shape;55;p14" descr="5.png"/>
          <p:cNvPicPr preferRelativeResize="0"/>
          <p:nvPr/>
        </p:nvPicPr>
        <p:blipFill rotWithShape="1">
          <a:blip r:embed="rId3">
            <a:alphaModFix/>
          </a:blip>
          <a:srcRect l="37699" t="55828" r="25355"/>
          <a:stretch/>
        </p:blipFill>
        <p:spPr>
          <a:xfrm>
            <a:off x="-18005" y="-13189"/>
            <a:ext cx="5881517" cy="3955604"/>
          </a:xfrm>
          <a:prstGeom prst="rect">
            <a:avLst/>
          </a:prstGeom>
          <a:noFill/>
          <a:ln>
            <a:noFill/>
          </a:ln>
        </p:spPr>
      </p:pic>
      <p:pic>
        <p:nvPicPr>
          <p:cNvPr id="56" name="Google Shape;56;p14" descr="5.png"/>
          <p:cNvPicPr preferRelativeResize="0"/>
          <p:nvPr/>
        </p:nvPicPr>
        <p:blipFill rotWithShape="1">
          <a:blip r:embed="rId3">
            <a:alphaModFix amt="55980"/>
          </a:blip>
          <a:srcRect l="12849" r="46909" b="51453"/>
          <a:stretch/>
        </p:blipFill>
        <p:spPr>
          <a:xfrm>
            <a:off x="5267499" y="2166593"/>
            <a:ext cx="6914227" cy="4691927"/>
          </a:xfrm>
          <a:prstGeom prst="rect">
            <a:avLst/>
          </a:prstGeom>
          <a:noFill/>
          <a:ln>
            <a:noFill/>
          </a:ln>
        </p:spPr>
      </p:pic>
      <p:sp>
        <p:nvSpPr>
          <p:cNvPr id="57" name="Google Shape;57;p14"/>
          <p:cNvSpPr txBox="1"/>
          <p:nvPr/>
        </p:nvSpPr>
        <p:spPr>
          <a:xfrm>
            <a:off x="1325000" y="3014543"/>
            <a:ext cx="9746921" cy="3066920"/>
          </a:xfrm>
          <a:prstGeom prst="rect">
            <a:avLst/>
          </a:prstGeom>
          <a:noFill/>
          <a:ln>
            <a:noFill/>
          </a:ln>
        </p:spPr>
        <p:txBody>
          <a:bodyPr spcFirstLastPara="1" wrap="square" lIns="121900" tIns="121900" rIns="121900" bIns="121900" anchor="t" anchorCtr="0">
            <a:normAutofit/>
          </a:bodyPr>
          <a:lstStyle/>
          <a:p>
            <a:pPr defTabSz="1219170">
              <a:lnSpc>
                <a:spcPct val="115000"/>
              </a:lnSpc>
              <a:buClr>
                <a:srgbClr val="000000"/>
              </a:buClr>
            </a:pPr>
            <a:r>
              <a:rPr lang="en-GB" sz="2533" kern="0" dirty="0">
                <a:solidFill>
                  <a:srgbClr val="FFFFFF"/>
                </a:solidFill>
                <a:latin typeface="Graphik" panose="020B0503030202060203" pitchFamily="34" charset="0"/>
                <a:ea typeface="Google Sans"/>
                <a:cs typeface="Google Sans"/>
                <a:sym typeface="Google Sans"/>
              </a:rPr>
              <a:t>The template should consist of the following and it is mandated to be used by your team for submitting your innovative ideas/solutions.</a:t>
            </a:r>
            <a:br>
              <a:rPr lang="en-GB" sz="2533" kern="0" dirty="0">
                <a:solidFill>
                  <a:srgbClr val="FFFFFF"/>
                </a:solidFill>
                <a:latin typeface="Graphik" panose="020B0503030202060203" pitchFamily="34" charset="0"/>
                <a:ea typeface="Google Sans"/>
                <a:cs typeface="Google Sans"/>
                <a:sym typeface="Google Sans"/>
              </a:rPr>
            </a:br>
            <a:br>
              <a:rPr lang="en-GB" sz="2533" kern="0" dirty="0">
                <a:solidFill>
                  <a:srgbClr val="FFFFFF"/>
                </a:solidFill>
                <a:latin typeface="Graphik" panose="020B0503030202060203" pitchFamily="34" charset="0"/>
                <a:ea typeface="Google Sans"/>
                <a:cs typeface="Google Sans"/>
                <a:sym typeface="Google Sans"/>
              </a:rPr>
            </a:br>
            <a:r>
              <a:rPr lang="en-US" sz="2533" kern="0" dirty="0">
                <a:solidFill>
                  <a:srgbClr val="FFFFFF"/>
                </a:solidFill>
                <a:latin typeface="Graphik" panose="020B0503030202060203" pitchFamily="34" charset="0"/>
                <a:ea typeface="Google Sans"/>
                <a:cs typeface="Google Sans"/>
                <a:sym typeface="Google Sans"/>
              </a:rPr>
              <a:t>Follow file naming format: Team </a:t>
            </a:r>
            <a:r>
              <a:rPr lang="en-US" sz="2533" kern="0" dirty="0" err="1">
                <a:solidFill>
                  <a:srgbClr val="FFFFFF"/>
                </a:solidFill>
                <a:latin typeface="Graphik" panose="020B0503030202060203" pitchFamily="34" charset="0"/>
                <a:ea typeface="Google Sans"/>
                <a:cs typeface="Google Sans"/>
                <a:sym typeface="Google Sans"/>
              </a:rPr>
              <a:t>name_Idea</a:t>
            </a:r>
            <a:r>
              <a:rPr lang="en-US" sz="2533" kern="0" dirty="0">
                <a:solidFill>
                  <a:srgbClr val="FFFFFF"/>
                </a:solidFill>
                <a:latin typeface="Graphik" panose="020B0503030202060203" pitchFamily="34" charset="0"/>
                <a:ea typeface="Google Sans"/>
                <a:cs typeface="Google Sans"/>
                <a:sym typeface="Google Sans"/>
              </a:rPr>
              <a:t> Name.pptx</a:t>
            </a:r>
          </a:p>
          <a:p>
            <a:pPr defTabSz="1219170">
              <a:lnSpc>
                <a:spcPct val="115000"/>
              </a:lnSpc>
              <a:buClr>
                <a:srgbClr val="000000"/>
              </a:buClr>
            </a:pPr>
            <a:endParaRPr sz="2533" kern="0" dirty="0">
              <a:solidFill>
                <a:srgbClr val="FFFFFF"/>
              </a:solidFill>
              <a:latin typeface="Graphik" panose="020B0503030202060203" pitchFamily="34" charset="0"/>
              <a:ea typeface="Google Sans"/>
              <a:cs typeface="Google Sans"/>
              <a:sym typeface="Google Sans"/>
            </a:endParaRPr>
          </a:p>
          <a:p>
            <a:pPr defTabSz="1219170">
              <a:lnSpc>
                <a:spcPct val="115000"/>
              </a:lnSpc>
              <a:buClr>
                <a:srgbClr val="000000"/>
              </a:buClr>
            </a:pPr>
            <a:endParaRPr lang="en-US" sz="2533" kern="0" dirty="0">
              <a:solidFill>
                <a:srgbClr val="FFFFFF"/>
              </a:solidFill>
              <a:latin typeface="Graphik" panose="020B0503030202060203" pitchFamily="34" charset="0"/>
              <a:ea typeface="Google Sans"/>
              <a:cs typeface="Google Sans"/>
              <a:sym typeface="Google Sans"/>
            </a:endParaRPr>
          </a:p>
        </p:txBody>
      </p:sp>
      <p:sp>
        <p:nvSpPr>
          <p:cNvPr id="58" name="Google Shape;58;p14"/>
          <p:cNvSpPr txBox="1"/>
          <p:nvPr/>
        </p:nvSpPr>
        <p:spPr>
          <a:xfrm>
            <a:off x="1325000" y="2166600"/>
            <a:ext cx="6842649" cy="847943"/>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7333" kern="0" dirty="0">
                <a:solidFill>
                  <a:srgbClr val="FFFFFF"/>
                </a:solidFill>
                <a:latin typeface="Graphik" panose="020B0503030202060203" pitchFamily="34" charset="0"/>
                <a:ea typeface="Google Sans SemiBold"/>
                <a:cs typeface="Google Sans SemiBold"/>
                <a:sym typeface="Google Sans SemiBold"/>
              </a:rPr>
              <a:t>Guidelines</a:t>
            </a:r>
            <a:endParaRPr sz="2933" kern="0" dirty="0">
              <a:solidFill>
                <a:srgbClr val="FFFFFF"/>
              </a:solidFill>
              <a:latin typeface="Graphik" panose="020B0503030202060203" pitchFamily="34" charset="0"/>
              <a:ea typeface="Google Sans SemiBold"/>
              <a:cs typeface="Google Sans SemiBold"/>
              <a:sym typeface="Google Sans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6" name="Google Shape;66;p15"/>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2400" kern="0">
              <a:solidFill>
                <a:srgbClr val="000000"/>
              </a:solidFill>
              <a:latin typeface="Graphik" panose="020B0503030202060203" pitchFamily="34" charset="0"/>
              <a:cs typeface="Arial"/>
              <a:sym typeface="Arial"/>
            </a:endParaRPr>
          </a:p>
        </p:txBody>
      </p:sp>
      <p:sp>
        <p:nvSpPr>
          <p:cNvPr id="67" name="Google Shape;67;p15"/>
          <p:cNvSpPr/>
          <p:nvPr/>
        </p:nvSpPr>
        <p:spPr>
          <a:xfrm>
            <a:off x="-16400" y="2365236"/>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2400" kern="0">
              <a:solidFill>
                <a:srgbClr val="000000"/>
              </a:solidFill>
              <a:latin typeface="Graphik" panose="020B0503030202060203" pitchFamily="34" charset="0"/>
              <a:cs typeface="Arial"/>
              <a:sym typeface="Arial"/>
            </a:endParaRPr>
          </a:p>
        </p:txBody>
      </p:sp>
      <p:pic>
        <p:nvPicPr>
          <p:cNvPr id="69" name="Google Shape;69;p15"/>
          <p:cNvPicPr preferRelativeResize="0"/>
          <p:nvPr/>
        </p:nvPicPr>
        <p:blipFill rotWithShape="1">
          <a:blip r:embed="rId3">
            <a:alphaModFix/>
          </a:blip>
          <a:srcRect b="86877"/>
          <a:stretch/>
        </p:blipFill>
        <p:spPr>
          <a:xfrm>
            <a:off x="1" y="0"/>
            <a:ext cx="12192004" cy="899965"/>
          </a:xfrm>
          <a:prstGeom prst="rect">
            <a:avLst/>
          </a:prstGeom>
          <a:noFill/>
          <a:ln>
            <a:noFill/>
          </a:ln>
        </p:spPr>
      </p:pic>
      <p:pic>
        <p:nvPicPr>
          <p:cNvPr id="2" name="Picture 1" descr="A bright light in the sky&#10;&#10;AI-generated content may be incorrect.">
            <a:extLst>
              <a:ext uri="{FF2B5EF4-FFF2-40B4-BE49-F238E27FC236}">
                <a16:creationId xmlns:a16="http://schemas.microsoft.com/office/drawing/2014/main" id="{FE4E1242-A2E1-CE79-930C-1CDFA98340C4}"/>
              </a:ext>
            </a:extLst>
          </p:cNvPr>
          <p:cNvPicPr>
            <a:picLocks noChangeAspect="1"/>
          </p:cNvPicPr>
          <p:nvPr/>
        </p:nvPicPr>
        <p:blipFill>
          <a:blip r:embed="rId4"/>
          <a:stretch>
            <a:fillRect/>
          </a:stretch>
        </p:blipFill>
        <p:spPr>
          <a:xfrm>
            <a:off x="0" y="0"/>
            <a:ext cx="12192000" cy="2370667"/>
          </a:xfrm>
          <a:prstGeom prst="rect">
            <a:avLst/>
          </a:prstGeom>
        </p:spPr>
      </p:pic>
      <p:grpSp>
        <p:nvGrpSpPr>
          <p:cNvPr id="8" name="Group 7">
            <a:extLst>
              <a:ext uri="{FF2B5EF4-FFF2-40B4-BE49-F238E27FC236}">
                <a16:creationId xmlns:a16="http://schemas.microsoft.com/office/drawing/2014/main" id="{B52ED2C4-F73E-CF5A-BF7C-0A430F065734}"/>
              </a:ext>
            </a:extLst>
          </p:cNvPr>
          <p:cNvGrpSpPr/>
          <p:nvPr/>
        </p:nvGrpSpPr>
        <p:grpSpPr>
          <a:xfrm>
            <a:off x="1482400" y="1655833"/>
            <a:ext cx="2966257" cy="440017"/>
            <a:chOff x="415600" y="1568886"/>
            <a:chExt cx="2966257" cy="440017"/>
          </a:xfrm>
        </p:grpSpPr>
        <p:sp>
          <p:nvSpPr>
            <p:cNvPr id="3" name="Rectangle 2">
              <a:extLst>
                <a:ext uri="{FF2B5EF4-FFF2-40B4-BE49-F238E27FC236}">
                  <a16:creationId xmlns:a16="http://schemas.microsoft.com/office/drawing/2014/main" id="{98BFF640-EAAB-CF3A-4C85-790407726C03}"/>
                </a:ext>
              </a:extLst>
            </p:cNvPr>
            <p:cNvSpPr/>
            <p:nvPr/>
          </p:nvSpPr>
          <p:spPr>
            <a:xfrm>
              <a:off x="415600" y="1568886"/>
              <a:ext cx="2966257" cy="440017"/>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0C1551D-3641-BAF5-9579-63C60DB1ED33}"/>
                </a:ext>
              </a:extLst>
            </p:cNvPr>
            <p:cNvSpPr txBox="1"/>
            <p:nvPr/>
          </p:nvSpPr>
          <p:spPr>
            <a:xfrm>
              <a:off x="633859" y="1604228"/>
              <a:ext cx="2579004" cy="338554"/>
            </a:xfrm>
            <a:prstGeom prst="rect">
              <a:avLst/>
            </a:prstGeom>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i="0" dirty="0">
                  <a:solidFill>
                    <a:srgbClr val="EBB0FE"/>
                  </a:solidFill>
                  <a:latin typeface="Graphik Medium" panose="020B0503030202060203" pitchFamily="34" charset="77"/>
                </a:rPr>
                <a:t>Data and AI Week</a:t>
              </a:r>
            </a:p>
          </p:txBody>
        </p:sp>
      </p:grpSp>
      <p:pic>
        <p:nvPicPr>
          <p:cNvPr id="5" name="Picture 4" descr="A white arrow on a black background&#10;&#10;AI-generated content may be incorrect.">
            <a:extLst>
              <a:ext uri="{FF2B5EF4-FFF2-40B4-BE49-F238E27FC236}">
                <a16:creationId xmlns:a16="http://schemas.microsoft.com/office/drawing/2014/main" id="{5F713958-C4C7-780B-FFFD-8F410CF44835}"/>
              </a:ext>
            </a:extLst>
          </p:cNvPr>
          <p:cNvPicPr>
            <a:picLocks noChangeAspect="1"/>
          </p:cNvPicPr>
          <p:nvPr/>
        </p:nvPicPr>
        <p:blipFill>
          <a:blip r:embed="rId5"/>
          <a:stretch>
            <a:fillRect/>
          </a:stretch>
        </p:blipFill>
        <p:spPr>
          <a:xfrm>
            <a:off x="461007" y="602264"/>
            <a:ext cx="713410" cy="786848"/>
          </a:xfrm>
          <a:prstGeom prst="rect">
            <a:avLst/>
          </a:prstGeom>
        </p:spPr>
      </p:pic>
      <p:sp>
        <p:nvSpPr>
          <p:cNvPr id="13" name="Rectangle 12">
            <a:extLst>
              <a:ext uri="{FF2B5EF4-FFF2-40B4-BE49-F238E27FC236}">
                <a16:creationId xmlns:a16="http://schemas.microsoft.com/office/drawing/2014/main" id="{E8A4F854-78AF-BC25-0565-685458E792EF}"/>
              </a:ext>
            </a:extLst>
          </p:cNvPr>
          <p:cNvSpPr/>
          <p:nvPr/>
        </p:nvSpPr>
        <p:spPr>
          <a:xfrm>
            <a:off x="924152" y="43152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a:ea typeface="+mn-ea"/>
              <a:cs typeface="+mn-cs"/>
            </a:endParaRPr>
          </a:p>
        </p:txBody>
      </p:sp>
      <p:pic>
        <p:nvPicPr>
          <p:cNvPr id="14" name="Picture Placeholder 75">
            <a:extLst>
              <a:ext uri="{FF2B5EF4-FFF2-40B4-BE49-F238E27FC236}">
                <a16:creationId xmlns:a16="http://schemas.microsoft.com/office/drawing/2014/main" id="{E1450585-6EEC-BB84-99B7-41D3C2833CEB}"/>
              </a:ext>
            </a:extLst>
          </p:cNvPr>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a:xfrm>
            <a:off x="827425" y="4214472"/>
            <a:ext cx="1434219" cy="1471323"/>
          </a:xfrm>
          <a:prstGeom prst="rect">
            <a:avLst/>
          </a:prstGeom>
        </p:spPr>
      </p:pic>
      <p:sp>
        <p:nvSpPr>
          <p:cNvPr id="15" name="Text Placeholder 27">
            <a:extLst>
              <a:ext uri="{FF2B5EF4-FFF2-40B4-BE49-F238E27FC236}">
                <a16:creationId xmlns:a16="http://schemas.microsoft.com/office/drawing/2014/main" id="{4E6E6483-22B8-8DE4-F4D4-3D22A89DA1A7}"/>
              </a:ext>
            </a:extLst>
          </p:cNvPr>
          <p:cNvSpPr txBox="1">
            <a:spLocks/>
          </p:cNvSpPr>
          <p:nvPr/>
        </p:nvSpPr>
        <p:spPr>
          <a:xfrm>
            <a:off x="2709050" y="3907614"/>
            <a:ext cx="3177007" cy="811161"/>
          </a:xfrm>
          <a:prstGeom prst="rect">
            <a:avLst/>
          </a:prstGeom>
        </p:spPr>
        <p:txBody>
          <a:bodyPr vert="horz" lIns="0" tIns="0" rIns="0" bIns="0" rtlCol="0" anchor="b">
            <a:no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sz="2000" dirty="0">
                <a:latin typeface="Graphik"/>
              </a:rPr>
              <a:t>Mukul Agarwal	</a:t>
            </a:r>
            <a:endParaRPr kumimoji="0" lang="en-GB" sz="2000" b="1" i="0" u="none" strike="noStrike" kern="1200" cap="none" spc="0" normalizeH="0" baseline="0" noProof="0" dirty="0">
              <a:ln>
                <a:noFill/>
              </a:ln>
              <a:solidFill>
                <a:srgbClr val="A100FF"/>
              </a:solidFill>
              <a:effectLst/>
              <a:uLnTx/>
              <a:uFillTx/>
              <a:latin typeface="Graphik"/>
              <a:ea typeface="+mn-ea"/>
              <a:cs typeface="+mn-cs"/>
            </a:endParaRPr>
          </a:p>
        </p:txBody>
      </p:sp>
      <p:sp>
        <p:nvSpPr>
          <p:cNvPr id="16" name="Rectangle 15">
            <a:extLst>
              <a:ext uri="{FF2B5EF4-FFF2-40B4-BE49-F238E27FC236}">
                <a16:creationId xmlns:a16="http://schemas.microsoft.com/office/drawing/2014/main" id="{14EEB873-68EC-21FA-6C9C-02DF57531577}"/>
              </a:ext>
            </a:extLst>
          </p:cNvPr>
          <p:cNvSpPr/>
          <p:nvPr/>
        </p:nvSpPr>
        <p:spPr>
          <a:xfrm>
            <a:off x="6630036" y="4315279"/>
            <a:ext cx="1481237"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Graphik"/>
                <a:ea typeface="+mn-ea"/>
                <a:cs typeface="+mn-cs"/>
              </a:rPr>
              <a:t>Photo</a:t>
            </a:r>
          </a:p>
        </p:txBody>
      </p:sp>
      <p:cxnSp>
        <p:nvCxnSpPr>
          <p:cNvPr id="18" name="Straight Connector 17">
            <a:extLst>
              <a:ext uri="{FF2B5EF4-FFF2-40B4-BE49-F238E27FC236}">
                <a16:creationId xmlns:a16="http://schemas.microsoft.com/office/drawing/2014/main" id="{10E780D7-8359-373C-8C58-C27EB0044A3A}"/>
              </a:ext>
            </a:extLst>
          </p:cNvPr>
          <p:cNvCxnSpPr/>
          <p:nvPr/>
        </p:nvCxnSpPr>
        <p:spPr>
          <a:xfrm>
            <a:off x="2694666" y="48189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3" name="Picture Placeholder 75">
            <a:extLst>
              <a:ext uri="{FF2B5EF4-FFF2-40B4-BE49-F238E27FC236}">
                <a16:creationId xmlns:a16="http://schemas.microsoft.com/office/drawing/2014/main" id="{6C7C6447-C3A7-8373-190C-583E8C3360EC}"/>
              </a:ext>
            </a:extLst>
          </p:cNvPr>
          <p:cNvPicPr>
            <a:picLocks noChangeAspect="1"/>
          </p:cNvPicPr>
          <p:nvPr/>
        </p:nvPicPr>
        <p:blipFill>
          <a:blip r:embed="rId6" cstate="email">
            <a:extLst>
              <a:ext uri="{28A0092B-C50C-407E-A947-70E740481C1C}">
                <a14:useLocalDpi xmlns:a14="http://schemas.microsoft.com/office/drawing/2010/main"/>
              </a:ext>
            </a:extLst>
          </a:blip>
          <a:srcRect/>
          <a:stretch>
            <a:fillRect/>
          </a:stretch>
        </p:blipFill>
        <p:spPr>
          <a:xfrm>
            <a:off x="6563843" y="4214472"/>
            <a:ext cx="1434219" cy="1471323"/>
          </a:xfrm>
          <a:prstGeom prst="rect">
            <a:avLst/>
          </a:prstGeom>
        </p:spPr>
      </p:pic>
      <p:sp>
        <p:nvSpPr>
          <p:cNvPr id="24" name="Text Placeholder 27">
            <a:extLst>
              <a:ext uri="{FF2B5EF4-FFF2-40B4-BE49-F238E27FC236}">
                <a16:creationId xmlns:a16="http://schemas.microsoft.com/office/drawing/2014/main" id="{D04596E6-8892-485C-27A3-05953A7C9A22}"/>
              </a:ext>
            </a:extLst>
          </p:cNvPr>
          <p:cNvSpPr txBox="1">
            <a:spLocks/>
          </p:cNvSpPr>
          <p:nvPr/>
        </p:nvSpPr>
        <p:spPr>
          <a:xfrm>
            <a:off x="8366900" y="3907614"/>
            <a:ext cx="3177007" cy="811161"/>
          </a:xfrm>
          <a:prstGeom prst="rect">
            <a:avLst/>
          </a:prstGeom>
        </p:spPr>
        <p:txBody>
          <a:bodyPr vert="horz" lIns="0" tIns="0" rIns="0" bIns="0" rtlCol="0" anchor="b">
            <a:no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2000" b="1" i="0" u="none" strike="noStrike" kern="1200" cap="none" spc="0" normalizeH="0" baseline="0" noProof="0" dirty="0">
                <a:ln>
                  <a:noFill/>
                </a:ln>
                <a:solidFill>
                  <a:srgbClr val="A100FF"/>
                </a:solidFill>
                <a:effectLst/>
                <a:uLnTx/>
                <a:uFillTx/>
                <a:latin typeface="Graphik"/>
                <a:ea typeface="+mn-ea"/>
                <a:cs typeface="+mn-cs"/>
              </a:rPr>
              <a:t>Ayush Agrawal </a:t>
            </a:r>
          </a:p>
        </p:txBody>
      </p:sp>
      <p:sp>
        <p:nvSpPr>
          <p:cNvPr id="25" name="Title 17">
            <a:extLst>
              <a:ext uri="{FF2B5EF4-FFF2-40B4-BE49-F238E27FC236}">
                <a16:creationId xmlns:a16="http://schemas.microsoft.com/office/drawing/2014/main" id="{9240FEF2-AAA6-406E-1BEC-B220846E54E6}"/>
              </a:ext>
            </a:extLst>
          </p:cNvPr>
          <p:cNvSpPr txBox="1">
            <a:spLocks/>
          </p:cNvSpPr>
          <p:nvPr/>
        </p:nvSpPr>
        <p:spPr>
          <a:xfrm>
            <a:off x="255225" y="2867440"/>
            <a:ext cx="11430000" cy="72643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b="1" kern="0" dirty="0">
                <a:latin typeface="Graphik" panose="020B0503030202060203" pitchFamily="34" charset="0"/>
              </a:rPr>
              <a:t>Team details</a:t>
            </a:r>
            <a:endParaRPr lang="en-GB" b="1" kern="0" dirty="0">
              <a:latin typeface="Graphik" panose="020B0503030202060203" pitchFamily="34" charset="0"/>
            </a:endParaRPr>
          </a:p>
        </p:txBody>
      </p:sp>
      <p:graphicFrame>
        <p:nvGraphicFramePr>
          <p:cNvPr id="26" name="Table 2">
            <a:extLst>
              <a:ext uri="{FF2B5EF4-FFF2-40B4-BE49-F238E27FC236}">
                <a16:creationId xmlns:a16="http://schemas.microsoft.com/office/drawing/2014/main" id="{8E054308-2CF0-5FCF-1076-92BF42D93733}"/>
              </a:ext>
            </a:extLst>
          </p:cNvPr>
          <p:cNvGraphicFramePr>
            <a:graphicFrameLocks noGrp="1"/>
          </p:cNvGraphicFramePr>
          <p:nvPr>
            <p:extLst>
              <p:ext uri="{D42A27DB-BD31-4B8C-83A1-F6EECF244321}">
                <p14:modId xmlns:p14="http://schemas.microsoft.com/office/powerpoint/2010/main" val="823669045"/>
              </p:ext>
            </p:extLst>
          </p:nvPr>
        </p:nvGraphicFramePr>
        <p:xfrm>
          <a:off x="319038" y="3342942"/>
          <a:ext cx="11617737" cy="378454"/>
        </p:xfrm>
        <a:graphic>
          <a:graphicData uri="http://schemas.openxmlformats.org/drawingml/2006/table">
            <a:tbl>
              <a:tblPr firstRow="1" bandRow="1">
                <a:tableStyleId>{D7AC3CCA-C797-4891-BE02-D94E43425B78}</a:tableStyleId>
              </a:tblPr>
              <a:tblGrid>
                <a:gridCol w="4382355">
                  <a:extLst>
                    <a:ext uri="{9D8B030D-6E8A-4147-A177-3AD203B41FA5}">
                      <a16:colId xmlns:a16="http://schemas.microsoft.com/office/drawing/2014/main" val="129918070"/>
                    </a:ext>
                  </a:extLst>
                </a:gridCol>
                <a:gridCol w="7235382">
                  <a:extLst>
                    <a:ext uri="{9D8B030D-6E8A-4147-A177-3AD203B41FA5}">
                      <a16:colId xmlns:a16="http://schemas.microsoft.com/office/drawing/2014/main" val="1188269312"/>
                    </a:ext>
                  </a:extLst>
                </a:gridCol>
              </a:tblGrid>
              <a:tr h="378454">
                <a:tc>
                  <a:txBody>
                    <a:bodyPr/>
                    <a:lstStyle/>
                    <a:p>
                      <a:r>
                        <a:rPr lang="en-US" sz="1400" dirty="0">
                          <a:solidFill>
                            <a:srgbClr val="A100FF"/>
                          </a:solidFill>
                        </a:rPr>
                        <a:t>TEAM NAME: Companion AI</a:t>
                      </a: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b="1" dirty="0">
                        <a:solidFill>
                          <a:srgbClr val="A100FF"/>
                        </a:solidFill>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234512452"/>
                  </a:ext>
                </a:extLst>
              </a:tr>
            </a:tbl>
          </a:graphicData>
        </a:graphic>
      </p:graphicFrame>
      <p:cxnSp>
        <p:nvCxnSpPr>
          <p:cNvPr id="27" name="Straight Connector 26">
            <a:extLst>
              <a:ext uri="{FF2B5EF4-FFF2-40B4-BE49-F238E27FC236}">
                <a16:creationId xmlns:a16="http://schemas.microsoft.com/office/drawing/2014/main" id="{7A76A20A-7BD6-686D-E50A-3F3B987047E1}"/>
              </a:ext>
            </a:extLst>
          </p:cNvPr>
          <p:cNvCxnSpPr/>
          <p:nvPr/>
        </p:nvCxnSpPr>
        <p:spPr>
          <a:xfrm>
            <a:off x="8366900" y="4799296"/>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3">
            <a:extLst>
              <a:ext uri="{FF2B5EF4-FFF2-40B4-BE49-F238E27FC236}">
                <a16:creationId xmlns:a16="http://schemas.microsoft.com/office/drawing/2014/main" id="{33F1F646-1803-1F15-C7A9-B2F81812B2C2}"/>
              </a:ext>
            </a:extLst>
          </p:cNvPr>
          <p:cNvSpPr txBox="1">
            <a:spLocks/>
          </p:cNvSpPr>
          <p:nvPr/>
        </p:nvSpPr>
        <p:spPr>
          <a:xfrm>
            <a:off x="1390468" y="440837"/>
            <a:ext cx="5492195" cy="135298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ts val="2797"/>
              </a:lnSpc>
            </a:pPr>
            <a:r>
              <a:rPr lang="en-US" sz="3200" kern="0" dirty="0">
                <a:solidFill>
                  <a:schemeClr val="bg1"/>
                </a:solidFill>
                <a:latin typeface="Graphik Semibold" panose="020B0703030202060203" pitchFamily="34" charset="0"/>
              </a:rPr>
              <a:t>Hack the Future: </a:t>
            </a:r>
            <a:br>
              <a:rPr lang="en-US" sz="3200" kern="0" dirty="0">
                <a:solidFill>
                  <a:schemeClr val="bg1"/>
                </a:solidFill>
                <a:latin typeface="Graphik Semibold" panose="020B0703030202060203" pitchFamily="34" charset="0"/>
              </a:rPr>
            </a:br>
            <a:r>
              <a:rPr lang="en-US" sz="3200" kern="0" dirty="0">
                <a:solidFill>
                  <a:schemeClr val="bg1"/>
                </a:solidFill>
                <a:latin typeface="Graphik Semibold" panose="020B0703030202060203" pitchFamily="34" charset="0"/>
              </a:rPr>
              <a:t>A Gen AI Sprint </a:t>
            </a:r>
            <a:br>
              <a:rPr lang="en-US" sz="3200" kern="0" dirty="0">
                <a:solidFill>
                  <a:schemeClr val="bg1"/>
                </a:solidFill>
                <a:latin typeface="Graphik Semibold" panose="020B0703030202060203" pitchFamily="34" charset="0"/>
              </a:rPr>
            </a:br>
            <a:r>
              <a:rPr lang="en-US" sz="3200" kern="0" dirty="0">
                <a:solidFill>
                  <a:schemeClr val="bg1"/>
                </a:solidFill>
                <a:latin typeface="Graphik Semibold" panose="020B0703030202060203" pitchFamily="34" charset="0"/>
              </a:rPr>
              <a:t>Powered by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8;p14">
            <a:extLst>
              <a:ext uri="{FF2B5EF4-FFF2-40B4-BE49-F238E27FC236}">
                <a16:creationId xmlns:a16="http://schemas.microsoft.com/office/drawing/2014/main" id="{321B8FFC-3ACD-A63B-7FE8-C3E8D22CF879}"/>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Entry Submission Summary</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graphicFrame>
        <p:nvGraphicFramePr>
          <p:cNvPr id="3" name="Table 2">
            <a:extLst>
              <a:ext uri="{FF2B5EF4-FFF2-40B4-BE49-F238E27FC236}">
                <a16:creationId xmlns:a16="http://schemas.microsoft.com/office/drawing/2014/main" id="{8330E63F-7543-6F17-0E7C-48BE4A3025F6}"/>
              </a:ext>
            </a:extLst>
          </p:cNvPr>
          <p:cNvGraphicFramePr>
            <a:graphicFrameLocks noGrp="1"/>
          </p:cNvGraphicFramePr>
          <p:nvPr>
            <p:extLst>
              <p:ext uri="{D42A27DB-BD31-4B8C-83A1-F6EECF244321}">
                <p14:modId xmlns:p14="http://schemas.microsoft.com/office/powerpoint/2010/main" val="1599814663"/>
              </p:ext>
            </p:extLst>
          </p:nvPr>
        </p:nvGraphicFramePr>
        <p:xfrm>
          <a:off x="323868" y="1331144"/>
          <a:ext cx="11544264" cy="5433239"/>
        </p:xfrm>
        <a:graphic>
          <a:graphicData uri="http://schemas.openxmlformats.org/drawingml/2006/table">
            <a:tbl>
              <a:tblPr bandRow="1">
                <a:tableStyleId>{B301B821-A1FF-4177-AEE7-76D212191A09}</a:tableStyleId>
              </a:tblPr>
              <a:tblGrid>
                <a:gridCol w="2907429">
                  <a:extLst>
                    <a:ext uri="{9D8B030D-6E8A-4147-A177-3AD203B41FA5}">
                      <a16:colId xmlns:a16="http://schemas.microsoft.com/office/drawing/2014/main" val="562209318"/>
                    </a:ext>
                  </a:extLst>
                </a:gridCol>
                <a:gridCol w="8636835">
                  <a:extLst>
                    <a:ext uri="{9D8B030D-6E8A-4147-A177-3AD203B41FA5}">
                      <a16:colId xmlns:a16="http://schemas.microsoft.com/office/drawing/2014/main" val="400706380"/>
                    </a:ext>
                  </a:extLst>
                </a:gridCol>
              </a:tblGrid>
              <a:tr h="361215">
                <a:tc>
                  <a:txBody>
                    <a:bodyPr/>
                    <a:lstStyle/>
                    <a:p>
                      <a:pPr algn="ctr"/>
                      <a:r>
                        <a:rPr lang="en-US" b="1" dirty="0">
                          <a:latin typeface="Graphik" panose="020B0503030202060203" pitchFamily="34" charset="0"/>
                        </a:rPr>
                        <a:t>Idea Title</a:t>
                      </a:r>
                      <a:endParaRPr lang="en-US" dirty="0">
                        <a:latin typeface="Graphik" panose="020B050303020206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67" b="0" i="0" u="none" strike="noStrike" cap="none" dirty="0">
                        <a:solidFill>
                          <a:schemeClr val="dk1"/>
                        </a:solidFill>
                        <a:effectLst/>
                        <a:latin typeface="+mn-lt"/>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67" b="0" i="0" u="none" strike="noStrike" cap="none" dirty="0">
                          <a:solidFill>
                            <a:schemeClr val="dk1"/>
                          </a:solidFill>
                          <a:effectLst/>
                          <a:latin typeface="+mn-lt"/>
                          <a:ea typeface="+mn-ea"/>
                          <a:cs typeface="+mn-cs"/>
                          <a:sym typeface="Arial"/>
                        </a:rPr>
                        <a:t>Emp</a:t>
                      </a:r>
                      <a:r>
                        <a:rPr lang="en-US" sz="1800" b="0" i="0" u="none" strike="noStrike" cap="none" dirty="0">
                          <a:solidFill>
                            <a:schemeClr val="dk1"/>
                          </a:solidFill>
                          <a:effectLst/>
                          <a:latin typeface="+mn-lt"/>
                          <a:ea typeface="+mn-ea"/>
                          <a:cs typeface="+mn-cs"/>
                          <a:sym typeface="Arial"/>
                        </a:rPr>
                        <a:t>owerin</a:t>
                      </a:r>
                      <a:r>
                        <a:rPr lang="en-US" sz="1867" b="0" i="0" u="none" strike="noStrike" cap="none" dirty="0">
                          <a:solidFill>
                            <a:schemeClr val="dk1"/>
                          </a:solidFill>
                          <a:effectLst/>
                          <a:latin typeface="+mn-lt"/>
                          <a:ea typeface="+mn-ea"/>
                          <a:cs typeface="+mn-cs"/>
                          <a:sym typeface="Arial"/>
                        </a:rPr>
                        <a:t>g Elderly Care with Multi-Agent AI System</a:t>
                      </a:r>
                    </a:p>
                    <a:p>
                      <a:endParaRPr lang="en-US" dirty="0">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extLst>
                  <a:ext uri="{0D108BD9-81ED-4DB2-BD59-A6C34878D82A}">
                    <a16:rowId xmlns:a16="http://schemas.microsoft.com/office/drawing/2014/main" val="2836812125"/>
                  </a:ext>
                </a:extLst>
              </a:tr>
              <a:tr h="586468">
                <a:tc>
                  <a:txBody>
                    <a:bodyPr/>
                    <a:lstStyle/>
                    <a:p>
                      <a:pPr algn="ctr"/>
                      <a:r>
                        <a:rPr lang="en-US" b="1" dirty="0">
                          <a:latin typeface="Graphik" panose="020B0503030202060203" pitchFamily="34" charset="0"/>
                        </a:rPr>
                        <a:t>Team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50000"/>
                        </a:lnSpc>
                      </a:pPr>
                      <a:r>
                        <a:rPr lang="en-US" sz="1867" b="0" i="0" u="none" strike="noStrike" cap="none" dirty="0">
                          <a:solidFill>
                            <a:schemeClr val="dk1"/>
                          </a:solidFill>
                          <a:effectLst/>
                          <a:latin typeface="+mn-lt"/>
                          <a:ea typeface="+mn-ea"/>
                          <a:cs typeface="+mn-cs"/>
                          <a:sym typeface="Arial"/>
                        </a:rPr>
                        <a:t>Companion 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9433584"/>
                  </a:ext>
                </a:extLst>
              </a:tr>
              <a:tr h="1067060">
                <a:tc>
                  <a:txBody>
                    <a:bodyPr/>
                    <a:lstStyle/>
                    <a:p>
                      <a:pPr algn="ctr"/>
                      <a:r>
                        <a:rPr lang="en-US" b="1" dirty="0">
                          <a:latin typeface="Graphik" panose="020B0503030202060203" pitchFamily="34" charset="0"/>
                        </a:rPr>
                        <a:t>Problem Statement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c>
                  <a:txBody>
                    <a:bodyPr/>
                    <a:lstStyle/>
                    <a:p>
                      <a:r>
                        <a:rPr lang="en-US" sz="1867" b="0" i="0" u="none" strike="noStrike" cap="none" dirty="0">
                          <a:solidFill>
                            <a:schemeClr val="dk1"/>
                          </a:solidFill>
                          <a:effectLst/>
                          <a:latin typeface="+mn-lt"/>
                          <a:ea typeface="+mn-ea"/>
                          <a:cs typeface="+mn-cs"/>
                          <a:sym typeface="Arial"/>
                        </a:rPr>
                        <a:t>Develop an AI-driven multi-agent system to support elderly individuals with real-time monitoring, safety alerts, health management, daily reminders, and collaborative care </a:t>
                      </a:r>
                      <a:r>
                        <a:rPr lang="en-US" sz="1800" b="0" i="0" u="none" strike="noStrike" cap="none" dirty="0">
                          <a:solidFill>
                            <a:schemeClr val="dk1"/>
                          </a:solidFill>
                          <a:effectLst/>
                          <a:latin typeface="+mn-lt"/>
                          <a:ea typeface="+mn-ea"/>
                          <a:cs typeface="+mn-cs"/>
                          <a:sym typeface="Arial"/>
                        </a:rPr>
                        <a:t>involving</a:t>
                      </a:r>
                      <a:r>
                        <a:rPr lang="en-US" sz="1867" b="0" i="0" u="none" strike="noStrike" cap="none" dirty="0">
                          <a:solidFill>
                            <a:schemeClr val="dk1"/>
                          </a:solidFill>
                          <a:effectLst/>
                          <a:latin typeface="+mn-lt"/>
                          <a:ea typeface="+mn-ea"/>
                          <a:cs typeface="+mn-cs"/>
                          <a:sym typeface="Arial"/>
                        </a:rPr>
                        <a:t> family and professionals.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extLst>
                  <a:ext uri="{0D108BD9-81ED-4DB2-BD59-A6C34878D82A}">
                    <a16:rowId xmlns:a16="http://schemas.microsoft.com/office/drawing/2014/main" val="1929743077"/>
                  </a:ext>
                </a:extLst>
              </a:tr>
              <a:tr h="1781175">
                <a:tc>
                  <a:txBody>
                    <a:bodyPr/>
                    <a:lstStyle/>
                    <a:p>
                      <a:pPr algn="ctr"/>
                      <a:r>
                        <a:rPr lang="en-US" b="1" dirty="0">
                          <a:latin typeface="Graphik" panose="020B0503030202060203" pitchFamily="34" charset="0"/>
                        </a:rPr>
                        <a:t>Proposed 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t>Our proposed solution leverages multi-agent systems and large language models (LLMs) to monitor elderly individuals using data from various health sensors. The system analyzes real-time vitals and delivers detailed, actionable insights to doctors, caregivers, and family members. It offers personalized reminders tailored to the individual's routine—such as medication, appointments, and daily activities—and provides timely support in critical situations. Designed for minimal human intervention, the platform ensures consistent, automated care while promoting independence. Additionally, it generates comprehensive health summaries for medical professionals and allows individuals to track their daily health history, fostering proactive health management and peace of mind for all involved.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66236264"/>
                  </a:ext>
                </a:extLst>
              </a:tr>
            </a:tbl>
          </a:graphicData>
        </a:graphic>
      </p:graphicFrame>
    </p:spTree>
    <p:extLst>
      <p:ext uri="{BB962C8B-B14F-4D97-AF65-F5344CB8AC3E}">
        <p14:creationId xmlns:p14="http://schemas.microsoft.com/office/powerpoint/2010/main" val="1509750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Problem statement you are trying to address</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
        <p:nvSpPr>
          <p:cNvPr id="4" name="TextBox 3">
            <a:extLst>
              <a:ext uri="{FF2B5EF4-FFF2-40B4-BE49-F238E27FC236}">
                <a16:creationId xmlns:a16="http://schemas.microsoft.com/office/drawing/2014/main" id="{9ECF018D-3DE9-B299-D075-E772D7690F3D}"/>
              </a:ext>
            </a:extLst>
          </p:cNvPr>
          <p:cNvSpPr txBox="1"/>
          <p:nvPr/>
        </p:nvSpPr>
        <p:spPr>
          <a:xfrm>
            <a:off x="323868" y="950808"/>
            <a:ext cx="11868132" cy="5478423"/>
          </a:xfrm>
          <a:prstGeom prst="rect">
            <a:avLst/>
          </a:prstGeom>
          <a:noFill/>
        </p:spPr>
        <p:txBody>
          <a:bodyPr wrap="square">
            <a:spAutoFit/>
          </a:bodyPr>
          <a:lstStyle/>
          <a:p>
            <a:r>
              <a:rPr lang="en-US" sz="2000" b="1" dirty="0">
                <a:solidFill>
                  <a:srgbClr val="A100FF"/>
                </a:solidFill>
                <a:latin typeface="Graphik"/>
              </a:rPr>
              <a:t>Challenge Overview:</a:t>
            </a:r>
            <a:endParaRPr lang="en-US" sz="2000" dirty="0">
              <a:solidFill>
                <a:srgbClr val="000000"/>
              </a:solidFill>
              <a:latin typeface="Graphik"/>
            </a:endParaRPr>
          </a:p>
          <a:p>
            <a:r>
              <a:rPr lang="en-US" sz="1800" dirty="0">
                <a:solidFill>
                  <a:srgbClr val="000000"/>
                </a:solidFill>
                <a:latin typeface="Graphik"/>
              </a:rPr>
              <a:t>As the global population ages, ensuring the well-being of elderly individuals living independently presents a major challenge. </a:t>
            </a:r>
          </a:p>
          <a:p>
            <a:r>
              <a:rPr lang="en-US" sz="1800" dirty="0">
                <a:solidFill>
                  <a:srgbClr val="000000"/>
                </a:solidFill>
                <a:latin typeface="Graphik"/>
              </a:rPr>
              <a:t>The goal of this hackathon is to develop a multi-agentic AI system that assists elderly individuals by providing real-time monitoring, reminders, and safety alerts, while promoting health management and social engagement. The agents will work together to create a collaborative support system, involving caregivers, healthcare providers, and family members to ensure optimal care and peace of mind.</a:t>
            </a:r>
            <a:endParaRPr lang="en-US" sz="1800" dirty="0">
              <a:solidFill>
                <a:srgbClr val="000000"/>
              </a:solidFill>
              <a:latin typeface="Graphik" panose="020B0503030202060203" pitchFamily="34" charset="0"/>
            </a:endParaRPr>
          </a:p>
          <a:p>
            <a:r>
              <a:rPr lang="en-US" sz="1800" dirty="0">
                <a:solidFill>
                  <a:srgbClr val="000000"/>
                </a:solidFill>
                <a:latin typeface="Graphik"/>
              </a:rPr>
              <a:t>The system should monitor health, detect unusual behavior, and provide alerts in case of emergencies. It should also provide reminders to manage daily routines, such as medication schedules, appointments, and daily activities. </a:t>
            </a:r>
            <a:endParaRPr lang="en-US" sz="2000" dirty="0">
              <a:solidFill>
                <a:srgbClr val="000000"/>
              </a:solidFill>
              <a:latin typeface="Graphik" panose="020B0503030202060203" pitchFamily="34" charset="0"/>
            </a:endParaRPr>
          </a:p>
          <a:p>
            <a:pPr algn="l"/>
            <a:endParaRPr lang="en-US" sz="2000" b="1" dirty="0">
              <a:solidFill>
                <a:srgbClr val="A100FF"/>
              </a:solidFill>
              <a:latin typeface="Graphik"/>
            </a:endParaRPr>
          </a:p>
          <a:p>
            <a:pPr algn="l"/>
            <a:r>
              <a:rPr lang="en-US" sz="2000" b="1" dirty="0">
                <a:solidFill>
                  <a:srgbClr val="A100FF"/>
                </a:solidFill>
                <a:latin typeface="Graphik"/>
              </a:rPr>
              <a:t>Current Process:</a:t>
            </a:r>
            <a:endParaRPr lang="en-US" sz="2000" dirty="0">
              <a:solidFill>
                <a:srgbClr val="000000"/>
              </a:solidFill>
              <a:latin typeface="Graphik"/>
            </a:endParaRPr>
          </a:p>
          <a:p>
            <a:pPr marL="285750" indent="-285750" algn="l">
              <a:buFont typeface="Arial,Sans-Serif"/>
              <a:buChar char="•"/>
            </a:pPr>
            <a:r>
              <a:rPr lang="en-US" sz="1800" b="1" dirty="0">
                <a:solidFill>
                  <a:srgbClr val="000000"/>
                </a:solidFill>
                <a:latin typeface="Graphik"/>
              </a:rPr>
              <a:t>ADAS system</a:t>
            </a:r>
            <a:r>
              <a:rPr lang="en-US" sz="1800" dirty="0">
                <a:solidFill>
                  <a:srgbClr val="000000"/>
                </a:solidFill>
                <a:latin typeface="Graphik"/>
              </a:rPr>
              <a:t>: Collects and Monitors driving data (e.g., sensor data, environment data) and gets alerted if abnormal values are detected.</a:t>
            </a:r>
            <a:endParaRPr lang="en-US" sz="1800" dirty="0">
              <a:solidFill>
                <a:srgbClr val="000000"/>
              </a:solidFill>
              <a:latin typeface="Graphik" panose="020B0503030202060203" pitchFamily="34" charset="0"/>
            </a:endParaRPr>
          </a:p>
          <a:p>
            <a:pPr marL="285750" indent="-285750" algn="l">
              <a:buFont typeface="Arial,Sans-Serif"/>
              <a:buChar char="•"/>
            </a:pPr>
            <a:r>
              <a:rPr lang="en-US" sz="1800" b="1" dirty="0">
                <a:solidFill>
                  <a:srgbClr val="000000"/>
                </a:solidFill>
                <a:latin typeface="Graphik"/>
              </a:rPr>
              <a:t>Safety Monitoring System</a:t>
            </a:r>
            <a:r>
              <a:rPr lang="en-US" sz="1800" dirty="0">
                <a:solidFill>
                  <a:srgbClr val="000000"/>
                </a:solidFill>
                <a:latin typeface="Graphik"/>
              </a:rPr>
              <a:t>: Uses sensor data and detects anomalies in the sensor data maybe due to environment, physical of cyber attacks which created the anomalies</a:t>
            </a:r>
            <a:endParaRPr lang="en-US" sz="1800" dirty="0">
              <a:solidFill>
                <a:srgbClr val="000000"/>
              </a:solidFill>
              <a:latin typeface="Graphik" panose="020B0503030202060203" pitchFamily="34" charset="0"/>
            </a:endParaRPr>
          </a:p>
          <a:p>
            <a:pPr marL="285750" indent="-285750">
              <a:buFont typeface="Arial,Sans-Serif"/>
              <a:buChar char="•"/>
            </a:pPr>
            <a:r>
              <a:rPr lang="en-US" sz="1800" b="1" dirty="0">
                <a:solidFill>
                  <a:srgbClr val="000000"/>
                </a:solidFill>
                <a:latin typeface="Graphik"/>
              </a:rPr>
              <a:t>Scheduled maintenance System</a:t>
            </a:r>
            <a:r>
              <a:rPr lang="en-US" sz="1800" dirty="0">
                <a:solidFill>
                  <a:srgbClr val="000000"/>
                </a:solidFill>
                <a:latin typeface="Graphik"/>
              </a:rPr>
              <a:t>: Provides scheduled maintenance of the vehicle and informs the concerned on such anomalies be it commercial or passenger vehicle(cars/trucks)</a:t>
            </a:r>
          </a:p>
          <a:p>
            <a:pPr marL="285750" indent="-285750">
              <a:buFont typeface="Arial,Sans-Serif"/>
              <a:buChar char="•"/>
            </a:pPr>
            <a:endParaRPr lang="en-US" sz="1800" dirty="0">
              <a:solidFill>
                <a:srgbClr val="000000"/>
              </a:solidFill>
              <a:latin typeface="Graphik"/>
            </a:endParaRPr>
          </a:p>
          <a:p>
            <a:endParaRPr lang="en-US" sz="1800" dirty="0">
              <a:solidFill>
                <a:srgbClr val="000000"/>
              </a:solidFill>
              <a:latin typeface="Graphik"/>
            </a:endParaRPr>
          </a:p>
          <a:p>
            <a:r>
              <a:rPr lang="en-US" sz="2000" b="1" dirty="0">
                <a:solidFill>
                  <a:srgbClr val="A100FF"/>
                </a:solidFill>
                <a:latin typeface="Graphik"/>
              </a:rPr>
              <a:t>Expected Technical Output: </a:t>
            </a:r>
            <a:r>
              <a:rPr lang="en-US" sz="1800" dirty="0">
                <a:solidFill>
                  <a:srgbClr val="000000"/>
                </a:solidFill>
                <a:latin typeface="Graphik"/>
              </a:rPr>
              <a:t>Multiagent framework</a:t>
            </a:r>
            <a:endParaRPr lang="en-US" sz="2000" b="1" dirty="0">
              <a:solidFill>
                <a:srgbClr val="A100FF"/>
              </a:solidFill>
              <a:latin typeface="Graphik" panose="020B050303020206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Proposed Solution Overview</a:t>
            </a:r>
          </a:p>
          <a:p>
            <a:pPr defTabSz="1219170">
              <a:lnSpc>
                <a:spcPct val="80000"/>
              </a:lnSpc>
              <a:buClr>
                <a:srgbClr val="000000"/>
              </a:buClr>
              <a:buSzPts val="1100"/>
            </a:pPr>
            <a:r>
              <a:rPr lang="en-IN" sz="2667"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rPr>
              <a:t>Brief approach description or methodology used to tackle the problem </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Tree>
    <p:extLst>
      <p:ext uri="{BB962C8B-B14F-4D97-AF65-F5344CB8AC3E}">
        <p14:creationId xmlns:p14="http://schemas.microsoft.com/office/powerpoint/2010/main" val="869363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IN" sz="2667" b="1" kern="0" dirty="0">
                <a:solidFill>
                  <a:srgbClr val="000000"/>
                </a:solidFill>
                <a:latin typeface="Graphik" panose="020B0503030202060203" pitchFamily="34" charset="0"/>
                <a:ea typeface="Google Sans SemiBold"/>
                <a:cs typeface="Google Sans SemiBold"/>
                <a:sym typeface="Arial"/>
              </a:rPr>
              <a:t>Technologies Used </a:t>
            </a:r>
          </a:p>
          <a:p>
            <a:pPr defTabSz="1219170">
              <a:lnSpc>
                <a:spcPct val="80000"/>
              </a:lnSpc>
              <a:buClr>
                <a:srgbClr val="000000"/>
              </a:buClr>
              <a:buSzPts val="1100"/>
            </a:pPr>
            <a:r>
              <a:rPr lang="en-IN" sz="2667"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rPr>
              <a:t>List the key technologies, frameworks, and tools you utilized in your solution</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Tree>
    <p:extLst>
      <p:ext uri="{BB962C8B-B14F-4D97-AF65-F5344CB8AC3E}">
        <p14:creationId xmlns:p14="http://schemas.microsoft.com/office/powerpoint/2010/main" val="3553521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IN" sz="2667" b="1" kern="0" dirty="0">
                <a:solidFill>
                  <a:srgbClr val="000000"/>
                </a:solidFill>
                <a:latin typeface="Graphik" panose="020B0503030202060203" pitchFamily="34" charset="0"/>
                <a:ea typeface="Google Sans SemiBold"/>
                <a:cs typeface="Google Sans SemiBold"/>
                <a:sym typeface="Arial"/>
              </a:rPr>
              <a:t>Agents' interaction design </a:t>
            </a:r>
          </a:p>
        </p:txBody>
      </p:sp>
    </p:spTree>
    <p:extLst>
      <p:ext uri="{BB962C8B-B14F-4D97-AF65-F5344CB8AC3E}">
        <p14:creationId xmlns:p14="http://schemas.microsoft.com/office/powerpoint/2010/main" val="3259701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Code structure</a:t>
            </a:r>
          </a:p>
        </p:txBody>
      </p:sp>
    </p:spTree>
    <p:extLst>
      <p:ext uri="{BB962C8B-B14F-4D97-AF65-F5344CB8AC3E}">
        <p14:creationId xmlns:p14="http://schemas.microsoft.com/office/powerpoint/2010/main" val="2937207318"/>
      </p:ext>
    </p:extLst>
  </p:cSld>
  <p:clrMapOvr>
    <a:masterClrMapping/>
  </p:clrMapOvr>
</p:sld>
</file>

<file path=ppt/theme/theme1.xml><?xml version="1.0" encoding="utf-8"?>
<a:theme xmlns:a="http://schemas.openxmlformats.org/drawingml/2006/main" name="1_Canvas-Theme">
  <a:themeElements>
    <a:clrScheme name="Accenture Default">
      <a:dk1>
        <a:srgbClr val="000000"/>
      </a:dk1>
      <a:lt1>
        <a:srgbClr val="FFFFFF"/>
      </a:lt1>
      <a:dk2>
        <a:srgbClr val="96968C"/>
      </a:dk2>
      <a:lt2>
        <a:srgbClr val="E6E6DC"/>
      </a:lt2>
      <a:accent1>
        <a:srgbClr val="A100FF"/>
      </a:accent1>
      <a:accent2>
        <a:srgbClr val="7500C0"/>
      </a:accent2>
      <a:accent3>
        <a:srgbClr val="460073"/>
      </a:accent3>
      <a:accent4>
        <a:srgbClr val="B355AA"/>
      </a:accent4>
      <a:accent5>
        <a:srgbClr val="BE82FF"/>
      </a:accent5>
      <a:accent6>
        <a:srgbClr val="E6DCFF"/>
      </a:accent6>
      <a:hlink>
        <a:srgbClr val="A100FF"/>
      </a:hlink>
      <a:folHlink>
        <a:srgbClr val="B455AA"/>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marL="0" marR="0" indent="0" algn="l" defTabSz="914400" rtl="0" eaLnBrk="1" fontAlgn="auto" latinLnBrk="0" hangingPunct="1">
          <a:lnSpc>
            <a:spcPct val="100000"/>
          </a:lnSpc>
          <a:spcBef>
            <a:spcPts val="0"/>
          </a:spcBef>
          <a:spcAft>
            <a:spcPts val="0"/>
          </a:spcAft>
          <a:buClrTx/>
          <a:buSzTx/>
          <a:buFontTx/>
          <a:buNone/>
          <a:tabLst/>
          <a:defRPr kumimoji="0" sz="1050" b="0" i="0" u="none" strike="noStrike" kern="1200" cap="none" spc="0" normalizeH="0" baseline="0" noProof="0" dirty="0">
            <a:ln>
              <a:noFill/>
            </a:ln>
            <a:solidFill>
              <a:prstClr val="black">
                <a:alpha val="40000"/>
              </a:prstClr>
            </a:solidFill>
            <a:effectLst/>
            <a:uLnTx/>
            <a:uFillTx/>
            <a:latin typeface="Graphik" panose="020B0503030202060203" pitchFamily="34" charset="77"/>
            <a:ea typeface="+mn-ea"/>
            <a:cs typeface="+mn-cs"/>
          </a:defRPr>
        </a:defPPr>
      </a:lstStyle>
    </a:txDef>
  </a:objectDefaults>
  <a:extraClrSchemeLst/>
  <a:extLst>
    <a:ext uri="{05A4C25C-085E-4340-85A3-A5531E510DB2}">
      <thm15:themeFamily xmlns:thm15="http://schemas.microsoft.com/office/thememl/2012/main" name="Mc_Exp_Presentation-Template_v5-2024" id="{632751DD-A84D-D849-B0B6-44CCDFA99F61}" vid="{69070162-6984-CD4F-9F36-7088033C2B3F}"/>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6006a9c5-d130-408c-bc8e-3b5ecdb17aa0}" enabled="1" method="Standard" siteId="{8d4b558f-7b2e-40ba-ad1f-e04d79e6265a}" contentBits="2" removed="0"/>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0</TotalTime>
  <Words>539</Words>
  <Application>Microsoft Office PowerPoint</Application>
  <PresentationFormat>Widescreen</PresentationFormat>
  <Paragraphs>45</Paragraphs>
  <Slides>13</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Aptos</vt:lpstr>
      <vt:lpstr>Arial</vt:lpstr>
      <vt:lpstr>Arial,Sans-Serif</vt:lpstr>
      <vt:lpstr>Graphik</vt:lpstr>
      <vt:lpstr>Graphik Light</vt:lpstr>
      <vt:lpstr>Graphik Medium</vt:lpstr>
      <vt:lpstr>Graphik Semibold</vt:lpstr>
      <vt:lpstr>1_Canvas-Theme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Tolentino, Ma. Antonette</dc:creator>
  <cp:lastModifiedBy>Agarwal, Mukul02</cp:lastModifiedBy>
  <cp:revision>5</cp:revision>
  <dcterms:created xsi:type="dcterms:W3CDTF">2025-02-26T01:18:59Z</dcterms:created>
  <dcterms:modified xsi:type="dcterms:W3CDTF">2025-04-09T04:10:26Z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1_Canvas-Theme:3\Simple Light:3</vt:lpwstr>
  </property>
  <property fmtid="{D5CDD505-2E9C-101B-9397-08002B2CF9AE}" pid="3" name="ClassificationContentMarkingFooterText">
    <vt:lpwstr>Internal</vt:lpwstr>
  </property>
</Properties>
</file>