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 Analysis and Opinion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Major Project Presentation</a:t>
            </a:r>
          </a:p>
          <a:p>
            <a:r>
              <a:t>By Mukul Baghel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Presented by Mukul Baghel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extracting opinions from Twitter using NLP techniques.</a:t>
            </a:r>
          </a:p>
          <a:p>
            <a:r>
              <a:t>We analyze sentiments expressed in tweets to determine whether they are Positive, Negative, or Neutral.</a:t>
            </a:r>
          </a:p>
          <a:p>
            <a:r>
              <a:t>It helps in understanding public opinion towards products, services, or topics.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Collect tweets related to trending topics using snscrape</a:t>
            </a:r>
          </a:p>
          <a:p>
            <a:r>
              <a:t>- Preprocess and clean tweet data</a:t>
            </a:r>
          </a:p>
          <a:p>
            <a:r>
              <a:t>- Perform sentiment analysis using TextBlob</a:t>
            </a:r>
          </a:p>
          <a:p>
            <a:r>
              <a:t>- Visualize results through pie charts and word clouds</a:t>
            </a:r>
          </a:p>
          <a:p>
            <a:r>
              <a:t>- Build a simple web interface to display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Tweets collected using snscrape (no API key required)</a:t>
            </a:r>
          </a:p>
          <a:p>
            <a:r>
              <a:t>- Focused on topics like iPhone 15, OnePlus, and Budget phones</a:t>
            </a:r>
          </a:p>
          <a:p>
            <a:r>
              <a:t>- Stored in CSV file for further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TextBlob library for sentiment polarity</a:t>
            </a:r>
          </a:p>
          <a:p>
            <a:r>
              <a:t>- Classified tweets as Positive, Neutral, or Negative</a:t>
            </a:r>
          </a:p>
          <a:p>
            <a:r>
              <a:t>- Visualized data using:</a:t>
            </a:r>
          </a:p>
          <a:p>
            <a:r>
              <a:t>    • Pie chart for sentiment distribution</a:t>
            </a:r>
          </a:p>
          <a:p>
            <a:r>
              <a:t>    • Word clouds for each sentiment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Pie chart showing sentiment distribution</a:t>
            </a:r>
          </a:p>
          <a:p>
            <a:r>
              <a:t>- Word clouds generated for:</a:t>
            </a:r>
          </a:p>
          <a:p>
            <a:r>
              <a:t>    • Positive tweets</a:t>
            </a:r>
          </a:p>
          <a:p>
            <a:r>
              <a:t>    • Neutral tweets</a:t>
            </a:r>
          </a:p>
          <a:p>
            <a:r>
              <a:t>    • Negative tweets</a:t>
            </a:r>
          </a:p>
          <a:p>
            <a:r>
              <a:t>- These help in understanding what words dominate each sentiment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simple HTML-based website was created</a:t>
            </a:r>
          </a:p>
          <a:p>
            <a:r>
              <a:t>- Displays pie chart, word clouds, and project report</a:t>
            </a:r>
          </a:p>
          <a:p>
            <a:r>
              <a:t>- Hosted using GitHub Pages for public viewing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(Google Colab)</a:t>
            </a:r>
          </a:p>
          <a:p>
            <a:r>
              <a:t>- snscrape</a:t>
            </a:r>
          </a:p>
          <a:p>
            <a:r>
              <a:t>- pandas, matplotlib, wordcloud</a:t>
            </a:r>
          </a:p>
          <a:p>
            <a:r>
              <a:t>- TextBlob</a:t>
            </a:r>
          </a:p>
          <a:p>
            <a:r>
              <a:t>- HTML, CSS, GitHub Pages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implemented a sentiment analysis pipeline</a:t>
            </a:r>
          </a:p>
          <a:p>
            <a:r>
              <a:t>- Visualized key insights from Twitter data</a:t>
            </a:r>
          </a:p>
          <a:p>
            <a:r>
              <a:t>- Built a web interface to present results</a:t>
            </a:r>
          </a:p>
          <a:p>
            <a:r>
              <a:t>- Great learning in NLP, data visualization, and web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