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5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1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3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3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6754" y="2275544"/>
            <a:ext cx="12527280" cy="2306912"/>
          </a:xfrm>
          <a:prstGeom prst="rect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76" tIns="69611" rIns="94376" bIns="69611" numCol="1" spcCol="1270" anchor="ctr" anchorCtr="0">
            <a:noAutofit/>
          </a:bodyPr>
          <a:lstStyle/>
          <a:p>
            <a:pPr algn="ctr"/>
            <a:r>
              <a:rPr lang="en-IN" sz="80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Unicode Character Info</a:t>
            </a:r>
            <a:endParaRPr lang="en-IN" sz="80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49" y="1099633"/>
            <a:ext cx="11062952" cy="2077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Since Java is designed to support Internationalization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 I18N ), it makes sense that it would use Unicode to represent characters.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0839" y="3847196"/>
            <a:ext cx="10380372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Unicode defines a fully international character set that can represent all of the characters found in all human languages. </a:t>
            </a:r>
            <a:endParaRPr lang="en-IN" sz="36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3036" y="1156234"/>
            <a:ext cx="10419009" cy="144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unification of dozens of character sets such </a:t>
            </a: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Latin</a:t>
            </a: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Greek, Arabic, Russia and many more. </a:t>
            </a:r>
            <a:endParaRPr lang="en-IN" sz="36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3036" y="3473890"/>
            <a:ext cx="103031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this purpose, it requires 16 </a:t>
            </a: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bits.</a:t>
            </a:r>
          </a:p>
          <a:p>
            <a:pPr lvl="0" algn="ctr">
              <a:spcAft>
                <a:spcPts val="600"/>
              </a:spcAft>
            </a:pP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Thus </a:t>
            </a: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char in java is 16 bit </a:t>
            </a: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type.</a:t>
            </a:r>
          </a:p>
          <a:p>
            <a:pPr lvl="0" algn="ctr">
              <a:spcAft>
                <a:spcPts val="600"/>
              </a:spcAft>
            </a:pP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range of char is 0 to </a:t>
            </a: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65535.</a:t>
            </a:r>
          </a:p>
          <a:p>
            <a:pPr lvl="0" algn="ctr">
              <a:spcAft>
                <a:spcPts val="600"/>
              </a:spcAft>
            </a:pPr>
            <a:r>
              <a:rPr lang="en-US" sz="36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</a:t>
            </a: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 no negative chars.</a:t>
            </a:r>
            <a:endParaRPr lang="en-IN" sz="36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Nitin</cp:lastModifiedBy>
  <cp:revision>3</cp:revision>
  <dcterms:created xsi:type="dcterms:W3CDTF">2020-07-19T22:46:20Z</dcterms:created>
  <dcterms:modified xsi:type="dcterms:W3CDTF">2020-07-19T22:52:04Z</dcterms:modified>
</cp:coreProperties>
</file>