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0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10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57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40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38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461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0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061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14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35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94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1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959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07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422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1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01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74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7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14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32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61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19-07-2020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29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2699" cy="85753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0223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 smtClean="0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 smtClean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 smtClean="0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 smtClean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 smtClean="0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 smtClean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03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2699" cy="85753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0223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 smtClean="0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 smtClean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 smtClean="0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 smtClean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 smtClean="0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 smtClean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75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9455"/>
            <a:ext cx="12192000" cy="80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4400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Where is Java Used</a:t>
            </a:r>
            <a:r>
              <a:rPr lang="en-IN" sz="4400" b="1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?</a:t>
            </a:r>
            <a:endParaRPr lang="en-IN" sz="4400" b="1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4087" y="1792266"/>
            <a:ext cx="106534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Earlier, Java was only used to design and program small computing devices, but later was adopted as one of the platform independent programming language</a:t>
            </a:r>
            <a:r>
              <a:rPr lang="en-IN" sz="3200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sz="32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4087" y="4250193"/>
            <a:ext cx="10653443" cy="1176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IN" sz="3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can be interpreted on any platform </a:t>
            </a:r>
            <a:r>
              <a:rPr lang="en-IN" sz="3200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including</a:t>
            </a:r>
          </a:p>
          <a:p>
            <a:pPr algn="ctr">
              <a:lnSpc>
                <a:spcPct val="115000"/>
              </a:lnSpc>
            </a:pPr>
            <a:r>
              <a:rPr lang="en-IN" sz="3200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Windows</a:t>
            </a:r>
            <a:r>
              <a:rPr lang="en-IN" sz="3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Linux and so on.</a:t>
            </a:r>
          </a:p>
        </p:txBody>
      </p:sp>
    </p:spTree>
    <p:extLst>
      <p:ext uri="{BB962C8B-B14F-4D97-AF65-F5344CB8AC3E}">
        <p14:creationId xmlns:p14="http://schemas.microsoft.com/office/powerpoint/2010/main" val="98349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3536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i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Today, Java can be found </a:t>
            </a:r>
            <a:r>
              <a:rPr lang="en-IN" sz="3600" i="1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</a:t>
            </a:r>
          </a:p>
          <a:p>
            <a:pPr algn="ctr"/>
            <a:r>
              <a:rPr lang="en-IN" sz="3600" i="1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IN" sz="3600" i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variety of devices / applications such as: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151774" y="1670506"/>
            <a:ext cx="10347119" cy="509156"/>
            <a:chOff x="1151774" y="1670506"/>
            <a:chExt cx="10347119" cy="509156"/>
          </a:xfrm>
        </p:grpSpPr>
        <p:sp>
          <p:nvSpPr>
            <p:cNvPr id="3" name="Freeform 2"/>
            <p:cNvSpPr/>
            <p:nvPr/>
          </p:nvSpPr>
          <p:spPr>
            <a:xfrm>
              <a:off x="1406349" y="1670506"/>
              <a:ext cx="10092544" cy="509156"/>
            </a:xfrm>
            <a:custGeom>
              <a:avLst/>
              <a:gdLst>
                <a:gd name="connsiteX0" fmla="*/ 0 w 5931039"/>
                <a:gd name="connsiteY0" fmla="*/ 0 h 509154"/>
                <a:gd name="connsiteX1" fmla="*/ 5676462 w 5931039"/>
                <a:gd name="connsiteY1" fmla="*/ 0 h 509154"/>
                <a:gd name="connsiteX2" fmla="*/ 5931039 w 5931039"/>
                <a:gd name="connsiteY2" fmla="*/ 254577 h 509154"/>
                <a:gd name="connsiteX3" fmla="*/ 5676462 w 5931039"/>
                <a:gd name="connsiteY3" fmla="*/ 509154 h 509154"/>
                <a:gd name="connsiteX4" fmla="*/ 0 w 5931039"/>
                <a:gd name="connsiteY4" fmla="*/ 509154 h 509154"/>
                <a:gd name="connsiteX5" fmla="*/ 0 w 5931039"/>
                <a:gd name="connsiteY5" fmla="*/ 0 h 50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1039" h="509154">
                  <a:moveTo>
                    <a:pt x="5931039" y="509153"/>
                  </a:moveTo>
                  <a:lnTo>
                    <a:pt x="254577" y="509153"/>
                  </a:lnTo>
                  <a:lnTo>
                    <a:pt x="0" y="254577"/>
                  </a:lnTo>
                  <a:lnTo>
                    <a:pt x="254577" y="1"/>
                  </a:lnTo>
                  <a:lnTo>
                    <a:pt x="5931039" y="1"/>
                  </a:lnTo>
                  <a:lnTo>
                    <a:pt x="5931039" y="50915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1811" tIns="106681" rIns="199136" bIns="106681" numCol="1" spcCol="1270" anchor="ctr" anchorCtr="0">
              <a:noAutofit/>
            </a:bodyPr>
            <a:lstStyle/>
            <a:p>
              <a:pPr lvl="0" algn="l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   </a:t>
              </a:r>
              <a:r>
                <a:rPr lang="en-IN" sz="28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E-commerce </a:t>
              </a:r>
              <a:r>
                <a:rPr lang="en-IN" sz="28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Application</a:t>
              </a:r>
              <a:endParaRPr lang="en-IN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151774" y="1670507"/>
              <a:ext cx="509154" cy="50915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0" name="Group 19"/>
          <p:cNvGrpSpPr/>
          <p:nvPr/>
        </p:nvGrpSpPr>
        <p:grpSpPr>
          <a:xfrm>
            <a:off x="1151774" y="2331646"/>
            <a:ext cx="10347119" cy="509156"/>
            <a:chOff x="1151774" y="2331646"/>
            <a:chExt cx="10347119" cy="509156"/>
          </a:xfrm>
        </p:grpSpPr>
        <p:sp>
          <p:nvSpPr>
            <p:cNvPr id="7" name="Freeform 6"/>
            <p:cNvSpPr/>
            <p:nvPr/>
          </p:nvSpPr>
          <p:spPr>
            <a:xfrm>
              <a:off x="1406349" y="2331646"/>
              <a:ext cx="10092544" cy="509156"/>
            </a:xfrm>
            <a:custGeom>
              <a:avLst/>
              <a:gdLst>
                <a:gd name="connsiteX0" fmla="*/ 0 w 5931039"/>
                <a:gd name="connsiteY0" fmla="*/ 0 h 509154"/>
                <a:gd name="connsiteX1" fmla="*/ 5676462 w 5931039"/>
                <a:gd name="connsiteY1" fmla="*/ 0 h 509154"/>
                <a:gd name="connsiteX2" fmla="*/ 5931039 w 5931039"/>
                <a:gd name="connsiteY2" fmla="*/ 254577 h 509154"/>
                <a:gd name="connsiteX3" fmla="*/ 5676462 w 5931039"/>
                <a:gd name="connsiteY3" fmla="*/ 509154 h 509154"/>
                <a:gd name="connsiteX4" fmla="*/ 0 w 5931039"/>
                <a:gd name="connsiteY4" fmla="*/ 509154 h 509154"/>
                <a:gd name="connsiteX5" fmla="*/ 0 w 5931039"/>
                <a:gd name="connsiteY5" fmla="*/ 0 h 50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1039" h="509154">
                  <a:moveTo>
                    <a:pt x="5931039" y="509153"/>
                  </a:moveTo>
                  <a:lnTo>
                    <a:pt x="254577" y="509153"/>
                  </a:lnTo>
                  <a:lnTo>
                    <a:pt x="0" y="254577"/>
                  </a:lnTo>
                  <a:lnTo>
                    <a:pt x="254577" y="1"/>
                  </a:lnTo>
                  <a:lnTo>
                    <a:pt x="5931039" y="1"/>
                  </a:lnTo>
                  <a:lnTo>
                    <a:pt x="5931039" y="50915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1811" tIns="106681" rIns="199136" bIns="106681" numCol="1" spcCol="1270" anchor="ctr" anchorCtr="0">
              <a:noAutofit/>
            </a:bodyPr>
            <a:lstStyle/>
            <a:p>
              <a:pPr lvl="0" algn="l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   Network or Computing Devices</a:t>
              </a:r>
              <a:endParaRPr lang="en-IN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51774" y="2331647"/>
              <a:ext cx="509154" cy="50915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1" name="Group 20"/>
          <p:cNvGrpSpPr/>
          <p:nvPr/>
        </p:nvGrpSpPr>
        <p:grpSpPr>
          <a:xfrm>
            <a:off x="1151774" y="2992787"/>
            <a:ext cx="10347119" cy="509156"/>
            <a:chOff x="1151774" y="2992787"/>
            <a:chExt cx="10347119" cy="509156"/>
          </a:xfrm>
        </p:grpSpPr>
        <p:sp>
          <p:nvSpPr>
            <p:cNvPr id="9" name="Freeform 8"/>
            <p:cNvSpPr/>
            <p:nvPr/>
          </p:nvSpPr>
          <p:spPr>
            <a:xfrm>
              <a:off x="1406349" y="2992787"/>
              <a:ext cx="10092544" cy="509156"/>
            </a:xfrm>
            <a:custGeom>
              <a:avLst/>
              <a:gdLst>
                <a:gd name="connsiteX0" fmla="*/ 0 w 5931039"/>
                <a:gd name="connsiteY0" fmla="*/ 0 h 509154"/>
                <a:gd name="connsiteX1" fmla="*/ 5676462 w 5931039"/>
                <a:gd name="connsiteY1" fmla="*/ 0 h 509154"/>
                <a:gd name="connsiteX2" fmla="*/ 5931039 w 5931039"/>
                <a:gd name="connsiteY2" fmla="*/ 254577 h 509154"/>
                <a:gd name="connsiteX3" fmla="*/ 5676462 w 5931039"/>
                <a:gd name="connsiteY3" fmla="*/ 509154 h 509154"/>
                <a:gd name="connsiteX4" fmla="*/ 0 w 5931039"/>
                <a:gd name="connsiteY4" fmla="*/ 509154 h 509154"/>
                <a:gd name="connsiteX5" fmla="*/ 0 w 5931039"/>
                <a:gd name="connsiteY5" fmla="*/ 0 h 50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1039" h="509154">
                  <a:moveTo>
                    <a:pt x="5931039" y="509153"/>
                  </a:moveTo>
                  <a:lnTo>
                    <a:pt x="254577" y="509153"/>
                  </a:lnTo>
                  <a:lnTo>
                    <a:pt x="0" y="254577"/>
                  </a:lnTo>
                  <a:lnTo>
                    <a:pt x="254577" y="1"/>
                  </a:lnTo>
                  <a:lnTo>
                    <a:pt x="5931039" y="1"/>
                  </a:lnTo>
                  <a:lnTo>
                    <a:pt x="5931039" y="50915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1811" tIns="106681" rIns="199136" bIns="106681" numCol="1" spcCol="1270" anchor="ctr" anchorCtr="0">
              <a:noAutofit/>
            </a:bodyPr>
            <a:lstStyle/>
            <a:p>
              <a:pPr lvl="0" algn="l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   PDA</a:t>
              </a:r>
              <a:endParaRPr lang="en-IN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51774" y="2992788"/>
              <a:ext cx="509154" cy="50915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2" name="Group 21"/>
          <p:cNvGrpSpPr/>
          <p:nvPr/>
        </p:nvGrpSpPr>
        <p:grpSpPr>
          <a:xfrm>
            <a:off x="1151774" y="3653928"/>
            <a:ext cx="10347119" cy="509155"/>
            <a:chOff x="1151774" y="3653928"/>
            <a:chExt cx="10347119" cy="509155"/>
          </a:xfrm>
        </p:grpSpPr>
        <p:sp>
          <p:nvSpPr>
            <p:cNvPr id="11" name="Freeform 10"/>
            <p:cNvSpPr/>
            <p:nvPr/>
          </p:nvSpPr>
          <p:spPr>
            <a:xfrm>
              <a:off x="1406349" y="3653928"/>
              <a:ext cx="10092544" cy="509155"/>
            </a:xfrm>
            <a:custGeom>
              <a:avLst/>
              <a:gdLst>
                <a:gd name="connsiteX0" fmla="*/ 0 w 5931039"/>
                <a:gd name="connsiteY0" fmla="*/ 0 h 509154"/>
                <a:gd name="connsiteX1" fmla="*/ 5676462 w 5931039"/>
                <a:gd name="connsiteY1" fmla="*/ 0 h 509154"/>
                <a:gd name="connsiteX2" fmla="*/ 5931039 w 5931039"/>
                <a:gd name="connsiteY2" fmla="*/ 254577 h 509154"/>
                <a:gd name="connsiteX3" fmla="*/ 5676462 w 5931039"/>
                <a:gd name="connsiteY3" fmla="*/ 509154 h 509154"/>
                <a:gd name="connsiteX4" fmla="*/ 0 w 5931039"/>
                <a:gd name="connsiteY4" fmla="*/ 509154 h 509154"/>
                <a:gd name="connsiteX5" fmla="*/ 0 w 5931039"/>
                <a:gd name="connsiteY5" fmla="*/ 0 h 50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1039" h="509154">
                  <a:moveTo>
                    <a:pt x="5931039" y="509153"/>
                  </a:moveTo>
                  <a:lnTo>
                    <a:pt x="254577" y="509153"/>
                  </a:lnTo>
                  <a:lnTo>
                    <a:pt x="0" y="254577"/>
                  </a:lnTo>
                  <a:lnTo>
                    <a:pt x="254577" y="1"/>
                  </a:lnTo>
                  <a:lnTo>
                    <a:pt x="5931039" y="1"/>
                  </a:lnTo>
                  <a:lnTo>
                    <a:pt x="5931039" y="50915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1811" tIns="106681" rIns="199136" bIns="106680" numCol="1" spcCol="1270" anchor="ctr" anchorCtr="0">
              <a:noAutofit/>
            </a:bodyPr>
            <a:lstStyle/>
            <a:p>
              <a:pPr lvl="0" algn="l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   Cell Phones [Mobile Information Devices Profile (MIDP)]</a:t>
              </a:r>
              <a:endParaRPr lang="en-IN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151774" y="3653929"/>
              <a:ext cx="509154" cy="50915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3" name="Group 22"/>
          <p:cNvGrpSpPr/>
          <p:nvPr/>
        </p:nvGrpSpPr>
        <p:grpSpPr>
          <a:xfrm>
            <a:off x="1151774" y="4315069"/>
            <a:ext cx="10347119" cy="509155"/>
            <a:chOff x="1151774" y="4315069"/>
            <a:chExt cx="10347119" cy="509155"/>
          </a:xfrm>
        </p:grpSpPr>
        <p:sp>
          <p:nvSpPr>
            <p:cNvPr id="13" name="Freeform 12"/>
            <p:cNvSpPr/>
            <p:nvPr/>
          </p:nvSpPr>
          <p:spPr>
            <a:xfrm>
              <a:off x="1406349" y="4315069"/>
              <a:ext cx="10092544" cy="509155"/>
            </a:xfrm>
            <a:custGeom>
              <a:avLst/>
              <a:gdLst>
                <a:gd name="connsiteX0" fmla="*/ 0 w 5931039"/>
                <a:gd name="connsiteY0" fmla="*/ 0 h 509154"/>
                <a:gd name="connsiteX1" fmla="*/ 5676462 w 5931039"/>
                <a:gd name="connsiteY1" fmla="*/ 0 h 509154"/>
                <a:gd name="connsiteX2" fmla="*/ 5931039 w 5931039"/>
                <a:gd name="connsiteY2" fmla="*/ 254577 h 509154"/>
                <a:gd name="connsiteX3" fmla="*/ 5676462 w 5931039"/>
                <a:gd name="connsiteY3" fmla="*/ 509154 h 509154"/>
                <a:gd name="connsiteX4" fmla="*/ 0 w 5931039"/>
                <a:gd name="connsiteY4" fmla="*/ 509154 h 509154"/>
                <a:gd name="connsiteX5" fmla="*/ 0 w 5931039"/>
                <a:gd name="connsiteY5" fmla="*/ 0 h 50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1039" h="509154">
                  <a:moveTo>
                    <a:pt x="5931039" y="509153"/>
                  </a:moveTo>
                  <a:lnTo>
                    <a:pt x="254577" y="509153"/>
                  </a:lnTo>
                  <a:lnTo>
                    <a:pt x="0" y="254577"/>
                  </a:lnTo>
                  <a:lnTo>
                    <a:pt x="254577" y="1"/>
                  </a:lnTo>
                  <a:lnTo>
                    <a:pt x="5931039" y="1"/>
                  </a:lnTo>
                  <a:lnTo>
                    <a:pt x="5931039" y="50915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1811" tIns="106681" rIns="199136" bIns="106680" numCol="1" spcCol="1270" anchor="ctr" anchorCtr="0">
              <a:noAutofit/>
            </a:bodyPr>
            <a:lstStyle/>
            <a:p>
              <a:pPr lvl="0" algn="l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   PCs</a:t>
              </a:r>
              <a:endParaRPr lang="en-IN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151774" y="4315070"/>
              <a:ext cx="509154" cy="50915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4" name="Group 23"/>
          <p:cNvGrpSpPr/>
          <p:nvPr/>
        </p:nvGrpSpPr>
        <p:grpSpPr>
          <a:xfrm>
            <a:off x="1151774" y="4976209"/>
            <a:ext cx="10347119" cy="509155"/>
            <a:chOff x="1151774" y="4976209"/>
            <a:chExt cx="10347119" cy="509155"/>
          </a:xfrm>
        </p:grpSpPr>
        <p:sp>
          <p:nvSpPr>
            <p:cNvPr id="15" name="Freeform 14"/>
            <p:cNvSpPr/>
            <p:nvPr/>
          </p:nvSpPr>
          <p:spPr>
            <a:xfrm>
              <a:off x="1406349" y="4976209"/>
              <a:ext cx="10092544" cy="509155"/>
            </a:xfrm>
            <a:custGeom>
              <a:avLst/>
              <a:gdLst>
                <a:gd name="connsiteX0" fmla="*/ 0 w 5931039"/>
                <a:gd name="connsiteY0" fmla="*/ 0 h 509154"/>
                <a:gd name="connsiteX1" fmla="*/ 5676462 w 5931039"/>
                <a:gd name="connsiteY1" fmla="*/ 0 h 509154"/>
                <a:gd name="connsiteX2" fmla="*/ 5931039 w 5931039"/>
                <a:gd name="connsiteY2" fmla="*/ 254577 h 509154"/>
                <a:gd name="connsiteX3" fmla="*/ 5676462 w 5931039"/>
                <a:gd name="connsiteY3" fmla="*/ 509154 h 509154"/>
                <a:gd name="connsiteX4" fmla="*/ 0 w 5931039"/>
                <a:gd name="connsiteY4" fmla="*/ 509154 h 509154"/>
                <a:gd name="connsiteX5" fmla="*/ 0 w 5931039"/>
                <a:gd name="connsiteY5" fmla="*/ 0 h 50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1039" h="509154">
                  <a:moveTo>
                    <a:pt x="5931039" y="509153"/>
                  </a:moveTo>
                  <a:lnTo>
                    <a:pt x="254577" y="509153"/>
                  </a:lnTo>
                  <a:lnTo>
                    <a:pt x="0" y="254577"/>
                  </a:lnTo>
                  <a:lnTo>
                    <a:pt x="254577" y="1"/>
                  </a:lnTo>
                  <a:lnTo>
                    <a:pt x="5931039" y="1"/>
                  </a:lnTo>
                  <a:lnTo>
                    <a:pt x="5931039" y="50915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1811" tIns="106681" rIns="199136" bIns="106680" numCol="1" spcCol="1270" anchor="ctr" anchorCtr="0">
              <a:noAutofit/>
            </a:bodyPr>
            <a:lstStyle/>
            <a:p>
              <a:pPr lvl="0" algn="l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   Mobile Tracking Systems</a:t>
              </a:r>
              <a:endParaRPr lang="en-IN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151774" y="4976210"/>
              <a:ext cx="509154" cy="50915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5" name="Group 24"/>
          <p:cNvGrpSpPr/>
          <p:nvPr/>
        </p:nvGrpSpPr>
        <p:grpSpPr>
          <a:xfrm>
            <a:off x="1151774" y="5637350"/>
            <a:ext cx="10347119" cy="509155"/>
            <a:chOff x="1151774" y="5637350"/>
            <a:chExt cx="10347119" cy="509155"/>
          </a:xfrm>
        </p:grpSpPr>
        <p:sp>
          <p:nvSpPr>
            <p:cNvPr id="17" name="Freeform 16"/>
            <p:cNvSpPr/>
            <p:nvPr/>
          </p:nvSpPr>
          <p:spPr>
            <a:xfrm>
              <a:off x="1406349" y="5637350"/>
              <a:ext cx="10092544" cy="509155"/>
            </a:xfrm>
            <a:custGeom>
              <a:avLst/>
              <a:gdLst>
                <a:gd name="connsiteX0" fmla="*/ 0 w 5931039"/>
                <a:gd name="connsiteY0" fmla="*/ 0 h 509154"/>
                <a:gd name="connsiteX1" fmla="*/ 5676462 w 5931039"/>
                <a:gd name="connsiteY1" fmla="*/ 0 h 509154"/>
                <a:gd name="connsiteX2" fmla="*/ 5931039 w 5931039"/>
                <a:gd name="connsiteY2" fmla="*/ 254577 h 509154"/>
                <a:gd name="connsiteX3" fmla="*/ 5676462 w 5931039"/>
                <a:gd name="connsiteY3" fmla="*/ 509154 h 509154"/>
                <a:gd name="connsiteX4" fmla="*/ 0 w 5931039"/>
                <a:gd name="connsiteY4" fmla="*/ 509154 h 509154"/>
                <a:gd name="connsiteX5" fmla="*/ 0 w 5931039"/>
                <a:gd name="connsiteY5" fmla="*/ 0 h 50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1039" h="509154">
                  <a:moveTo>
                    <a:pt x="5931039" y="509153"/>
                  </a:moveTo>
                  <a:lnTo>
                    <a:pt x="254577" y="509153"/>
                  </a:lnTo>
                  <a:lnTo>
                    <a:pt x="0" y="254577"/>
                  </a:lnTo>
                  <a:lnTo>
                    <a:pt x="254577" y="1"/>
                  </a:lnTo>
                  <a:lnTo>
                    <a:pt x="5931039" y="1"/>
                  </a:lnTo>
                  <a:lnTo>
                    <a:pt x="5931039" y="50915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1811" tIns="106681" rIns="199136" bIns="106680" numCol="1" spcCol="1270" anchor="ctr" anchorCtr="0">
              <a:noAutofit/>
            </a:bodyPr>
            <a:lstStyle/>
            <a:p>
              <a:pPr lvl="0" algn="l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    Pulse Meter</a:t>
              </a:r>
              <a:endParaRPr lang="en-IN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151774" y="5637351"/>
              <a:ext cx="509154" cy="50915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97622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Times New Roman</vt:lpstr>
      <vt:lpstr>Office Theme</vt:lpstr>
      <vt:lpstr>2_Office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Nitin</cp:lastModifiedBy>
  <cp:revision>18</cp:revision>
  <dcterms:created xsi:type="dcterms:W3CDTF">2020-07-18T08:00:43Z</dcterms:created>
  <dcterms:modified xsi:type="dcterms:W3CDTF">2020-07-18T19:28:00Z</dcterms:modified>
</cp:coreProperties>
</file>