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9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5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2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9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2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4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6754" y="2275544"/>
            <a:ext cx="12527280" cy="2306912"/>
          </a:xfrm>
          <a:prstGeom prst="rect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376" tIns="69611" rIns="94376" bIns="69611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8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 of Java</a:t>
            </a:r>
          </a:p>
        </p:txBody>
      </p:sp>
    </p:spTree>
    <p:extLst>
      <p:ext uri="{BB962C8B-B14F-4D97-AF65-F5344CB8AC3E}">
        <p14:creationId xmlns:p14="http://schemas.microsoft.com/office/powerpoint/2010/main" val="135410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3474484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8)  Portable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0670" y="2299331"/>
            <a:ext cx="10905534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Byte code can be carried to any platform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3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6191573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9)  Architectural Neutral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0670" y="2299331"/>
            <a:ext cx="10390507" cy="22790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implementation dependent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features.</a:t>
            </a:r>
          </a:p>
          <a:p>
            <a:pPr marL="457200" indent="-457200" defTabSz="14224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4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Everything </a:t>
            </a: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related to storage is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predefined, </a:t>
            </a:r>
          </a:p>
          <a:p>
            <a:pPr defTabSz="1422400">
              <a:spcBef>
                <a:spcPct val="0"/>
              </a:spcBef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example</a:t>
            </a: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size of primitive data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types.</a:t>
            </a:r>
          </a:p>
        </p:txBody>
      </p:sp>
    </p:spTree>
    <p:extLst>
      <p:ext uri="{BB962C8B-B14F-4D97-AF65-F5344CB8AC3E}">
        <p14:creationId xmlns:p14="http://schemas.microsoft.com/office/powerpoint/2010/main" val="35138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4" y="897751"/>
              <a:ext cx="5953671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10)  High Performance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287687" y="2234017"/>
            <a:ext cx="939773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enables high performance with the use of Just-In-Time (JIT)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compiler.</a:t>
            </a:r>
          </a:p>
        </p:txBody>
      </p:sp>
    </p:spTree>
    <p:extLst>
      <p:ext uri="{BB962C8B-B14F-4D97-AF65-F5344CB8AC3E}">
        <p14:creationId xmlns:p14="http://schemas.microsoft.com/office/powerpoint/2010/main" val="2031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312389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1</a:t>
              </a: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)  Simple </a:t>
              </a:r>
              <a:r>
                <a:rPr lang="en-IN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55095" y="2181765"/>
            <a:ext cx="11193468" cy="28715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Syntax.</a:t>
            </a: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Pointers, No Multiple Inheritance with the classes which causes ambiguity error.</a:t>
            </a: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almost every task API (</a:t>
            </a:r>
            <a:r>
              <a:rPr lang="en-IN" sz="2800" i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Programming Interface</a:t>
            </a: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is available; Programmer just need to know how to use that API. </a:t>
            </a:r>
          </a:p>
        </p:txBody>
      </p:sp>
    </p:spTree>
    <p:extLst>
      <p:ext uri="{BB962C8B-B14F-4D97-AF65-F5344CB8AC3E}">
        <p14:creationId xmlns:p14="http://schemas.microsoft.com/office/powerpoint/2010/main" val="31692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6" y="897751"/>
              <a:ext cx="508971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2)  Object Oriented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150469" y="2092694"/>
            <a:ext cx="9694116" cy="221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is strong object oriented as it does not allow features like </a:t>
            </a:r>
            <a:r>
              <a:rPr lang="en-IN" sz="3200" b="1" i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 Data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3200" b="1" i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Friend Function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</a:t>
            </a: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against OOP principles.</a:t>
            </a:r>
          </a:p>
        </p:txBody>
      </p:sp>
    </p:spTree>
    <p:extLst>
      <p:ext uri="{BB962C8B-B14F-4D97-AF65-F5344CB8AC3E}">
        <p14:creationId xmlns:p14="http://schemas.microsoft.com/office/powerpoint/2010/main" val="24339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49" y="811367"/>
            <a:ext cx="11847776" cy="844861"/>
            <a:chOff x="1881873" y="897751"/>
            <a:chExt cx="11356454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3" y="897751"/>
              <a:ext cx="8257564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3)  Automatic </a:t>
              </a: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Garbage Collection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55095" y="1937064"/>
            <a:ext cx="11193468" cy="44550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 garbage collection is the process of looking at heap memory, identifying which objects are in use and which are not, and deleting the unused objects.</a:t>
            </a: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in use object, or a referenced object, means that some part of your program still maintains a pointer to that object.</a:t>
            </a: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unused object, or unreferenced object, is no longer referenced by any part of your </a:t>
            </a:r>
            <a:r>
              <a:rPr lang="en-IN" sz="2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 the memory used by an unreferenced object can be </a:t>
            </a:r>
            <a:r>
              <a:rPr lang="en-IN" sz="2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reclaimed.</a:t>
            </a:r>
            <a:endParaRPr lang="en-IN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6" y="897751"/>
              <a:ext cx="3098850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4)  Robust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55095" y="2181765"/>
            <a:ext cx="11193468" cy="32593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Robust means 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strong.</a:t>
            </a:r>
            <a:endParaRPr lang="en-IN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puts a lot of emphasis on early checking for possible errors, as Java compilers are able to detect many problems that would first show up during execution time in other 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languages.</a:t>
            </a:r>
            <a:endParaRPr lang="en-IN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provides the powerful exception handling and type checking mechanism as compare to other programming 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languages. </a:t>
            </a:r>
            <a:endParaRPr lang="en-IN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886249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6" y="897751"/>
              <a:ext cx="6542164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5)  Platform Independent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55094" y="2011946"/>
            <a:ext cx="11536905" cy="40995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Unlike other programming languages such as C, C++ 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etc. </a:t>
            </a: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are compiled into platform specific 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machines.</a:t>
            </a:r>
            <a:endParaRPr lang="en-IN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is guaranteed to be compile-once, run-anywhere language.</a:t>
            </a: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compilation Java program is compiled into </a:t>
            </a:r>
            <a:r>
              <a:rPr lang="en-IN" sz="2800" dirty="0" err="1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bytecode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IN" sz="2800" dirty="0" err="1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bytecode</a:t>
            </a: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platform independent and can be run on any machine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8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 machine with Java Runtime Environment can run Java Programs</a:t>
            </a:r>
            <a:r>
              <a:rPr lang="en-IN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67" y="222070"/>
            <a:ext cx="6379685" cy="60611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39813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312389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6)  Secure 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0670" y="2299331"/>
            <a:ext cx="10905534" cy="24991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a </a:t>
            </a:r>
            <a:r>
              <a:rPr lang="en-IN" sz="3200" dirty="0" err="1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bytecode</a:t>
            </a: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contains any virus or malicious code, JVM will not execute it. </a:t>
            </a:r>
            <a:endParaRPr lang="en-IN" sz="3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features saves your system especially when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</a:t>
            </a: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download java code and try to </a:t>
            </a:r>
            <a:r>
              <a:rPr lang="en-IN" sz="32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execute.</a:t>
            </a:r>
            <a:endParaRPr lang="en-IN" sz="3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056068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5265008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7)  Multi Threading </a:t>
              </a:r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0670" y="2299331"/>
            <a:ext cx="10905534" cy="14783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multithreading feature makes it possible to write program that can do many tasks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30105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Nitin</cp:lastModifiedBy>
  <cp:revision>39</cp:revision>
  <dcterms:created xsi:type="dcterms:W3CDTF">2020-07-18T08:14:21Z</dcterms:created>
  <dcterms:modified xsi:type="dcterms:W3CDTF">2020-07-19T07:22:18Z</dcterms:modified>
</cp:coreProperties>
</file>