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1A43-1D14-4063-AB7E-BD96BCF7F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D00D1-50EE-43F1-8AE2-B562AE391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6209B-20D8-495C-8A04-0285A1C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956E-8E18-4157-9C41-9CA989DC173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9B165-1924-4411-AA01-D27E1367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89261-B5FE-49DE-9008-28C8C781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42F5-B85F-4D7D-AE08-AC2E3D57D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94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1211-BA9F-4F49-ADA3-9FFDC694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79643-CFB6-40D4-BC66-91F15FDD8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92111-384B-4C38-8736-B5767979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956E-8E18-4157-9C41-9CA989DC173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DF192-E6CD-40E4-BEC7-B4922D41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4751B-941F-45F5-B52B-858123A6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42F5-B85F-4D7D-AE08-AC2E3D57D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91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C0D19-7823-441B-BE08-6657EFD77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D68B5-EC51-4965-85A4-CDEF94F3C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6EF68-2242-4279-9AF9-D6236F72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956E-8E18-4157-9C41-9CA989DC173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954F-CC70-4BAF-BDEF-CEAE6B98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EC08C-0DC4-4F26-82D6-7F4057D8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42F5-B85F-4D7D-AE08-AC2E3D57D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3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06C7-E548-4EFB-BD7C-03948510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EA7D4-33A8-45EA-964E-742359B89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33195-B94D-45D8-8A24-B5919F8C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956E-8E18-4157-9C41-9CA989DC173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F5052-7E1C-4A70-A40C-3F3C01C7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05023-DC5B-4B59-926F-156887A9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42F5-B85F-4D7D-AE08-AC2E3D57D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18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F349-420C-47BC-834D-B92676238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F1686-1271-4CD4-AC19-B5C5B93F9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08DBB-EE95-4EEA-8582-94CDB658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956E-8E18-4157-9C41-9CA989DC173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1505-D6B4-4D42-AD81-1BC2C9E3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48438-EF4A-4813-8F63-3B3F4AF5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42F5-B85F-4D7D-AE08-AC2E3D57D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70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502D-4712-4C84-B02F-134F3617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895B-74AD-470F-9539-0F7951B1C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B18CB-9575-488D-B0E9-F5604E73F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99CB2-BC10-480C-92C5-C93FD5FA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956E-8E18-4157-9C41-9CA989DC173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676DC-12EA-4961-811D-EF19A077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34FE1-3C06-4AE9-A52F-F09BC7DA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42F5-B85F-4D7D-AE08-AC2E3D57D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44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26B2-498E-4E6B-9993-EEFE399F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5A80D-A076-4006-A815-03FB11AB3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650D0-910F-4132-A290-C9E393A1F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7E342-F629-4A24-8A07-4FA6D2A8C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41B6DE-1221-4B69-A229-129F4F2D4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B20AF-5283-4EF6-83DF-F1F30E68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956E-8E18-4157-9C41-9CA989DC173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EC90C-0146-4F8E-9CA8-A0313094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0D6BD-B195-4667-8B0E-38B8720E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42F5-B85F-4D7D-AE08-AC2E3D57D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82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9767-AEE6-47DC-BB75-2C1950A0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10654-37F8-485C-9F64-A3B4A6F8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956E-8E18-4157-9C41-9CA989DC173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B9568-B396-472B-862F-0209A4BF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64A5A-F645-42BB-9BAB-7F49F06E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42F5-B85F-4D7D-AE08-AC2E3D57D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52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BC67C-7665-4D53-B85C-8F59F09D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956E-8E18-4157-9C41-9CA989DC173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A0E36-8A40-4A9E-A5E2-B52A274A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AD77C-D275-4DA2-AE38-69828265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42F5-B85F-4D7D-AE08-AC2E3D57D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50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2810-B881-4EF2-BD30-83B504E5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95CF-DEF5-441A-88FD-326E6D347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B9325-27C5-4786-8874-41770D57C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F2A82-22D7-43B1-B275-C3E318D2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956E-8E18-4157-9C41-9CA989DC173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8226F-8E6C-4472-9E46-58375120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56C07-422F-4B36-808F-6E6F923E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42F5-B85F-4D7D-AE08-AC2E3D57D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72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BF98-72F9-453D-9DE4-4E52F475D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506D2-94E1-4252-91CF-0B5123C50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94481-6C3F-409F-A340-D1B94AB5F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9D419-B5B6-4AC6-8995-1AB38338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956E-8E18-4157-9C41-9CA989DC173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FA07B-DC69-4FEA-894C-3D5D6A69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6644D-0517-4EA3-A3C7-9AB5344B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42F5-B85F-4D7D-AE08-AC2E3D57D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04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4CA17A-ABA5-4BD9-814E-367FB1D7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07CEA-74FB-4DDE-BD72-97ACC93FF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D240-DDEB-4CA5-923C-F91E35FC3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6956E-8E18-4157-9C41-9CA989DC173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C36F3-E0C9-42AA-8DC1-53510ABBF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2CF05-70BA-461B-B235-BA4E46867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642F5-B85F-4D7D-AE08-AC2E3D57D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18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28DF63-54D6-4B1B-9C53-E85720C3BC0C}"/>
              </a:ext>
            </a:extLst>
          </p:cNvPr>
          <p:cNvSpPr txBox="1"/>
          <p:nvPr/>
        </p:nvSpPr>
        <p:spPr>
          <a:xfrm>
            <a:off x="1535837" y="115409"/>
            <a:ext cx="50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a class does not declare </a:t>
            </a:r>
            <a:r>
              <a:rPr lang="en-IN" dirty="0" err="1"/>
              <a:t>SerialVersionUID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453F3-CC64-4994-BC8B-EBCE79BDBCDE}"/>
              </a:ext>
            </a:extLst>
          </p:cNvPr>
          <p:cNvSpPr txBox="1"/>
          <p:nvPr/>
        </p:nvSpPr>
        <p:spPr>
          <a:xfrm>
            <a:off x="213063" y="1290831"/>
            <a:ext cx="7084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/>
              <a:t>implements Serializable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// some instance members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A5C12-6BE5-4C53-84FF-6BADE22ED42E}"/>
              </a:ext>
            </a:extLst>
          </p:cNvPr>
          <p:cNvSpPr txBox="1"/>
          <p:nvPr/>
        </p:nvSpPr>
        <p:spPr>
          <a:xfrm>
            <a:off x="8655728" y="1376013"/>
            <a:ext cx="4083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MyClass</a:t>
            </a:r>
            <a:r>
              <a:rPr lang="en-IN" dirty="0"/>
              <a:t> m=new </a:t>
            </a:r>
            <a:r>
              <a:rPr lang="en-IN" dirty="0" err="1"/>
              <a:t>MyClass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writeObject</a:t>
            </a:r>
            <a:r>
              <a:rPr lang="en-IN" dirty="0"/>
              <a:t>(m);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55DC011-201B-4481-9FAB-12D497D927B0}"/>
              </a:ext>
            </a:extLst>
          </p:cNvPr>
          <p:cNvSpPr/>
          <p:nvPr/>
        </p:nvSpPr>
        <p:spPr>
          <a:xfrm>
            <a:off x="2210540" y="484741"/>
            <a:ext cx="150920" cy="767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825D3EE-C6FF-46C2-BFA0-3E6797A95EA6}"/>
              </a:ext>
            </a:extLst>
          </p:cNvPr>
          <p:cNvSpPr/>
          <p:nvPr/>
        </p:nvSpPr>
        <p:spPr>
          <a:xfrm>
            <a:off x="5965793" y="1567830"/>
            <a:ext cx="2192785" cy="269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A54CFE-32E9-4ED3-A828-5D72EB6C77C8}"/>
              </a:ext>
            </a:extLst>
          </p:cNvPr>
          <p:cNvCxnSpPr/>
          <p:nvPr/>
        </p:nvCxnSpPr>
        <p:spPr>
          <a:xfrm flipH="1">
            <a:off x="3950563" y="2183907"/>
            <a:ext cx="4705165" cy="10919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7CB02CF-3BC8-490D-ABC1-D863EB4E222C}"/>
              </a:ext>
            </a:extLst>
          </p:cNvPr>
          <p:cNvSpPr txBox="1"/>
          <p:nvPr/>
        </p:nvSpPr>
        <p:spPr>
          <a:xfrm>
            <a:off x="248574" y="3384236"/>
            <a:ext cx="4385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Since the class has not declared </a:t>
            </a:r>
            <a:r>
              <a:rPr lang="en-IN" dirty="0" err="1"/>
              <a:t>SerialVersionUID</a:t>
            </a:r>
            <a:r>
              <a:rPr lang="en-IN" dirty="0"/>
              <a:t> explicitly, Serialization mechanism will compute </a:t>
            </a:r>
            <a:r>
              <a:rPr lang="en-IN" dirty="0" err="1"/>
              <a:t>SerialVersionUID</a:t>
            </a:r>
            <a:r>
              <a:rPr lang="en-IN" dirty="0"/>
              <a:t> for </a:t>
            </a:r>
            <a:r>
              <a:rPr lang="en-IN" dirty="0" err="1"/>
              <a:t>MyClass.class</a:t>
            </a:r>
            <a:r>
              <a:rPr lang="en-IN" dirty="0"/>
              <a:t> </a:t>
            </a:r>
          </a:p>
          <a:p>
            <a:r>
              <a:rPr lang="en-IN" dirty="0"/>
              <a:t>Let’s take an example it’s  1000.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641CB6-ED7D-4C75-86B7-8EBA3311FD18}"/>
              </a:ext>
            </a:extLst>
          </p:cNvPr>
          <p:cNvCxnSpPr/>
          <p:nvPr/>
        </p:nvCxnSpPr>
        <p:spPr>
          <a:xfrm>
            <a:off x="4558682" y="4025742"/>
            <a:ext cx="4385569" cy="7102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AD202A-BC69-49E8-82C8-79BAFCF09240}"/>
              </a:ext>
            </a:extLst>
          </p:cNvPr>
          <p:cNvSpPr txBox="1"/>
          <p:nvPr/>
        </p:nvSpPr>
        <p:spPr>
          <a:xfrm>
            <a:off x="7803472" y="4760484"/>
            <a:ext cx="408372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MyClass</a:t>
            </a:r>
            <a:r>
              <a:rPr lang="en-IN" dirty="0"/>
              <a:t> non-static and non-transient fields, metadata</a:t>
            </a:r>
          </a:p>
          <a:p>
            <a:r>
              <a:rPr lang="en-IN" dirty="0"/>
              <a:t>1000 [</a:t>
            </a:r>
            <a:r>
              <a:rPr lang="en-IN" dirty="0" err="1"/>
              <a:t>SerialVersionUID</a:t>
            </a:r>
            <a:r>
              <a:rPr lang="en-IN" dirty="0"/>
              <a:t>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8481AD-ABE3-44F9-B1FF-818E158E0689}"/>
              </a:ext>
            </a:extLst>
          </p:cNvPr>
          <p:cNvSpPr txBox="1"/>
          <p:nvPr/>
        </p:nvSpPr>
        <p:spPr>
          <a:xfrm>
            <a:off x="9277165" y="4303192"/>
            <a:ext cx="113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Abc.txt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7E2E1D-735D-4003-B072-24159AD9EE3F}"/>
              </a:ext>
            </a:extLst>
          </p:cNvPr>
          <p:cNvSpPr txBox="1"/>
          <p:nvPr/>
        </p:nvSpPr>
        <p:spPr>
          <a:xfrm>
            <a:off x="1029810" y="6090082"/>
            <a:ext cx="9658905" cy="738664"/>
          </a:xfrm>
          <a:prstGeom prst="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                                       Windows Platform [ JVM for Windows]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393823-50F0-40AA-8819-1C8EDE7C4FC2}"/>
              </a:ext>
            </a:extLst>
          </p:cNvPr>
          <p:cNvSpPr txBox="1"/>
          <p:nvPr/>
        </p:nvSpPr>
        <p:spPr>
          <a:xfrm>
            <a:off x="248574" y="5156175"/>
            <a:ext cx="5029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Now Abc.txt will be passed around to other platform/s.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971F16-BC70-4A30-9857-E78E31270435}"/>
              </a:ext>
            </a:extLst>
          </p:cNvPr>
          <p:cNvCxnSpPr/>
          <p:nvPr/>
        </p:nvCxnSpPr>
        <p:spPr>
          <a:xfrm flipH="1">
            <a:off x="4998128" y="5069150"/>
            <a:ext cx="2805344" cy="3107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13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4453F3-CC64-4994-BC8B-EBCE79BDBCDE}"/>
              </a:ext>
            </a:extLst>
          </p:cNvPr>
          <p:cNvSpPr txBox="1"/>
          <p:nvPr/>
        </p:nvSpPr>
        <p:spPr>
          <a:xfrm>
            <a:off x="248574" y="867194"/>
            <a:ext cx="7084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/>
              <a:t>implements Serializable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// some instance members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A5C12-6BE5-4C53-84FF-6BADE22ED42E}"/>
              </a:ext>
            </a:extLst>
          </p:cNvPr>
          <p:cNvSpPr txBox="1"/>
          <p:nvPr/>
        </p:nvSpPr>
        <p:spPr>
          <a:xfrm>
            <a:off x="8513685" y="0"/>
            <a:ext cx="40837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2800" dirty="0" err="1"/>
              <a:t>readObject</a:t>
            </a:r>
            <a:r>
              <a:rPr lang="en-IN" sz="2800" dirty="0"/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B02CF-3BC8-490D-ABC1-D863EB4E222C}"/>
              </a:ext>
            </a:extLst>
          </p:cNvPr>
          <p:cNvSpPr txBox="1"/>
          <p:nvPr/>
        </p:nvSpPr>
        <p:spPr>
          <a:xfrm>
            <a:off x="71020" y="2271867"/>
            <a:ext cx="47051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Since the class has not declared </a:t>
            </a:r>
            <a:r>
              <a:rPr lang="en-IN" dirty="0" err="1"/>
              <a:t>SerialVersionUID</a:t>
            </a:r>
            <a:r>
              <a:rPr lang="en-IN" dirty="0"/>
              <a:t> explicitly, </a:t>
            </a:r>
            <a:r>
              <a:rPr lang="en-IN" dirty="0" err="1"/>
              <a:t>deSerialization</a:t>
            </a:r>
            <a:r>
              <a:rPr lang="en-IN" dirty="0"/>
              <a:t> mechanism will compute </a:t>
            </a:r>
            <a:r>
              <a:rPr lang="en-IN" dirty="0" err="1"/>
              <a:t>SerialVersionUID</a:t>
            </a:r>
            <a:r>
              <a:rPr lang="en-IN" dirty="0"/>
              <a:t> for </a:t>
            </a:r>
            <a:r>
              <a:rPr lang="en-IN" dirty="0" err="1"/>
              <a:t>MyClass.class</a:t>
            </a:r>
            <a:r>
              <a:rPr lang="en-IN" dirty="0"/>
              <a:t>. Since the mechanism to compute </a:t>
            </a:r>
            <a:r>
              <a:rPr lang="en-IN" dirty="0" err="1"/>
              <a:t>SerialVersionUID</a:t>
            </a:r>
            <a:r>
              <a:rPr lang="en-IN" dirty="0"/>
              <a:t> differs from JVM to JVM it might be something else.</a:t>
            </a:r>
          </a:p>
          <a:p>
            <a:r>
              <a:rPr lang="en-IN" dirty="0"/>
              <a:t>Let’s take an example it’s  1500.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AD202A-BC69-49E8-82C8-79BAFCF09240}"/>
              </a:ext>
            </a:extLst>
          </p:cNvPr>
          <p:cNvSpPr txBox="1"/>
          <p:nvPr/>
        </p:nvSpPr>
        <p:spPr>
          <a:xfrm>
            <a:off x="7803472" y="4760484"/>
            <a:ext cx="408372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MyClass</a:t>
            </a:r>
            <a:r>
              <a:rPr lang="en-IN" dirty="0"/>
              <a:t> non-static and non-transient fields, metadata</a:t>
            </a:r>
          </a:p>
          <a:p>
            <a:r>
              <a:rPr lang="en-IN" dirty="0"/>
              <a:t>1000 [</a:t>
            </a:r>
            <a:r>
              <a:rPr lang="en-IN" dirty="0" err="1"/>
              <a:t>SerialVersionUID</a:t>
            </a:r>
            <a:r>
              <a:rPr lang="en-IN" dirty="0"/>
              <a:t>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8481AD-ABE3-44F9-B1FF-818E158E0689}"/>
              </a:ext>
            </a:extLst>
          </p:cNvPr>
          <p:cNvSpPr txBox="1"/>
          <p:nvPr/>
        </p:nvSpPr>
        <p:spPr>
          <a:xfrm>
            <a:off x="9277165" y="4303192"/>
            <a:ext cx="113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Abc.txt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7E2E1D-735D-4003-B072-24159AD9EE3F}"/>
              </a:ext>
            </a:extLst>
          </p:cNvPr>
          <p:cNvSpPr txBox="1"/>
          <p:nvPr/>
        </p:nvSpPr>
        <p:spPr>
          <a:xfrm>
            <a:off x="1029810" y="6063449"/>
            <a:ext cx="9658905" cy="738664"/>
          </a:xfrm>
          <a:prstGeom prst="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                                       Mac Platform [ JVM for Mac]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61B9C8-3873-49DB-9A0C-D12D0F562521}"/>
              </a:ext>
            </a:extLst>
          </p:cNvPr>
          <p:cNvSpPr txBox="1"/>
          <p:nvPr/>
        </p:nvSpPr>
        <p:spPr>
          <a:xfrm>
            <a:off x="4838331" y="55887"/>
            <a:ext cx="220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Loads </a:t>
            </a:r>
            <a:r>
              <a:rPr lang="en-IN" dirty="0" err="1"/>
              <a:t>MyClass.class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6AD52C-F465-4F7A-9B93-3605259C0497}"/>
              </a:ext>
            </a:extLst>
          </p:cNvPr>
          <p:cNvCxnSpPr/>
          <p:nvPr/>
        </p:nvCxnSpPr>
        <p:spPr>
          <a:xfrm flipH="1" flipV="1">
            <a:off x="6924583" y="319596"/>
            <a:ext cx="1589102" cy="2840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E6932D7-964A-498D-B0F6-1CD215B1A18F}"/>
              </a:ext>
            </a:extLst>
          </p:cNvPr>
          <p:cNvSpPr/>
          <p:nvPr/>
        </p:nvSpPr>
        <p:spPr>
          <a:xfrm>
            <a:off x="5157926" y="420584"/>
            <a:ext cx="239697" cy="488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596FB8-BC19-4188-8F8B-9C5B7FE0357E}"/>
              </a:ext>
            </a:extLst>
          </p:cNvPr>
          <p:cNvCxnSpPr/>
          <p:nvPr/>
        </p:nvCxnSpPr>
        <p:spPr>
          <a:xfrm flipH="1">
            <a:off x="4199138" y="664589"/>
            <a:ext cx="4314547" cy="18211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BE4BBC-E423-4A21-9A3B-9280F99B2AD7}"/>
              </a:ext>
            </a:extLst>
          </p:cNvPr>
          <p:cNvSpPr txBox="1"/>
          <p:nvPr/>
        </p:nvSpPr>
        <p:spPr>
          <a:xfrm>
            <a:off x="7625918" y="2067523"/>
            <a:ext cx="4385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Now deserialization mechanism will try to match </a:t>
            </a:r>
            <a:r>
              <a:rPr lang="en-IN" dirty="0" err="1"/>
              <a:t>SerialVersionUID</a:t>
            </a:r>
            <a:r>
              <a:rPr lang="en-IN" dirty="0"/>
              <a:t> of the loaded class (1500) with the </a:t>
            </a:r>
            <a:r>
              <a:rPr lang="en-IN" dirty="0" err="1"/>
              <a:t>SerialVersionUID</a:t>
            </a:r>
            <a:r>
              <a:rPr lang="en-IN" dirty="0"/>
              <a:t> present inside file (1000). Since they don’t match……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162BDB34-EEFA-4F0C-B1D0-9166B8039A1B}"/>
              </a:ext>
            </a:extLst>
          </p:cNvPr>
          <p:cNvSpPr/>
          <p:nvPr/>
        </p:nvSpPr>
        <p:spPr>
          <a:xfrm>
            <a:off x="9499107" y="908595"/>
            <a:ext cx="195309" cy="1158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19D689-5A3F-4391-A67B-C8B653DF5725}"/>
              </a:ext>
            </a:extLst>
          </p:cNvPr>
          <p:cNvCxnSpPr/>
          <p:nvPr/>
        </p:nvCxnSpPr>
        <p:spPr>
          <a:xfrm flipH="1">
            <a:off x="4492101" y="3160450"/>
            <a:ext cx="3053918" cy="13760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0792D4-02FA-4F67-83C2-3EF688E902D4}"/>
              </a:ext>
            </a:extLst>
          </p:cNvPr>
          <p:cNvSpPr txBox="1"/>
          <p:nvPr/>
        </p:nvSpPr>
        <p:spPr>
          <a:xfrm>
            <a:off x="363984" y="4760484"/>
            <a:ext cx="4705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java.io.InvalidClassException</a:t>
            </a:r>
            <a:endParaRPr lang="en-IN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594761-1E4D-4320-AE38-576C38810C7E}"/>
              </a:ext>
            </a:extLst>
          </p:cNvPr>
          <p:cNvSpPr txBox="1"/>
          <p:nvPr/>
        </p:nvSpPr>
        <p:spPr>
          <a:xfrm>
            <a:off x="5752730" y="4206486"/>
            <a:ext cx="11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throw</a:t>
            </a:r>
          </a:p>
        </p:txBody>
      </p:sp>
    </p:spTree>
    <p:extLst>
      <p:ext uri="{BB962C8B-B14F-4D97-AF65-F5344CB8AC3E}">
        <p14:creationId xmlns:p14="http://schemas.microsoft.com/office/powerpoint/2010/main" val="5598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13" grpId="0"/>
      <p:bldP spid="14" grpId="0" animBg="1"/>
      <p:bldP spid="15" grpId="0"/>
      <p:bldP spid="18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208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</dc:creator>
  <cp:lastModifiedBy>sriram mantri vidyanidhi infotech academy</cp:lastModifiedBy>
  <cp:revision>14</cp:revision>
  <dcterms:created xsi:type="dcterms:W3CDTF">2020-08-10T04:30:13Z</dcterms:created>
  <dcterms:modified xsi:type="dcterms:W3CDTF">2022-10-19T02:47:01Z</dcterms:modified>
</cp:coreProperties>
</file>