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8607-E77A-45F6-8F85-73593B04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2CBFB-A4A1-428F-AC40-7CA382E3E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D268-D884-466E-8271-6B146042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3427-3381-4830-9793-6B155532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D599-B1D9-4529-BEA0-4AF77A8F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7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96D4-4C7D-4EB1-9742-776D90B1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ED981-9E57-4CAD-9998-4A6E52EFF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C2F9-B1C5-4B0C-AEBE-B2AA1A9F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0B981-7000-438E-8956-E1369775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98AB-BEF5-4D17-AA96-18B8D619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8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FA852-AD09-46D4-A2FB-D62293AAE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E79CD-F8AE-4D7C-90CF-6D9AB36B2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2334-74EC-4749-81E7-57C6AE3D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E8DD-D0E4-45D1-A009-3C8E221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4875-0F72-44D4-93D7-90128183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BB7-C9A4-4510-9D0D-8FFF0775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B520-3552-409C-ACE3-3338CFB6E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BFFC-A6E7-460A-BB77-6FCAFF8F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4FF2-EB3A-44FF-A992-CEBE6DF8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06FC-CCD9-452A-A721-3D5DEB84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87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CF3E-87D3-4921-A25A-0C5D558C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992F1-C4C2-4B82-B2DA-81B47283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ABE5-F37F-47AA-9FF2-62213AC3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5EE5-F33F-4BCB-AE3B-3F0701D0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A4DC0-836C-44B8-B36F-C8FB6AFD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1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7866-491F-4360-B92F-3399EBFF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F523-3584-457D-9C7E-0AE43209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09A6E-66CC-4E00-9D1B-697E14821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E35A1-034A-48EB-BEE1-A6B4DCB7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6D61-6EE9-4CCB-B448-7859A898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616-E41C-4C7A-B090-A7342842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17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55DF-764A-4A35-8C5A-B712EC83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EDDE-BE04-47B4-8532-A8B5E58E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A3155-F6B4-434B-AD45-4BE22152B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024CD-C5BD-42E9-AC39-DC10FAA49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B94E-2C8B-4469-9169-D3E88ADC6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6E5C9-C2EF-4E3E-BFEA-026F614F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53A66-A858-46E8-98E6-BEB0D13E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47FA7-A0B1-4872-995B-773E42E7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8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3F57-773B-46A7-8DC2-BC1B2A2A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434A3-7257-414E-B83A-DB2C0788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0EA8B-A181-4735-999B-CF0B951A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4076-510F-4D2D-A01A-AA1E9C2F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0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BF2B5-D627-4BF0-BA4F-89DD19B9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D9334-EA24-4BD5-B731-90320A4D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A7E79-7EDB-4E3E-B043-41318A75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1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37F1-94A3-4207-9DAA-2FDAA504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7816-E05F-4C78-A10B-1DD218D0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402CC-1B82-4097-A0CE-7F5E9437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3811C-6F87-4D48-9EE9-79866DCF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136AE-A3CD-4A82-A425-C39E469B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BE996-29A2-4A1C-94F0-C8B2C72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1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3C7-2199-47BA-A72C-894242CA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E4338-EEFC-4292-825D-4A2D2CE88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BC16-BC87-490B-ADAF-5B4CCDDF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03D68-5191-49A1-A9FC-0336CEDC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C0B0F-12EC-463C-90F6-82927616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0ED0-3F88-412D-B5A7-E234612A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3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F5587-0D17-44A3-85ED-6499C922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D50C-417A-4A24-9B67-A07FF025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85799-6E72-44CC-BB6D-09D4D8CA0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DF95-CE44-4A33-9D72-4E211EE72BA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C2DF-865C-457C-A74C-E52C188BF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F5B8-3ABD-4389-AF5C-31F51CE1C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B0BC-E546-42CE-AA89-E733DD4A7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8DF63-54D6-4B1B-9C53-E85720C3BC0C}"/>
              </a:ext>
            </a:extLst>
          </p:cNvPr>
          <p:cNvSpPr txBox="1"/>
          <p:nvPr/>
        </p:nvSpPr>
        <p:spPr>
          <a:xfrm>
            <a:off x="1535837" y="115409"/>
            <a:ext cx="505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a class declares  </a:t>
            </a:r>
            <a:r>
              <a:rPr lang="en-IN" dirty="0" err="1"/>
              <a:t>SerialVersionUID</a:t>
            </a:r>
            <a:r>
              <a:rPr lang="en-IN" dirty="0"/>
              <a:t> explicitly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453F3-CC64-4994-BC8B-EBCE79BDBCDE}"/>
              </a:ext>
            </a:extLst>
          </p:cNvPr>
          <p:cNvSpPr txBox="1"/>
          <p:nvPr/>
        </p:nvSpPr>
        <p:spPr>
          <a:xfrm>
            <a:off x="213063" y="1290831"/>
            <a:ext cx="70843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/>
              <a:t>implements Serializable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private static final long </a:t>
            </a:r>
            <a:r>
              <a:rPr lang="en-US" b="1" i="1" dirty="0" err="1"/>
              <a:t>serialVersionUID</a:t>
            </a:r>
            <a:r>
              <a:rPr lang="en-US" b="1" i="1" dirty="0"/>
              <a:t> = 2000;</a:t>
            </a:r>
            <a:endParaRPr lang="en-US" dirty="0"/>
          </a:p>
          <a:p>
            <a:r>
              <a:rPr lang="en-US" dirty="0"/>
              <a:t>	// some instance members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A5C12-6BE5-4C53-84FF-6BADE22ED42E}"/>
              </a:ext>
            </a:extLst>
          </p:cNvPr>
          <p:cNvSpPr txBox="1"/>
          <p:nvPr/>
        </p:nvSpPr>
        <p:spPr>
          <a:xfrm>
            <a:off x="8655728" y="1376013"/>
            <a:ext cx="408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MyClass</a:t>
            </a:r>
            <a:r>
              <a:rPr lang="en-IN" dirty="0"/>
              <a:t> m=new </a:t>
            </a:r>
            <a:r>
              <a:rPr lang="en-IN" dirty="0" err="1"/>
              <a:t>MyClass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writeObject</a:t>
            </a:r>
            <a:r>
              <a:rPr lang="en-IN" dirty="0"/>
              <a:t>(m);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55DC011-201B-4481-9FAB-12D497D927B0}"/>
              </a:ext>
            </a:extLst>
          </p:cNvPr>
          <p:cNvSpPr/>
          <p:nvPr/>
        </p:nvSpPr>
        <p:spPr>
          <a:xfrm>
            <a:off x="2210540" y="484741"/>
            <a:ext cx="150920" cy="767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825D3EE-C6FF-46C2-BFA0-3E6797A95EA6}"/>
              </a:ext>
            </a:extLst>
          </p:cNvPr>
          <p:cNvSpPr/>
          <p:nvPr/>
        </p:nvSpPr>
        <p:spPr>
          <a:xfrm>
            <a:off x="5965793" y="1567830"/>
            <a:ext cx="2192785" cy="269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A54CFE-32E9-4ED3-A828-5D72EB6C77C8}"/>
              </a:ext>
            </a:extLst>
          </p:cNvPr>
          <p:cNvCxnSpPr/>
          <p:nvPr/>
        </p:nvCxnSpPr>
        <p:spPr>
          <a:xfrm flipH="1">
            <a:off x="3950563" y="2183907"/>
            <a:ext cx="4705165" cy="10919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CB02CF-3BC8-490D-ABC1-D863EB4E222C}"/>
              </a:ext>
            </a:extLst>
          </p:cNvPr>
          <p:cNvSpPr txBox="1"/>
          <p:nvPr/>
        </p:nvSpPr>
        <p:spPr>
          <a:xfrm>
            <a:off x="248574" y="3384236"/>
            <a:ext cx="4385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the class has declared </a:t>
            </a:r>
            <a:r>
              <a:rPr lang="en-IN" dirty="0" err="1"/>
              <a:t>SerialVersionUID</a:t>
            </a:r>
            <a:r>
              <a:rPr lang="en-IN" dirty="0"/>
              <a:t> explicitly, Serialization mechanism will not compute </a:t>
            </a:r>
            <a:r>
              <a:rPr lang="en-IN" dirty="0" err="1"/>
              <a:t>SerialVersionUID</a:t>
            </a:r>
            <a:r>
              <a:rPr lang="en-IN" dirty="0"/>
              <a:t> for </a:t>
            </a:r>
            <a:r>
              <a:rPr lang="en-IN" dirty="0" err="1"/>
              <a:t>MyClass.class</a:t>
            </a:r>
            <a:r>
              <a:rPr lang="en-IN" dirty="0"/>
              <a:t> </a:t>
            </a:r>
          </a:p>
          <a:p>
            <a:r>
              <a:rPr lang="en-IN" dirty="0"/>
              <a:t>Hence the same </a:t>
            </a:r>
            <a:r>
              <a:rPr lang="en-IN" dirty="0" err="1"/>
              <a:t>SerialVersionUID</a:t>
            </a:r>
            <a:r>
              <a:rPr lang="en-IN" dirty="0"/>
              <a:t> will be stored </a:t>
            </a:r>
            <a:r>
              <a:rPr lang="en-IN"/>
              <a:t>inside the file.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641CB6-ED7D-4C75-86B7-8EBA3311FD18}"/>
              </a:ext>
            </a:extLst>
          </p:cNvPr>
          <p:cNvCxnSpPr/>
          <p:nvPr/>
        </p:nvCxnSpPr>
        <p:spPr>
          <a:xfrm>
            <a:off x="4558682" y="4025742"/>
            <a:ext cx="4385569" cy="7102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AD202A-BC69-49E8-82C8-79BAFCF09240}"/>
              </a:ext>
            </a:extLst>
          </p:cNvPr>
          <p:cNvSpPr txBox="1"/>
          <p:nvPr/>
        </p:nvSpPr>
        <p:spPr>
          <a:xfrm>
            <a:off x="7803472" y="4760484"/>
            <a:ext cx="408372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MyClass</a:t>
            </a:r>
            <a:r>
              <a:rPr lang="en-IN" dirty="0"/>
              <a:t> non-static and non-transient fields, metadata</a:t>
            </a:r>
          </a:p>
          <a:p>
            <a:r>
              <a:rPr lang="en-IN" dirty="0"/>
              <a:t>2000 [</a:t>
            </a:r>
            <a:r>
              <a:rPr lang="en-IN" dirty="0" err="1"/>
              <a:t>SerialVersionUID</a:t>
            </a:r>
            <a:r>
              <a:rPr lang="en-IN" dirty="0"/>
              <a:t>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481AD-ABE3-44F9-B1FF-818E158E0689}"/>
              </a:ext>
            </a:extLst>
          </p:cNvPr>
          <p:cNvSpPr txBox="1"/>
          <p:nvPr/>
        </p:nvSpPr>
        <p:spPr>
          <a:xfrm>
            <a:off x="9277165" y="4303192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Abc.txt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E2E1D-735D-4003-B072-24159AD9EE3F}"/>
              </a:ext>
            </a:extLst>
          </p:cNvPr>
          <p:cNvSpPr txBox="1"/>
          <p:nvPr/>
        </p:nvSpPr>
        <p:spPr>
          <a:xfrm>
            <a:off x="1029810" y="6090082"/>
            <a:ext cx="9658905" cy="738664"/>
          </a:xfrm>
          <a:prstGeom prst="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                                       Windows Platform [ JVM for Windows]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93823-50F0-40AA-8819-1C8EDE7C4FC2}"/>
              </a:ext>
            </a:extLst>
          </p:cNvPr>
          <p:cNvSpPr txBox="1"/>
          <p:nvPr/>
        </p:nvSpPr>
        <p:spPr>
          <a:xfrm>
            <a:off x="248574" y="5156175"/>
            <a:ext cx="502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Now Abc.txt will be passed around to other platform/s.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71F16-BC70-4A30-9857-E78E31270435}"/>
              </a:ext>
            </a:extLst>
          </p:cNvPr>
          <p:cNvCxnSpPr/>
          <p:nvPr/>
        </p:nvCxnSpPr>
        <p:spPr>
          <a:xfrm flipH="1">
            <a:off x="4998128" y="5069150"/>
            <a:ext cx="2805344" cy="3107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3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4453F3-CC64-4994-BC8B-EBCE79BDBCDE}"/>
              </a:ext>
            </a:extLst>
          </p:cNvPr>
          <p:cNvSpPr txBox="1"/>
          <p:nvPr/>
        </p:nvSpPr>
        <p:spPr>
          <a:xfrm>
            <a:off x="248574" y="867194"/>
            <a:ext cx="70843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/>
              <a:t>implements Serializable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/>
              <a:t>private </a:t>
            </a:r>
            <a:r>
              <a:rPr lang="en-US" b="1" dirty="0"/>
              <a:t>static final long </a:t>
            </a:r>
            <a:r>
              <a:rPr lang="en-US" b="1" i="1" dirty="0" err="1"/>
              <a:t>serialVersionUID</a:t>
            </a:r>
            <a:r>
              <a:rPr lang="en-US" b="1" i="1" dirty="0"/>
              <a:t> =2000;</a:t>
            </a:r>
            <a:endParaRPr lang="en-US" dirty="0"/>
          </a:p>
          <a:p>
            <a:r>
              <a:rPr lang="en-US" dirty="0"/>
              <a:t>	// some instance members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A5C12-6BE5-4C53-84FF-6BADE22ED42E}"/>
              </a:ext>
            </a:extLst>
          </p:cNvPr>
          <p:cNvSpPr txBox="1"/>
          <p:nvPr/>
        </p:nvSpPr>
        <p:spPr>
          <a:xfrm>
            <a:off x="8513685" y="0"/>
            <a:ext cx="40837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800" dirty="0" err="1"/>
              <a:t>readObject</a:t>
            </a:r>
            <a:r>
              <a:rPr lang="en-IN" sz="2800" dirty="0"/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B02CF-3BC8-490D-ABC1-D863EB4E222C}"/>
              </a:ext>
            </a:extLst>
          </p:cNvPr>
          <p:cNvSpPr txBox="1"/>
          <p:nvPr/>
        </p:nvSpPr>
        <p:spPr>
          <a:xfrm>
            <a:off x="62143" y="2485748"/>
            <a:ext cx="4705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the class has declared </a:t>
            </a:r>
            <a:r>
              <a:rPr lang="en-IN" dirty="0" err="1"/>
              <a:t>SerialVersionUID</a:t>
            </a:r>
            <a:r>
              <a:rPr lang="en-IN" dirty="0"/>
              <a:t> explicitly, </a:t>
            </a:r>
            <a:r>
              <a:rPr lang="en-IN" dirty="0" err="1"/>
              <a:t>deSerialization</a:t>
            </a:r>
            <a:r>
              <a:rPr lang="en-IN" dirty="0"/>
              <a:t> mechanism will not compute </a:t>
            </a:r>
            <a:r>
              <a:rPr lang="en-IN" dirty="0" err="1"/>
              <a:t>SerialVersionUID</a:t>
            </a:r>
            <a:r>
              <a:rPr lang="en-IN" dirty="0"/>
              <a:t> for </a:t>
            </a:r>
            <a:r>
              <a:rPr lang="en-IN" dirty="0" err="1"/>
              <a:t>MyClass.class</a:t>
            </a:r>
            <a:r>
              <a:rPr lang="en-IN" dirty="0"/>
              <a:t>, rather it will consider </a:t>
            </a:r>
            <a:r>
              <a:rPr lang="en-IN" dirty="0" err="1"/>
              <a:t>SerialVersionUID</a:t>
            </a:r>
            <a:r>
              <a:rPr lang="en-IN" dirty="0"/>
              <a:t> declared inside the class. i.e. 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D202A-BC69-49E8-82C8-79BAFCF09240}"/>
              </a:ext>
            </a:extLst>
          </p:cNvPr>
          <p:cNvSpPr txBox="1"/>
          <p:nvPr/>
        </p:nvSpPr>
        <p:spPr>
          <a:xfrm>
            <a:off x="7803472" y="4760484"/>
            <a:ext cx="408372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MyClass</a:t>
            </a:r>
            <a:r>
              <a:rPr lang="en-IN" dirty="0"/>
              <a:t> non-static and non-transient fields, metadata</a:t>
            </a:r>
          </a:p>
          <a:p>
            <a:r>
              <a:rPr lang="en-IN" dirty="0"/>
              <a:t>2000 [</a:t>
            </a:r>
            <a:r>
              <a:rPr lang="en-IN" dirty="0" err="1"/>
              <a:t>SerialVersionUID</a:t>
            </a:r>
            <a:r>
              <a:rPr lang="en-IN" dirty="0"/>
              <a:t>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481AD-ABE3-44F9-B1FF-818E158E0689}"/>
              </a:ext>
            </a:extLst>
          </p:cNvPr>
          <p:cNvSpPr txBox="1"/>
          <p:nvPr/>
        </p:nvSpPr>
        <p:spPr>
          <a:xfrm>
            <a:off x="9277165" y="4303192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Abc.txt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E2E1D-735D-4003-B072-24159AD9EE3F}"/>
              </a:ext>
            </a:extLst>
          </p:cNvPr>
          <p:cNvSpPr txBox="1"/>
          <p:nvPr/>
        </p:nvSpPr>
        <p:spPr>
          <a:xfrm>
            <a:off x="1029810" y="6063449"/>
            <a:ext cx="9658905" cy="738664"/>
          </a:xfrm>
          <a:prstGeom prst="rect">
            <a:avLst/>
          </a:prstGeom>
          <a:solidFill>
            <a:srgbClr val="FFC000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                                       Mac Platform [ JVM for Mac]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1B9C8-3873-49DB-9A0C-D12D0F562521}"/>
              </a:ext>
            </a:extLst>
          </p:cNvPr>
          <p:cNvSpPr txBox="1"/>
          <p:nvPr/>
        </p:nvSpPr>
        <p:spPr>
          <a:xfrm>
            <a:off x="4838331" y="55887"/>
            <a:ext cx="220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Loads </a:t>
            </a:r>
            <a:r>
              <a:rPr lang="en-IN" dirty="0" err="1"/>
              <a:t>MyClass.class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6AD52C-F465-4F7A-9B93-3605259C0497}"/>
              </a:ext>
            </a:extLst>
          </p:cNvPr>
          <p:cNvCxnSpPr/>
          <p:nvPr/>
        </p:nvCxnSpPr>
        <p:spPr>
          <a:xfrm flipH="1" flipV="1">
            <a:off x="6924583" y="319596"/>
            <a:ext cx="1589102" cy="2840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E6932D7-964A-498D-B0F6-1CD215B1A18F}"/>
              </a:ext>
            </a:extLst>
          </p:cNvPr>
          <p:cNvSpPr/>
          <p:nvPr/>
        </p:nvSpPr>
        <p:spPr>
          <a:xfrm>
            <a:off x="5157926" y="420584"/>
            <a:ext cx="239697" cy="48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596FB8-BC19-4188-8F8B-9C5B7FE0357E}"/>
              </a:ext>
            </a:extLst>
          </p:cNvPr>
          <p:cNvCxnSpPr/>
          <p:nvPr/>
        </p:nvCxnSpPr>
        <p:spPr>
          <a:xfrm flipH="1">
            <a:off x="4199138" y="664589"/>
            <a:ext cx="4314547" cy="18211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BE4BBC-E423-4A21-9A3B-9280F99B2AD7}"/>
              </a:ext>
            </a:extLst>
          </p:cNvPr>
          <p:cNvSpPr txBox="1"/>
          <p:nvPr/>
        </p:nvSpPr>
        <p:spPr>
          <a:xfrm>
            <a:off x="7625918" y="2067523"/>
            <a:ext cx="438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deserialization mechanism will try to match </a:t>
            </a:r>
            <a:r>
              <a:rPr lang="en-IN" dirty="0" err="1"/>
              <a:t>SerialVersionUID</a:t>
            </a:r>
            <a:r>
              <a:rPr lang="en-IN" dirty="0"/>
              <a:t> of the loaded class (2000) with the </a:t>
            </a:r>
            <a:r>
              <a:rPr lang="en-IN" dirty="0" err="1"/>
              <a:t>SerialVersionUID</a:t>
            </a:r>
            <a:r>
              <a:rPr lang="en-IN" dirty="0"/>
              <a:t> present inside file (2000). Since they match……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62BDB34-EEFA-4F0C-B1D0-9166B8039A1B}"/>
              </a:ext>
            </a:extLst>
          </p:cNvPr>
          <p:cNvSpPr/>
          <p:nvPr/>
        </p:nvSpPr>
        <p:spPr>
          <a:xfrm>
            <a:off x="9499107" y="908595"/>
            <a:ext cx="195309" cy="1158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9D689-5A3F-4391-A67B-C8B653DF5725}"/>
              </a:ext>
            </a:extLst>
          </p:cNvPr>
          <p:cNvCxnSpPr/>
          <p:nvPr/>
        </p:nvCxnSpPr>
        <p:spPr>
          <a:xfrm flipH="1">
            <a:off x="4492101" y="3160450"/>
            <a:ext cx="3053918" cy="13760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0792D4-02FA-4F67-83C2-3EF688E902D4}"/>
              </a:ext>
            </a:extLst>
          </p:cNvPr>
          <p:cNvSpPr txBox="1"/>
          <p:nvPr/>
        </p:nvSpPr>
        <p:spPr>
          <a:xfrm>
            <a:off x="363984" y="4760484"/>
            <a:ext cx="4705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Deserialization will be successful.</a:t>
            </a:r>
          </a:p>
        </p:txBody>
      </p:sp>
    </p:spTree>
    <p:extLst>
      <p:ext uri="{BB962C8B-B14F-4D97-AF65-F5344CB8AC3E}">
        <p14:creationId xmlns:p14="http://schemas.microsoft.com/office/powerpoint/2010/main" val="5598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/>
      <p:bldP spid="14" grpId="0" animBg="1"/>
      <p:bldP spid="15" grpId="0"/>
      <p:bldP spid="18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216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</dc:creator>
  <cp:lastModifiedBy>sriram mantri vidyanidhi infotech academy</cp:lastModifiedBy>
  <cp:revision>10</cp:revision>
  <dcterms:created xsi:type="dcterms:W3CDTF">2020-08-10T05:17:55Z</dcterms:created>
  <dcterms:modified xsi:type="dcterms:W3CDTF">2022-10-19T02:46:31Z</dcterms:modified>
</cp:coreProperties>
</file>