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1596-2B99-4415-826F-60AEB0A9C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8ED2B-4CA5-42FB-8804-C78534955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3617-3815-4573-B4F5-53FFD249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79ECA-F7C6-4517-8FCB-66B10F8B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D4CEB-4134-4750-AC5F-A6DC5262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0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207B-9C2E-4885-BC5F-A54AF33D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88BE-8E9F-44E3-A1F8-801F50A8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E360-E456-40CB-AF5E-F9DCF4C3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878D-97D6-4C96-BFDB-1381C0F8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E700-A777-4F1F-B604-093BA1EB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6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29948-DCC2-4B3A-B6B0-2BC7E6F2C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DC36C-F93A-408F-8478-E69EC6511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9E8A-E596-496B-A64F-61FEC91D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8CD1-590D-4127-8FB5-3DC6E1E3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FDB5-864B-486F-A2A3-4192C923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5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93F3-1DE7-45ED-88E7-FFBA7855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6874-CFEC-4183-AB90-CAFDD2C7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8696-297E-4C96-9351-427C8B53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0A899-B810-4721-827B-4F8CC606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55CE-02D4-4824-9CDC-4C5738B8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07AB-541A-458A-B2C3-EFBA444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F5E87-87C3-47B2-8070-748F50DF7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1A8F-14A6-4B4F-9527-A66B9E5D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CB5A-74C1-48DC-8047-1E0DA4B1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16920-1F0E-4C66-9B5A-1EAB88AF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4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D411-AC0A-4D16-A6F4-DD2CE37A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441E-A0DF-46A3-92EA-1C8A034E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24CBD-F723-47BC-979B-9DB148570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CB96C-77CA-4AEA-88C5-C34F7434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2F26-72F4-49C1-B06F-7E84950B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AFC66-6BDC-496E-BBDD-601A7499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9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720A-F4AD-40DE-8C42-3737D8FC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0DB3-EC8F-4678-AC43-0C4D11C3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7B9A3-D744-4AA1-9663-0410B827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B1822-08BF-4F91-B15B-7D84D9A5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0949F-7AE2-4BF0-841B-9E72F097C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70482-DA6F-4D2C-BA15-59F0E0E6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6ED77-738C-4B74-9B9C-94D244F4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29800-4967-4B8B-B26A-A8B7A470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0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E6D9-B8FF-47B2-BBD9-6DE5D494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B4751-22D9-43F2-BDB4-840CEC1D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DCF0D-75CE-4994-9B5D-538C7F7B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18F03-810D-439D-9426-A6E154A8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9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E70DE-8AFC-4060-AD9C-49830D60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37612-F365-4B6B-A219-6329AB0B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2CCB0-1D8B-4C3B-A188-7A324A01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B7DD-2614-469F-8E82-224DB646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B4A5-3824-4F84-B5A8-5F4D8EDD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FDB00-690C-4A9E-BB9B-05FEA3416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BFCE-E043-47C7-BBED-22872917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DCF79-BCE7-4CB0-91BC-7F4E4E60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786C-6310-4B2D-B4DF-873907A3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79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1D25-E1DA-4752-992B-07654985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D2EBB-9849-496F-AC80-A54750EF1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AA2FE-9A14-4E90-943F-72B1C4200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DB99-08A5-4B1E-8152-3B49221D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B143C-4940-4866-A3A0-0BA4A1B3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5DC90-E7AC-4F34-852F-5FBBC93F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C211F-1C5F-4BED-BD94-502E9125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1D2D-FB58-4B41-A2F4-E008DA092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AAE8-239F-4115-874A-B994D5DB1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6500-CF46-4E41-98C5-D2572BFC3311}" type="datetimeFigureOut">
              <a:rPr lang="en-IN" smtClean="0"/>
              <a:t>03-08-2020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2C5F-3313-4214-8F84-8C520BDC1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85203-73D7-476F-8C45-8D2EAC427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A213-C182-403D-A906-E6F2A4A77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1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F4ECD-117D-48DB-9C74-7FEE157AA578}"/>
              </a:ext>
            </a:extLst>
          </p:cNvPr>
          <p:cNvSpPr txBox="1"/>
          <p:nvPr/>
        </p:nvSpPr>
        <p:spPr>
          <a:xfrm>
            <a:off x="106532" y="142043"/>
            <a:ext cx="419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emp e1=</a:t>
            </a:r>
            <a:r>
              <a:rPr lang="en-IN" sz="2000" dirty="0" err="1"/>
              <a:t>AnonymousDemo.getEmp</a:t>
            </a:r>
            <a:r>
              <a:rPr lang="en-IN" sz="2000" dirty="0"/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AE3BA-A046-4A66-80F8-F5A63ECCB382}"/>
              </a:ext>
            </a:extLst>
          </p:cNvPr>
          <p:cNvSpPr txBox="1"/>
          <p:nvPr/>
        </p:nvSpPr>
        <p:spPr>
          <a:xfrm>
            <a:off x="275207" y="658138"/>
            <a:ext cx="340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getEmp</a:t>
            </a:r>
            <a:r>
              <a:rPr lang="en-IN" dirty="0"/>
              <a:t>() method gets invoked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E33EC-EA97-49D0-9F01-DE80E5A69961}"/>
              </a:ext>
            </a:extLst>
          </p:cNvPr>
          <p:cNvSpPr txBox="1"/>
          <p:nvPr/>
        </p:nvSpPr>
        <p:spPr>
          <a:xfrm>
            <a:off x="6445188" y="142043"/>
            <a:ext cx="5078027" cy="3139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static emp </a:t>
            </a:r>
            <a:r>
              <a:rPr lang="en-IN" dirty="0" err="1"/>
              <a:t>getEmp</a:t>
            </a:r>
            <a:r>
              <a:rPr lang="en-IN" dirty="0"/>
              <a:t>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return new emp()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public void </a:t>
            </a:r>
            <a:r>
              <a:rPr lang="en-IN" dirty="0" err="1"/>
              <a:t>disp</a:t>
            </a:r>
            <a:r>
              <a:rPr lang="en-IN" dirty="0"/>
              <a:t>()</a:t>
            </a:r>
          </a:p>
          <a:p>
            <a:r>
              <a:rPr lang="en-IN" dirty="0"/>
              <a:t>			{</a:t>
            </a:r>
          </a:p>
          <a:p>
            <a:r>
              <a:rPr lang="en-IN" dirty="0"/>
              <a:t>				</a:t>
            </a:r>
            <a:r>
              <a:rPr lang="en-IN" dirty="0" err="1"/>
              <a:t>System.out.println</a:t>
            </a:r>
            <a:r>
              <a:rPr lang="en-IN" dirty="0"/>
              <a:t>("in </a:t>
            </a:r>
            <a:r>
              <a:rPr lang="en-IN" dirty="0" err="1"/>
              <a:t>disp</a:t>
            </a:r>
            <a:r>
              <a:rPr lang="en-IN" dirty="0"/>
              <a:t>");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};</a:t>
            </a:r>
          </a:p>
          <a:p>
            <a:r>
              <a:rPr lang="en-IN" dirty="0"/>
              <a:t>	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50AB86-48B4-4E4D-A457-24FA901E7BAE}"/>
              </a:ext>
            </a:extLst>
          </p:cNvPr>
          <p:cNvCxnSpPr/>
          <p:nvPr/>
        </p:nvCxnSpPr>
        <p:spPr>
          <a:xfrm>
            <a:off x="3453413" y="855806"/>
            <a:ext cx="2991775" cy="1846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FDBA35-4D1C-4B79-A88C-D59F0B0A64D4}"/>
              </a:ext>
            </a:extLst>
          </p:cNvPr>
          <p:cNvSpPr txBox="1"/>
          <p:nvPr/>
        </p:nvSpPr>
        <p:spPr>
          <a:xfrm>
            <a:off x="106532" y="2024109"/>
            <a:ext cx="5489359" cy="20313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Noname</a:t>
            </a:r>
            <a:r>
              <a:rPr lang="en-IN" dirty="0"/>
              <a:t> implements emp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public void </a:t>
            </a:r>
            <a:r>
              <a:rPr lang="en-IN" dirty="0" err="1"/>
              <a:t>disp</a:t>
            </a:r>
            <a:r>
              <a:rPr lang="en-IN" dirty="0"/>
              <a:t>()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                  	</a:t>
            </a:r>
            <a:r>
              <a:rPr lang="en-IN" dirty="0" err="1"/>
              <a:t>System.out.println</a:t>
            </a:r>
            <a:r>
              <a:rPr lang="en-IN" dirty="0"/>
              <a:t>("in </a:t>
            </a:r>
            <a:r>
              <a:rPr lang="en-IN" dirty="0" err="1"/>
              <a:t>disp</a:t>
            </a:r>
            <a:r>
              <a:rPr lang="en-IN" dirty="0"/>
              <a:t>");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0D3998-4DAB-4645-AEFD-11862EEF1A35}"/>
              </a:ext>
            </a:extLst>
          </p:cNvPr>
          <p:cNvCxnSpPr/>
          <p:nvPr/>
        </p:nvCxnSpPr>
        <p:spPr>
          <a:xfrm flipH="1">
            <a:off x="1154097" y="1296140"/>
            <a:ext cx="5291091" cy="6303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B119D2-0A84-4EE3-8A6B-AE879F8AAE43}"/>
              </a:ext>
            </a:extLst>
          </p:cNvPr>
          <p:cNvSpPr txBox="1"/>
          <p:nvPr/>
        </p:nvSpPr>
        <p:spPr>
          <a:xfrm>
            <a:off x="4305670" y="1605950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internally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F5C18-13C9-4716-B361-DCB14440C3A4}"/>
              </a:ext>
            </a:extLst>
          </p:cNvPr>
          <p:cNvSpPr txBox="1"/>
          <p:nvPr/>
        </p:nvSpPr>
        <p:spPr>
          <a:xfrm>
            <a:off x="8371642" y="3448451"/>
            <a:ext cx="1873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Heap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E3003-7F5A-4F74-AA35-B5523126CB18}"/>
              </a:ext>
            </a:extLst>
          </p:cNvPr>
          <p:cNvSpPr txBox="1"/>
          <p:nvPr/>
        </p:nvSpPr>
        <p:spPr>
          <a:xfrm>
            <a:off x="7985463" y="4600294"/>
            <a:ext cx="2645545" cy="12251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AF383-BD86-456D-851A-65EA6DA31C84}"/>
              </a:ext>
            </a:extLst>
          </p:cNvPr>
          <p:cNvSpPr txBox="1"/>
          <p:nvPr/>
        </p:nvSpPr>
        <p:spPr>
          <a:xfrm>
            <a:off x="8300621" y="4138759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Noname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8A987-2B1C-49E5-9D5F-6ED64472CDAD}"/>
              </a:ext>
            </a:extLst>
          </p:cNvPr>
          <p:cNvSpPr txBox="1"/>
          <p:nvPr/>
        </p:nvSpPr>
        <p:spPr>
          <a:xfrm>
            <a:off x="8682361" y="5825413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D955C-B7BB-4ED9-B8A1-38B0452E3CC2}"/>
              </a:ext>
            </a:extLst>
          </p:cNvPr>
          <p:cNvSpPr txBox="1"/>
          <p:nvPr/>
        </p:nvSpPr>
        <p:spPr>
          <a:xfrm>
            <a:off x="881850" y="4079780"/>
            <a:ext cx="135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Stack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0EDD6-9D72-4585-B020-532F683040DE}"/>
              </a:ext>
            </a:extLst>
          </p:cNvPr>
          <p:cNvSpPr txBox="1"/>
          <p:nvPr/>
        </p:nvSpPr>
        <p:spPr>
          <a:xfrm>
            <a:off x="692459" y="4582538"/>
            <a:ext cx="135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noname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6A388-5CCC-4AF9-AE57-8A875E8AD490}"/>
              </a:ext>
            </a:extLst>
          </p:cNvPr>
          <p:cNvSpPr txBox="1"/>
          <p:nvPr/>
        </p:nvSpPr>
        <p:spPr>
          <a:xfrm>
            <a:off x="772358" y="4978242"/>
            <a:ext cx="78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A7D1-75A4-40C9-B556-6F5C0822040E}"/>
              </a:ext>
            </a:extLst>
          </p:cNvPr>
          <p:cNvSpPr txBox="1"/>
          <p:nvPr/>
        </p:nvSpPr>
        <p:spPr>
          <a:xfrm>
            <a:off x="772358" y="529430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2AD5E5-A901-4710-8381-E917BF007C98}"/>
              </a:ext>
            </a:extLst>
          </p:cNvPr>
          <p:cNvSpPr txBox="1"/>
          <p:nvPr/>
        </p:nvSpPr>
        <p:spPr>
          <a:xfrm>
            <a:off x="878150" y="5683057"/>
            <a:ext cx="55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64763-E4BA-4C76-9399-15EFCF4B0A9F}"/>
              </a:ext>
            </a:extLst>
          </p:cNvPr>
          <p:cNvSpPr txBox="1"/>
          <p:nvPr/>
        </p:nvSpPr>
        <p:spPr>
          <a:xfrm>
            <a:off x="772358" y="6006339"/>
            <a:ext cx="977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DBB421-D8CC-4885-99BF-D056DC68ECE2}"/>
              </a:ext>
            </a:extLst>
          </p:cNvPr>
          <p:cNvSpPr txBox="1"/>
          <p:nvPr/>
        </p:nvSpPr>
        <p:spPr>
          <a:xfrm>
            <a:off x="772358" y="6329621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38D638-D3FE-445A-9096-5CDB566FF338}"/>
              </a:ext>
            </a:extLst>
          </p:cNvPr>
          <p:cNvCxnSpPr>
            <a:stCxn id="17" idx="3"/>
          </p:cNvCxnSpPr>
          <p:nvPr/>
        </p:nvCxnSpPr>
        <p:spPr>
          <a:xfrm flipV="1">
            <a:off x="1560992" y="4767204"/>
            <a:ext cx="6424471" cy="395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ACC1C7-D121-41C7-968F-02CF91721301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 flipV="1">
            <a:off x="1749641" y="5212854"/>
            <a:ext cx="6235822" cy="9781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CBD0ED-4C7B-44CD-9183-2B8C00BD6AAE}"/>
              </a:ext>
            </a:extLst>
          </p:cNvPr>
          <p:cNvSpPr txBox="1"/>
          <p:nvPr/>
        </p:nvSpPr>
        <p:spPr>
          <a:xfrm>
            <a:off x="4949300" y="6199595"/>
            <a:ext cx="24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Because of return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ABE962-8525-43E9-8071-8583DC14A543}"/>
              </a:ext>
            </a:extLst>
          </p:cNvPr>
          <p:cNvSpPr txBox="1"/>
          <p:nvPr/>
        </p:nvSpPr>
        <p:spPr>
          <a:xfrm>
            <a:off x="6096000" y="3570777"/>
            <a:ext cx="1188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Because of new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D1ACB077-346D-4700-AC89-C3382D9519E6}"/>
              </a:ext>
            </a:extLst>
          </p:cNvPr>
          <p:cNvSpPr/>
          <p:nvPr/>
        </p:nvSpPr>
        <p:spPr>
          <a:xfrm>
            <a:off x="3453413" y="6375671"/>
            <a:ext cx="1242874" cy="1932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53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  <p:bldP spid="17" grpId="0" animBg="1"/>
      <p:bldP spid="20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</dc:creator>
  <cp:lastModifiedBy>Sriram</cp:lastModifiedBy>
  <cp:revision>4</cp:revision>
  <dcterms:created xsi:type="dcterms:W3CDTF">2020-08-03T13:54:28Z</dcterms:created>
  <dcterms:modified xsi:type="dcterms:W3CDTF">2020-08-03T14:19:05Z</dcterms:modified>
</cp:coreProperties>
</file>