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2DD96-AF7C-4061-9976-FC7E7CE54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4E300-BBE3-4E86-BE8E-D49F61DD0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7E5AF-025B-4B72-8843-DAEC45632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E060-52DB-45C0-AF29-2CDB7664EA8C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1B918-2A95-438E-A0C5-6F5BB13D3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CB49D-A8FB-4011-BE90-53AD92F0D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85A1-B95D-4348-B001-32BFF645F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22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68265-779C-4369-8C63-7BBCD5447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2622F8-96F4-4F55-9C64-1F95D89D3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0262B-5B3D-4C4E-A450-1F5B86572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E060-52DB-45C0-AF29-2CDB7664EA8C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02B7D-3A85-48BA-8388-E102237FE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AAA5F-3ADB-430A-AD75-448BF3FB0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85A1-B95D-4348-B001-32BFF645F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936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F1C64D-68DA-4C5B-8C1A-16CB85DE86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F3531-1867-43B7-BB0D-C91FFA63F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06FBC-BC1E-4493-84FC-392A3E99D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E060-52DB-45C0-AF29-2CDB7664EA8C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5EFFB-6691-49BF-8508-E33569DD1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11653-0BAC-4506-8918-3662177AE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85A1-B95D-4348-B001-32BFF645F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711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C4331-C0BE-4816-9A83-9DE7B0DCD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F265C-4937-45C1-81A7-C255A3CD7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A2A20-6CF3-47FB-ACC2-F120D307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E060-52DB-45C0-AF29-2CDB7664EA8C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74E72-E361-4060-82D3-21F35A5A0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99FD4-3E8E-4F5F-81E7-4E4F3F70C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85A1-B95D-4348-B001-32BFF645F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1DBEA-E45E-4979-9214-9AEDEC0AE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74B36-2574-4B63-A7D4-B3A5D372F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04A06-40AB-4944-9577-DB3A72599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E060-52DB-45C0-AF29-2CDB7664EA8C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74EDB-7224-4865-9CE2-7BF476B34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D728E-43E2-42D9-AC59-19FC908D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85A1-B95D-4348-B001-32BFF645F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107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0305F-238D-4ACE-8337-2CFA738F8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505FF-8732-4826-814A-672C902F6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6253D-411E-4CFA-9FE8-3A0381104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9921C-965A-40D4-9CD5-24660FABA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E060-52DB-45C0-AF29-2CDB7664EA8C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E4DA2-90B1-4160-8E5D-AF2B0C422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36338-F87B-406B-9A0C-EA65E383B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85A1-B95D-4348-B001-32BFF645F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715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FE794-1F23-4C71-807B-2FEB8C545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0DAF5-CFD4-4CC7-8C18-3331DE42A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2966B2-1ECE-4A55-B0E8-179049897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52689-2CF4-4D0E-95DA-8A74A3717D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0BE756-80B7-49F4-B104-8CA546BF92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16B80E-AF5F-4540-92DE-E6B6D9AA6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E060-52DB-45C0-AF29-2CDB7664EA8C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32AEEB-DB33-4DC9-ADD0-A62506BA5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72FF0C-B856-4B32-957F-C565D89D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85A1-B95D-4348-B001-32BFF645F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046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65159-942A-4FC1-8DD9-9EF1B5F39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32C87E-9C9C-4863-9A5E-3C1AB5374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E060-52DB-45C0-AF29-2CDB7664EA8C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201037-3339-4EA7-858B-FD70EE359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FDCB2D-F2D7-4EB6-89C7-70AE20CDB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85A1-B95D-4348-B001-32BFF645F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477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0CE8F6-98CE-4FD1-BA6A-89389FA4D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E060-52DB-45C0-AF29-2CDB7664EA8C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70F011-417E-4866-AEA6-AEC17D58C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F17F9E-27A2-49D2-A6BC-8C626E44B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85A1-B95D-4348-B001-32BFF645F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733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643FC-B67C-42A7-BCB5-86AA4505B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60413-97D6-44AF-A3B9-B6A588370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E0C61B-1CC7-4102-8D9D-8DD2158A1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3046E-E861-4200-8A93-0A333276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E060-52DB-45C0-AF29-2CDB7664EA8C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AAEDE-F87F-4717-9870-73148A4C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F12CD-C2A0-432A-9D19-CB0564945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85A1-B95D-4348-B001-32BFF645F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858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E5B8F-54B2-4A43-8FD3-9520DC912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572EC1-358D-4200-93AF-7209C7B7CA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567C2-4F90-4F09-B3B2-A25396627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AFA94-3907-4D88-926D-AFCE3B142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E060-52DB-45C0-AF29-2CDB7664EA8C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B9F84-70E1-4E16-9255-A6FB949E9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17D22-EA86-49EA-9F36-F74EDE62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85A1-B95D-4348-B001-32BFF645F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56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886E66-804F-4090-A790-9930D9C89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0C054-61A2-445B-9608-D5504703F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45E3B-D9BF-4254-B1EA-9A36501F1C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AE060-52DB-45C0-AF29-2CDB7664EA8C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00322-B57E-428E-9BA0-069DF6636B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A5BFF-320A-4F41-B727-30C44A1EF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985A1-B95D-4348-B001-32BFF645F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376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48A544-CB47-41A1-BAAD-87C59776C592}"/>
              </a:ext>
            </a:extLst>
          </p:cNvPr>
          <p:cNvSpPr txBox="1"/>
          <p:nvPr/>
        </p:nvSpPr>
        <p:spPr>
          <a:xfrm>
            <a:off x="4785064" y="1890944"/>
            <a:ext cx="6161103" cy="39416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29982-A07C-40E1-A3F5-C1D3DE580A25}"/>
              </a:ext>
            </a:extLst>
          </p:cNvPr>
          <p:cNvSpPr txBox="1"/>
          <p:nvPr/>
        </p:nvSpPr>
        <p:spPr>
          <a:xfrm>
            <a:off x="4785064" y="5832630"/>
            <a:ext cx="6001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Execution Environment such as Application Server or Web Server- capability to work with any class which is provided on the fly.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198F26-FD38-43E6-A869-27F503DA1D54}"/>
              </a:ext>
            </a:extLst>
          </p:cNvPr>
          <p:cNvSpPr txBox="1"/>
          <p:nvPr/>
        </p:nvSpPr>
        <p:spPr>
          <a:xfrm>
            <a:off x="11097087" y="3018408"/>
            <a:ext cx="91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Start the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B79697-C43D-4598-A1CC-140E1D412A24}"/>
              </a:ext>
            </a:extLst>
          </p:cNvPr>
          <p:cNvSpPr txBox="1"/>
          <p:nvPr/>
        </p:nvSpPr>
        <p:spPr>
          <a:xfrm>
            <a:off x="319596" y="923278"/>
            <a:ext cx="1953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Whichever class/s provided during runtime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F66AFE5-9C16-4AE4-B070-8E86A2DF3D6C}"/>
              </a:ext>
            </a:extLst>
          </p:cNvPr>
          <p:cNvCxnSpPr/>
          <p:nvPr/>
        </p:nvCxnSpPr>
        <p:spPr>
          <a:xfrm>
            <a:off x="1997476" y="1651247"/>
            <a:ext cx="5033639" cy="15624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895F247-FA9C-4550-AEDB-A84F883E1258}"/>
              </a:ext>
            </a:extLst>
          </p:cNvPr>
          <p:cNvSpPr txBox="1"/>
          <p:nvPr/>
        </p:nvSpPr>
        <p:spPr>
          <a:xfrm>
            <a:off x="6096000" y="3728621"/>
            <a:ext cx="41665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Load that class/s and find out its information on the fly</a:t>
            </a:r>
          </a:p>
          <a:p>
            <a:r>
              <a:rPr lang="en-IN" sz="2400" dirty="0"/>
              <a:t>[ Reflection ]</a:t>
            </a:r>
          </a:p>
        </p:txBody>
      </p:sp>
    </p:spTree>
    <p:extLst>
      <p:ext uri="{BB962C8B-B14F-4D97-AF65-F5344CB8AC3E}">
        <p14:creationId xmlns:p14="http://schemas.microsoft.com/office/powerpoint/2010/main" val="187364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49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Sriram</dc:creator>
  <cp:lastModifiedBy>Sriram</cp:lastModifiedBy>
  <cp:revision>2</cp:revision>
  <dcterms:created xsi:type="dcterms:W3CDTF">2020-08-03T12:18:03Z</dcterms:created>
  <dcterms:modified xsi:type="dcterms:W3CDTF">2020-08-04T09:39:26Z</dcterms:modified>
</cp:coreProperties>
</file>