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3494-2DC6-4736-A1EF-B8863C7A5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2234-4FDE-444A-A972-28E1C4EEA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54797-86F0-42A2-8B96-485F59CC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F4AD-4161-4B2D-B37C-735A321A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7706-0B42-49E5-B3DF-1436F2B2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9E29-16F8-4D30-99BB-5D9C3E90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59320-0229-4D56-8BAE-626D80C3F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6BE4-7DF1-4401-9D29-79345089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FF40-A831-4F3E-AE10-5CE184FE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8D53-8D05-4305-871D-780D8EA4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3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609AD-291B-4E3B-BBEB-625F8F059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D504D-7BDA-41EB-8BCB-8BBA88AF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229D-7588-445A-B3A0-BD476E18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8A54-0142-456F-97F9-875125AA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207-F761-41C4-9BC5-2325334C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5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FE58-6755-4085-AFFC-1EAB4BCE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4054-BD46-4494-9C3A-CC6CF9F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B89B-B065-483D-ADD8-6EEEECC5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FE3E-56EE-47E5-A0D0-88C78EFF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91AF-1C5A-463F-957B-F82EE5AB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21E-A852-49E7-8D20-9867A203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EEB2-6E24-426C-8959-F5C58321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0476-8354-4874-ABB0-437AD4D3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599E-3CF8-4508-91D1-76FDD899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7E93-E656-4E44-9E59-E653207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FDC8-F99A-4232-A5FA-996AE5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B86C-BDFD-4262-9330-5F16A6BA5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7CE76-CCBC-4DAB-A55F-D9BA7723A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D4281-D09D-4103-892F-5668A52E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0FEA-AE79-42E7-B0C8-92F4E6E9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D133-D4C3-4225-9023-FFCE3191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7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EC36-12C5-4BB3-AFB8-92F35733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C110-D2EE-4A70-9AD7-47AC8F174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DED6-1E04-47B8-B6E5-6EA3871E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8A855-DF33-482F-AB6E-0F053D1F0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68F9D-BAB5-403C-9C87-59BE4B67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38F89-D3A9-4764-9DBF-EC1D2F0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8D475-C883-4577-A41A-192DB7F5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5D94C-A549-421D-8E7D-F1C7B3F7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1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760D-C7A8-4798-93BF-420969C4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EF378-289D-468D-829E-F026BF30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C40BB-12F7-483C-AA20-D8CE5686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60362-03FC-43E5-A010-964551A1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6AEE2-C120-4794-B5B4-C20B513D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94553-7AB6-4282-B96C-C469C78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F595C-62FA-4A9F-BA8F-71BC0C1B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C745-CF57-4FDB-A5D7-21DF1A12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4CDD-E74C-48A5-93A5-2521DB0D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F90E5-AF22-4AF7-9637-21713A89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040B1-5322-4F9C-894A-C40FDAE1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8F83-1044-4695-A527-A82A8AAF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87518-7FB8-458D-AA6E-368BB699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2DBD-9710-4BAA-997A-C1914034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1569C-551F-4F0D-94D9-9A220DE1E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92F31-BC7D-455A-B302-E5976E86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B12C7-654C-49EF-A153-3B1E4B17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F9D0-0254-43B1-8566-754CAC51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9BDE8-22B0-486D-8887-A1D26E8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8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36C95-4CD2-4189-B3E3-147DD24F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C74C-C49D-4585-AA5F-4436B579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1316-61F9-4A20-BDD2-3F28A82E3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F3A0-82E6-4EA8-83C8-804B0DBB3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4D5B-1596-40A8-B10C-2B38D0E25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A316D-C661-4E0C-B3F7-38EB366B4B87}"/>
              </a:ext>
            </a:extLst>
          </p:cNvPr>
          <p:cNvSpPr txBox="1"/>
          <p:nvPr/>
        </p:nvSpPr>
        <p:spPr>
          <a:xfrm>
            <a:off x="6211409" y="559293"/>
            <a:ext cx="251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Heap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65B10-28EE-41C5-AD4A-8782CA026F70}"/>
              </a:ext>
            </a:extLst>
          </p:cNvPr>
          <p:cNvSpPr txBox="1"/>
          <p:nvPr/>
        </p:nvSpPr>
        <p:spPr>
          <a:xfrm>
            <a:off x="5078027" y="1651247"/>
            <a:ext cx="3160451" cy="261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CC748-5C4D-495A-82AE-5DFDAA2BE301}"/>
              </a:ext>
            </a:extLst>
          </p:cNvPr>
          <p:cNvSpPr txBox="1"/>
          <p:nvPr/>
        </p:nvSpPr>
        <p:spPr>
          <a:xfrm>
            <a:off x="5877017" y="4261282"/>
            <a:ext cx="144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2000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049FD-9FFF-4330-955D-589F6562F461}"/>
              </a:ext>
            </a:extLst>
          </p:cNvPr>
          <p:cNvSpPr txBox="1"/>
          <p:nvPr/>
        </p:nvSpPr>
        <p:spPr>
          <a:xfrm>
            <a:off x="6048651" y="1128053"/>
            <a:ext cx="142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BF194-B18F-4689-B0BB-6540CED36E6D}"/>
              </a:ext>
            </a:extLst>
          </p:cNvPr>
          <p:cNvSpPr txBox="1"/>
          <p:nvPr/>
        </p:nvSpPr>
        <p:spPr>
          <a:xfrm>
            <a:off x="5752730" y="2095130"/>
            <a:ext cx="1571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66C0A-3479-4CF3-90DD-AA26DE5DF170}"/>
              </a:ext>
            </a:extLst>
          </p:cNvPr>
          <p:cNvSpPr txBox="1"/>
          <p:nvPr/>
        </p:nvSpPr>
        <p:spPr>
          <a:xfrm>
            <a:off x="6241001" y="1771964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12AAB-E98F-442B-A9EE-147E032C007A}"/>
              </a:ext>
            </a:extLst>
          </p:cNvPr>
          <p:cNvSpPr txBox="1"/>
          <p:nvPr/>
        </p:nvSpPr>
        <p:spPr>
          <a:xfrm>
            <a:off x="5743852" y="3094751"/>
            <a:ext cx="2104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Nano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335C-C30D-4CAE-BB61-C57692D35B19}"/>
              </a:ext>
            </a:extLst>
          </p:cNvPr>
          <p:cNvSpPr txBox="1"/>
          <p:nvPr/>
        </p:nvSpPr>
        <p:spPr>
          <a:xfrm>
            <a:off x="6088601" y="2689934"/>
            <a:ext cx="97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3DCAD-0761-4B8A-83E1-608D041306A9}"/>
              </a:ext>
            </a:extLst>
          </p:cNvPr>
          <p:cNvSpPr txBox="1"/>
          <p:nvPr/>
        </p:nvSpPr>
        <p:spPr>
          <a:xfrm>
            <a:off x="9561250" y="1956630"/>
            <a:ext cx="2343705" cy="2180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9EAE4-D55D-491D-BDA1-F5792DE0A63F}"/>
              </a:ext>
            </a:extLst>
          </p:cNvPr>
          <p:cNvSpPr txBox="1"/>
          <p:nvPr/>
        </p:nvSpPr>
        <p:spPr>
          <a:xfrm>
            <a:off x="10178247" y="4261282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F483D-6E0F-408F-97B6-7A6973B8A382}"/>
              </a:ext>
            </a:extLst>
          </p:cNvPr>
          <p:cNvSpPr txBox="1"/>
          <p:nvPr/>
        </p:nvSpPr>
        <p:spPr>
          <a:xfrm>
            <a:off x="10107226" y="1509204"/>
            <a:ext cx="102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D9AFC-3B6E-4A0D-A2FD-E01DF5EFDBE8}"/>
              </a:ext>
            </a:extLst>
          </p:cNvPr>
          <p:cNvSpPr txBox="1"/>
          <p:nvPr/>
        </p:nvSpPr>
        <p:spPr>
          <a:xfrm>
            <a:off x="10107226" y="2689934"/>
            <a:ext cx="1131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A9043-A6A6-4CE7-A300-172DA3E8124C}"/>
              </a:ext>
            </a:extLst>
          </p:cNvPr>
          <p:cNvSpPr txBox="1"/>
          <p:nvPr/>
        </p:nvSpPr>
        <p:spPr>
          <a:xfrm>
            <a:off x="10306973" y="2336592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08416-83F0-4020-8C5F-B367C1FE4D67}"/>
              </a:ext>
            </a:extLst>
          </p:cNvPr>
          <p:cNvCxnSpPr>
            <a:endCxn id="10" idx="1"/>
          </p:cNvCxnSpPr>
          <p:nvPr/>
        </p:nvCxnSpPr>
        <p:spPr>
          <a:xfrm>
            <a:off x="7324078" y="2281562"/>
            <a:ext cx="2237172" cy="76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884439-E395-43C1-B971-D3422AC99A7F}"/>
              </a:ext>
            </a:extLst>
          </p:cNvPr>
          <p:cNvSpPr txBox="1"/>
          <p:nvPr/>
        </p:nvSpPr>
        <p:spPr>
          <a:xfrm>
            <a:off x="523783" y="559293"/>
            <a:ext cx="153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CB3CC1-E87B-4B4E-9374-5C3C295838C3}"/>
              </a:ext>
            </a:extLst>
          </p:cNvPr>
          <p:cNvSpPr txBox="1"/>
          <p:nvPr/>
        </p:nvSpPr>
        <p:spPr>
          <a:xfrm>
            <a:off x="699856" y="1361212"/>
            <a:ext cx="7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1BA15-6346-4EEF-B5BD-03E4EFC9429B}"/>
              </a:ext>
            </a:extLst>
          </p:cNvPr>
          <p:cNvSpPr txBox="1"/>
          <p:nvPr/>
        </p:nvSpPr>
        <p:spPr>
          <a:xfrm>
            <a:off x="486792" y="1878536"/>
            <a:ext cx="843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D8D0C-DFF3-4BC4-B74C-15110835520D}"/>
              </a:ext>
            </a:extLst>
          </p:cNvPr>
          <p:cNvSpPr txBox="1"/>
          <p:nvPr/>
        </p:nvSpPr>
        <p:spPr>
          <a:xfrm>
            <a:off x="584447" y="2363225"/>
            <a:ext cx="7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63A65C-E77A-4E1B-BEAB-82595DE899B5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>
            <a:off x="1330170" y="2063202"/>
            <a:ext cx="3747857" cy="611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E65C3-D8CB-4998-8D2A-6CB7D37F28BE}"/>
              </a:ext>
            </a:extLst>
          </p:cNvPr>
          <p:cNvSpPr txBox="1"/>
          <p:nvPr/>
        </p:nvSpPr>
        <p:spPr>
          <a:xfrm>
            <a:off x="5956914" y="4731792"/>
            <a:ext cx="111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A2D34-D9B8-4816-AA3C-A2CB5CEFB120}"/>
              </a:ext>
            </a:extLst>
          </p:cNvPr>
          <p:cNvSpPr txBox="1"/>
          <p:nvPr/>
        </p:nvSpPr>
        <p:spPr>
          <a:xfrm>
            <a:off x="5078027" y="5193457"/>
            <a:ext cx="3160451" cy="122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B475D6-6321-4EFB-8E3C-2ECAC797FF8F}"/>
              </a:ext>
            </a:extLst>
          </p:cNvPr>
          <p:cNvSpPr txBox="1"/>
          <p:nvPr/>
        </p:nvSpPr>
        <p:spPr>
          <a:xfrm>
            <a:off x="6241001" y="6409678"/>
            <a:ext cx="111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A6017F-7089-4D8E-84DD-4F53D91A1A67}"/>
              </a:ext>
            </a:extLst>
          </p:cNvPr>
          <p:cNvSpPr txBox="1"/>
          <p:nvPr/>
        </p:nvSpPr>
        <p:spPr>
          <a:xfrm>
            <a:off x="7182032" y="5239590"/>
            <a:ext cx="8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BBB0FA-047F-4418-BF35-B517BD686673}"/>
              </a:ext>
            </a:extLst>
          </p:cNvPr>
          <p:cNvSpPr txBox="1"/>
          <p:nvPr/>
        </p:nvSpPr>
        <p:spPr>
          <a:xfrm>
            <a:off x="5299969" y="5260922"/>
            <a:ext cx="9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8CFE98-8B47-4C4A-B3DF-7221D294BD4B}"/>
              </a:ext>
            </a:extLst>
          </p:cNvPr>
          <p:cNvSpPr txBox="1"/>
          <p:nvPr/>
        </p:nvSpPr>
        <p:spPr>
          <a:xfrm>
            <a:off x="7075502" y="5683814"/>
            <a:ext cx="932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FDCCE8-EB5B-4CB1-BC82-8BE182577FAF}"/>
              </a:ext>
            </a:extLst>
          </p:cNvPr>
          <p:cNvSpPr txBox="1"/>
          <p:nvPr/>
        </p:nvSpPr>
        <p:spPr>
          <a:xfrm>
            <a:off x="5277774" y="5704786"/>
            <a:ext cx="932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Nano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CCEC5B-4E32-4DA8-8FD8-21066A9D5558}"/>
              </a:ext>
            </a:extLst>
          </p:cNvPr>
          <p:cNvCxnSpPr/>
          <p:nvPr/>
        </p:nvCxnSpPr>
        <p:spPr>
          <a:xfrm flipV="1">
            <a:off x="8007658" y="3535081"/>
            <a:ext cx="1553592" cy="2270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B177D6-4795-43C4-A3E4-16BC58D65C7A}"/>
              </a:ext>
            </a:extLst>
          </p:cNvPr>
          <p:cNvSpPr txBox="1"/>
          <p:nvPr/>
        </p:nvSpPr>
        <p:spPr>
          <a:xfrm>
            <a:off x="486792" y="4261282"/>
            <a:ext cx="144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c.clone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601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3" grpId="0" animBg="1"/>
      <p:bldP spid="20" grpId="0" animBg="1"/>
      <p:bldP spid="26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Sriram</cp:lastModifiedBy>
  <cp:revision>4</cp:revision>
  <dcterms:created xsi:type="dcterms:W3CDTF">2020-07-31T09:58:47Z</dcterms:created>
  <dcterms:modified xsi:type="dcterms:W3CDTF">2020-07-31T11:10:53Z</dcterms:modified>
</cp:coreProperties>
</file>