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F3494-2DC6-4736-A1EF-B8863C7A5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72234-4FDE-444A-A972-28E1C4EEA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54797-86F0-42A2-8B96-485F59CC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D3C3-AB44-42A6-ACEC-9BDB85A4CAAE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CF4AD-4161-4B2D-B37C-735A321A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57706-0B42-49E5-B3DF-1436F2B2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3E1-2438-4385-906A-9831B5772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96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9E29-16F8-4D30-99BB-5D9C3E90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59320-0229-4D56-8BAE-626D80C3F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F6BE4-7DF1-4401-9D29-79345089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D3C3-AB44-42A6-ACEC-9BDB85A4CAAE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AFF40-A831-4F3E-AE10-5CE184FE0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F8D53-8D05-4305-871D-780D8EA4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3E1-2438-4385-906A-9831B5772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23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F609AD-291B-4E3B-BBEB-625F8F059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D504D-7BDA-41EB-8BCB-8BBA88AF4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3229D-7588-445A-B3A0-BD476E18F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D3C3-AB44-42A6-ACEC-9BDB85A4CAAE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8A54-0142-456F-97F9-875125AA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7F207-F761-41C4-9BC5-2325334C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3E1-2438-4385-906A-9831B5772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55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FE58-6755-4085-AFFC-1EAB4BCE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64054-BD46-4494-9C3A-CC6CF9FD6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9B89B-B065-483D-ADD8-6EEEECC5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D3C3-AB44-42A6-ACEC-9BDB85A4CAAE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3FE3E-56EE-47E5-A0D0-88C78EFF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891AF-1C5A-463F-957B-F82EE5AB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3E1-2438-4385-906A-9831B5772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6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721E-A852-49E7-8D20-9867A203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AEEB2-6E24-426C-8959-F5C583213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80476-8354-4874-ABB0-437AD4D3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D3C3-AB44-42A6-ACEC-9BDB85A4CAAE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A599E-3CF8-4508-91D1-76FDD899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57E93-E656-4E44-9E59-E6532079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3E1-2438-4385-906A-9831B5772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89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FDC8-F99A-4232-A5FA-996AE5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9B86C-BDFD-4262-9330-5F16A6BA5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7CE76-CCBC-4DAB-A55F-D9BA7723A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D4281-D09D-4103-892F-5668A52E2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D3C3-AB44-42A6-ACEC-9BDB85A4CAAE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80FEA-AE79-42E7-B0C8-92F4E6E9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BD133-D4C3-4225-9023-FFCE3191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3E1-2438-4385-906A-9831B5772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37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EC36-12C5-4BB3-AFB8-92F357332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4C110-D2EE-4A70-9AD7-47AC8F174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8DED6-1E04-47B8-B6E5-6EA3871EE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D8A855-DF33-482F-AB6E-0F053D1F0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68F9D-BAB5-403C-9C87-59BE4B675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38F89-D3A9-4764-9DBF-EC1D2F05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D3C3-AB44-42A6-ACEC-9BDB85A4CAAE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F8D475-C883-4577-A41A-192DB7F5E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95D94C-A549-421D-8E7D-F1C7B3F7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3E1-2438-4385-906A-9831B5772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61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760D-C7A8-4798-93BF-420969C4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EF378-289D-468D-829E-F026BF30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D3C3-AB44-42A6-ACEC-9BDB85A4CAAE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C40BB-12F7-483C-AA20-D8CE56861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60362-03FC-43E5-A010-964551A19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3E1-2438-4385-906A-9831B5772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19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96AEE2-C120-4794-B5B4-C20B513D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D3C3-AB44-42A6-ACEC-9BDB85A4CAAE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94553-7AB6-4282-B96C-C469C783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F595C-62FA-4A9F-BA8F-71BC0C1B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3E1-2438-4385-906A-9831B5772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1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C745-CF57-4FDB-A5D7-21DF1A12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04CDD-E74C-48A5-93A5-2521DB0D5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F90E5-AF22-4AF7-9637-21713A893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040B1-5322-4F9C-894A-C40FDAE17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D3C3-AB44-42A6-ACEC-9BDB85A4CAAE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B8F83-1044-4695-A527-A82A8AAF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87518-7FB8-458D-AA6E-368BB699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3E1-2438-4385-906A-9831B5772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24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02DBD-9710-4BAA-997A-C19140343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E1569C-551F-4F0D-94D9-9A220DE1E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92F31-BC7D-455A-B302-E5976E864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B12C7-654C-49EF-A153-3B1E4B17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D3C3-AB44-42A6-ACEC-9BDB85A4CAAE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8F9D0-0254-43B1-8566-754CAC51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9BDE8-22B0-486D-8887-A1D26E82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E3E1-2438-4385-906A-9831B5772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88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36C95-4CD2-4189-B3E3-147DD24F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BC74C-C49D-4585-AA5F-4436B5792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61316-61F9-4A20-BDD2-3F28A82E3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5D3C3-AB44-42A6-ACEC-9BDB85A4CAAE}" type="datetimeFigureOut">
              <a:rPr lang="en-IN" smtClean="0"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6F3A0-82E6-4EA8-83C8-804B0DBB3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04D5B-1596-40A8-B10C-2B38D0E25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1E3E1-2438-4385-906A-9831B5772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97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EA316D-C661-4E0C-B3F7-38EB366B4B87}"/>
              </a:ext>
            </a:extLst>
          </p:cNvPr>
          <p:cNvSpPr txBox="1"/>
          <p:nvPr/>
        </p:nvSpPr>
        <p:spPr>
          <a:xfrm>
            <a:off x="6211409" y="559293"/>
            <a:ext cx="251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Heap</a:t>
            </a:r>
            <a:r>
              <a:rPr lang="en-IN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C65B10-28EE-41C5-AD4A-8782CA026F70}"/>
              </a:ext>
            </a:extLst>
          </p:cNvPr>
          <p:cNvSpPr txBox="1"/>
          <p:nvPr/>
        </p:nvSpPr>
        <p:spPr>
          <a:xfrm>
            <a:off x="5078027" y="1651247"/>
            <a:ext cx="3160451" cy="261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BCC748-5C4D-495A-82AE-5DFDAA2BE301}"/>
              </a:ext>
            </a:extLst>
          </p:cNvPr>
          <p:cNvSpPr txBox="1"/>
          <p:nvPr/>
        </p:nvSpPr>
        <p:spPr>
          <a:xfrm>
            <a:off x="5877017" y="4261282"/>
            <a:ext cx="144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2000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A049FD-9FFF-4330-955D-589F6562F461}"/>
              </a:ext>
            </a:extLst>
          </p:cNvPr>
          <p:cNvSpPr txBox="1"/>
          <p:nvPr/>
        </p:nvSpPr>
        <p:spPr>
          <a:xfrm>
            <a:off x="6048651" y="1128053"/>
            <a:ext cx="1420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BF194-B18F-4689-B0BB-6540CED36E6D}"/>
              </a:ext>
            </a:extLst>
          </p:cNvPr>
          <p:cNvSpPr txBox="1"/>
          <p:nvPr/>
        </p:nvSpPr>
        <p:spPr>
          <a:xfrm>
            <a:off x="5752730" y="2095130"/>
            <a:ext cx="15713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3000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666C0A-3479-4CF3-90DD-AA26DE5DF170}"/>
              </a:ext>
            </a:extLst>
          </p:cNvPr>
          <p:cNvSpPr txBox="1"/>
          <p:nvPr/>
        </p:nvSpPr>
        <p:spPr>
          <a:xfrm>
            <a:off x="6241001" y="1771964"/>
            <a:ext cx="83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12AAB-E98F-442B-A9EE-147E032C007A}"/>
              </a:ext>
            </a:extLst>
          </p:cNvPr>
          <p:cNvSpPr txBox="1"/>
          <p:nvPr/>
        </p:nvSpPr>
        <p:spPr>
          <a:xfrm>
            <a:off x="5743852" y="3094751"/>
            <a:ext cx="21040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Nano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B335C-C30D-4CAE-BB61-C57692D35B19}"/>
              </a:ext>
            </a:extLst>
          </p:cNvPr>
          <p:cNvSpPr txBox="1"/>
          <p:nvPr/>
        </p:nvSpPr>
        <p:spPr>
          <a:xfrm>
            <a:off x="6088601" y="2689934"/>
            <a:ext cx="979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3DCAD-0761-4B8A-83E1-608D041306A9}"/>
              </a:ext>
            </a:extLst>
          </p:cNvPr>
          <p:cNvSpPr txBox="1"/>
          <p:nvPr/>
        </p:nvSpPr>
        <p:spPr>
          <a:xfrm>
            <a:off x="9561250" y="1956630"/>
            <a:ext cx="2343705" cy="2180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F9EAE4-D55D-491D-BDA1-F5792DE0A63F}"/>
              </a:ext>
            </a:extLst>
          </p:cNvPr>
          <p:cNvSpPr txBox="1"/>
          <p:nvPr/>
        </p:nvSpPr>
        <p:spPr>
          <a:xfrm>
            <a:off x="10264067" y="4128999"/>
            <a:ext cx="125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8F483D-6E0F-408F-97B6-7A6973B8A382}"/>
              </a:ext>
            </a:extLst>
          </p:cNvPr>
          <p:cNvSpPr txBox="1"/>
          <p:nvPr/>
        </p:nvSpPr>
        <p:spPr>
          <a:xfrm>
            <a:off x="10107226" y="1509204"/>
            <a:ext cx="102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Engine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5D9AFC-3B6E-4A0D-A2FD-E01DF5EFDBE8}"/>
              </a:ext>
            </a:extLst>
          </p:cNvPr>
          <p:cNvSpPr txBox="1"/>
          <p:nvPr/>
        </p:nvSpPr>
        <p:spPr>
          <a:xfrm>
            <a:off x="10107226" y="2689934"/>
            <a:ext cx="11319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6A9043-A6A6-4CE7-A300-172DA3E8124C}"/>
              </a:ext>
            </a:extLst>
          </p:cNvPr>
          <p:cNvSpPr txBox="1"/>
          <p:nvPr/>
        </p:nvSpPr>
        <p:spPr>
          <a:xfrm>
            <a:off x="10306973" y="2336592"/>
            <a:ext cx="85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speed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108416-83F0-4020-8C5F-B367C1FE4D6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324078" y="2281562"/>
            <a:ext cx="2237172" cy="521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8884439-E395-43C1-B971-D3422AC99A7F}"/>
              </a:ext>
            </a:extLst>
          </p:cNvPr>
          <p:cNvSpPr txBox="1"/>
          <p:nvPr/>
        </p:nvSpPr>
        <p:spPr>
          <a:xfrm>
            <a:off x="523783" y="559293"/>
            <a:ext cx="1535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CB3CC1-E87B-4B4E-9374-5C3C295838C3}"/>
              </a:ext>
            </a:extLst>
          </p:cNvPr>
          <p:cNvSpPr txBox="1"/>
          <p:nvPr/>
        </p:nvSpPr>
        <p:spPr>
          <a:xfrm>
            <a:off x="699856" y="1361212"/>
            <a:ext cx="75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71BA15-6346-4EEF-B5BD-03E4EFC9429B}"/>
              </a:ext>
            </a:extLst>
          </p:cNvPr>
          <p:cNvSpPr txBox="1"/>
          <p:nvPr/>
        </p:nvSpPr>
        <p:spPr>
          <a:xfrm>
            <a:off x="486792" y="1878536"/>
            <a:ext cx="8433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2000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2D8D0C-DFF3-4BC4-B74C-15110835520D}"/>
              </a:ext>
            </a:extLst>
          </p:cNvPr>
          <p:cNvSpPr txBox="1"/>
          <p:nvPr/>
        </p:nvSpPr>
        <p:spPr>
          <a:xfrm>
            <a:off x="584447" y="2363225"/>
            <a:ext cx="73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63A65C-E77A-4E1B-BEAB-82595DE899B5}"/>
              </a:ext>
            </a:extLst>
          </p:cNvPr>
          <p:cNvCxnSpPr>
            <a:cxnSpLocks/>
            <a:stCxn id="20" idx="3"/>
            <a:endCxn id="3" idx="1"/>
          </p:cNvCxnSpPr>
          <p:nvPr/>
        </p:nvCxnSpPr>
        <p:spPr>
          <a:xfrm>
            <a:off x="1330170" y="2063202"/>
            <a:ext cx="3747857" cy="6116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6E65C3-D8CB-4998-8D2A-6CB7D37F28BE}"/>
              </a:ext>
            </a:extLst>
          </p:cNvPr>
          <p:cNvSpPr txBox="1"/>
          <p:nvPr/>
        </p:nvSpPr>
        <p:spPr>
          <a:xfrm>
            <a:off x="5956914" y="4731792"/>
            <a:ext cx="1118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Car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6A2D34-D9B8-4816-AA3C-A2CB5CEFB120}"/>
              </a:ext>
            </a:extLst>
          </p:cNvPr>
          <p:cNvSpPr txBox="1"/>
          <p:nvPr/>
        </p:nvSpPr>
        <p:spPr>
          <a:xfrm>
            <a:off x="5078027" y="5193457"/>
            <a:ext cx="3160451" cy="1225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B475D6-6321-4EFB-8E3C-2ECAC797FF8F}"/>
              </a:ext>
            </a:extLst>
          </p:cNvPr>
          <p:cNvSpPr txBox="1"/>
          <p:nvPr/>
        </p:nvSpPr>
        <p:spPr>
          <a:xfrm>
            <a:off x="6241001" y="6409678"/>
            <a:ext cx="111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A6017F-7089-4D8E-84DD-4F53D91A1A67}"/>
              </a:ext>
            </a:extLst>
          </p:cNvPr>
          <p:cNvSpPr txBox="1"/>
          <p:nvPr/>
        </p:nvSpPr>
        <p:spPr>
          <a:xfrm>
            <a:off x="7182032" y="5239590"/>
            <a:ext cx="82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BBB0FA-047F-4418-BF35-B517BD686673}"/>
              </a:ext>
            </a:extLst>
          </p:cNvPr>
          <p:cNvSpPr txBox="1"/>
          <p:nvPr/>
        </p:nvSpPr>
        <p:spPr>
          <a:xfrm>
            <a:off x="5299969" y="5260922"/>
            <a:ext cx="91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8CFE98-8B47-4C4A-B3DF-7221D294BD4B}"/>
              </a:ext>
            </a:extLst>
          </p:cNvPr>
          <p:cNvSpPr txBox="1"/>
          <p:nvPr/>
        </p:nvSpPr>
        <p:spPr>
          <a:xfrm>
            <a:off x="6893510" y="5683814"/>
            <a:ext cx="13005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3000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FDCCE8-EB5B-4CB1-BC82-8BE182577FAF}"/>
              </a:ext>
            </a:extLst>
          </p:cNvPr>
          <p:cNvSpPr txBox="1"/>
          <p:nvPr/>
        </p:nvSpPr>
        <p:spPr>
          <a:xfrm>
            <a:off x="5277774" y="5704786"/>
            <a:ext cx="9321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Nano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B177D6-4795-43C4-A3E4-16BC58D65C7A}"/>
              </a:ext>
            </a:extLst>
          </p:cNvPr>
          <p:cNvSpPr txBox="1"/>
          <p:nvPr/>
        </p:nvSpPr>
        <p:spPr>
          <a:xfrm>
            <a:off x="353626" y="3514983"/>
            <a:ext cx="144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/>
              <a:t>c.clone</a:t>
            </a:r>
            <a:r>
              <a:rPr lang="en-IN" sz="2800" dirty="0"/>
              <a:t>()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D74088-A958-489A-995C-266BA9FAA1B2}"/>
              </a:ext>
            </a:extLst>
          </p:cNvPr>
          <p:cNvSpPr txBox="1"/>
          <p:nvPr/>
        </p:nvSpPr>
        <p:spPr>
          <a:xfrm>
            <a:off x="617736" y="3999672"/>
            <a:ext cx="754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/>
              <a:t>ob</a:t>
            </a:r>
            <a:endParaRPr lang="en-IN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2D5FF5-C3EA-4696-9828-AAEEADD55637}"/>
              </a:ext>
            </a:extLst>
          </p:cNvPr>
          <p:cNvSpPr txBox="1"/>
          <p:nvPr/>
        </p:nvSpPr>
        <p:spPr>
          <a:xfrm>
            <a:off x="417249" y="4460174"/>
            <a:ext cx="1225119" cy="376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4000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3ED72C-2196-4D76-AFDB-13E9A276F110}"/>
              </a:ext>
            </a:extLst>
          </p:cNvPr>
          <p:cNvSpPr txBox="1"/>
          <p:nvPr/>
        </p:nvSpPr>
        <p:spPr>
          <a:xfrm>
            <a:off x="631054" y="4837161"/>
            <a:ext cx="7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5000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167DC24-77CF-4554-9BED-30004BE82CCF}"/>
              </a:ext>
            </a:extLst>
          </p:cNvPr>
          <p:cNvCxnSpPr>
            <a:stCxn id="47" idx="3"/>
          </p:cNvCxnSpPr>
          <p:nvPr/>
        </p:nvCxnSpPr>
        <p:spPr>
          <a:xfrm>
            <a:off x="1642368" y="4648658"/>
            <a:ext cx="3435659" cy="6731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EAABBBC-A017-4021-A259-0C1A537D80C4}"/>
              </a:ext>
            </a:extLst>
          </p:cNvPr>
          <p:cNvSpPr txBox="1"/>
          <p:nvPr/>
        </p:nvSpPr>
        <p:spPr>
          <a:xfrm>
            <a:off x="652507" y="5351444"/>
            <a:ext cx="7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6C8F30-C966-49EA-BB9D-C805D43F447B}"/>
              </a:ext>
            </a:extLst>
          </p:cNvPr>
          <p:cNvSpPr txBox="1"/>
          <p:nvPr/>
        </p:nvSpPr>
        <p:spPr>
          <a:xfrm>
            <a:off x="486792" y="5683814"/>
            <a:ext cx="1155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4000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3881CAB-F674-42A3-9E89-452E904B3EA7}"/>
              </a:ext>
            </a:extLst>
          </p:cNvPr>
          <p:cNvSpPr txBox="1"/>
          <p:nvPr/>
        </p:nvSpPr>
        <p:spPr>
          <a:xfrm>
            <a:off x="652507" y="6035927"/>
            <a:ext cx="7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6000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AC3B3B4-933F-42DF-A968-33BA3C9B9FDA}"/>
              </a:ext>
            </a:extLst>
          </p:cNvPr>
          <p:cNvCxnSpPr>
            <a:stCxn id="52" idx="3"/>
          </p:cNvCxnSpPr>
          <p:nvPr/>
        </p:nvCxnSpPr>
        <p:spPr>
          <a:xfrm>
            <a:off x="1642368" y="5868480"/>
            <a:ext cx="3435659" cy="167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29EEB2A-786D-4637-9DF9-865F868834C8}"/>
              </a:ext>
            </a:extLst>
          </p:cNvPr>
          <p:cNvCxnSpPr/>
          <p:nvPr/>
        </p:nvCxnSpPr>
        <p:spPr>
          <a:xfrm>
            <a:off x="452020" y="4127565"/>
            <a:ext cx="1225119" cy="82563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6BCD0B0-E493-403A-96F8-42C66B84E7A1}"/>
              </a:ext>
            </a:extLst>
          </p:cNvPr>
          <p:cNvCxnSpPr/>
          <p:nvPr/>
        </p:nvCxnSpPr>
        <p:spPr>
          <a:xfrm flipH="1">
            <a:off x="417249" y="4136994"/>
            <a:ext cx="1225119" cy="86069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AFB614C-F12A-4DCF-BF5C-DFF0E05E43A4}"/>
              </a:ext>
            </a:extLst>
          </p:cNvPr>
          <p:cNvSpPr txBox="1"/>
          <p:nvPr/>
        </p:nvSpPr>
        <p:spPr>
          <a:xfrm>
            <a:off x="10210803" y="4693627"/>
            <a:ext cx="113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Engine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17B8556-AF6F-4045-AF5E-AC1FABA71ED8}"/>
              </a:ext>
            </a:extLst>
          </p:cNvPr>
          <p:cNvSpPr txBox="1"/>
          <p:nvPr/>
        </p:nvSpPr>
        <p:spPr>
          <a:xfrm>
            <a:off x="9903040" y="5113238"/>
            <a:ext cx="2068497" cy="935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FE913E5-D0C0-4563-9576-389C622AE91F}"/>
              </a:ext>
            </a:extLst>
          </p:cNvPr>
          <p:cNvSpPr txBox="1"/>
          <p:nvPr/>
        </p:nvSpPr>
        <p:spPr>
          <a:xfrm>
            <a:off x="10362462" y="5105243"/>
            <a:ext cx="89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speed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799FF0D-0667-4F7E-858B-4CB9DD39A7BA}"/>
              </a:ext>
            </a:extLst>
          </p:cNvPr>
          <p:cNvSpPr txBox="1"/>
          <p:nvPr/>
        </p:nvSpPr>
        <p:spPr>
          <a:xfrm>
            <a:off x="10264067" y="5499148"/>
            <a:ext cx="15077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100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B39F35-C0BB-4EEC-9296-A22BB4794CBA}"/>
              </a:ext>
            </a:extLst>
          </p:cNvPr>
          <p:cNvSpPr txBox="1"/>
          <p:nvPr/>
        </p:nvSpPr>
        <p:spPr>
          <a:xfrm>
            <a:off x="10457897" y="6077951"/>
            <a:ext cx="11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8000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50C431B-B3F4-4646-AD75-E967801AE276}"/>
              </a:ext>
            </a:extLst>
          </p:cNvPr>
          <p:cNvCxnSpPr/>
          <p:nvPr/>
        </p:nvCxnSpPr>
        <p:spPr>
          <a:xfrm>
            <a:off x="7075502" y="5729947"/>
            <a:ext cx="248576" cy="3059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1FEEA18-F155-425D-9A8C-17D4AF76883B}"/>
              </a:ext>
            </a:extLst>
          </p:cNvPr>
          <p:cNvCxnSpPr/>
          <p:nvPr/>
        </p:nvCxnSpPr>
        <p:spPr>
          <a:xfrm flipH="1">
            <a:off x="7068103" y="5806016"/>
            <a:ext cx="290002" cy="2429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4D36461-118A-4FDF-B7B3-7AA1E3964FE2}"/>
              </a:ext>
            </a:extLst>
          </p:cNvPr>
          <p:cNvCxnSpPr>
            <a:stCxn id="39" idx="3"/>
          </p:cNvCxnSpPr>
          <p:nvPr/>
        </p:nvCxnSpPr>
        <p:spPr>
          <a:xfrm flipV="1">
            <a:off x="8194090" y="5860485"/>
            <a:ext cx="1671956" cy="79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4604EC3-1018-4CF4-9E5E-B72F7CFD7CD1}"/>
              </a:ext>
            </a:extLst>
          </p:cNvPr>
          <p:cNvCxnSpPr/>
          <p:nvPr/>
        </p:nvCxnSpPr>
        <p:spPr>
          <a:xfrm>
            <a:off x="10549632" y="5499148"/>
            <a:ext cx="152399" cy="3613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59A87FE-AABE-486D-A6AB-77D9627528EC}"/>
              </a:ext>
            </a:extLst>
          </p:cNvPr>
          <p:cNvCxnSpPr/>
          <p:nvPr/>
        </p:nvCxnSpPr>
        <p:spPr>
          <a:xfrm flipH="1">
            <a:off x="10457897" y="5608922"/>
            <a:ext cx="244134" cy="1970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B2C648A-0AEC-4E52-BFEE-84E89108368B}"/>
              </a:ext>
            </a:extLst>
          </p:cNvPr>
          <p:cNvSpPr txBox="1"/>
          <p:nvPr/>
        </p:nvSpPr>
        <p:spPr>
          <a:xfrm>
            <a:off x="7517905" y="5690458"/>
            <a:ext cx="64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8000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F3F50B7-9FEA-414F-9E3A-04B3790F1403}"/>
              </a:ext>
            </a:extLst>
          </p:cNvPr>
          <p:cNvSpPr txBox="1"/>
          <p:nvPr/>
        </p:nvSpPr>
        <p:spPr>
          <a:xfrm>
            <a:off x="11025328" y="5502550"/>
            <a:ext cx="71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400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BF9D30B-2CD1-42D8-818A-BD0A74A9372C}"/>
              </a:ext>
            </a:extLst>
          </p:cNvPr>
          <p:cNvCxnSpPr/>
          <p:nvPr/>
        </p:nvCxnSpPr>
        <p:spPr>
          <a:xfrm flipV="1">
            <a:off x="7324078" y="3861786"/>
            <a:ext cx="2237172" cy="1843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1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10" grpId="0" animBg="1"/>
      <p:bldP spid="13" grpId="0" animBg="1"/>
      <p:bldP spid="20" grpId="0" animBg="1"/>
      <p:bldP spid="26" grpId="0" animBg="1"/>
      <p:bldP spid="39" grpId="0" animBg="1"/>
      <p:bldP spid="40" grpId="0" animBg="1"/>
      <p:bldP spid="47" grpId="0" animBg="1"/>
      <p:bldP spid="52" grpId="0" animBg="1"/>
      <p:bldP spid="64" grpId="0" animBg="1"/>
      <p:bldP spid="6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38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</dc:creator>
  <cp:lastModifiedBy>Sriram</cp:lastModifiedBy>
  <cp:revision>14</cp:revision>
  <dcterms:created xsi:type="dcterms:W3CDTF">2020-07-31T09:58:47Z</dcterms:created>
  <dcterms:modified xsi:type="dcterms:W3CDTF">2020-07-31T11:59:54Z</dcterms:modified>
</cp:coreProperties>
</file>