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36AE-E731-44D7-9B7B-03EE64CC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94ED-D605-446E-A475-49AE3C12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80D9-764F-4E63-9D40-67794CB3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C44C-CE01-4215-AF4D-90EB6FB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A91D-8B07-4856-BA25-F5DACBF8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1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FCBA-3405-4F2C-A035-E95BBC92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D55F9-F0BF-43E3-8B0B-991CAB9E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F4F7-CEB6-47D5-9513-1F5F3F78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F8D42-C1C7-4A1A-A27E-81FE013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3426-5E0F-42D9-A0B6-00A4A03B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3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8B482-9023-4F0F-8338-643D9E493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C0CDB-A188-4F4E-865D-AF8BF6606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39CD-4691-4D04-B019-E5E9297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5F4B-5874-4161-8C07-2B5F86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45EA-4F84-4387-9DC6-1D6AEA68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7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6261-5F6F-4E77-B631-97257989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713-C728-40E9-ADB1-B3FCE137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56C1-36B2-4414-B2F5-255C77C8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1589-4E9D-43C7-A9F4-A1F462E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7F08-CE84-48E6-ABEE-D895A075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0189-FBB7-4C68-AAB5-7EE7581F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5BCA-5CCA-47AA-B3D0-478DB471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B98E-F88F-452B-B879-D7097043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B2D1-62E1-42ED-B019-DA0291C5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C8DD-A378-4F43-8AD7-3DC399F5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6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F5F8-AE26-4C6F-BBA9-0FE574FB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5118-653E-4AEC-9892-ADE381BFD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6BBA4-3D93-4113-8377-04ED705A9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A328-8772-4AF5-A947-F6B248B5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0C2D-B3EA-4BCA-808E-85B38E8D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9454E-9216-4DAB-A635-E2F98329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9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E28-7D67-42DD-9889-30D83CFB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798D-A99D-47DF-97EE-BFA2386D8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5A8C4-BA9D-4C3D-86CB-6EF6AEE7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4EB8D-CFA6-4708-8C97-322B9398B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030A4-CA5C-42EB-9E30-60C5BB29D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00D49-1AB9-4695-87D6-597784DF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8FBCD-B76B-45AB-A21A-98D2CA2F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40543-1CB2-49E2-93D7-574D4F6C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8249-D57E-4DDB-AA31-27C2D9FA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98AA6-3020-4AD6-AA72-A8045A44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DB975-066C-4FF3-A603-A4B67A45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48CE-BD26-46B2-8E99-A3B25A55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6FDDB-5D98-4A1C-9567-740FCED9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64A87-D452-46EF-BC9F-B461EF71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6E08-3290-4A1B-973C-D9EEF8FB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6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1F4D-0EE3-4C2D-9576-EAC59249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26A3-2BA8-47C1-A0EB-E170D7F9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0A402-925A-43C1-9E38-D6AC8C87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9584A-9B43-450C-87B1-F38EE57C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156E-7C0E-4120-90DB-02C73DED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FB65-A9D2-4B0E-A590-3A9E4879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8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24C0-9439-40D9-A9DB-70497F3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8E19A-4A9F-4943-8510-1A5B66143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86BC-92A3-46D5-9313-D2D49B19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A21E0-1625-4E13-98A6-E015B1E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28F2A-CADC-4500-8DCB-877D57F9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C1C1-4886-47C7-B2A2-2BC0AC5D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EAA8A-6B50-4E1F-81BF-2F55BC2C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3ACA-3DEE-43C4-AB51-6790D69B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F88E-5075-42F5-9B89-DEC6C50D2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EEBD-B4F3-417A-95A4-8DBE38F263C9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4176-8D4B-4A0B-BD8D-FC7FFF549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137E-39E8-45ED-BD24-E5326F557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A6B2-284D-4834-AC22-C7D3516D1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DEB8-0DD3-47EF-BA34-C2C0CEDB9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7ACD2-ED08-4C40-A86C-04BC72144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44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1C00A7-7B10-41A7-A88E-24C439D437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679" y="980663"/>
            <a:ext cx="11035747" cy="54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0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C1C8AD-E5C9-409C-AFC9-810E4896F0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980661"/>
            <a:ext cx="10929729" cy="54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Page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158E88-7459-4A3D-894A-AB25499A56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679" y="980662"/>
            <a:ext cx="10780641" cy="55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52939"/>
            <a:ext cx="10919791" cy="5479772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think that not a single project is ever considered as complete forever because our mind is always thinking new and our necessities also are growing.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Also, if you see at the first glance that you find it to be complete but I want to make it still mature and fully automatic.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modified in future as per the User’s requirement.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subscription plan can be renewed by the user.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encryption techniques could be provided.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3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DEB8-0DD3-47EF-BA34-C2C0CEDB9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7ACD2-ED08-4C40-A86C-04BC72144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9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365125"/>
            <a:ext cx="10648121" cy="69504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152939"/>
            <a:ext cx="10648121" cy="5339936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cloud storage system, consisting of a collection of storage servers, provides long-term storage services over the Internet. Storing data in a third party’s cloud system causes serious concern over data confidentiality.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encryption schemes protect data confidentiality, but also limit the functionality of the storage system because a few operations are supported over encrypted data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is defined as "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storage of data online in the 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cloud," wherein a individual's data is stored in and accessible from multiple distributed and connected resources that comprise a cloud.</a:t>
            </a:r>
          </a:p>
          <a:p>
            <a:pPr lvl="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can provide the benefits of greater accessibility and reliability; rapid deployment; strong protection for data backup, archival and disaster recovery purposes; and lower overall storage costs as a result of not having to purchase, manage and maintain expensive hardware. </a:t>
            </a:r>
          </a:p>
          <a:p>
            <a:pPr lvl="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benefits to using cloud storage, however, cloud storage does have the potential for security and compliance concerns that are not associated with traditional storage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6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152939"/>
            <a:ext cx="10648121" cy="54797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objective is to develop an operational Online Cloud storage system .</a:t>
            </a:r>
          </a:p>
          <a:p>
            <a:pPr marL="457200" lvl="1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Data Online.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store and download data from website.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File details and can add other files like .doc, .pdf and etc.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the overall report through generated pie charts from the given details.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 to search files.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use and understand.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a files.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Chats with other users.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Reports.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7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52939"/>
            <a:ext cx="10919791" cy="5479772"/>
          </a:xfrm>
        </p:spPr>
        <p:txBody>
          <a:bodyPr>
            <a:normAutofit/>
          </a:bodyPr>
          <a:lstStyle/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cloud storage system for robustness, confidentiality and functionality.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Online Storage provides a lot of services to users which includes: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usage of users,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records about the files,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usage of data,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data.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construct a secure cloud storage system that supports the function of secure data forwarding by using a threshold proxy re-encryption scheme.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scheme supports decentralized erasure codes over encrypted messages and forwarding operations over encrypted and encoded messages.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highly distributed where storage servers independently encode and forward messages and key servers independently perform partial decryption.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9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52939"/>
            <a:ext cx="10919791" cy="5479772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we use a straightforward integration method. In straightforward integration method Storing data in a third party’s cloud system causes serious concern on data confidentiality. In order to provide strong confidentiality for messages in storage servers, a user can encrypt messages by a cryptographic method before applying an erasure code method to encode and store messages. When he wants to use a message, he needs to retrieve the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Codeword symbols from storage servers, decode them, and then decrypt them by using cryptographic keys.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encryption schemes protect data confidentiality, but also limit the functionality of the storage system because a few operations are supported over encrypted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decentralized architecture for storage systems offers good scalability, because a storage server can join or leave without control of a central authority.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6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52939"/>
            <a:ext cx="10919791" cy="5479772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perform more computation and communication traffic between the user and storage servers is high.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to manage his cryptographic keys otherwise the security has to be broken.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storing and retrieving, it is hard for storage servers to directly support other functions.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1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52939"/>
            <a:ext cx="10919791" cy="5479772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proposed system we address the problem of forwarding data to another user by storage servers directly under the command of the data owner.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the system model that consists of distributed storage servers and key servers.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storing cryptographic keys in a single device is risky, a user distributes his cryptographic key to key servers that shall perform cryptographic functions on behalf of the user.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key servers are highly protected by security mechanisms.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distributed systems require independent servers to perform all operations.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propose a new threshold proxy re-encryption scheme and integrate it with a secure decentralized code to form a secure distributed storage system.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scheme supports encoding operations over encrypted messages and forwarding operations over encrypted and encoded messages.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0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EE2A-4EEC-4126-AD82-642521E4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52939"/>
            <a:ext cx="10919791" cy="5479772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integration of encoding, encryption, and forwarding makes the storage system efficiently meet the requirements of data robustness, data confidentiality, and data forwarding.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storage servers independently perform encoding and re-encryption process and the key servers independently perform partial decryption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flexible adjustment between the number of storage servers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88287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DAA-52CE-4DAF-9358-9AFE89B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225288"/>
            <a:ext cx="10648121" cy="7553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6D509-2D93-4EA0-80F0-C424BF240E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90" y="742122"/>
            <a:ext cx="5230082" cy="58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715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Cloud Systems</vt:lpstr>
      <vt:lpstr>Introduction </vt:lpstr>
      <vt:lpstr>Objective </vt:lpstr>
      <vt:lpstr>Scope of the Project</vt:lpstr>
      <vt:lpstr>Existing System </vt:lpstr>
      <vt:lpstr>Disadvantages of Existing System </vt:lpstr>
      <vt:lpstr>Proposed System </vt:lpstr>
      <vt:lpstr>Advantages of Proposed System </vt:lpstr>
      <vt:lpstr>Activity Diagram</vt:lpstr>
      <vt:lpstr>Home Page</vt:lpstr>
      <vt:lpstr>Login Page</vt:lpstr>
      <vt:lpstr>File Upload Page</vt:lpstr>
      <vt:lpstr>Future Enhancement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Systems</dc:title>
  <dc:creator>ROHIT DUGGAL</dc:creator>
  <cp:lastModifiedBy>ROHIT DUGGAL</cp:lastModifiedBy>
  <cp:revision>27</cp:revision>
  <dcterms:created xsi:type="dcterms:W3CDTF">2018-08-10T17:21:47Z</dcterms:created>
  <dcterms:modified xsi:type="dcterms:W3CDTF">2018-08-10T17:42:32Z</dcterms:modified>
</cp:coreProperties>
</file>