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309080-174B-43D3-9F05-DE68C9F160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EB9646-2202-47D9-8BE3-A575C8C9959A}">
      <dgm:prSet/>
      <dgm:spPr/>
      <dgm:t>
        <a:bodyPr/>
        <a:lstStyle/>
        <a:p>
          <a:r>
            <a:rPr lang="en-US"/>
            <a:t>Language: Python 3.8+</a:t>
          </a:r>
        </a:p>
      </dgm:t>
    </dgm:pt>
    <dgm:pt modelId="{545D4DF4-36E5-4D6B-BC31-F8C11926C7D3}" type="parTrans" cxnId="{A39CE464-2C47-4939-8741-1FCE16CE0933}">
      <dgm:prSet/>
      <dgm:spPr/>
      <dgm:t>
        <a:bodyPr/>
        <a:lstStyle/>
        <a:p>
          <a:endParaRPr lang="en-US"/>
        </a:p>
      </dgm:t>
    </dgm:pt>
    <dgm:pt modelId="{7AC6CD3B-B5D0-4459-8CC9-82285BBAC3D6}" type="sibTrans" cxnId="{A39CE464-2C47-4939-8741-1FCE16CE0933}">
      <dgm:prSet/>
      <dgm:spPr/>
      <dgm:t>
        <a:bodyPr/>
        <a:lstStyle/>
        <a:p>
          <a:endParaRPr lang="en-US"/>
        </a:p>
      </dgm:t>
    </dgm:pt>
    <dgm:pt modelId="{B812394E-C505-4B9E-BB54-8A82FF6690B0}">
      <dgm:prSet/>
      <dgm:spPr/>
      <dgm:t>
        <a:bodyPr/>
        <a:lstStyle/>
        <a:p>
          <a:r>
            <a:rPr lang="en-US"/>
            <a:t>Libraries: OpenCV, NumPy, Matplotlib, Gradio</a:t>
          </a:r>
        </a:p>
      </dgm:t>
    </dgm:pt>
    <dgm:pt modelId="{EC952BBE-B61F-4149-942E-345C63715A58}" type="parTrans" cxnId="{10A79638-2476-457C-82E5-BB0A170F91A5}">
      <dgm:prSet/>
      <dgm:spPr/>
      <dgm:t>
        <a:bodyPr/>
        <a:lstStyle/>
        <a:p>
          <a:endParaRPr lang="en-US"/>
        </a:p>
      </dgm:t>
    </dgm:pt>
    <dgm:pt modelId="{BAE1EE74-9A32-4CB4-8AB9-20C1D418AC82}" type="sibTrans" cxnId="{10A79638-2476-457C-82E5-BB0A170F91A5}">
      <dgm:prSet/>
      <dgm:spPr/>
      <dgm:t>
        <a:bodyPr/>
        <a:lstStyle/>
        <a:p>
          <a:endParaRPr lang="en-US"/>
        </a:p>
      </dgm:t>
    </dgm:pt>
    <dgm:pt modelId="{DA1A1B8A-31B4-4679-ACC0-92608726BF3A}">
      <dgm:prSet/>
      <dgm:spPr/>
      <dgm:t>
        <a:bodyPr/>
        <a:lstStyle/>
        <a:p>
          <a:r>
            <a:rPr lang="en-US"/>
            <a:t>Model: YOLOv8 (Ultralytics, pre-trained)</a:t>
          </a:r>
        </a:p>
      </dgm:t>
    </dgm:pt>
    <dgm:pt modelId="{55CC3FDD-7127-45A3-8898-FDBBA743910B}" type="parTrans" cxnId="{F6080D4C-9EB0-4A1E-9ABE-B30E641689DD}">
      <dgm:prSet/>
      <dgm:spPr/>
      <dgm:t>
        <a:bodyPr/>
        <a:lstStyle/>
        <a:p>
          <a:endParaRPr lang="en-US"/>
        </a:p>
      </dgm:t>
    </dgm:pt>
    <dgm:pt modelId="{0DB60F78-5A1C-4E1D-8C86-85D5445A5518}" type="sibTrans" cxnId="{F6080D4C-9EB0-4A1E-9ABE-B30E641689DD}">
      <dgm:prSet/>
      <dgm:spPr/>
      <dgm:t>
        <a:bodyPr/>
        <a:lstStyle/>
        <a:p>
          <a:endParaRPr lang="en-US"/>
        </a:p>
      </dgm:t>
    </dgm:pt>
    <dgm:pt modelId="{64E414B4-BD55-4EA2-8713-3585822A1660}">
      <dgm:prSet/>
      <dgm:spPr/>
      <dgm:t>
        <a:bodyPr/>
        <a:lstStyle/>
        <a:p>
          <a:r>
            <a:rPr lang="en-US"/>
            <a:t>Environment: Jupyter Notebook</a:t>
          </a:r>
        </a:p>
      </dgm:t>
    </dgm:pt>
    <dgm:pt modelId="{2D1C5929-4D0E-452D-85F1-5EE7285B84C1}" type="parTrans" cxnId="{95837E27-3618-44FB-BC3A-0E05013C5627}">
      <dgm:prSet/>
      <dgm:spPr/>
      <dgm:t>
        <a:bodyPr/>
        <a:lstStyle/>
        <a:p>
          <a:endParaRPr lang="en-US"/>
        </a:p>
      </dgm:t>
    </dgm:pt>
    <dgm:pt modelId="{A2CE2ACF-004C-43A8-A597-649DFFBAF293}" type="sibTrans" cxnId="{95837E27-3618-44FB-BC3A-0E05013C5627}">
      <dgm:prSet/>
      <dgm:spPr/>
      <dgm:t>
        <a:bodyPr/>
        <a:lstStyle/>
        <a:p>
          <a:endParaRPr lang="en-US"/>
        </a:p>
      </dgm:t>
    </dgm:pt>
    <dgm:pt modelId="{358FD6A8-25CF-4DDC-A724-18772CFBFAD8}">
      <dgm:prSet/>
      <dgm:spPr/>
      <dgm:t>
        <a:bodyPr/>
        <a:lstStyle/>
        <a:p>
          <a:r>
            <a:rPr lang="en-US"/>
            <a:t>Data: Real-world traffic images (10 test images)</a:t>
          </a:r>
        </a:p>
      </dgm:t>
    </dgm:pt>
    <dgm:pt modelId="{77E6FC6D-B4BB-481D-9DF8-7804AA2F9689}" type="parTrans" cxnId="{A31092BF-03EC-4EDC-B14D-5C3A8EC34EBE}">
      <dgm:prSet/>
      <dgm:spPr/>
      <dgm:t>
        <a:bodyPr/>
        <a:lstStyle/>
        <a:p>
          <a:endParaRPr lang="en-US"/>
        </a:p>
      </dgm:t>
    </dgm:pt>
    <dgm:pt modelId="{3D35567B-B745-457E-9F32-043DA24F0D61}" type="sibTrans" cxnId="{A31092BF-03EC-4EDC-B14D-5C3A8EC34EBE}">
      <dgm:prSet/>
      <dgm:spPr/>
      <dgm:t>
        <a:bodyPr/>
        <a:lstStyle/>
        <a:p>
          <a:endParaRPr lang="en-US"/>
        </a:p>
      </dgm:t>
    </dgm:pt>
    <dgm:pt modelId="{4C1FFB7C-EA3B-4EF2-9D71-8E47AE43B5AB}" type="pres">
      <dgm:prSet presAssocID="{42309080-174B-43D3-9F05-DE68C9F16048}" presName="root" presStyleCnt="0">
        <dgm:presLayoutVars>
          <dgm:dir/>
          <dgm:resizeHandles val="exact"/>
        </dgm:presLayoutVars>
      </dgm:prSet>
      <dgm:spPr/>
    </dgm:pt>
    <dgm:pt modelId="{D02A5DF2-5F73-45BD-B572-68918D9FC742}" type="pres">
      <dgm:prSet presAssocID="{55EB9646-2202-47D9-8BE3-A575C8C9959A}" presName="compNode" presStyleCnt="0"/>
      <dgm:spPr/>
    </dgm:pt>
    <dgm:pt modelId="{46BB040A-0E94-4D2B-9B23-C2BB01BC3ED0}" type="pres">
      <dgm:prSet presAssocID="{55EB9646-2202-47D9-8BE3-A575C8C9959A}" presName="bgRect" presStyleLbl="bgShp" presStyleIdx="0" presStyleCnt="5"/>
      <dgm:spPr/>
    </dgm:pt>
    <dgm:pt modelId="{159A7C49-EE11-454F-87C4-23318950D281}" type="pres">
      <dgm:prSet presAssocID="{55EB9646-2202-47D9-8BE3-A575C8C9959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407E222-9D42-4AB3-A305-5B711D5E6F9A}" type="pres">
      <dgm:prSet presAssocID="{55EB9646-2202-47D9-8BE3-A575C8C9959A}" presName="spaceRect" presStyleCnt="0"/>
      <dgm:spPr/>
    </dgm:pt>
    <dgm:pt modelId="{4A677D3D-13E8-41E8-9210-C59B4AC22DA1}" type="pres">
      <dgm:prSet presAssocID="{55EB9646-2202-47D9-8BE3-A575C8C9959A}" presName="parTx" presStyleLbl="revTx" presStyleIdx="0" presStyleCnt="5">
        <dgm:presLayoutVars>
          <dgm:chMax val="0"/>
          <dgm:chPref val="0"/>
        </dgm:presLayoutVars>
      </dgm:prSet>
      <dgm:spPr/>
    </dgm:pt>
    <dgm:pt modelId="{99826417-93F4-460B-A4C2-81A3C768B320}" type="pres">
      <dgm:prSet presAssocID="{7AC6CD3B-B5D0-4459-8CC9-82285BBAC3D6}" presName="sibTrans" presStyleCnt="0"/>
      <dgm:spPr/>
    </dgm:pt>
    <dgm:pt modelId="{F297D0E2-BBA9-449F-8BDA-1ABFBEC3A1C5}" type="pres">
      <dgm:prSet presAssocID="{B812394E-C505-4B9E-BB54-8A82FF6690B0}" presName="compNode" presStyleCnt="0"/>
      <dgm:spPr/>
    </dgm:pt>
    <dgm:pt modelId="{EA72C29D-4F25-4F09-AB68-1AC4CFCC4AF7}" type="pres">
      <dgm:prSet presAssocID="{B812394E-C505-4B9E-BB54-8A82FF6690B0}" presName="bgRect" presStyleLbl="bgShp" presStyleIdx="1" presStyleCnt="5"/>
      <dgm:spPr/>
    </dgm:pt>
    <dgm:pt modelId="{9FFE93EB-212E-4685-9313-7FCD6D864B08}" type="pres">
      <dgm:prSet presAssocID="{B812394E-C505-4B9E-BB54-8A82FF6690B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99E9076F-7168-48E6-A3B7-5797A5AEB8AA}" type="pres">
      <dgm:prSet presAssocID="{B812394E-C505-4B9E-BB54-8A82FF6690B0}" presName="spaceRect" presStyleCnt="0"/>
      <dgm:spPr/>
    </dgm:pt>
    <dgm:pt modelId="{1F3FB9A0-7BC8-4A19-8522-E315B59F2303}" type="pres">
      <dgm:prSet presAssocID="{B812394E-C505-4B9E-BB54-8A82FF6690B0}" presName="parTx" presStyleLbl="revTx" presStyleIdx="1" presStyleCnt="5">
        <dgm:presLayoutVars>
          <dgm:chMax val="0"/>
          <dgm:chPref val="0"/>
        </dgm:presLayoutVars>
      </dgm:prSet>
      <dgm:spPr/>
    </dgm:pt>
    <dgm:pt modelId="{1F147C45-53E9-4A90-8ECE-D6ADF6CA0420}" type="pres">
      <dgm:prSet presAssocID="{BAE1EE74-9A32-4CB4-8AB9-20C1D418AC82}" presName="sibTrans" presStyleCnt="0"/>
      <dgm:spPr/>
    </dgm:pt>
    <dgm:pt modelId="{512002DB-5C90-41AE-9A7E-3E04FCDE75DD}" type="pres">
      <dgm:prSet presAssocID="{DA1A1B8A-31B4-4679-ACC0-92608726BF3A}" presName="compNode" presStyleCnt="0"/>
      <dgm:spPr/>
    </dgm:pt>
    <dgm:pt modelId="{9BD08DD1-EFB4-4062-8038-E245531FA493}" type="pres">
      <dgm:prSet presAssocID="{DA1A1B8A-31B4-4679-ACC0-92608726BF3A}" presName="bgRect" presStyleLbl="bgShp" presStyleIdx="2" presStyleCnt="5"/>
      <dgm:spPr/>
    </dgm:pt>
    <dgm:pt modelId="{891585BB-2F4A-489A-802F-4F127C2027E1}" type="pres">
      <dgm:prSet presAssocID="{DA1A1B8A-31B4-4679-ACC0-92608726BF3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BC74720-A9CE-4B46-B700-0E09FBD791E6}" type="pres">
      <dgm:prSet presAssocID="{DA1A1B8A-31B4-4679-ACC0-92608726BF3A}" presName="spaceRect" presStyleCnt="0"/>
      <dgm:spPr/>
    </dgm:pt>
    <dgm:pt modelId="{44029E15-8D1E-4BAE-8D6D-4A59AE8539A8}" type="pres">
      <dgm:prSet presAssocID="{DA1A1B8A-31B4-4679-ACC0-92608726BF3A}" presName="parTx" presStyleLbl="revTx" presStyleIdx="2" presStyleCnt="5">
        <dgm:presLayoutVars>
          <dgm:chMax val="0"/>
          <dgm:chPref val="0"/>
        </dgm:presLayoutVars>
      </dgm:prSet>
      <dgm:spPr/>
    </dgm:pt>
    <dgm:pt modelId="{25B60B10-E077-474F-A502-BBF9445F6057}" type="pres">
      <dgm:prSet presAssocID="{0DB60F78-5A1C-4E1D-8C86-85D5445A5518}" presName="sibTrans" presStyleCnt="0"/>
      <dgm:spPr/>
    </dgm:pt>
    <dgm:pt modelId="{F4C87FC2-8858-4854-8F48-71772E881FC2}" type="pres">
      <dgm:prSet presAssocID="{64E414B4-BD55-4EA2-8713-3585822A1660}" presName="compNode" presStyleCnt="0"/>
      <dgm:spPr/>
    </dgm:pt>
    <dgm:pt modelId="{75ADA847-644D-4F72-A0A8-A981C988144C}" type="pres">
      <dgm:prSet presAssocID="{64E414B4-BD55-4EA2-8713-3585822A1660}" presName="bgRect" presStyleLbl="bgShp" presStyleIdx="3" presStyleCnt="5"/>
      <dgm:spPr/>
    </dgm:pt>
    <dgm:pt modelId="{842CD46D-1406-4845-90B8-A6B8F7EA05E1}" type="pres">
      <dgm:prSet presAssocID="{64E414B4-BD55-4EA2-8713-3585822A166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DD65CA60-62DA-4B56-842E-3E76A1CB5951}" type="pres">
      <dgm:prSet presAssocID="{64E414B4-BD55-4EA2-8713-3585822A1660}" presName="spaceRect" presStyleCnt="0"/>
      <dgm:spPr/>
    </dgm:pt>
    <dgm:pt modelId="{8C0F989E-62F6-4D1B-9DD7-219FF8093E6D}" type="pres">
      <dgm:prSet presAssocID="{64E414B4-BD55-4EA2-8713-3585822A1660}" presName="parTx" presStyleLbl="revTx" presStyleIdx="3" presStyleCnt="5">
        <dgm:presLayoutVars>
          <dgm:chMax val="0"/>
          <dgm:chPref val="0"/>
        </dgm:presLayoutVars>
      </dgm:prSet>
      <dgm:spPr/>
    </dgm:pt>
    <dgm:pt modelId="{CF7E600F-468F-4E08-98FC-206ED76F7830}" type="pres">
      <dgm:prSet presAssocID="{A2CE2ACF-004C-43A8-A597-649DFFBAF293}" presName="sibTrans" presStyleCnt="0"/>
      <dgm:spPr/>
    </dgm:pt>
    <dgm:pt modelId="{411EA652-D3E2-408C-B02B-9904FF08C190}" type="pres">
      <dgm:prSet presAssocID="{358FD6A8-25CF-4DDC-A724-18772CFBFAD8}" presName="compNode" presStyleCnt="0"/>
      <dgm:spPr/>
    </dgm:pt>
    <dgm:pt modelId="{7E7465E9-2EF6-4BC9-B9C7-F7266AD895B2}" type="pres">
      <dgm:prSet presAssocID="{358FD6A8-25CF-4DDC-A724-18772CFBFAD8}" presName="bgRect" presStyleLbl="bgShp" presStyleIdx="4" presStyleCnt="5"/>
      <dgm:spPr/>
    </dgm:pt>
    <dgm:pt modelId="{3C9B9A5A-864C-41CE-B898-E5993B42C4AD}" type="pres">
      <dgm:prSet presAssocID="{358FD6A8-25CF-4DDC-A724-18772CFBFAD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13B481B-47CC-40F3-9179-BD85BCFC6D80}" type="pres">
      <dgm:prSet presAssocID="{358FD6A8-25CF-4DDC-A724-18772CFBFAD8}" presName="spaceRect" presStyleCnt="0"/>
      <dgm:spPr/>
    </dgm:pt>
    <dgm:pt modelId="{EDB68019-F865-489A-A750-B3ECACDA59CE}" type="pres">
      <dgm:prSet presAssocID="{358FD6A8-25CF-4DDC-A724-18772CFBFAD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5837E27-3618-44FB-BC3A-0E05013C5627}" srcId="{42309080-174B-43D3-9F05-DE68C9F16048}" destId="{64E414B4-BD55-4EA2-8713-3585822A1660}" srcOrd="3" destOrd="0" parTransId="{2D1C5929-4D0E-452D-85F1-5EE7285B84C1}" sibTransId="{A2CE2ACF-004C-43A8-A597-649DFFBAF293}"/>
    <dgm:cxn modelId="{49C2A735-D2D2-4B06-BA3C-82B9A3426BEC}" type="presOf" srcId="{B812394E-C505-4B9E-BB54-8A82FF6690B0}" destId="{1F3FB9A0-7BC8-4A19-8522-E315B59F2303}" srcOrd="0" destOrd="0" presId="urn:microsoft.com/office/officeart/2018/2/layout/IconVerticalSolidList"/>
    <dgm:cxn modelId="{10A79638-2476-457C-82E5-BB0A170F91A5}" srcId="{42309080-174B-43D3-9F05-DE68C9F16048}" destId="{B812394E-C505-4B9E-BB54-8A82FF6690B0}" srcOrd="1" destOrd="0" parTransId="{EC952BBE-B61F-4149-942E-345C63715A58}" sibTransId="{BAE1EE74-9A32-4CB4-8AB9-20C1D418AC82}"/>
    <dgm:cxn modelId="{D0CB8D44-80CE-400A-B5D5-53753AC7AA52}" type="presOf" srcId="{64E414B4-BD55-4EA2-8713-3585822A1660}" destId="{8C0F989E-62F6-4D1B-9DD7-219FF8093E6D}" srcOrd="0" destOrd="0" presId="urn:microsoft.com/office/officeart/2018/2/layout/IconVerticalSolidList"/>
    <dgm:cxn modelId="{A39CE464-2C47-4939-8741-1FCE16CE0933}" srcId="{42309080-174B-43D3-9F05-DE68C9F16048}" destId="{55EB9646-2202-47D9-8BE3-A575C8C9959A}" srcOrd="0" destOrd="0" parTransId="{545D4DF4-36E5-4D6B-BC31-F8C11926C7D3}" sibTransId="{7AC6CD3B-B5D0-4459-8CC9-82285BBAC3D6}"/>
    <dgm:cxn modelId="{F6080D4C-9EB0-4A1E-9ABE-B30E641689DD}" srcId="{42309080-174B-43D3-9F05-DE68C9F16048}" destId="{DA1A1B8A-31B4-4679-ACC0-92608726BF3A}" srcOrd="2" destOrd="0" parTransId="{55CC3FDD-7127-45A3-8898-FDBBA743910B}" sibTransId="{0DB60F78-5A1C-4E1D-8C86-85D5445A5518}"/>
    <dgm:cxn modelId="{D4FBF27F-1EF2-4779-99E7-58161605DDDB}" type="presOf" srcId="{55EB9646-2202-47D9-8BE3-A575C8C9959A}" destId="{4A677D3D-13E8-41E8-9210-C59B4AC22DA1}" srcOrd="0" destOrd="0" presId="urn:microsoft.com/office/officeart/2018/2/layout/IconVerticalSolidList"/>
    <dgm:cxn modelId="{A31092BF-03EC-4EDC-B14D-5C3A8EC34EBE}" srcId="{42309080-174B-43D3-9F05-DE68C9F16048}" destId="{358FD6A8-25CF-4DDC-A724-18772CFBFAD8}" srcOrd="4" destOrd="0" parTransId="{77E6FC6D-B4BB-481D-9DF8-7804AA2F9689}" sibTransId="{3D35567B-B745-457E-9F32-043DA24F0D61}"/>
    <dgm:cxn modelId="{A37825D4-49B6-4A2A-8762-1390F6A1A012}" type="presOf" srcId="{42309080-174B-43D3-9F05-DE68C9F16048}" destId="{4C1FFB7C-EA3B-4EF2-9D71-8E47AE43B5AB}" srcOrd="0" destOrd="0" presId="urn:microsoft.com/office/officeart/2018/2/layout/IconVerticalSolidList"/>
    <dgm:cxn modelId="{468C19DD-7AD7-458D-B5D1-2F723381B9C2}" type="presOf" srcId="{DA1A1B8A-31B4-4679-ACC0-92608726BF3A}" destId="{44029E15-8D1E-4BAE-8D6D-4A59AE8539A8}" srcOrd="0" destOrd="0" presId="urn:microsoft.com/office/officeart/2018/2/layout/IconVerticalSolidList"/>
    <dgm:cxn modelId="{57AD62EA-DDD0-48F2-91CD-EE7421F0D7F2}" type="presOf" srcId="{358FD6A8-25CF-4DDC-A724-18772CFBFAD8}" destId="{EDB68019-F865-489A-A750-B3ECACDA59CE}" srcOrd="0" destOrd="0" presId="urn:microsoft.com/office/officeart/2018/2/layout/IconVerticalSolidList"/>
    <dgm:cxn modelId="{E2FAB2F7-A4A8-427A-8951-2E090AEA5C8D}" type="presParOf" srcId="{4C1FFB7C-EA3B-4EF2-9D71-8E47AE43B5AB}" destId="{D02A5DF2-5F73-45BD-B572-68918D9FC742}" srcOrd="0" destOrd="0" presId="urn:microsoft.com/office/officeart/2018/2/layout/IconVerticalSolidList"/>
    <dgm:cxn modelId="{D938C3F0-0BD1-4275-8CB2-5AD1A97FE491}" type="presParOf" srcId="{D02A5DF2-5F73-45BD-B572-68918D9FC742}" destId="{46BB040A-0E94-4D2B-9B23-C2BB01BC3ED0}" srcOrd="0" destOrd="0" presId="urn:microsoft.com/office/officeart/2018/2/layout/IconVerticalSolidList"/>
    <dgm:cxn modelId="{5D94DE20-67E8-45BD-8BDF-FD7124C68526}" type="presParOf" srcId="{D02A5DF2-5F73-45BD-B572-68918D9FC742}" destId="{159A7C49-EE11-454F-87C4-23318950D281}" srcOrd="1" destOrd="0" presId="urn:microsoft.com/office/officeart/2018/2/layout/IconVerticalSolidList"/>
    <dgm:cxn modelId="{9BD4AD5E-972E-4BC6-A1A7-9A01AABB895C}" type="presParOf" srcId="{D02A5DF2-5F73-45BD-B572-68918D9FC742}" destId="{D407E222-9D42-4AB3-A305-5B711D5E6F9A}" srcOrd="2" destOrd="0" presId="urn:microsoft.com/office/officeart/2018/2/layout/IconVerticalSolidList"/>
    <dgm:cxn modelId="{0C0EEE58-04F6-4F4E-9D8A-EF8FE8B3B001}" type="presParOf" srcId="{D02A5DF2-5F73-45BD-B572-68918D9FC742}" destId="{4A677D3D-13E8-41E8-9210-C59B4AC22DA1}" srcOrd="3" destOrd="0" presId="urn:microsoft.com/office/officeart/2018/2/layout/IconVerticalSolidList"/>
    <dgm:cxn modelId="{07F66360-AE18-45E1-963E-5B9E4A25C69C}" type="presParOf" srcId="{4C1FFB7C-EA3B-4EF2-9D71-8E47AE43B5AB}" destId="{99826417-93F4-460B-A4C2-81A3C768B320}" srcOrd="1" destOrd="0" presId="urn:microsoft.com/office/officeart/2018/2/layout/IconVerticalSolidList"/>
    <dgm:cxn modelId="{D534A398-2E0D-4A09-8FC4-11C57E46483D}" type="presParOf" srcId="{4C1FFB7C-EA3B-4EF2-9D71-8E47AE43B5AB}" destId="{F297D0E2-BBA9-449F-8BDA-1ABFBEC3A1C5}" srcOrd="2" destOrd="0" presId="urn:microsoft.com/office/officeart/2018/2/layout/IconVerticalSolidList"/>
    <dgm:cxn modelId="{23BB97F0-959E-43A1-80AA-0068F7EE65B2}" type="presParOf" srcId="{F297D0E2-BBA9-449F-8BDA-1ABFBEC3A1C5}" destId="{EA72C29D-4F25-4F09-AB68-1AC4CFCC4AF7}" srcOrd="0" destOrd="0" presId="urn:microsoft.com/office/officeart/2018/2/layout/IconVerticalSolidList"/>
    <dgm:cxn modelId="{4B9CA4A4-93F7-42B9-AC3A-573F907AAF55}" type="presParOf" srcId="{F297D0E2-BBA9-449F-8BDA-1ABFBEC3A1C5}" destId="{9FFE93EB-212E-4685-9313-7FCD6D864B08}" srcOrd="1" destOrd="0" presId="urn:microsoft.com/office/officeart/2018/2/layout/IconVerticalSolidList"/>
    <dgm:cxn modelId="{76E4F06B-97FC-4AD6-A5AC-D3244C3744F6}" type="presParOf" srcId="{F297D0E2-BBA9-449F-8BDA-1ABFBEC3A1C5}" destId="{99E9076F-7168-48E6-A3B7-5797A5AEB8AA}" srcOrd="2" destOrd="0" presId="urn:microsoft.com/office/officeart/2018/2/layout/IconVerticalSolidList"/>
    <dgm:cxn modelId="{2C41979C-D10E-43C6-A58E-F9987992CF6A}" type="presParOf" srcId="{F297D0E2-BBA9-449F-8BDA-1ABFBEC3A1C5}" destId="{1F3FB9A0-7BC8-4A19-8522-E315B59F2303}" srcOrd="3" destOrd="0" presId="urn:microsoft.com/office/officeart/2018/2/layout/IconVerticalSolidList"/>
    <dgm:cxn modelId="{51CB6034-440E-44B9-8EE4-C76C644CA73D}" type="presParOf" srcId="{4C1FFB7C-EA3B-4EF2-9D71-8E47AE43B5AB}" destId="{1F147C45-53E9-4A90-8ECE-D6ADF6CA0420}" srcOrd="3" destOrd="0" presId="urn:microsoft.com/office/officeart/2018/2/layout/IconVerticalSolidList"/>
    <dgm:cxn modelId="{510E3399-1C83-4A3B-9BFB-E6915AC98935}" type="presParOf" srcId="{4C1FFB7C-EA3B-4EF2-9D71-8E47AE43B5AB}" destId="{512002DB-5C90-41AE-9A7E-3E04FCDE75DD}" srcOrd="4" destOrd="0" presId="urn:microsoft.com/office/officeart/2018/2/layout/IconVerticalSolidList"/>
    <dgm:cxn modelId="{C7164D94-2DB8-413C-AC0D-72A22D1F5EEB}" type="presParOf" srcId="{512002DB-5C90-41AE-9A7E-3E04FCDE75DD}" destId="{9BD08DD1-EFB4-4062-8038-E245531FA493}" srcOrd="0" destOrd="0" presId="urn:microsoft.com/office/officeart/2018/2/layout/IconVerticalSolidList"/>
    <dgm:cxn modelId="{101A13E8-BBD7-4B78-AC79-6FD2CBDD0F47}" type="presParOf" srcId="{512002DB-5C90-41AE-9A7E-3E04FCDE75DD}" destId="{891585BB-2F4A-489A-802F-4F127C2027E1}" srcOrd="1" destOrd="0" presId="urn:microsoft.com/office/officeart/2018/2/layout/IconVerticalSolidList"/>
    <dgm:cxn modelId="{C84D3D23-B8E2-46EC-85CD-E255D4C832F2}" type="presParOf" srcId="{512002DB-5C90-41AE-9A7E-3E04FCDE75DD}" destId="{ABC74720-A9CE-4B46-B700-0E09FBD791E6}" srcOrd="2" destOrd="0" presId="urn:microsoft.com/office/officeart/2018/2/layout/IconVerticalSolidList"/>
    <dgm:cxn modelId="{EEA72A6B-E2F2-4EA1-8C39-E9FC796EF07A}" type="presParOf" srcId="{512002DB-5C90-41AE-9A7E-3E04FCDE75DD}" destId="{44029E15-8D1E-4BAE-8D6D-4A59AE8539A8}" srcOrd="3" destOrd="0" presId="urn:microsoft.com/office/officeart/2018/2/layout/IconVerticalSolidList"/>
    <dgm:cxn modelId="{D9EC46C4-D9AE-4037-8A2E-A2D347436B5F}" type="presParOf" srcId="{4C1FFB7C-EA3B-4EF2-9D71-8E47AE43B5AB}" destId="{25B60B10-E077-474F-A502-BBF9445F6057}" srcOrd="5" destOrd="0" presId="urn:microsoft.com/office/officeart/2018/2/layout/IconVerticalSolidList"/>
    <dgm:cxn modelId="{4536BBED-1B52-42B3-9348-88A2C148329C}" type="presParOf" srcId="{4C1FFB7C-EA3B-4EF2-9D71-8E47AE43B5AB}" destId="{F4C87FC2-8858-4854-8F48-71772E881FC2}" srcOrd="6" destOrd="0" presId="urn:microsoft.com/office/officeart/2018/2/layout/IconVerticalSolidList"/>
    <dgm:cxn modelId="{06D4DDD5-F93F-4BEC-B652-3EF4C448C679}" type="presParOf" srcId="{F4C87FC2-8858-4854-8F48-71772E881FC2}" destId="{75ADA847-644D-4F72-A0A8-A981C988144C}" srcOrd="0" destOrd="0" presId="urn:microsoft.com/office/officeart/2018/2/layout/IconVerticalSolidList"/>
    <dgm:cxn modelId="{2DD9AC6A-1869-43FD-A64F-DB05499E42E2}" type="presParOf" srcId="{F4C87FC2-8858-4854-8F48-71772E881FC2}" destId="{842CD46D-1406-4845-90B8-A6B8F7EA05E1}" srcOrd="1" destOrd="0" presId="urn:microsoft.com/office/officeart/2018/2/layout/IconVerticalSolidList"/>
    <dgm:cxn modelId="{4E3D913D-059B-4E14-9CB6-E85A4E5B79CC}" type="presParOf" srcId="{F4C87FC2-8858-4854-8F48-71772E881FC2}" destId="{DD65CA60-62DA-4B56-842E-3E76A1CB5951}" srcOrd="2" destOrd="0" presId="urn:microsoft.com/office/officeart/2018/2/layout/IconVerticalSolidList"/>
    <dgm:cxn modelId="{CE5C16C9-37F3-41DF-89E8-B8B2FA3A6F91}" type="presParOf" srcId="{F4C87FC2-8858-4854-8F48-71772E881FC2}" destId="{8C0F989E-62F6-4D1B-9DD7-219FF8093E6D}" srcOrd="3" destOrd="0" presId="urn:microsoft.com/office/officeart/2018/2/layout/IconVerticalSolidList"/>
    <dgm:cxn modelId="{022F11A3-61A3-465E-A806-A52A90BDC8A3}" type="presParOf" srcId="{4C1FFB7C-EA3B-4EF2-9D71-8E47AE43B5AB}" destId="{CF7E600F-468F-4E08-98FC-206ED76F7830}" srcOrd="7" destOrd="0" presId="urn:microsoft.com/office/officeart/2018/2/layout/IconVerticalSolidList"/>
    <dgm:cxn modelId="{C3EF6BB5-7FAB-4E6E-B2E2-B1C017A77888}" type="presParOf" srcId="{4C1FFB7C-EA3B-4EF2-9D71-8E47AE43B5AB}" destId="{411EA652-D3E2-408C-B02B-9904FF08C190}" srcOrd="8" destOrd="0" presId="urn:microsoft.com/office/officeart/2018/2/layout/IconVerticalSolidList"/>
    <dgm:cxn modelId="{BE0E2B5B-30A3-41C4-8FEB-D3A61E9A2738}" type="presParOf" srcId="{411EA652-D3E2-408C-B02B-9904FF08C190}" destId="{7E7465E9-2EF6-4BC9-B9C7-F7266AD895B2}" srcOrd="0" destOrd="0" presId="urn:microsoft.com/office/officeart/2018/2/layout/IconVerticalSolidList"/>
    <dgm:cxn modelId="{D31929A3-7A27-47EB-9DB8-E2ABBCB690EB}" type="presParOf" srcId="{411EA652-D3E2-408C-B02B-9904FF08C190}" destId="{3C9B9A5A-864C-41CE-B898-E5993B42C4AD}" srcOrd="1" destOrd="0" presId="urn:microsoft.com/office/officeart/2018/2/layout/IconVerticalSolidList"/>
    <dgm:cxn modelId="{C71ADD46-1FB8-4F72-9F1C-85C5754B7BD8}" type="presParOf" srcId="{411EA652-D3E2-408C-B02B-9904FF08C190}" destId="{113B481B-47CC-40F3-9179-BD85BCFC6D80}" srcOrd="2" destOrd="0" presId="urn:microsoft.com/office/officeart/2018/2/layout/IconVerticalSolidList"/>
    <dgm:cxn modelId="{478FD309-6EDE-47AC-A0C7-0E3D8B09EAC1}" type="presParOf" srcId="{411EA652-D3E2-408C-B02B-9904FF08C190}" destId="{EDB68019-F865-489A-A750-B3ECACDA59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D4D15F-E720-41CA-9CFD-FB8E1534688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652FE6-8A7D-4499-87FC-D274F61AE2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Used: YOLOv8n (nano) – fast &amp; accurate</a:t>
          </a:r>
        </a:p>
      </dgm:t>
    </dgm:pt>
    <dgm:pt modelId="{9D95BD31-539F-4097-9E39-E4AA2D78A0FF}" type="parTrans" cxnId="{279F0370-3BEB-4535-8A65-E29841B67566}">
      <dgm:prSet/>
      <dgm:spPr/>
      <dgm:t>
        <a:bodyPr/>
        <a:lstStyle/>
        <a:p>
          <a:endParaRPr lang="en-US"/>
        </a:p>
      </dgm:t>
    </dgm:pt>
    <dgm:pt modelId="{67D53FF6-EF02-407B-9B1A-121C3C1B5704}" type="sibTrans" cxnId="{279F0370-3BEB-4535-8A65-E29841B675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169997A-454B-40E3-BEF1-2A068D7922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Trained on COCO dataset (80 classes)</a:t>
          </a:r>
        </a:p>
      </dgm:t>
    </dgm:pt>
    <dgm:pt modelId="{70E5AEDF-1A41-4D7F-A518-61327F1410AF}" type="parTrans" cxnId="{498C342A-3D04-4E7C-832C-5B8B9768A410}">
      <dgm:prSet/>
      <dgm:spPr/>
      <dgm:t>
        <a:bodyPr/>
        <a:lstStyle/>
        <a:p>
          <a:endParaRPr lang="en-US"/>
        </a:p>
      </dgm:t>
    </dgm:pt>
    <dgm:pt modelId="{3D211DA2-1066-4F37-9F90-25305FDCACB5}" type="sibTrans" cxnId="{498C342A-3D04-4E7C-832C-5B8B9768A4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29BB54-F45D-466D-8103-FBBBB062D5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Filtered classes: Car (2), Motorcycle (3), Truck (7)</a:t>
          </a:r>
        </a:p>
      </dgm:t>
    </dgm:pt>
    <dgm:pt modelId="{32FFC562-3CF9-41E2-AB6D-C5F57DD9C9F1}" type="parTrans" cxnId="{E86B0455-2925-4362-8F03-E97974EBA054}">
      <dgm:prSet/>
      <dgm:spPr/>
      <dgm:t>
        <a:bodyPr/>
        <a:lstStyle/>
        <a:p>
          <a:endParaRPr lang="en-US"/>
        </a:p>
      </dgm:t>
    </dgm:pt>
    <dgm:pt modelId="{A5FFEA7A-C608-4D2D-BE6E-7357F97CEB58}" type="sibTrans" cxnId="{E86B0455-2925-4362-8F03-E97974EBA0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090C5E-45CA-4CF0-B1C3-9A96EEDFB1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pre-trained weights – no training required</a:t>
          </a:r>
        </a:p>
      </dgm:t>
    </dgm:pt>
    <dgm:pt modelId="{8AEDCE82-5581-4401-AD90-94BECD281C80}" type="parTrans" cxnId="{8C1B2793-EF3C-4EC5-973B-BA27E7DEE251}">
      <dgm:prSet/>
      <dgm:spPr/>
      <dgm:t>
        <a:bodyPr/>
        <a:lstStyle/>
        <a:p>
          <a:endParaRPr lang="en-US"/>
        </a:p>
      </dgm:t>
    </dgm:pt>
    <dgm:pt modelId="{452B527F-43C6-48DB-A6EC-A8188679833B}" type="sibTrans" cxnId="{8C1B2793-EF3C-4EC5-973B-BA27E7DEE251}">
      <dgm:prSet/>
      <dgm:spPr/>
      <dgm:t>
        <a:bodyPr/>
        <a:lstStyle/>
        <a:p>
          <a:endParaRPr lang="en-US"/>
        </a:p>
      </dgm:t>
    </dgm:pt>
    <dgm:pt modelId="{B1348CC8-04C3-402B-A8F1-2C1720E5500F}" type="pres">
      <dgm:prSet presAssocID="{E2D4D15F-E720-41CA-9CFD-FB8E1534688D}" presName="root" presStyleCnt="0">
        <dgm:presLayoutVars>
          <dgm:dir/>
          <dgm:resizeHandles val="exact"/>
        </dgm:presLayoutVars>
      </dgm:prSet>
      <dgm:spPr/>
    </dgm:pt>
    <dgm:pt modelId="{0A339453-5901-4DED-9B84-80485FE18A76}" type="pres">
      <dgm:prSet presAssocID="{E2D4D15F-E720-41CA-9CFD-FB8E1534688D}" presName="container" presStyleCnt="0">
        <dgm:presLayoutVars>
          <dgm:dir/>
          <dgm:resizeHandles val="exact"/>
        </dgm:presLayoutVars>
      </dgm:prSet>
      <dgm:spPr/>
    </dgm:pt>
    <dgm:pt modelId="{A2324C70-3696-427F-B15E-1F34628A1557}" type="pres">
      <dgm:prSet presAssocID="{33652FE6-8A7D-4499-87FC-D274F61AE29E}" presName="compNode" presStyleCnt="0"/>
      <dgm:spPr/>
    </dgm:pt>
    <dgm:pt modelId="{BF6BC72C-6B78-4D85-9907-64328790C5A0}" type="pres">
      <dgm:prSet presAssocID="{33652FE6-8A7D-4499-87FC-D274F61AE29E}" presName="iconBgRect" presStyleLbl="bgShp" presStyleIdx="0" presStyleCnt="4"/>
      <dgm:spPr/>
    </dgm:pt>
    <dgm:pt modelId="{11AA6E20-3213-4EFC-B5C6-C8E48F906205}" type="pres">
      <dgm:prSet presAssocID="{33652FE6-8A7D-4499-87FC-D274F61AE2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2A08D68-9658-49AB-9A51-EEB571A6CF99}" type="pres">
      <dgm:prSet presAssocID="{33652FE6-8A7D-4499-87FC-D274F61AE29E}" presName="spaceRect" presStyleCnt="0"/>
      <dgm:spPr/>
    </dgm:pt>
    <dgm:pt modelId="{D4E2C9BD-6790-4E06-AB7B-6E69F3F735DC}" type="pres">
      <dgm:prSet presAssocID="{33652FE6-8A7D-4499-87FC-D274F61AE29E}" presName="textRect" presStyleLbl="revTx" presStyleIdx="0" presStyleCnt="4">
        <dgm:presLayoutVars>
          <dgm:chMax val="1"/>
          <dgm:chPref val="1"/>
        </dgm:presLayoutVars>
      </dgm:prSet>
      <dgm:spPr/>
    </dgm:pt>
    <dgm:pt modelId="{AF92FE11-F3D6-4B8F-A76C-3C7184769585}" type="pres">
      <dgm:prSet presAssocID="{67D53FF6-EF02-407B-9B1A-121C3C1B5704}" presName="sibTrans" presStyleLbl="sibTrans2D1" presStyleIdx="0" presStyleCnt="0"/>
      <dgm:spPr/>
    </dgm:pt>
    <dgm:pt modelId="{8522C76A-8BBE-48ED-817F-8CF2208C28FA}" type="pres">
      <dgm:prSet presAssocID="{3169997A-454B-40E3-BEF1-2A068D792210}" presName="compNode" presStyleCnt="0"/>
      <dgm:spPr/>
    </dgm:pt>
    <dgm:pt modelId="{BE6B55C6-B31C-4E57-BC3A-FAAA31FFBCA5}" type="pres">
      <dgm:prSet presAssocID="{3169997A-454B-40E3-BEF1-2A068D792210}" presName="iconBgRect" presStyleLbl="bgShp" presStyleIdx="1" presStyleCnt="4"/>
      <dgm:spPr/>
    </dgm:pt>
    <dgm:pt modelId="{0135F361-7688-4CAF-AC8B-57C94EA959E0}" type="pres">
      <dgm:prSet presAssocID="{3169997A-454B-40E3-BEF1-2A068D7922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ggs In Basket"/>
        </a:ext>
      </dgm:extLst>
    </dgm:pt>
    <dgm:pt modelId="{1FB9C879-2EA2-4FC6-BC86-BCD66D0A28D7}" type="pres">
      <dgm:prSet presAssocID="{3169997A-454B-40E3-BEF1-2A068D792210}" presName="spaceRect" presStyleCnt="0"/>
      <dgm:spPr/>
    </dgm:pt>
    <dgm:pt modelId="{3E5B7D2D-FA40-4747-BED4-80AC2F476EDF}" type="pres">
      <dgm:prSet presAssocID="{3169997A-454B-40E3-BEF1-2A068D792210}" presName="textRect" presStyleLbl="revTx" presStyleIdx="1" presStyleCnt="4">
        <dgm:presLayoutVars>
          <dgm:chMax val="1"/>
          <dgm:chPref val="1"/>
        </dgm:presLayoutVars>
      </dgm:prSet>
      <dgm:spPr/>
    </dgm:pt>
    <dgm:pt modelId="{5B1740BC-12B1-442A-A6EA-9CCF8AC206CD}" type="pres">
      <dgm:prSet presAssocID="{3D211DA2-1066-4F37-9F90-25305FDCACB5}" presName="sibTrans" presStyleLbl="sibTrans2D1" presStyleIdx="0" presStyleCnt="0"/>
      <dgm:spPr/>
    </dgm:pt>
    <dgm:pt modelId="{A1FC46A7-6287-4D3C-97F4-5E71972F5415}" type="pres">
      <dgm:prSet presAssocID="{0429BB54-F45D-466D-8103-FBBBB062D5D3}" presName="compNode" presStyleCnt="0"/>
      <dgm:spPr/>
    </dgm:pt>
    <dgm:pt modelId="{1F60F5FE-3049-4B0B-9F49-B7AE731EA051}" type="pres">
      <dgm:prSet presAssocID="{0429BB54-F45D-466D-8103-FBBBB062D5D3}" presName="iconBgRect" presStyleLbl="bgShp" presStyleIdx="2" presStyleCnt="4"/>
      <dgm:spPr/>
    </dgm:pt>
    <dgm:pt modelId="{725CE6EA-D770-4311-A197-D3B35554DCBE}" type="pres">
      <dgm:prSet presAssocID="{0429BB54-F45D-466D-8103-FBBBB062D5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C29CC0C7-69E9-474E-A0AA-66F20E39D807}" type="pres">
      <dgm:prSet presAssocID="{0429BB54-F45D-466D-8103-FBBBB062D5D3}" presName="spaceRect" presStyleCnt="0"/>
      <dgm:spPr/>
    </dgm:pt>
    <dgm:pt modelId="{31F00F2C-B9F2-4D9D-8C51-435BD00171D8}" type="pres">
      <dgm:prSet presAssocID="{0429BB54-F45D-466D-8103-FBBBB062D5D3}" presName="textRect" presStyleLbl="revTx" presStyleIdx="2" presStyleCnt="4">
        <dgm:presLayoutVars>
          <dgm:chMax val="1"/>
          <dgm:chPref val="1"/>
        </dgm:presLayoutVars>
      </dgm:prSet>
      <dgm:spPr/>
    </dgm:pt>
    <dgm:pt modelId="{B65EB0FA-5E45-4807-AF79-7DEA2B098C4A}" type="pres">
      <dgm:prSet presAssocID="{A5FFEA7A-C608-4D2D-BE6E-7357F97CEB58}" presName="sibTrans" presStyleLbl="sibTrans2D1" presStyleIdx="0" presStyleCnt="0"/>
      <dgm:spPr/>
    </dgm:pt>
    <dgm:pt modelId="{B6369EB9-6ACB-414C-B165-E8D196499092}" type="pres">
      <dgm:prSet presAssocID="{C9090C5E-45CA-4CF0-B1C3-9A96EEDFB1FC}" presName="compNode" presStyleCnt="0"/>
      <dgm:spPr/>
    </dgm:pt>
    <dgm:pt modelId="{A3D6405E-3C19-41EF-AB07-2CF8A3037CDE}" type="pres">
      <dgm:prSet presAssocID="{C9090C5E-45CA-4CF0-B1C3-9A96EEDFB1FC}" presName="iconBgRect" presStyleLbl="bgShp" presStyleIdx="3" presStyleCnt="4"/>
      <dgm:spPr/>
    </dgm:pt>
    <dgm:pt modelId="{4F91DC83-5DE4-4BCB-8560-62A9A9F7C6BA}" type="pres">
      <dgm:prSet presAssocID="{C9090C5E-45CA-4CF0-B1C3-9A96EEDFB1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FB915808-D4C1-451A-8E86-EB7E4CC000C7}" type="pres">
      <dgm:prSet presAssocID="{C9090C5E-45CA-4CF0-B1C3-9A96EEDFB1FC}" presName="spaceRect" presStyleCnt="0"/>
      <dgm:spPr/>
    </dgm:pt>
    <dgm:pt modelId="{9BE5672F-D47C-4523-A4E2-57C16702C8FD}" type="pres">
      <dgm:prSet presAssocID="{C9090C5E-45CA-4CF0-B1C3-9A96EEDFB1F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C155A09-BDEB-4FE4-AC0C-38997231C620}" type="presOf" srcId="{0429BB54-F45D-466D-8103-FBBBB062D5D3}" destId="{31F00F2C-B9F2-4D9D-8C51-435BD00171D8}" srcOrd="0" destOrd="0" presId="urn:microsoft.com/office/officeart/2018/2/layout/IconCircleList"/>
    <dgm:cxn modelId="{0547A11D-4FA8-4AA4-9ED4-07B4B4A32A60}" type="presOf" srcId="{33652FE6-8A7D-4499-87FC-D274F61AE29E}" destId="{D4E2C9BD-6790-4E06-AB7B-6E69F3F735DC}" srcOrd="0" destOrd="0" presId="urn:microsoft.com/office/officeart/2018/2/layout/IconCircleList"/>
    <dgm:cxn modelId="{498C342A-3D04-4E7C-832C-5B8B9768A410}" srcId="{E2D4D15F-E720-41CA-9CFD-FB8E1534688D}" destId="{3169997A-454B-40E3-BEF1-2A068D792210}" srcOrd="1" destOrd="0" parTransId="{70E5AEDF-1A41-4D7F-A518-61327F1410AF}" sibTransId="{3D211DA2-1066-4F37-9F90-25305FDCACB5}"/>
    <dgm:cxn modelId="{279F0370-3BEB-4535-8A65-E29841B67566}" srcId="{E2D4D15F-E720-41CA-9CFD-FB8E1534688D}" destId="{33652FE6-8A7D-4499-87FC-D274F61AE29E}" srcOrd="0" destOrd="0" parTransId="{9D95BD31-539F-4097-9E39-E4AA2D78A0FF}" sibTransId="{67D53FF6-EF02-407B-9B1A-121C3C1B5704}"/>
    <dgm:cxn modelId="{E86B0455-2925-4362-8F03-E97974EBA054}" srcId="{E2D4D15F-E720-41CA-9CFD-FB8E1534688D}" destId="{0429BB54-F45D-466D-8103-FBBBB062D5D3}" srcOrd="2" destOrd="0" parTransId="{32FFC562-3CF9-41E2-AB6D-C5F57DD9C9F1}" sibTransId="{A5FFEA7A-C608-4D2D-BE6E-7357F97CEB58}"/>
    <dgm:cxn modelId="{52248182-B563-4598-B1D1-346EA658C05C}" type="presOf" srcId="{3D211DA2-1066-4F37-9F90-25305FDCACB5}" destId="{5B1740BC-12B1-442A-A6EA-9CCF8AC206CD}" srcOrd="0" destOrd="0" presId="urn:microsoft.com/office/officeart/2018/2/layout/IconCircleList"/>
    <dgm:cxn modelId="{8C1B2793-EF3C-4EC5-973B-BA27E7DEE251}" srcId="{E2D4D15F-E720-41CA-9CFD-FB8E1534688D}" destId="{C9090C5E-45CA-4CF0-B1C3-9A96EEDFB1FC}" srcOrd="3" destOrd="0" parTransId="{8AEDCE82-5581-4401-AD90-94BECD281C80}" sibTransId="{452B527F-43C6-48DB-A6EC-A8188679833B}"/>
    <dgm:cxn modelId="{B1CBA4AB-784E-4D46-A812-21912161CA55}" type="presOf" srcId="{E2D4D15F-E720-41CA-9CFD-FB8E1534688D}" destId="{B1348CC8-04C3-402B-A8F1-2C1720E5500F}" srcOrd="0" destOrd="0" presId="urn:microsoft.com/office/officeart/2018/2/layout/IconCircleList"/>
    <dgm:cxn modelId="{201BBAC5-8787-45D5-8ADF-015C8205846A}" type="presOf" srcId="{67D53FF6-EF02-407B-9B1A-121C3C1B5704}" destId="{AF92FE11-F3D6-4B8F-A76C-3C7184769585}" srcOrd="0" destOrd="0" presId="urn:microsoft.com/office/officeart/2018/2/layout/IconCircleList"/>
    <dgm:cxn modelId="{F47890C7-A340-4C58-AA48-8BBA5149D74D}" type="presOf" srcId="{C9090C5E-45CA-4CF0-B1C3-9A96EEDFB1FC}" destId="{9BE5672F-D47C-4523-A4E2-57C16702C8FD}" srcOrd="0" destOrd="0" presId="urn:microsoft.com/office/officeart/2018/2/layout/IconCircleList"/>
    <dgm:cxn modelId="{26A214DD-20F6-4709-A6F9-5B550C55DB58}" type="presOf" srcId="{3169997A-454B-40E3-BEF1-2A068D792210}" destId="{3E5B7D2D-FA40-4747-BED4-80AC2F476EDF}" srcOrd="0" destOrd="0" presId="urn:microsoft.com/office/officeart/2018/2/layout/IconCircleList"/>
    <dgm:cxn modelId="{790E4ADF-FFB2-46D3-8146-B488E1B07A3F}" type="presOf" srcId="{A5FFEA7A-C608-4D2D-BE6E-7357F97CEB58}" destId="{B65EB0FA-5E45-4807-AF79-7DEA2B098C4A}" srcOrd="0" destOrd="0" presId="urn:microsoft.com/office/officeart/2018/2/layout/IconCircleList"/>
    <dgm:cxn modelId="{F5D77C47-1DEB-49BC-8351-1F8449A27C3D}" type="presParOf" srcId="{B1348CC8-04C3-402B-A8F1-2C1720E5500F}" destId="{0A339453-5901-4DED-9B84-80485FE18A76}" srcOrd="0" destOrd="0" presId="urn:microsoft.com/office/officeart/2018/2/layout/IconCircleList"/>
    <dgm:cxn modelId="{FC9B3181-AEB5-445E-9640-9E6D34D8C3F8}" type="presParOf" srcId="{0A339453-5901-4DED-9B84-80485FE18A76}" destId="{A2324C70-3696-427F-B15E-1F34628A1557}" srcOrd="0" destOrd="0" presId="urn:microsoft.com/office/officeart/2018/2/layout/IconCircleList"/>
    <dgm:cxn modelId="{FEE3D281-DEB3-4499-9CC3-8789FF4CE27B}" type="presParOf" srcId="{A2324C70-3696-427F-B15E-1F34628A1557}" destId="{BF6BC72C-6B78-4D85-9907-64328790C5A0}" srcOrd="0" destOrd="0" presId="urn:microsoft.com/office/officeart/2018/2/layout/IconCircleList"/>
    <dgm:cxn modelId="{CFCD9B29-8DEF-4ED5-849C-E5E6DB59F535}" type="presParOf" srcId="{A2324C70-3696-427F-B15E-1F34628A1557}" destId="{11AA6E20-3213-4EFC-B5C6-C8E48F906205}" srcOrd="1" destOrd="0" presId="urn:microsoft.com/office/officeart/2018/2/layout/IconCircleList"/>
    <dgm:cxn modelId="{F468BE04-6F87-4A9D-BA70-C2E38210EA09}" type="presParOf" srcId="{A2324C70-3696-427F-B15E-1F34628A1557}" destId="{F2A08D68-9658-49AB-9A51-EEB571A6CF99}" srcOrd="2" destOrd="0" presId="urn:microsoft.com/office/officeart/2018/2/layout/IconCircleList"/>
    <dgm:cxn modelId="{43071D36-AFE5-4B2E-BE26-E50E574EBEAB}" type="presParOf" srcId="{A2324C70-3696-427F-B15E-1F34628A1557}" destId="{D4E2C9BD-6790-4E06-AB7B-6E69F3F735DC}" srcOrd="3" destOrd="0" presId="urn:microsoft.com/office/officeart/2018/2/layout/IconCircleList"/>
    <dgm:cxn modelId="{14DE1B70-2D08-4F3A-B0F4-F1BBB0333CD1}" type="presParOf" srcId="{0A339453-5901-4DED-9B84-80485FE18A76}" destId="{AF92FE11-F3D6-4B8F-A76C-3C7184769585}" srcOrd="1" destOrd="0" presId="urn:microsoft.com/office/officeart/2018/2/layout/IconCircleList"/>
    <dgm:cxn modelId="{2DAB206C-F84D-4A05-B4AD-714FB860B6A1}" type="presParOf" srcId="{0A339453-5901-4DED-9B84-80485FE18A76}" destId="{8522C76A-8BBE-48ED-817F-8CF2208C28FA}" srcOrd="2" destOrd="0" presId="urn:microsoft.com/office/officeart/2018/2/layout/IconCircleList"/>
    <dgm:cxn modelId="{82D92603-77BB-472B-A4DB-95462F60FE52}" type="presParOf" srcId="{8522C76A-8BBE-48ED-817F-8CF2208C28FA}" destId="{BE6B55C6-B31C-4E57-BC3A-FAAA31FFBCA5}" srcOrd="0" destOrd="0" presId="urn:microsoft.com/office/officeart/2018/2/layout/IconCircleList"/>
    <dgm:cxn modelId="{BD4C6B65-1593-4BFA-923D-0821D81F8497}" type="presParOf" srcId="{8522C76A-8BBE-48ED-817F-8CF2208C28FA}" destId="{0135F361-7688-4CAF-AC8B-57C94EA959E0}" srcOrd="1" destOrd="0" presId="urn:microsoft.com/office/officeart/2018/2/layout/IconCircleList"/>
    <dgm:cxn modelId="{6E768DEA-EB36-428E-9D18-BD5EF036AD43}" type="presParOf" srcId="{8522C76A-8BBE-48ED-817F-8CF2208C28FA}" destId="{1FB9C879-2EA2-4FC6-BC86-BCD66D0A28D7}" srcOrd="2" destOrd="0" presId="urn:microsoft.com/office/officeart/2018/2/layout/IconCircleList"/>
    <dgm:cxn modelId="{3EA9EA3B-D14D-4F97-AB2E-28D3D133F9C7}" type="presParOf" srcId="{8522C76A-8BBE-48ED-817F-8CF2208C28FA}" destId="{3E5B7D2D-FA40-4747-BED4-80AC2F476EDF}" srcOrd="3" destOrd="0" presId="urn:microsoft.com/office/officeart/2018/2/layout/IconCircleList"/>
    <dgm:cxn modelId="{9DCC45A5-377A-4AB2-ABB4-FF5302AB2905}" type="presParOf" srcId="{0A339453-5901-4DED-9B84-80485FE18A76}" destId="{5B1740BC-12B1-442A-A6EA-9CCF8AC206CD}" srcOrd="3" destOrd="0" presId="urn:microsoft.com/office/officeart/2018/2/layout/IconCircleList"/>
    <dgm:cxn modelId="{2C824FA9-8DF1-49B8-9142-E486A3450857}" type="presParOf" srcId="{0A339453-5901-4DED-9B84-80485FE18A76}" destId="{A1FC46A7-6287-4D3C-97F4-5E71972F5415}" srcOrd="4" destOrd="0" presId="urn:microsoft.com/office/officeart/2018/2/layout/IconCircleList"/>
    <dgm:cxn modelId="{DD64A374-F98E-4DC0-A6FD-D9462789A189}" type="presParOf" srcId="{A1FC46A7-6287-4D3C-97F4-5E71972F5415}" destId="{1F60F5FE-3049-4B0B-9F49-B7AE731EA051}" srcOrd="0" destOrd="0" presId="urn:microsoft.com/office/officeart/2018/2/layout/IconCircleList"/>
    <dgm:cxn modelId="{0791D851-C72C-4E90-B66D-CB25D3B6FC20}" type="presParOf" srcId="{A1FC46A7-6287-4D3C-97F4-5E71972F5415}" destId="{725CE6EA-D770-4311-A197-D3B35554DCBE}" srcOrd="1" destOrd="0" presId="urn:microsoft.com/office/officeart/2018/2/layout/IconCircleList"/>
    <dgm:cxn modelId="{BD031259-AE06-48C6-8053-A61BDDFB7481}" type="presParOf" srcId="{A1FC46A7-6287-4D3C-97F4-5E71972F5415}" destId="{C29CC0C7-69E9-474E-A0AA-66F20E39D807}" srcOrd="2" destOrd="0" presId="urn:microsoft.com/office/officeart/2018/2/layout/IconCircleList"/>
    <dgm:cxn modelId="{4A6899F9-B57F-4F94-B0C7-B69D18450D2B}" type="presParOf" srcId="{A1FC46A7-6287-4D3C-97F4-5E71972F5415}" destId="{31F00F2C-B9F2-4D9D-8C51-435BD00171D8}" srcOrd="3" destOrd="0" presId="urn:microsoft.com/office/officeart/2018/2/layout/IconCircleList"/>
    <dgm:cxn modelId="{B01A27B2-5BA6-4D8E-A931-51B916A7CC93}" type="presParOf" srcId="{0A339453-5901-4DED-9B84-80485FE18A76}" destId="{B65EB0FA-5E45-4807-AF79-7DEA2B098C4A}" srcOrd="5" destOrd="0" presId="urn:microsoft.com/office/officeart/2018/2/layout/IconCircleList"/>
    <dgm:cxn modelId="{5B08888E-353F-4A30-AB1A-2FA16104C081}" type="presParOf" srcId="{0A339453-5901-4DED-9B84-80485FE18A76}" destId="{B6369EB9-6ACB-414C-B165-E8D196499092}" srcOrd="6" destOrd="0" presId="urn:microsoft.com/office/officeart/2018/2/layout/IconCircleList"/>
    <dgm:cxn modelId="{FF5DF691-1A9B-4316-B4F9-01B319F03037}" type="presParOf" srcId="{B6369EB9-6ACB-414C-B165-E8D196499092}" destId="{A3D6405E-3C19-41EF-AB07-2CF8A3037CDE}" srcOrd="0" destOrd="0" presId="urn:microsoft.com/office/officeart/2018/2/layout/IconCircleList"/>
    <dgm:cxn modelId="{B8B4670A-311F-429C-9E8D-4A7B81922151}" type="presParOf" srcId="{B6369EB9-6ACB-414C-B165-E8D196499092}" destId="{4F91DC83-5DE4-4BCB-8560-62A9A9F7C6BA}" srcOrd="1" destOrd="0" presId="urn:microsoft.com/office/officeart/2018/2/layout/IconCircleList"/>
    <dgm:cxn modelId="{9A41CB58-F87D-4ECD-B0AB-C2B5F602B453}" type="presParOf" srcId="{B6369EB9-6ACB-414C-B165-E8D196499092}" destId="{FB915808-D4C1-451A-8E86-EB7E4CC000C7}" srcOrd="2" destOrd="0" presId="urn:microsoft.com/office/officeart/2018/2/layout/IconCircleList"/>
    <dgm:cxn modelId="{7B4D21A9-4EE6-4E30-A278-3A3D5DCF2FB2}" type="presParOf" srcId="{B6369EB9-6ACB-414C-B165-E8D196499092}" destId="{9BE5672F-D47C-4523-A4E2-57C16702C8F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D15D4C-0181-4A20-95F7-547D7EDC7EB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CD147130-9487-4EA4-8D05-DE3308AB3D36}">
      <dgm:prSet/>
      <dgm:spPr/>
      <dgm:t>
        <a:bodyPr/>
        <a:lstStyle/>
        <a:p>
          <a:pPr>
            <a:defRPr cap="all"/>
          </a:pPr>
          <a:r>
            <a:rPr lang="en-US"/>
            <a:t>Vehicle detection with bounding boxes</a:t>
          </a:r>
        </a:p>
      </dgm:t>
    </dgm:pt>
    <dgm:pt modelId="{69DC9BA9-6B2D-4048-B748-3741E7BB96FC}" type="parTrans" cxnId="{9F9B396B-6BF3-4776-AF77-AB7F425DADDA}">
      <dgm:prSet/>
      <dgm:spPr/>
      <dgm:t>
        <a:bodyPr/>
        <a:lstStyle/>
        <a:p>
          <a:endParaRPr lang="en-US"/>
        </a:p>
      </dgm:t>
    </dgm:pt>
    <dgm:pt modelId="{CEDC4CC4-3928-4666-B111-2F25708477EC}" type="sibTrans" cxnId="{9F9B396B-6BF3-4776-AF77-AB7F425DADDA}">
      <dgm:prSet/>
      <dgm:spPr/>
      <dgm:t>
        <a:bodyPr/>
        <a:lstStyle/>
        <a:p>
          <a:endParaRPr lang="en-US"/>
        </a:p>
      </dgm:t>
    </dgm:pt>
    <dgm:pt modelId="{C61F529B-1773-4D43-B36C-7BCFE178D6A9}">
      <dgm:prSet/>
      <dgm:spPr/>
      <dgm:t>
        <a:bodyPr/>
        <a:lstStyle/>
        <a:p>
          <a:pPr>
            <a:defRPr cap="all"/>
          </a:pPr>
          <a:r>
            <a:rPr lang="en-US"/>
            <a:t>Classification into car, truck, motorcycle</a:t>
          </a:r>
        </a:p>
      </dgm:t>
    </dgm:pt>
    <dgm:pt modelId="{FDAA0F6E-AF75-4C68-906C-6E7E9AFAFE70}" type="parTrans" cxnId="{8899A0D2-6523-4B40-8165-9E79EDA52C02}">
      <dgm:prSet/>
      <dgm:spPr/>
      <dgm:t>
        <a:bodyPr/>
        <a:lstStyle/>
        <a:p>
          <a:endParaRPr lang="en-US"/>
        </a:p>
      </dgm:t>
    </dgm:pt>
    <dgm:pt modelId="{A91FCE78-575B-45C5-A043-4EC4F6AA9CB0}" type="sibTrans" cxnId="{8899A0D2-6523-4B40-8165-9E79EDA52C02}">
      <dgm:prSet/>
      <dgm:spPr/>
      <dgm:t>
        <a:bodyPr/>
        <a:lstStyle/>
        <a:p>
          <a:endParaRPr lang="en-US"/>
        </a:p>
      </dgm:t>
    </dgm:pt>
    <dgm:pt modelId="{43D6E0A9-99F3-46FE-A555-E73039BF82D5}">
      <dgm:prSet/>
      <dgm:spPr/>
      <dgm:t>
        <a:bodyPr/>
        <a:lstStyle/>
        <a:p>
          <a:pPr>
            <a:defRPr cap="all"/>
          </a:pPr>
          <a:r>
            <a:rPr lang="en-US"/>
            <a:t>Confidence scoring and annotation</a:t>
          </a:r>
        </a:p>
      </dgm:t>
    </dgm:pt>
    <dgm:pt modelId="{7004F978-0FA9-4653-83AC-03F3F16C4928}" type="parTrans" cxnId="{E774436E-2EDD-42E4-B1E5-EA93A0D4997F}">
      <dgm:prSet/>
      <dgm:spPr/>
      <dgm:t>
        <a:bodyPr/>
        <a:lstStyle/>
        <a:p>
          <a:endParaRPr lang="en-US"/>
        </a:p>
      </dgm:t>
    </dgm:pt>
    <dgm:pt modelId="{5D529EDC-339B-4C18-B047-042F3CE3FB43}" type="sibTrans" cxnId="{E774436E-2EDD-42E4-B1E5-EA93A0D4997F}">
      <dgm:prSet/>
      <dgm:spPr/>
      <dgm:t>
        <a:bodyPr/>
        <a:lstStyle/>
        <a:p>
          <a:endParaRPr lang="en-US"/>
        </a:p>
      </dgm:t>
    </dgm:pt>
    <dgm:pt modelId="{705F3717-C330-47EC-BEDA-670751248EDA}">
      <dgm:prSet/>
      <dgm:spPr/>
      <dgm:t>
        <a:bodyPr/>
        <a:lstStyle/>
        <a:p>
          <a:pPr>
            <a:defRPr cap="all"/>
          </a:pPr>
          <a:r>
            <a:rPr lang="en-US"/>
            <a:t>Vehicle counting per image</a:t>
          </a:r>
        </a:p>
      </dgm:t>
    </dgm:pt>
    <dgm:pt modelId="{2AF65545-58A1-4FAB-8E72-D643F2F6428C}" type="parTrans" cxnId="{4FF2C9AA-0035-4E24-869E-3482E6537F34}">
      <dgm:prSet/>
      <dgm:spPr/>
      <dgm:t>
        <a:bodyPr/>
        <a:lstStyle/>
        <a:p>
          <a:endParaRPr lang="en-US"/>
        </a:p>
      </dgm:t>
    </dgm:pt>
    <dgm:pt modelId="{A963226E-1A47-4616-BFB3-DB16A9E3C53F}" type="sibTrans" cxnId="{4FF2C9AA-0035-4E24-869E-3482E6537F34}">
      <dgm:prSet/>
      <dgm:spPr/>
      <dgm:t>
        <a:bodyPr/>
        <a:lstStyle/>
        <a:p>
          <a:endParaRPr lang="en-US"/>
        </a:p>
      </dgm:t>
    </dgm:pt>
    <dgm:pt modelId="{D9B26DFF-B763-41FF-8450-366CBFA0F813}">
      <dgm:prSet/>
      <dgm:spPr/>
      <dgm:t>
        <a:bodyPr/>
        <a:lstStyle/>
        <a:p>
          <a:pPr>
            <a:defRPr cap="all"/>
          </a:pPr>
          <a:r>
            <a:rPr lang="en-US"/>
            <a:t>Output images saved to /output folder</a:t>
          </a:r>
        </a:p>
      </dgm:t>
    </dgm:pt>
    <dgm:pt modelId="{7853EFD6-AA05-4725-BC84-7338E79B1C59}" type="parTrans" cxnId="{997D5E4A-1608-4154-A5C8-76B1AD93B4D3}">
      <dgm:prSet/>
      <dgm:spPr/>
      <dgm:t>
        <a:bodyPr/>
        <a:lstStyle/>
        <a:p>
          <a:endParaRPr lang="en-US"/>
        </a:p>
      </dgm:t>
    </dgm:pt>
    <dgm:pt modelId="{B69E71EA-1BD3-4E7B-9A64-F39143B66689}" type="sibTrans" cxnId="{997D5E4A-1608-4154-A5C8-76B1AD93B4D3}">
      <dgm:prSet/>
      <dgm:spPr/>
      <dgm:t>
        <a:bodyPr/>
        <a:lstStyle/>
        <a:p>
          <a:endParaRPr lang="en-US"/>
        </a:p>
      </dgm:t>
    </dgm:pt>
    <dgm:pt modelId="{75D71F44-8541-4F19-91B5-0ABA64C370F9}" type="pres">
      <dgm:prSet presAssocID="{F6D15D4C-0181-4A20-95F7-547D7EDC7EBA}" presName="root" presStyleCnt="0">
        <dgm:presLayoutVars>
          <dgm:dir/>
          <dgm:resizeHandles val="exact"/>
        </dgm:presLayoutVars>
      </dgm:prSet>
      <dgm:spPr/>
    </dgm:pt>
    <dgm:pt modelId="{7FB8387A-01BD-4E14-9286-45061C2AC954}" type="pres">
      <dgm:prSet presAssocID="{CD147130-9487-4EA4-8D05-DE3308AB3D36}" presName="compNode" presStyleCnt="0"/>
      <dgm:spPr/>
    </dgm:pt>
    <dgm:pt modelId="{426D8F7C-7F9B-4CC0-8E5E-B6D9843B9D42}" type="pres">
      <dgm:prSet presAssocID="{CD147130-9487-4EA4-8D05-DE3308AB3D36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A992C09-C729-43C1-A1B7-F2DE518FD289}" type="pres">
      <dgm:prSet presAssocID="{CD147130-9487-4EA4-8D05-DE3308AB3D3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2657FA36-85DA-4F85-9893-269EB033DB6E}" type="pres">
      <dgm:prSet presAssocID="{CD147130-9487-4EA4-8D05-DE3308AB3D36}" presName="spaceRect" presStyleCnt="0"/>
      <dgm:spPr/>
    </dgm:pt>
    <dgm:pt modelId="{D52B72F0-CB75-4FC9-BA2B-34E9C9EFC5F0}" type="pres">
      <dgm:prSet presAssocID="{CD147130-9487-4EA4-8D05-DE3308AB3D36}" presName="textRect" presStyleLbl="revTx" presStyleIdx="0" presStyleCnt="5">
        <dgm:presLayoutVars>
          <dgm:chMax val="1"/>
          <dgm:chPref val="1"/>
        </dgm:presLayoutVars>
      </dgm:prSet>
      <dgm:spPr/>
    </dgm:pt>
    <dgm:pt modelId="{989FD239-629F-4621-A7EC-CA31010C4EDA}" type="pres">
      <dgm:prSet presAssocID="{CEDC4CC4-3928-4666-B111-2F25708477EC}" presName="sibTrans" presStyleCnt="0"/>
      <dgm:spPr/>
    </dgm:pt>
    <dgm:pt modelId="{64995335-3636-4663-938B-10562CBAAB8E}" type="pres">
      <dgm:prSet presAssocID="{C61F529B-1773-4D43-B36C-7BCFE178D6A9}" presName="compNode" presStyleCnt="0"/>
      <dgm:spPr/>
    </dgm:pt>
    <dgm:pt modelId="{2B246E88-1A17-4611-A663-EC2F01CC0493}" type="pres">
      <dgm:prSet presAssocID="{C61F529B-1773-4D43-B36C-7BCFE178D6A9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C30AF0B-E971-4887-8056-50BFA1E642D0}" type="pres">
      <dgm:prSet presAssocID="{C61F529B-1773-4D43-B36C-7BCFE178D6A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B0D06C9B-3C4D-4CEB-9812-50233D104C14}" type="pres">
      <dgm:prSet presAssocID="{C61F529B-1773-4D43-B36C-7BCFE178D6A9}" presName="spaceRect" presStyleCnt="0"/>
      <dgm:spPr/>
    </dgm:pt>
    <dgm:pt modelId="{CDFEE8CA-8BEC-4BA6-A5EF-9B05D9940D6D}" type="pres">
      <dgm:prSet presAssocID="{C61F529B-1773-4D43-B36C-7BCFE178D6A9}" presName="textRect" presStyleLbl="revTx" presStyleIdx="1" presStyleCnt="5">
        <dgm:presLayoutVars>
          <dgm:chMax val="1"/>
          <dgm:chPref val="1"/>
        </dgm:presLayoutVars>
      </dgm:prSet>
      <dgm:spPr/>
    </dgm:pt>
    <dgm:pt modelId="{5D2C7722-9C25-4EAC-91E0-09921C6E84ED}" type="pres">
      <dgm:prSet presAssocID="{A91FCE78-575B-45C5-A043-4EC4F6AA9CB0}" presName="sibTrans" presStyleCnt="0"/>
      <dgm:spPr/>
    </dgm:pt>
    <dgm:pt modelId="{4E5A7EE6-0B06-4C83-957D-768C667562B0}" type="pres">
      <dgm:prSet presAssocID="{43D6E0A9-99F3-46FE-A555-E73039BF82D5}" presName="compNode" presStyleCnt="0"/>
      <dgm:spPr/>
    </dgm:pt>
    <dgm:pt modelId="{0EA10ABD-7FB8-4DE8-AF16-BB874940617B}" type="pres">
      <dgm:prSet presAssocID="{43D6E0A9-99F3-46FE-A555-E73039BF82D5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6205B6D-4012-4086-99F5-EEC5CBB2FC5E}" type="pres">
      <dgm:prSet presAssocID="{43D6E0A9-99F3-46FE-A555-E73039BF82D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F611709-F793-4883-B8CA-489119463450}" type="pres">
      <dgm:prSet presAssocID="{43D6E0A9-99F3-46FE-A555-E73039BF82D5}" presName="spaceRect" presStyleCnt="0"/>
      <dgm:spPr/>
    </dgm:pt>
    <dgm:pt modelId="{47B8974F-F3DF-4DF8-B90A-E3FFDDA9B3BF}" type="pres">
      <dgm:prSet presAssocID="{43D6E0A9-99F3-46FE-A555-E73039BF82D5}" presName="textRect" presStyleLbl="revTx" presStyleIdx="2" presStyleCnt="5">
        <dgm:presLayoutVars>
          <dgm:chMax val="1"/>
          <dgm:chPref val="1"/>
        </dgm:presLayoutVars>
      </dgm:prSet>
      <dgm:spPr/>
    </dgm:pt>
    <dgm:pt modelId="{62E27FA9-7C98-4362-9829-559E5E4AAD57}" type="pres">
      <dgm:prSet presAssocID="{5D529EDC-339B-4C18-B047-042F3CE3FB43}" presName="sibTrans" presStyleCnt="0"/>
      <dgm:spPr/>
    </dgm:pt>
    <dgm:pt modelId="{5BB33AD6-73B2-4A21-9053-C2611B5700E4}" type="pres">
      <dgm:prSet presAssocID="{705F3717-C330-47EC-BEDA-670751248EDA}" presName="compNode" presStyleCnt="0"/>
      <dgm:spPr/>
    </dgm:pt>
    <dgm:pt modelId="{A711A025-C596-4BC3-BA9D-A83307377032}" type="pres">
      <dgm:prSet presAssocID="{705F3717-C330-47EC-BEDA-670751248ED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A72C363-5F79-4CB0-A0FB-C8BBEA3E9753}" type="pres">
      <dgm:prSet presAssocID="{705F3717-C330-47EC-BEDA-670751248ED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489FD186-9101-4094-B770-E97805D7F0CA}" type="pres">
      <dgm:prSet presAssocID="{705F3717-C330-47EC-BEDA-670751248EDA}" presName="spaceRect" presStyleCnt="0"/>
      <dgm:spPr/>
    </dgm:pt>
    <dgm:pt modelId="{438B6393-17C4-4498-8ED5-9BEC041F619F}" type="pres">
      <dgm:prSet presAssocID="{705F3717-C330-47EC-BEDA-670751248EDA}" presName="textRect" presStyleLbl="revTx" presStyleIdx="3" presStyleCnt="5">
        <dgm:presLayoutVars>
          <dgm:chMax val="1"/>
          <dgm:chPref val="1"/>
        </dgm:presLayoutVars>
      </dgm:prSet>
      <dgm:spPr/>
    </dgm:pt>
    <dgm:pt modelId="{513793A0-2DA2-4E73-9EC6-F68236580474}" type="pres">
      <dgm:prSet presAssocID="{A963226E-1A47-4616-BFB3-DB16A9E3C53F}" presName="sibTrans" presStyleCnt="0"/>
      <dgm:spPr/>
    </dgm:pt>
    <dgm:pt modelId="{EB93AC6C-695E-4A78-869F-0DFD96B51DD2}" type="pres">
      <dgm:prSet presAssocID="{D9B26DFF-B763-41FF-8450-366CBFA0F813}" presName="compNode" presStyleCnt="0"/>
      <dgm:spPr/>
    </dgm:pt>
    <dgm:pt modelId="{BEF9E7A9-ED3F-4B8E-8D37-A0A0BAADD214}" type="pres">
      <dgm:prSet presAssocID="{D9B26DFF-B763-41FF-8450-366CBFA0F813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77A1D37-3764-46A8-A64E-220C7B9EF429}" type="pres">
      <dgm:prSet presAssocID="{D9B26DFF-B763-41FF-8450-366CBFA0F81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6BE3872-2C59-4404-8C82-EADB51C936B4}" type="pres">
      <dgm:prSet presAssocID="{D9B26DFF-B763-41FF-8450-366CBFA0F813}" presName="spaceRect" presStyleCnt="0"/>
      <dgm:spPr/>
    </dgm:pt>
    <dgm:pt modelId="{46505226-7F2E-49A0-B8D3-975DB8FA69AB}" type="pres">
      <dgm:prSet presAssocID="{D9B26DFF-B763-41FF-8450-366CBFA0F81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97D5E4A-1608-4154-A5C8-76B1AD93B4D3}" srcId="{F6D15D4C-0181-4A20-95F7-547D7EDC7EBA}" destId="{D9B26DFF-B763-41FF-8450-366CBFA0F813}" srcOrd="4" destOrd="0" parTransId="{7853EFD6-AA05-4725-BC84-7338E79B1C59}" sibTransId="{B69E71EA-1BD3-4E7B-9A64-F39143B66689}"/>
    <dgm:cxn modelId="{9F9B396B-6BF3-4776-AF77-AB7F425DADDA}" srcId="{F6D15D4C-0181-4A20-95F7-547D7EDC7EBA}" destId="{CD147130-9487-4EA4-8D05-DE3308AB3D36}" srcOrd="0" destOrd="0" parTransId="{69DC9BA9-6B2D-4048-B748-3741E7BB96FC}" sibTransId="{CEDC4CC4-3928-4666-B111-2F25708477EC}"/>
    <dgm:cxn modelId="{F03EAD6C-60A7-45A4-BFA2-7E33FDFE5447}" type="presOf" srcId="{705F3717-C330-47EC-BEDA-670751248EDA}" destId="{438B6393-17C4-4498-8ED5-9BEC041F619F}" srcOrd="0" destOrd="0" presId="urn:microsoft.com/office/officeart/2018/5/layout/IconLeafLabelList"/>
    <dgm:cxn modelId="{E774436E-2EDD-42E4-B1E5-EA93A0D4997F}" srcId="{F6D15D4C-0181-4A20-95F7-547D7EDC7EBA}" destId="{43D6E0A9-99F3-46FE-A555-E73039BF82D5}" srcOrd="2" destOrd="0" parTransId="{7004F978-0FA9-4653-83AC-03F3F16C4928}" sibTransId="{5D529EDC-339B-4C18-B047-042F3CE3FB43}"/>
    <dgm:cxn modelId="{97EA3C5A-4EFE-4DCF-9D2F-67F8CD0774C7}" type="presOf" srcId="{F6D15D4C-0181-4A20-95F7-547D7EDC7EBA}" destId="{75D71F44-8541-4F19-91B5-0ABA64C370F9}" srcOrd="0" destOrd="0" presId="urn:microsoft.com/office/officeart/2018/5/layout/IconLeafLabelList"/>
    <dgm:cxn modelId="{E61705A8-0791-4E91-BE35-38C679D6C0AD}" type="presOf" srcId="{C61F529B-1773-4D43-B36C-7BCFE178D6A9}" destId="{CDFEE8CA-8BEC-4BA6-A5EF-9B05D9940D6D}" srcOrd="0" destOrd="0" presId="urn:microsoft.com/office/officeart/2018/5/layout/IconLeafLabelList"/>
    <dgm:cxn modelId="{4FF2C9AA-0035-4E24-869E-3482E6537F34}" srcId="{F6D15D4C-0181-4A20-95F7-547D7EDC7EBA}" destId="{705F3717-C330-47EC-BEDA-670751248EDA}" srcOrd="3" destOrd="0" parTransId="{2AF65545-58A1-4FAB-8E72-D643F2F6428C}" sibTransId="{A963226E-1A47-4616-BFB3-DB16A9E3C53F}"/>
    <dgm:cxn modelId="{306FBBC1-BD5D-440A-80ED-8D3A1FD693E0}" type="presOf" srcId="{CD147130-9487-4EA4-8D05-DE3308AB3D36}" destId="{D52B72F0-CB75-4FC9-BA2B-34E9C9EFC5F0}" srcOrd="0" destOrd="0" presId="urn:microsoft.com/office/officeart/2018/5/layout/IconLeafLabelList"/>
    <dgm:cxn modelId="{8899A0D2-6523-4B40-8165-9E79EDA52C02}" srcId="{F6D15D4C-0181-4A20-95F7-547D7EDC7EBA}" destId="{C61F529B-1773-4D43-B36C-7BCFE178D6A9}" srcOrd="1" destOrd="0" parTransId="{FDAA0F6E-AF75-4C68-906C-6E7E9AFAFE70}" sibTransId="{A91FCE78-575B-45C5-A043-4EC4F6AA9CB0}"/>
    <dgm:cxn modelId="{B0443FF0-37DB-4273-BA3E-D8F868960535}" type="presOf" srcId="{D9B26DFF-B763-41FF-8450-366CBFA0F813}" destId="{46505226-7F2E-49A0-B8D3-975DB8FA69AB}" srcOrd="0" destOrd="0" presId="urn:microsoft.com/office/officeart/2018/5/layout/IconLeafLabelList"/>
    <dgm:cxn modelId="{B8FCDCFC-AD03-47D2-A418-C0FB4ED5867B}" type="presOf" srcId="{43D6E0A9-99F3-46FE-A555-E73039BF82D5}" destId="{47B8974F-F3DF-4DF8-B90A-E3FFDDA9B3BF}" srcOrd="0" destOrd="0" presId="urn:microsoft.com/office/officeart/2018/5/layout/IconLeafLabelList"/>
    <dgm:cxn modelId="{17124DBA-5DF8-402D-9A8A-36623CA6FF50}" type="presParOf" srcId="{75D71F44-8541-4F19-91B5-0ABA64C370F9}" destId="{7FB8387A-01BD-4E14-9286-45061C2AC954}" srcOrd="0" destOrd="0" presId="urn:microsoft.com/office/officeart/2018/5/layout/IconLeafLabelList"/>
    <dgm:cxn modelId="{6E889BB4-6E2C-45A4-AE31-9E5885EB3882}" type="presParOf" srcId="{7FB8387A-01BD-4E14-9286-45061C2AC954}" destId="{426D8F7C-7F9B-4CC0-8E5E-B6D9843B9D42}" srcOrd="0" destOrd="0" presId="urn:microsoft.com/office/officeart/2018/5/layout/IconLeafLabelList"/>
    <dgm:cxn modelId="{A1B6075D-6C0F-4DD5-887D-D56BB7E28D46}" type="presParOf" srcId="{7FB8387A-01BD-4E14-9286-45061C2AC954}" destId="{AA992C09-C729-43C1-A1B7-F2DE518FD289}" srcOrd="1" destOrd="0" presId="urn:microsoft.com/office/officeart/2018/5/layout/IconLeafLabelList"/>
    <dgm:cxn modelId="{446FD698-FFB4-4E6A-BB96-81C08E62408F}" type="presParOf" srcId="{7FB8387A-01BD-4E14-9286-45061C2AC954}" destId="{2657FA36-85DA-4F85-9893-269EB033DB6E}" srcOrd="2" destOrd="0" presId="urn:microsoft.com/office/officeart/2018/5/layout/IconLeafLabelList"/>
    <dgm:cxn modelId="{851AC8F9-0A22-4223-B57C-0BF4094F7C7E}" type="presParOf" srcId="{7FB8387A-01BD-4E14-9286-45061C2AC954}" destId="{D52B72F0-CB75-4FC9-BA2B-34E9C9EFC5F0}" srcOrd="3" destOrd="0" presId="urn:microsoft.com/office/officeart/2018/5/layout/IconLeafLabelList"/>
    <dgm:cxn modelId="{092E1CA7-6EC5-44A2-933E-BA518AE3F736}" type="presParOf" srcId="{75D71F44-8541-4F19-91B5-0ABA64C370F9}" destId="{989FD239-629F-4621-A7EC-CA31010C4EDA}" srcOrd="1" destOrd="0" presId="urn:microsoft.com/office/officeart/2018/5/layout/IconLeafLabelList"/>
    <dgm:cxn modelId="{4694383B-D244-4CA3-AA73-F984FE3846DA}" type="presParOf" srcId="{75D71F44-8541-4F19-91B5-0ABA64C370F9}" destId="{64995335-3636-4663-938B-10562CBAAB8E}" srcOrd="2" destOrd="0" presId="urn:microsoft.com/office/officeart/2018/5/layout/IconLeafLabelList"/>
    <dgm:cxn modelId="{8AB4EB9C-053D-49B7-97C6-05766CDEA27B}" type="presParOf" srcId="{64995335-3636-4663-938B-10562CBAAB8E}" destId="{2B246E88-1A17-4611-A663-EC2F01CC0493}" srcOrd="0" destOrd="0" presId="urn:microsoft.com/office/officeart/2018/5/layout/IconLeafLabelList"/>
    <dgm:cxn modelId="{D08BC6C9-2A31-46A5-AF6B-04F8F899DE57}" type="presParOf" srcId="{64995335-3636-4663-938B-10562CBAAB8E}" destId="{8C30AF0B-E971-4887-8056-50BFA1E642D0}" srcOrd="1" destOrd="0" presId="urn:microsoft.com/office/officeart/2018/5/layout/IconLeafLabelList"/>
    <dgm:cxn modelId="{69DE73F6-4205-4486-8AEF-95DEFB5ED936}" type="presParOf" srcId="{64995335-3636-4663-938B-10562CBAAB8E}" destId="{B0D06C9B-3C4D-4CEB-9812-50233D104C14}" srcOrd="2" destOrd="0" presId="urn:microsoft.com/office/officeart/2018/5/layout/IconLeafLabelList"/>
    <dgm:cxn modelId="{C4EF6E06-4090-4830-BBDD-0877A90A54E2}" type="presParOf" srcId="{64995335-3636-4663-938B-10562CBAAB8E}" destId="{CDFEE8CA-8BEC-4BA6-A5EF-9B05D9940D6D}" srcOrd="3" destOrd="0" presId="urn:microsoft.com/office/officeart/2018/5/layout/IconLeafLabelList"/>
    <dgm:cxn modelId="{9DC82B69-5CD9-4403-AB63-CDE1904EB544}" type="presParOf" srcId="{75D71F44-8541-4F19-91B5-0ABA64C370F9}" destId="{5D2C7722-9C25-4EAC-91E0-09921C6E84ED}" srcOrd="3" destOrd="0" presId="urn:microsoft.com/office/officeart/2018/5/layout/IconLeafLabelList"/>
    <dgm:cxn modelId="{0739E720-B3AF-48DC-8D62-F4D9C4B5E408}" type="presParOf" srcId="{75D71F44-8541-4F19-91B5-0ABA64C370F9}" destId="{4E5A7EE6-0B06-4C83-957D-768C667562B0}" srcOrd="4" destOrd="0" presId="urn:microsoft.com/office/officeart/2018/5/layout/IconLeafLabelList"/>
    <dgm:cxn modelId="{9E16AA8E-BCAD-4AF7-9AF2-3DB1303CE2AF}" type="presParOf" srcId="{4E5A7EE6-0B06-4C83-957D-768C667562B0}" destId="{0EA10ABD-7FB8-4DE8-AF16-BB874940617B}" srcOrd="0" destOrd="0" presId="urn:microsoft.com/office/officeart/2018/5/layout/IconLeafLabelList"/>
    <dgm:cxn modelId="{D53D3275-620F-4334-93A6-3B6CF87941B1}" type="presParOf" srcId="{4E5A7EE6-0B06-4C83-957D-768C667562B0}" destId="{36205B6D-4012-4086-99F5-EEC5CBB2FC5E}" srcOrd="1" destOrd="0" presId="urn:microsoft.com/office/officeart/2018/5/layout/IconLeafLabelList"/>
    <dgm:cxn modelId="{6F6EBD03-8931-413C-A6E8-BE812C9C7A26}" type="presParOf" srcId="{4E5A7EE6-0B06-4C83-957D-768C667562B0}" destId="{6F611709-F793-4883-B8CA-489119463450}" srcOrd="2" destOrd="0" presId="urn:microsoft.com/office/officeart/2018/5/layout/IconLeafLabelList"/>
    <dgm:cxn modelId="{6157C7F3-981E-4F6B-9BCF-038DA0C7273A}" type="presParOf" srcId="{4E5A7EE6-0B06-4C83-957D-768C667562B0}" destId="{47B8974F-F3DF-4DF8-B90A-E3FFDDA9B3BF}" srcOrd="3" destOrd="0" presId="urn:microsoft.com/office/officeart/2018/5/layout/IconLeafLabelList"/>
    <dgm:cxn modelId="{DD04F816-F77C-405C-A747-2B243CE13847}" type="presParOf" srcId="{75D71F44-8541-4F19-91B5-0ABA64C370F9}" destId="{62E27FA9-7C98-4362-9829-559E5E4AAD57}" srcOrd="5" destOrd="0" presId="urn:microsoft.com/office/officeart/2018/5/layout/IconLeafLabelList"/>
    <dgm:cxn modelId="{00894281-69F9-4021-9ACD-B7D55B886F57}" type="presParOf" srcId="{75D71F44-8541-4F19-91B5-0ABA64C370F9}" destId="{5BB33AD6-73B2-4A21-9053-C2611B5700E4}" srcOrd="6" destOrd="0" presId="urn:microsoft.com/office/officeart/2018/5/layout/IconLeafLabelList"/>
    <dgm:cxn modelId="{87F019C7-387D-4B12-9E04-D8C2F49A041E}" type="presParOf" srcId="{5BB33AD6-73B2-4A21-9053-C2611B5700E4}" destId="{A711A025-C596-4BC3-BA9D-A83307377032}" srcOrd="0" destOrd="0" presId="urn:microsoft.com/office/officeart/2018/5/layout/IconLeafLabelList"/>
    <dgm:cxn modelId="{0538E7F9-075F-4F89-87A0-54225FC6EA56}" type="presParOf" srcId="{5BB33AD6-73B2-4A21-9053-C2611B5700E4}" destId="{CA72C363-5F79-4CB0-A0FB-C8BBEA3E9753}" srcOrd="1" destOrd="0" presId="urn:microsoft.com/office/officeart/2018/5/layout/IconLeafLabelList"/>
    <dgm:cxn modelId="{9252FD99-0A3D-4EF1-8D7D-4C2A1F0F4075}" type="presParOf" srcId="{5BB33AD6-73B2-4A21-9053-C2611B5700E4}" destId="{489FD186-9101-4094-B770-E97805D7F0CA}" srcOrd="2" destOrd="0" presId="urn:microsoft.com/office/officeart/2018/5/layout/IconLeafLabelList"/>
    <dgm:cxn modelId="{BC302963-8C89-4DED-A9CA-6FE5FA33B664}" type="presParOf" srcId="{5BB33AD6-73B2-4A21-9053-C2611B5700E4}" destId="{438B6393-17C4-4498-8ED5-9BEC041F619F}" srcOrd="3" destOrd="0" presId="urn:microsoft.com/office/officeart/2018/5/layout/IconLeafLabelList"/>
    <dgm:cxn modelId="{B4882CE9-E656-4355-86E0-3E6140ACA95E}" type="presParOf" srcId="{75D71F44-8541-4F19-91B5-0ABA64C370F9}" destId="{513793A0-2DA2-4E73-9EC6-F68236580474}" srcOrd="7" destOrd="0" presId="urn:microsoft.com/office/officeart/2018/5/layout/IconLeafLabelList"/>
    <dgm:cxn modelId="{BD7364E8-8763-426A-8F9F-74E4C44F42E3}" type="presParOf" srcId="{75D71F44-8541-4F19-91B5-0ABA64C370F9}" destId="{EB93AC6C-695E-4A78-869F-0DFD96B51DD2}" srcOrd="8" destOrd="0" presId="urn:microsoft.com/office/officeart/2018/5/layout/IconLeafLabelList"/>
    <dgm:cxn modelId="{40F81389-811B-4E7F-9A84-EF993F103424}" type="presParOf" srcId="{EB93AC6C-695E-4A78-869F-0DFD96B51DD2}" destId="{BEF9E7A9-ED3F-4B8E-8D37-A0A0BAADD214}" srcOrd="0" destOrd="0" presId="urn:microsoft.com/office/officeart/2018/5/layout/IconLeafLabelList"/>
    <dgm:cxn modelId="{9006546F-1C4B-45A0-94BC-B44BF288A4AA}" type="presParOf" srcId="{EB93AC6C-695E-4A78-869F-0DFD96B51DD2}" destId="{D77A1D37-3764-46A8-A64E-220C7B9EF429}" srcOrd="1" destOrd="0" presId="urn:microsoft.com/office/officeart/2018/5/layout/IconLeafLabelList"/>
    <dgm:cxn modelId="{31CF73AD-4700-4A79-85B8-362BE0C754C2}" type="presParOf" srcId="{EB93AC6C-695E-4A78-869F-0DFD96B51DD2}" destId="{B6BE3872-2C59-4404-8C82-EADB51C936B4}" srcOrd="2" destOrd="0" presId="urn:microsoft.com/office/officeart/2018/5/layout/IconLeafLabelList"/>
    <dgm:cxn modelId="{B001AF96-4615-4A9B-8594-DC7F81F370A1}" type="presParOf" srcId="{EB93AC6C-695E-4A78-869F-0DFD96B51DD2}" destId="{46505226-7F2E-49A0-B8D3-975DB8FA69A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C5A692-1A96-434E-A42A-19778B2E1A5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BF2A2F1-FE6C-4AE3-BF40-7092FA764E89}">
      <dgm:prSet/>
      <dgm:spPr/>
      <dgm:t>
        <a:bodyPr/>
        <a:lstStyle/>
        <a:p>
          <a:r>
            <a:rPr lang="en-US"/>
            <a:t>Gradio Web Interface for image upload</a:t>
          </a:r>
        </a:p>
      </dgm:t>
    </dgm:pt>
    <dgm:pt modelId="{903CBA17-E123-4C5B-B044-C98484D90554}" type="parTrans" cxnId="{A56963EB-B573-4739-BA72-A1C998554035}">
      <dgm:prSet/>
      <dgm:spPr/>
      <dgm:t>
        <a:bodyPr/>
        <a:lstStyle/>
        <a:p>
          <a:endParaRPr lang="en-US"/>
        </a:p>
      </dgm:t>
    </dgm:pt>
    <dgm:pt modelId="{4A19F261-905A-4E55-BD79-EDD2425F2AC2}" type="sibTrans" cxnId="{A56963EB-B573-4739-BA72-A1C998554035}">
      <dgm:prSet/>
      <dgm:spPr/>
      <dgm:t>
        <a:bodyPr/>
        <a:lstStyle/>
        <a:p>
          <a:endParaRPr lang="en-US"/>
        </a:p>
      </dgm:t>
    </dgm:pt>
    <dgm:pt modelId="{6E180BDC-1D0E-4EBA-AB48-B1CC0CA1718B}">
      <dgm:prSet/>
      <dgm:spPr/>
      <dgm:t>
        <a:bodyPr/>
        <a:lstStyle/>
        <a:p>
          <a:r>
            <a:rPr lang="en-US"/>
            <a:t>Real-time detection from webcam and video</a:t>
          </a:r>
        </a:p>
      </dgm:t>
    </dgm:pt>
    <dgm:pt modelId="{1158F28A-614F-48E5-98B6-580212B696BB}" type="parTrans" cxnId="{6DFE6A81-AFDA-48E8-8996-B4926A3143F0}">
      <dgm:prSet/>
      <dgm:spPr/>
      <dgm:t>
        <a:bodyPr/>
        <a:lstStyle/>
        <a:p>
          <a:endParaRPr lang="en-US"/>
        </a:p>
      </dgm:t>
    </dgm:pt>
    <dgm:pt modelId="{257205D1-1311-4CBC-B827-650743F96A61}" type="sibTrans" cxnId="{6DFE6A81-AFDA-48E8-8996-B4926A3143F0}">
      <dgm:prSet/>
      <dgm:spPr/>
      <dgm:t>
        <a:bodyPr/>
        <a:lstStyle/>
        <a:p>
          <a:endParaRPr lang="en-US"/>
        </a:p>
      </dgm:t>
    </dgm:pt>
    <dgm:pt modelId="{10504B30-0F9F-40BD-934E-62C57FA714DB}">
      <dgm:prSet/>
      <dgm:spPr/>
      <dgm:t>
        <a:bodyPr/>
        <a:lstStyle/>
        <a:p>
          <a:r>
            <a:rPr lang="en-US"/>
            <a:t>CSV report generation of vehicle counts</a:t>
          </a:r>
        </a:p>
      </dgm:t>
    </dgm:pt>
    <dgm:pt modelId="{8CD2A690-2F0C-4623-929E-CF9BE4F87837}" type="parTrans" cxnId="{DD092573-7BD7-4349-A0B8-481BB113A14A}">
      <dgm:prSet/>
      <dgm:spPr/>
      <dgm:t>
        <a:bodyPr/>
        <a:lstStyle/>
        <a:p>
          <a:endParaRPr lang="en-US"/>
        </a:p>
      </dgm:t>
    </dgm:pt>
    <dgm:pt modelId="{687955F2-586A-4876-812A-A19C58800871}" type="sibTrans" cxnId="{DD092573-7BD7-4349-A0B8-481BB113A14A}">
      <dgm:prSet/>
      <dgm:spPr/>
      <dgm:t>
        <a:bodyPr/>
        <a:lstStyle/>
        <a:p>
          <a:endParaRPr lang="en-US"/>
        </a:p>
      </dgm:t>
    </dgm:pt>
    <dgm:pt modelId="{320A7D44-FF19-4ACC-998F-4EB07D9719C5}">
      <dgm:prSet/>
      <dgm:spPr/>
      <dgm:t>
        <a:bodyPr/>
        <a:lstStyle/>
        <a:p>
          <a:r>
            <a:rPr lang="en-US"/>
            <a:t>Bar chart visualization of summary stats</a:t>
          </a:r>
        </a:p>
      </dgm:t>
    </dgm:pt>
    <dgm:pt modelId="{461FDDE3-93A2-4D97-93EA-3FC3BF750BDD}" type="parTrans" cxnId="{1ECDF428-4FD7-4593-AEF6-26F1D31EC8C1}">
      <dgm:prSet/>
      <dgm:spPr/>
      <dgm:t>
        <a:bodyPr/>
        <a:lstStyle/>
        <a:p>
          <a:endParaRPr lang="en-US"/>
        </a:p>
      </dgm:t>
    </dgm:pt>
    <dgm:pt modelId="{62522DE6-D85D-426D-AE0E-627C8D1EA841}" type="sibTrans" cxnId="{1ECDF428-4FD7-4593-AEF6-26F1D31EC8C1}">
      <dgm:prSet/>
      <dgm:spPr/>
      <dgm:t>
        <a:bodyPr/>
        <a:lstStyle/>
        <a:p>
          <a:endParaRPr lang="en-US"/>
        </a:p>
      </dgm:t>
    </dgm:pt>
    <dgm:pt modelId="{F41CA515-499E-4A48-A29B-491AD8ECB072}" type="pres">
      <dgm:prSet presAssocID="{96C5A692-1A96-434E-A42A-19778B2E1A5F}" presName="linear" presStyleCnt="0">
        <dgm:presLayoutVars>
          <dgm:animLvl val="lvl"/>
          <dgm:resizeHandles val="exact"/>
        </dgm:presLayoutVars>
      </dgm:prSet>
      <dgm:spPr/>
    </dgm:pt>
    <dgm:pt modelId="{B485F8F8-9F89-4807-8048-0CCDB29C2477}" type="pres">
      <dgm:prSet presAssocID="{ABF2A2F1-FE6C-4AE3-BF40-7092FA764E8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8643BDC-75DB-47F5-BC47-B06B490455EE}" type="pres">
      <dgm:prSet presAssocID="{4A19F261-905A-4E55-BD79-EDD2425F2AC2}" presName="spacer" presStyleCnt="0"/>
      <dgm:spPr/>
    </dgm:pt>
    <dgm:pt modelId="{D18C5F60-39AF-4787-9C82-5C41A8AA4AA4}" type="pres">
      <dgm:prSet presAssocID="{6E180BDC-1D0E-4EBA-AB48-B1CC0CA171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C94F9E0-6B3F-415E-AF25-EEFAB872F4C6}" type="pres">
      <dgm:prSet presAssocID="{257205D1-1311-4CBC-B827-650743F96A61}" presName="spacer" presStyleCnt="0"/>
      <dgm:spPr/>
    </dgm:pt>
    <dgm:pt modelId="{F49A3EBE-4361-428F-8433-6C39382B43B0}" type="pres">
      <dgm:prSet presAssocID="{10504B30-0F9F-40BD-934E-62C57FA714D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6ADE373-B490-4B98-9FD5-4068BAC6A78B}" type="pres">
      <dgm:prSet presAssocID="{687955F2-586A-4876-812A-A19C58800871}" presName="spacer" presStyleCnt="0"/>
      <dgm:spPr/>
    </dgm:pt>
    <dgm:pt modelId="{F99D5661-AAFF-42AE-A7ED-E21C613540CE}" type="pres">
      <dgm:prSet presAssocID="{320A7D44-FF19-4ACC-998F-4EB07D9719C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CDF428-4FD7-4593-AEF6-26F1D31EC8C1}" srcId="{96C5A692-1A96-434E-A42A-19778B2E1A5F}" destId="{320A7D44-FF19-4ACC-998F-4EB07D9719C5}" srcOrd="3" destOrd="0" parTransId="{461FDDE3-93A2-4D97-93EA-3FC3BF750BDD}" sibTransId="{62522DE6-D85D-426D-AE0E-627C8D1EA841}"/>
    <dgm:cxn modelId="{873B2F43-E409-4DAF-8C5A-89635459F5C4}" type="presOf" srcId="{6E180BDC-1D0E-4EBA-AB48-B1CC0CA1718B}" destId="{D18C5F60-39AF-4787-9C82-5C41A8AA4AA4}" srcOrd="0" destOrd="0" presId="urn:microsoft.com/office/officeart/2005/8/layout/vList2"/>
    <dgm:cxn modelId="{DD092573-7BD7-4349-A0B8-481BB113A14A}" srcId="{96C5A692-1A96-434E-A42A-19778B2E1A5F}" destId="{10504B30-0F9F-40BD-934E-62C57FA714DB}" srcOrd="2" destOrd="0" parTransId="{8CD2A690-2F0C-4623-929E-CF9BE4F87837}" sibTransId="{687955F2-586A-4876-812A-A19C58800871}"/>
    <dgm:cxn modelId="{244D5F53-8EE6-4EC4-914F-892125D9E1B7}" type="presOf" srcId="{96C5A692-1A96-434E-A42A-19778B2E1A5F}" destId="{F41CA515-499E-4A48-A29B-491AD8ECB072}" srcOrd="0" destOrd="0" presId="urn:microsoft.com/office/officeart/2005/8/layout/vList2"/>
    <dgm:cxn modelId="{6DFE6A81-AFDA-48E8-8996-B4926A3143F0}" srcId="{96C5A692-1A96-434E-A42A-19778B2E1A5F}" destId="{6E180BDC-1D0E-4EBA-AB48-B1CC0CA1718B}" srcOrd="1" destOrd="0" parTransId="{1158F28A-614F-48E5-98B6-580212B696BB}" sibTransId="{257205D1-1311-4CBC-B827-650743F96A61}"/>
    <dgm:cxn modelId="{6F3D29B6-7571-4C98-A71F-FF66D6E52C32}" type="presOf" srcId="{10504B30-0F9F-40BD-934E-62C57FA714DB}" destId="{F49A3EBE-4361-428F-8433-6C39382B43B0}" srcOrd="0" destOrd="0" presId="urn:microsoft.com/office/officeart/2005/8/layout/vList2"/>
    <dgm:cxn modelId="{A56963EB-B573-4739-BA72-A1C998554035}" srcId="{96C5A692-1A96-434E-A42A-19778B2E1A5F}" destId="{ABF2A2F1-FE6C-4AE3-BF40-7092FA764E89}" srcOrd="0" destOrd="0" parTransId="{903CBA17-E123-4C5B-B044-C98484D90554}" sibTransId="{4A19F261-905A-4E55-BD79-EDD2425F2AC2}"/>
    <dgm:cxn modelId="{AF28FEF8-53AF-426E-BF56-D4508486FE83}" type="presOf" srcId="{ABF2A2F1-FE6C-4AE3-BF40-7092FA764E89}" destId="{B485F8F8-9F89-4807-8048-0CCDB29C2477}" srcOrd="0" destOrd="0" presId="urn:microsoft.com/office/officeart/2005/8/layout/vList2"/>
    <dgm:cxn modelId="{F776B4FD-C49D-4C04-B32B-FC2BD8D3C3CD}" type="presOf" srcId="{320A7D44-FF19-4ACC-998F-4EB07D9719C5}" destId="{F99D5661-AAFF-42AE-A7ED-E21C613540CE}" srcOrd="0" destOrd="0" presId="urn:microsoft.com/office/officeart/2005/8/layout/vList2"/>
    <dgm:cxn modelId="{F26CBB8B-A0F5-42F4-9BE0-0D9E92840624}" type="presParOf" srcId="{F41CA515-499E-4A48-A29B-491AD8ECB072}" destId="{B485F8F8-9F89-4807-8048-0CCDB29C2477}" srcOrd="0" destOrd="0" presId="urn:microsoft.com/office/officeart/2005/8/layout/vList2"/>
    <dgm:cxn modelId="{959AEFBA-79B8-4C4F-9C84-E4AF6DE7C54B}" type="presParOf" srcId="{F41CA515-499E-4A48-A29B-491AD8ECB072}" destId="{38643BDC-75DB-47F5-BC47-B06B490455EE}" srcOrd="1" destOrd="0" presId="urn:microsoft.com/office/officeart/2005/8/layout/vList2"/>
    <dgm:cxn modelId="{112D7058-4AB8-48D2-A7B2-D61A391336C7}" type="presParOf" srcId="{F41CA515-499E-4A48-A29B-491AD8ECB072}" destId="{D18C5F60-39AF-4787-9C82-5C41A8AA4AA4}" srcOrd="2" destOrd="0" presId="urn:microsoft.com/office/officeart/2005/8/layout/vList2"/>
    <dgm:cxn modelId="{4A315511-0251-4B15-A059-03BB6492D028}" type="presParOf" srcId="{F41CA515-499E-4A48-A29B-491AD8ECB072}" destId="{0C94F9E0-6B3F-415E-AF25-EEFAB872F4C6}" srcOrd="3" destOrd="0" presId="urn:microsoft.com/office/officeart/2005/8/layout/vList2"/>
    <dgm:cxn modelId="{3A8616CC-1BDC-40F6-B76F-1131659A8230}" type="presParOf" srcId="{F41CA515-499E-4A48-A29B-491AD8ECB072}" destId="{F49A3EBE-4361-428F-8433-6C39382B43B0}" srcOrd="4" destOrd="0" presId="urn:microsoft.com/office/officeart/2005/8/layout/vList2"/>
    <dgm:cxn modelId="{14FC29F6-F29E-4DD8-AE79-25F2D07CF21A}" type="presParOf" srcId="{F41CA515-499E-4A48-A29B-491AD8ECB072}" destId="{F6ADE373-B490-4B98-9FD5-4068BAC6A78B}" srcOrd="5" destOrd="0" presId="urn:microsoft.com/office/officeart/2005/8/layout/vList2"/>
    <dgm:cxn modelId="{78CEEB23-0767-4F6F-9B00-C1C89D1D0FBE}" type="presParOf" srcId="{F41CA515-499E-4A48-A29B-491AD8ECB072}" destId="{F99D5661-AAFF-42AE-A7ED-E21C613540C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6C69B2-CE34-4BAB-AC23-46F65715B8D6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C9A181-3DFE-4FE6-AC13-BDEA1451A63A}">
      <dgm:prSet/>
      <dgm:spPr/>
      <dgm:t>
        <a:bodyPr/>
        <a:lstStyle/>
        <a:p>
          <a:r>
            <a:rPr lang="en-US"/>
            <a:t>Processed 10 test images</a:t>
          </a:r>
        </a:p>
      </dgm:t>
    </dgm:pt>
    <dgm:pt modelId="{2941ED6A-6967-4450-BE51-D3EE1760037B}" type="parTrans" cxnId="{53129FAD-2D6D-4541-9DFC-3D767D77193B}">
      <dgm:prSet/>
      <dgm:spPr/>
      <dgm:t>
        <a:bodyPr/>
        <a:lstStyle/>
        <a:p>
          <a:endParaRPr lang="en-US"/>
        </a:p>
      </dgm:t>
    </dgm:pt>
    <dgm:pt modelId="{95CAAEAE-DC90-4BC2-9291-A887397406AC}" type="sibTrans" cxnId="{53129FAD-2D6D-4541-9DFC-3D767D77193B}">
      <dgm:prSet/>
      <dgm:spPr/>
      <dgm:t>
        <a:bodyPr/>
        <a:lstStyle/>
        <a:p>
          <a:endParaRPr lang="en-US"/>
        </a:p>
      </dgm:t>
    </dgm:pt>
    <dgm:pt modelId="{2F23F6F9-8D82-4075-8DD8-2B222B077EA7}">
      <dgm:prSet/>
      <dgm:spPr/>
      <dgm:t>
        <a:bodyPr/>
        <a:lstStyle/>
        <a:p>
          <a:r>
            <a:rPr lang="en-US"/>
            <a:t>Average accuracy: 80%+ for visible vehicles</a:t>
          </a:r>
        </a:p>
      </dgm:t>
    </dgm:pt>
    <dgm:pt modelId="{180343A7-B0C5-4FF3-82F9-717D7174CBEE}" type="parTrans" cxnId="{6D81E516-8D30-4B74-90E5-1C315D450424}">
      <dgm:prSet/>
      <dgm:spPr/>
      <dgm:t>
        <a:bodyPr/>
        <a:lstStyle/>
        <a:p>
          <a:endParaRPr lang="en-US"/>
        </a:p>
      </dgm:t>
    </dgm:pt>
    <dgm:pt modelId="{4E25C1C5-6E06-4709-8502-DB8F5B0C3FBD}" type="sibTrans" cxnId="{6D81E516-8D30-4B74-90E5-1C315D450424}">
      <dgm:prSet/>
      <dgm:spPr/>
      <dgm:t>
        <a:bodyPr/>
        <a:lstStyle/>
        <a:p>
          <a:endParaRPr lang="en-US"/>
        </a:p>
      </dgm:t>
    </dgm:pt>
    <dgm:pt modelId="{FBE9AC09-578A-4E9B-A77F-155007B5B452}">
      <dgm:prSet/>
      <dgm:spPr/>
      <dgm:t>
        <a:bodyPr/>
        <a:lstStyle/>
        <a:p>
          <a:r>
            <a:rPr lang="en-US"/>
            <a:t>Generated annotated images with labels</a:t>
          </a:r>
        </a:p>
      </dgm:t>
    </dgm:pt>
    <dgm:pt modelId="{6611877E-7606-467E-8DA8-C2B1AE270EEC}" type="parTrans" cxnId="{2E6D6698-0275-4B25-AC82-8926BFC0EE95}">
      <dgm:prSet/>
      <dgm:spPr/>
      <dgm:t>
        <a:bodyPr/>
        <a:lstStyle/>
        <a:p>
          <a:endParaRPr lang="en-US"/>
        </a:p>
      </dgm:t>
    </dgm:pt>
    <dgm:pt modelId="{A11214F1-9BA2-4D78-A4F0-DCE2BC62A12A}" type="sibTrans" cxnId="{2E6D6698-0275-4B25-AC82-8926BFC0EE95}">
      <dgm:prSet/>
      <dgm:spPr/>
      <dgm:t>
        <a:bodyPr/>
        <a:lstStyle/>
        <a:p>
          <a:endParaRPr lang="en-US"/>
        </a:p>
      </dgm:t>
    </dgm:pt>
    <dgm:pt modelId="{0ACAA82C-D1DA-42D2-9D77-A58BC8001422}">
      <dgm:prSet/>
      <dgm:spPr/>
      <dgm:t>
        <a:bodyPr/>
        <a:lstStyle/>
        <a:p>
          <a:r>
            <a:rPr lang="en-US"/>
            <a:t>Exported summary to CSV format</a:t>
          </a:r>
        </a:p>
      </dgm:t>
    </dgm:pt>
    <dgm:pt modelId="{0FF5D166-BDC1-4B10-A7F2-70F23A89254D}" type="parTrans" cxnId="{947ADE77-EED5-43D2-B703-238A2C5E7E27}">
      <dgm:prSet/>
      <dgm:spPr/>
      <dgm:t>
        <a:bodyPr/>
        <a:lstStyle/>
        <a:p>
          <a:endParaRPr lang="en-US"/>
        </a:p>
      </dgm:t>
    </dgm:pt>
    <dgm:pt modelId="{2EDEA7F0-EBC7-4CEA-B0B0-102DED831FE4}" type="sibTrans" cxnId="{947ADE77-EED5-43D2-B703-238A2C5E7E27}">
      <dgm:prSet/>
      <dgm:spPr/>
      <dgm:t>
        <a:bodyPr/>
        <a:lstStyle/>
        <a:p>
          <a:endParaRPr lang="en-US"/>
        </a:p>
      </dgm:t>
    </dgm:pt>
    <dgm:pt modelId="{A4B31FB4-2496-4982-AC68-9D8B5AB2FA1B}">
      <dgm:prSet/>
      <dgm:spPr/>
      <dgm:t>
        <a:bodyPr/>
        <a:lstStyle/>
        <a:p>
          <a:r>
            <a:rPr lang="en-US"/>
            <a:t>Displayed result preview in Gradio UI</a:t>
          </a:r>
        </a:p>
      </dgm:t>
    </dgm:pt>
    <dgm:pt modelId="{47B9E2ED-CCF7-4742-BC65-F13AC1DD9792}" type="parTrans" cxnId="{099E6CDC-D5DD-41B2-983B-C70028C555E9}">
      <dgm:prSet/>
      <dgm:spPr/>
      <dgm:t>
        <a:bodyPr/>
        <a:lstStyle/>
        <a:p>
          <a:endParaRPr lang="en-US"/>
        </a:p>
      </dgm:t>
    </dgm:pt>
    <dgm:pt modelId="{38730C52-049F-4187-9FB7-D26A6304CAC8}" type="sibTrans" cxnId="{099E6CDC-D5DD-41B2-983B-C70028C555E9}">
      <dgm:prSet/>
      <dgm:spPr/>
      <dgm:t>
        <a:bodyPr/>
        <a:lstStyle/>
        <a:p>
          <a:endParaRPr lang="en-US"/>
        </a:p>
      </dgm:t>
    </dgm:pt>
    <dgm:pt modelId="{620E8899-BC41-438F-8BA0-0635EA44E411}" type="pres">
      <dgm:prSet presAssocID="{076C69B2-CE34-4BAB-AC23-46F65715B8D6}" presName="diagram" presStyleCnt="0">
        <dgm:presLayoutVars>
          <dgm:dir/>
          <dgm:resizeHandles val="exact"/>
        </dgm:presLayoutVars>
      </dgm:prSet>
      <dgm:spPr/>
    </dgm:pt>
    <dgm:pt modelId="{0EBC3A25-5428-4917-96A3-ED2D0E8937E4}" type="pres">
      <dgm:prSet presAssocID="{36C9A181-3DFE-4FE6-AC13-BDEA1451A63A}" presName="node" presStyleLbl="node1" presStyleIdx="0" presStyleCnt="5">
        <dgm:presLayoutVars>
          <dgm:bulletEnabled val="1"/>
        </dgm:presLayoutVars>
      </dgm:prSet>
      <dgm:spPr/>
    </dgm:pt>
    <dgm:pt modelId="{11BC53E9-E448-4304-9CC9-49AB480B7975}" type="pres">
      <dgm:prSet presAssocID="{95CAAEAE-DC90-4BC2-9291-A887397406AC}" presName="sibTrans" presStyleCnt="0"/>
      <dgm:spPr/>
    </dgm:pt>
    <dgm:pt modelId="{A0E52AA6-0A00-4F53-886D-132A51343A41}" type="pres">
      <dgm:prSet presAssocID="{2F23F6F9-8D82-4075-8DD8-2B222B077EA7}" presName="node" presStyleLbl="node1" presStyleIdx="1" presStyleCnt="5">
        <dgm:presLayoutVars>
          <dgm:bulletEnabled val="1"/>
        </dgm:presLayoutVars>
      </dgm:prSet>
      <dgm:spPr/>
    </dgm:pt>
    <dgm:pt modelId="{AD2E43C8-E498-4753-8CE9-901248D98D30}" type="pres">
      <dgm:prSet presAssocID="{4E25C1C5-6E06-4709-8502-DB8F5B0C3FBD}" presName="sibTrans" presStyleCnt="0"/>
      <dgm:spPr/>
    </dgm:pt>
    <dgm:pt modelId="{93F113C3-EEF6-42E1-ADEA-6C7F1EE667C3}" type="pres">
      <dgm:prSet presAssocID="{FBE9AC09-578A-4E9B-A77F-155007B5B452}" presName="node" presStyleLbl="node1" presStyleIdx="2" presStyleCnt="5">
        <dgm:presLayoutVars>
          <dgm:bulletEnabled val="1"/>
        </dgm:presLayoutVars>
      </dgm:prSet>
      <dgm:spPr/>
    </dgm:pt>
    <dgm:pt modelId="{2C68FBDD-DAA0-46CC-85D9-D9916E2003F2}" type="pres">
      <dgm:prSet presAssocID="{A11214F1-9BA2-4D78-A4F0-DCE2BC62A12A}" presName="sibTrans" presStyleCnt="0"/>
      <dgm:spPr/>
    </dgm:pt>
    <dgm:pt modelId="{E7EB4919-7E33-4923-831C-8D51E3D00B10}" type="pres">
      <dgm:prSet presAssocID="{0ACAA82C-D1DA-42D2-9D77-A58BC8001422}" presName="node" presStyleLbl="node1" presStyleIdx="3" presStyleCnt="5">
        <dgm:presLayoutVars>
          <dgm:bulletEnabled val="1"/>
        </dgm:presLayoutVars>
      </dgm:prSet>
      <dgm:spPr/>
    </dgm:pt>
    <dgm:pt modelId="{A9D3E34B-8AC5-40E1-AFFF-C9E9E9F1055B}" type="pres">
      <dgm:prSet presAssocID="{2EDEA7F0-EBC7-4CEA-B0B0-102DED831FE4}" presName="sibTrans" presStyleCnt="0"/>
      <dgm:spPr/>
    </dgm:pt>
    <dgm:pt modelId="{B9B01ADC-B171-4FC4-82B5-5E862AE43FFD}" type="pres">
      <dgm:prSet presAssocID="{A4B31FB4-2496-4982-AC68-9D8B5AB2FA1B}" presName="node" presStyleLbl="node1" presStyleIdx="4" presStyleCnt="5">
        <dgm:presLayoutVars>
          <dgm:bulletEnabled val="1"/>
        </dgm:presLayoutVars>
      </dgm:prSet>
      <dgm:spPr/>
    </dgm:pt>
  </dgm:ptLst>
  <dgm:cxnLst>
    <dgm:cxn modelId="{6D81E516-8D30-4B74-90E5-1C315D450424}" srcId="{076C69B2-CE34-4BAB-AC23-46F65715B8D6}" destId="{2F23F6F9-8D82-4075-8DD8-2B222B077EA7}" srcOrd="1" destOrd="0" parTransId="{180343A7-B0C5-4FF3-82F9-717D7174CBEE}" sibTransId="{4E25C1C5-6E06-4709-8502-DB8F5B0C3FBD}"/>
    <dgm:cxn modelId="{FC86BF37-636D-4EB1-8281-B0EEDDFCD8BF}" type="presOf" srcId="{076C69B2-CE34-4BAB-AC23-46F65715B8D6}" destId="{620E8899-BC41-438F-8BA0-0635EA44E411}" srcOrd="0" destOrd="0" presId="urn:microsoft.com/office/officeart/2005/8/layout/default"/>
    <dgm:cxn modelId="{372E2470-3E96-4E95-94D7-CB7A64B38F51}" type="presOf" srcId="{0ACAA82C-D1DA-42D2-9D77-A58BC8001422}" destId="{E7EB4919-7E33-4923-831C-8D51E3D00B10}" srcOrd="0" destOrd="0" presId="urn:microsoft.com/office/officeart/2005/8/layout/default"/>
    <dgm:cxn modelId="{947ADE77-EED5-43D2-B703-238A2C5E7E27}" srcId="{076C69B2-CE34-4BAB-AC23-46F65715B8D6}" destId="{0ACAA82C-D1DA-42D2-9D77-A58BC8001422}" srcOrd="3" destOrd="0" parTransId="{0FF5D166-BDC1-4B10-A7F2-70F23A89254D}" sibTransId="{2EDEA7F0-EBC7-4CEA-B0B0-102DED831FE4}"/>
    <dgm:cxn modelId="{F705BB7B-2C81-44A1-8B18-24E5D7C9F3D8}" type="presOf" srcId="{FBE9AC09-578A-4E9B-A77F-155007B5B452}" destId="{93F113C3-EEF6-42E1-ADEA-6C7F1EE667C3}" srcOrd="0" destOrd="0" presId="urn:microsoft.com/office/officeart/2005/8/layout/default"/>
    <dgm:cxn modelId="{29AFC47C-F008-47CE-A96F-6894BDCA26EE}" type="presOf" srcId="{36C9A181-3DFE-4FE6-AC13-BDEA1451A63A}" destId="{0EBC3A25-5428-4917-96A3-ED2D0E8937E4}" srcOrd="0" destOrd="0" presId="urn:microsoft.com/office/officeart/2005/8/layout/default"/>
    <dgm:cxn modelId="{2E6D6698-0275-4B25-AC82-8926BFC0EE95}" srcId="{076C69B2-CE34-4BAB-AC23-46F65715B8D6}" destId="{FBE9AC09-578A-4E9B-A77F-155007B5B452}" srcOrd="2" destOrd="0" parTransId="{6611877E-7606-467E-8DA8-C2B1AE270EEC}" sibTransId="{A11214F1-9BA2-4D78-A4F0-DCE2BC62A12A}"/>
    <dgm:cxn modelId="{63B2EBA5-1701-4937-AB12-9BBDBF43DBBA}" type="presOf" srcId="{2F23F6F9-8D82-4075-8DD8-2B222B077EA7}" destId="{A0E52AA6-0A00-4F53-886D-132A51343A41}" srcOrd="0" destOrd="0" presId="urn:microsoft.com/office/officeart/2005/8/layout/default"/>
    <dgm:cxn modelId="{53129FAD-2D6D-4541-9DFC-3D767D77193B}" srcId="{076C69B2-CE34-4BAB-AC23-46F65715B8D6}" destId="{36C9A181-3DFE-4FE6-AC13-BDEA1451A63A}" srcOrd="0" destOrd="0" parTransId="{2941ED6A-6967-4450-BE51-D3EE1760037B}" sibTransId="{95CAAEAE-DC90-4BC2-9291-A887397406AC}"/>
    <dgm:cxn modelId="{AF85BAC8-5587-4C74-90C6-5C89D5462DF9}" type="presOf" srcId="{A4B31FB4-2496-4982-AC68-9D8B5AB2FA1B}" destId="{B9B01ADC-B171-4FC4-82B5-5E862AE43FFD}" srcOrd="0" destOrd="0" presId="urn:microsoft.com/office/officeart/2005/8/layout/default"/>
    <dgm:cxn modelId="{099E6CDC-D5DD-41B2-983B-C70028C555E9}" srcId="{076C69B2-CE34-4BAB-AC23-46F65715B8D6}" destId="{A4B31FB4-2496-4982-AC68-9D8B5AB2FA1B}" srcOrd="4" destOrd="0" parTransId="{47B9E2ED-CCF7-4742-BC65-F13AC1DD9792}" sibTransId="{38730C52-049F-4187-9FB7-D26A6304CAC8}"/>
    <dgm:cxn modelId="{87E68710-2C5E-4E30-9B2A-E9BD263046FF}" type="presParOf" srcId="{620E8899-BC41-438F-8BA0-0635EA44E411}" destId="{0EBC3A25-5428-4917-96A3-ED2D0E8937E4}" srcOrd="0" destOrd="0" presId="urn:microsoft.com/office/officeart/2005/8/layout/default"/>
    <dgm:cxn modelId="{464B6858-BB4E-4151-B027-F778E5110142}" type="presParOf" srcId="{620E8899-BC41-438F-8BA0-0635EA44E411}" destId="{11BC53E9-E448-4304-9CC9-49AB480B7975}" srcOrd="1" destOrd="0" presId="urn:microsoft.com/office/officeart/2005/8/layout/default"/>
    <dgm:cxn modelId="{E1BAE29B-F88C-4BBC-BDD0-375AE2CB3DA3}" type="presParOf" srcId="{620E8899-BC41-438F-8BA0-0635EA44E411}" destId="{A0E52AA6-0A00-4F53-886D-132A51343A41}" srcOrd="2" destOrd="0" presId="urn:microsoft.com/office/officeart/2005/8/layout/default"/>
    <dgm:cxn modelId="{4D20F6EA-50BB-4EEE-BF27-477CDB9B0A4B}" type="presParOf" srcId="{620E8899-BC41-438F-8BA0-0635EA44E411}" destId="{AD2E43C8-E498-4753-8CE9-901248D98D30}" srcOrd="3" destOrd="0" presId="urn:microsoft.com/office/officeart/2005/8/layout/default"/>
    <dgm:cxn modelId="{189AFDD6-A727-4534-B2D6-6FBCC00CB8F7}" type="presParOf" srcId="{620E8899-BC41-438F-8BA0-0635EA44E411}" destId="{93F113C3-EEF6-42E1-ADEA-6C7F1EE667C3}" srcOrd="4" destOrd="0" presId="urn:microsoft.com/office/officeart/2005/8/layout/default"/>
    <dgm:cxn modelId="{0BE2BC7B-86AB-4183-957C-962292767F30}" type="presParOf" srcId="{620E8899-BC41-438F-8BA0-0635EA44E411}" destId="{2C68FBDD-DAA0-46CC-85D9-D9916E2003F2}" srcOrd="5" destOrd="0" presId="urn:microsoft.com/office/officeart/2005/8/layout/default"/>
    <dgm:cxn modelId="{7D0324CF-7E03-4892-941E-D1981FC8EFD5}" type="presParOf" srcId="{620E8899-BC41-438F-8BA0-0635EA44E411}" destId="{E7EB4919-7E33-4923-831C-8D51E3D00B10}" srcOrd="6" destOrd="0" presId="urn:microsoft.com/office/officeart/2005/8/layout/default"/>
    <dgm:cxn modelId="{8F8B07CE-283A-4253-8FA9-DF11B0F53D3C}" type="presParOf" srcId="{620E8899-BC41-438F-8BA0-0635EA44E411}" destId="{A9D3E34B-8AC5-40E1-AFFF-C9E9E9F1055B}" srcOrd="7" destOrd="0" presId="urn:microsoft.com/office/officeart/2005/8/layout/default"/>
    <dgm:cxn modelId="{707E6E50-7EC3-4DDC-A212-BC4D2DF500CD}" type="presParOf" srcId="{620E8899-BC41-438F-8BA0-0635EA44E411}" destId="{B9B01ADC-B171-4FC4-82B5-5E862AE43FF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041090-A9EE-4AA9-96A6-D2BCFF8EA72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51A0672-9121-4B8D-B379-F395A5FA34F3}">
      <dgm:prSet/>
      <dgm:spPr/>
      <dgm:t>
        <a:bodyPr/>
        <a:lstStyle/>
        <a:p>
          <a:r>
            <a:rPr lang="en-US"/>
            <a:t>Jupyter doesn't support cv2.imshow() (used .py script for video/live demo)</a:t>
          </a:r>
        </a:p>
      </dgm:t>
    </dgm:pt>
    <dgm:pt modelId="{2C27B2CF-4F51-49EB-A6B0-2E2BE715632B}" type="parTrans" cxnId="{C615E2D1-E66D-4950-B259-CEA1EF0BAEAC}">
      <dgm:prSet/>
      <dgm:spPr/>
      <dgm:t>
        <a:bodyPr/>
        <a:lstStyle/>
        <a:p>
          <a:endParaRPr lang="en-US"/>
        </a:p>
      </dgm:t>
    </dgm:pt>
    <dgm:pt modelId="{3826466D-DF3B-4A05-84E2-6769A1938FE7}" type="sibTrans" cxnId="{C615E2D1-E66D-4950-B259-CEA1EF0BAEAC}">
      <dgm:prSet/>
      <dgm:spPr/>
      <dgm:t>
        <a:bodyPr/>
        <a:lstStyle/>
        <a:p>
          <a:endParaRPr lang="en-US"/>
        </a:p>
      </dgm:t>
    </dgm:pt>
    <dgm:pt modelId="{E3E83A04-72E3-435F-AAEC-69C6B945BA91}">
      <dgm:prSet/>
      <dgm:spPr/>
      <dgm:t>
        <a:bodyPr/>
        <a:lstStyle/>
        <a:p>
          <a:r>
            <a:rPr lang="en-US"/>
            <a:t>Detected class ID mapping from YOLOv8 COCO labels</a:t>
          </a:r>
        </a:p>
      </dgm:t>
    </dgm:pt>
    <dgm:pt modelId="{2EB391C0-276F-47BB-8026-C3B84FD83F57}" type="parTrans" cxnId="{D80323DB-D20B-4BCC-9BF9-6A7E4FB965E1}">
      <dgm:prSet/>
      <dgm:spPr/>
      <dgm:t>
        <a:bodyPr/>
        <a:lstStyle/>
        <a:p>
          <a:endParaRPr lang="en-US"/>
        </a:p>
      </dgm:t>
    </dgm:pt>
    <dgm:pt modelId="{9F895A44-CBC9-4D41-B903-99BED03748AF}" type="sibTrans" cxnId="{D80323DB-D20B-4BCC-9BF9-6A7E4FB965E1}">
      <dgm:prSet/>
      <dgm:spPr/>
      <dgm:t>
        <a:bodyPr/>
        <a:lstStyle/>
        <a:p>
          <a:endParaRPr lang="en-US"/>
        </a:p>
      </dgm:t>
    </dgm:pt>
    <dgm:pt modelId="{FB74A4C6-212C-4C5E-8723-01324BDD165E}">
      <dgm:prSet/>
      <dgm:spPr/>
      <dgm:t>
        <a:bodyPr/>
        <a:lstStyle/>
        <a:p>
          <a:r>
            <a:rPr lang="en-US"/>
            <a:t>File path formatting on Windows</a:t>
          </a:r>
        </a:p>
      </dgm:t>
    </dgm:pt>
    <dgm:pt modelId="{AEECAD0B-0878-42B6-9787-C3322D6BA4EA}" type="parTrans" cxnId="{3B3C60B6-6F2B-4B9A-8B1B-39B3C5C6FB9F}">
      <dgm:prSet/>
      <dgm:spPr/>
      <dgm:t>
        <a:bodyPr/>
        <a:lstStyle/>
        <a:p>
          <a:endParaRPr lang="en-US"/>
        </a:p>
      </dgm:t>
    </dgm:pt>
    <dgm:pt modelId="{75769904-0A93-4D0A-9C15-3BFD714BABA4}" type="sibTrans" cxnId="{3B3C60B6-6F2B-4B9A-8B1B-39B3C5C6FB9F}">
      <dgm:prSet/>
      <dgm:spPr/>
      <dgm:t>
        <a:bodyPr/>
        <a:lstStyle/>
        <a:p>
          <a:endParaRPr lang="en-US"/>
        </a:p>
      </dgm:t>
    </dgm:pt>
    <dgm:pt modelId="{499BF41A-A467-4C94-B84F-F1BA0FC3B8C6}">
      <dgm:prSet/>
      <dgm:spPr/>
      <dgm:t>
        <a:bodyPr/>
        <a:lstStyle/>
        <a:p>
          <a:r>
            <a:rPr lang="en-US"/>
            <a:t>Learned model inference, Gradio UI, OpenCV integration</a:t>
          </a:r>
        </a:p>
      </dgm:t>
    </dgm:pt>
    <dgm:pt modelId="{6D20C0D6-97FE-4F07-8CE0-36C7ED1256F5}" type="parTrans" cxnId="{FADB46C4-796A-403E-A2D4-6239DB9AA63B}">
      <dgm:prSet/>
      <dgm:spPr/>
      <dgm:t>
        <a:bodyPr/>
        <a:lstStyle/>
        <a:p>
          <a:endParaRPr lang="en-US"/>
        </a:p>
      </dgm:t>
    </dgm:pt>
    <dgm:pt modelId="{F422DD05-43DA-4B2C-99C4-42954FDBB87A}" type="sibTrans" cxnId="{FADB46C4-796A-403E-A2D4-6239DB9AA63B}">
      <dgm:prSet/>
      <dgm:spPr/>
      <dgm:t>
        <a:bodyPr/>
        <a:lstStyle/>
        <a:p>
          <a:endParaRPr lang="en-US"/>
        </a:p>
      </dgm:t>
    </dgm:pt>
    <dgm:pt modelId="{240A9ABC-575C-44A1-B96C-FB13D34E4EEA}" type="pres">
      <dgm:prSet presAssocID="{68041090-A9EE-4AA9-96A6-D2BCFF8EA720}" presName="vert0" presStyleCnt="0">
        <dgm:presLayoutVars>
          <dgm:dir/>
          <dgm:animOne val="branch"/>
          <dgm:animLvl val="lvl"/>
        </dgm:presLayoutVars>
      </dgm:prSet>
      <dgm:spPr/>
    </dgm:pt>
    <dgm:pt modelId="{39FA088B-5754-49E3-B8DD-C7E2CF60770F}" type="pres">
      <dgm:prSet presAssocID="{651A0672-9121-4B8D-B379-F395A5FA34F3}" presName="thickLine" presStyleLbl="alignNode1" presStyleIdx="0" presStyleCnt="4"/>
      <dgm:spPr/>
    </dgm:pt>
    <dgm:pt modelId="{7E7BE121-3320-4C5E-A4E2-74F42F06D117}" type="pres">
      <dgm:prSet presAssocID="{651A0672-9121-4B8D-B379-F395A5FA34F3}" presName="horz1" presStyleCnt="0"/>
      <dgm:spPr/>
    </dgm:pt>
    <dgm:pt modelId="{C4173026-C8EB-4B5F-883A-9018629D7C64}" type="pres">
      <dgm:prSet presAssocID="{651A0672-9121-4B8D-B379-F395A5FA34F3}" presName="tx1" presStyleLbl="revTx" presStyleIdx="0" presStyleCnt="4"/>
      <dgm:spPr/>
    </dgm:pt>
    <dgm:pt modelId="{80627F91-E7C5-480B-A93F-E0A83945F6C6}" type="pres">
      <dgm:prSet presAssocID="{651A0672-9121-4B8D-B379-F395A5FA34F3}" presName="vert1" presStyleCnt="0"/>
      <dgm:spPr/>
    </dgm:pt>
    <dgm:pt modelId="{CF6FE981-488E-457C-B626-F65E161C9353}" type="pres">
      <dgm:prSet presAssocID="{E3E83A04-72E3-435F-AAEC-69C6B945BA91}" presName="thickLine" presStyleLbl="alignNode1" presStyleIdx="1" presStyleCnt="4"/>
      <dgm:spPr/>
    </dgm:pt>
    <dgm:pt modelId="{C78EB643-6481-44DB-82CB-5ADB0F28BCDD}" type="pres">
      <dgm:prSet presAssocID="{E3E83A04-72E3-435F-AAEC-69C6B945BA91}" presName="horz1" presStyleCnt="0"/>
      <dgm:spPr/>
    </dgm:pt>
    <dgm:pt modelId="{4E609FE4-29B1-4F30-BF0A-E34DA4F8B4FE}" type="pres">
      <dgm:prSet presAssocID="{E3E83A04-72E3-435F-AAEC-69C6B945BA91}" presName="tx1" presStyleLbl="revTx" presStyleIdx="1" presStyleCnt="4"/>
      <dgm:spPr/>
    </dgm:pt>
    <dgm:pt modelId="{D0209CDA-CCB6-4B6D-9180-646C3D9D6D6B}" type="pres">
      <dgm:prSet presAssocID="{E3E83A04-72E3-435F-AAEC-69C6B945BA91}" presName="vert1" presStyleCnt="0"/>
      <dgm:spPr/>
    </dgm:pt>
    <dgm:pt modelId="{40A6F4D5-C62D-4602-86AC-4775E3DCA493}" type="pres">
      <dgm:prSet presAssocID="{FB74A4C6-212C-4C5E-8723-01324BDD165E}" presName="thickLine" presStyleLbl="alignNode1" presStyleIdx="2" presStyleCnt="4"/>
      <dgm:spPr/>
    </dgm:pt>
    <dgm:pt modelId="{81FC4054-9823-450D-8894-983E0A9961FD}" type="pres">
      <dgm:prSet presAssocID="{FB74A4C6-212C-4C5E-8723-01324BDD165E}" presName="horz1" presStyleCnt="0"/>
      <dgm:spPr/>
    </dgm:pt>
    <dgm:pt modelId="{CB97CC24-D6B2-40E4-B0D9-C67751CE9605}" type="pres">
      <dgm:prSet presAssocID="{FB74A4C6-212C-4C5E-8723-01324BDD165E}" presName="tx1" presStyleLbl="revTx" presStyleIdx="2" presStyleCnt="4"/>
      <dgm:spPr/>
    </dgm:pt>
    <dgm:pt modelId="{D451DE5E-0276-4A08-8EAC-2FBD7AB3ED27}" type="pres">
      <dgm:prSet presAssocID="{FB74A4C6-212C-4C5E-8723-01324BDD165E}" presName="vert1" presStyleCnt="0"/>
      <dgm:spPr/>
    </dgm:pt>
    <dgm:pt modelId="{55C45952-07BC-402F-BF3F-F09649618076}" type="pres">
      <dgm:prSet presAssocID="{499BF41A-A467-4C94-B84F-F1BA0FC3B8C6}" presName="thickLine" presStyleLbl="alignNode1" presStyleIdx="3" presStyleCnt="4"/>
      <dgm:spPr/>
    </dgm:pt>
    <dgm:pt modelId="{8580EB77-5CC9-4BDA-AC62-4610F88F7F08}" type="pres">
      <dgm:prSet presAssocID="{499BF41A-A467-4C94-B84F-F1BA0FC3B8C6}" presName="horz1" presStyleCnt="0"/>
      <dgm:spPr/>
    </dgm:pt>
    <dgm:pt modelId="{DADA6281-1349-4C1E-8F4F-7BA1B4EB07EE}" type="pres">
      <dgm:prSet presAssocID="{499BF41A-A467-4C94-B84F-F1BA0FC3B8C6}" presName="tx1" presStyleLbl="revTx" presStyleIdx="3" presStyleCnt="4"/>
      <dgm:spPr/>
    </dgm:pt>
    <dgm:pt modelId="{75086BD4-E1AC-453C-95DE-7DD428EB1495}" type="pres">
      <dgm:prSet presAssocID="{499BF41A-A467-4C94-B84F-F1BA0FC3B8C6}" presName="vert1" presStyleCnt="0"/>
      <dgm:spPr/>
    </dgm:pt>
  </dgm:ptLst>
  <dgm:cxnLst>
    <dgm:cxn modelId="{7C04C15C-F7B4-45EE-ADD3-22789F9F9A1C}" type="presOf" srcId="{499BF41A-A467-4C94-B84F-F1BA0FC3B8C6}" destId="{DADA6281-1349-4C1E-8F4F-7BA1B4EB07EE}" srcOrd="0" destOrd="0" presId="urn:microsoft.com/office/officeart/2008/layout/LinedList"/>
    <dgm:cxn modelId="{4081C582-207F-4C86-B126-D2A11C847CBA}" type="presOf" srcId="{68041090-A9EE-4AA9-96A6-D2BCFF8EA720}" destId="{240A9ABC-575C-44A1-B96C-FB13D34E4EEA}" srcOrd="0" destOrd="0" presId="urn:microsoft.com/office/officeart/2008/layout/LinedList"/>
    <dgm:cxn modelId="{3B3C60B6-6F2B-4B9A-8B1B-39B3C5C6FB9F}" srcId="{68041090-A9EE-4AA9-96A6-D2BCFF8EA720}" destId="{FB74A4C6-212C-4C5E-8723-01324BDD165E}" srcOrd="2" destOrd="0" parTransId="{AEECAD0B-0878-42B6-9787-C3322D6BA4EA}" sibTransId="{75769904-0A93-4D0A-9C15-3BFD714BABA4}"/>
    <dgm:cxn modelId="{FADB46C4-796A-403E-A2D4-6239DB9AA63B}" srcId="{68041090-A9EE-4AA9-96A6-D2BCFF8EA720}" destId="{499BF41A-A467-4C94-B84F-F1BA0FC3B8C6}" srcOrd="3" destOrd="0" parTransId="{6D20C0D6-97FE-4F07-8CE0-36C7ED1256F5}" sibTransId="{F422DD05-43DA-4B2C-99C4-42954FDBB87A}"/>
    <dgm:cxn modelId="{D6BB62D0-D998-482D-81DC-12F5ED549FA2}" type="presOf" srcId="{E3E83A04-72E3-435F-AAEC-69C6B945BA91}" destId="{4E609FE4-29B1-4F30-BF0A-E34DA4F8B4FE}" srcOrd="0" destOrd="0" presId="urn:microsoft.com/office/officeart/2008/layout/LinedList"/>
    <dgm:cxn modelId="{C615E2D1-E66D-4950-B259-CEA1EF0BAEAC}" srcId="{68041090-A9EE-4AA9-96A6-D2BCFF8EA720}" destId="{651A0672-9121-4B8D-B379-F395A5FA34F3}" srcOrd="0" destOrd="0" parTransId="{2C27B2CF-4F51-49EB-A6B0-2E2BE715632B}" sibTransId="{3826466D-DF3B-4A05-84E2-6769A1938FE7}"/>
    <dgm:cxn modelId="{D80323DB-D20B-4BCC-9BF9-6A7E4FB965E1}" srcId="{68041090-A9EE-4AA9-96A6-D2BCFF8EA720}" destId="{E3E83A04-72E3-435F-AAEC-69C6B945BA91}" srcOrd="1" destOrd="0" parTransId="{2EB391C0-276F-47BB-8026-C3B84FD83F57}" sibTransId="{9F895A44-CBC9-4D41-B903-99BED03748AF}"/>
    <dgm:cxn modelId="{3D97A8E8-1B25-46DC-87DB-E2C5D64B09DA}" type="presOf" srcId="{FB74A4C6-212C-4C5E-8723-01324BDD165E}" destId="{CB97CC24-D6B2-40E4-B0D9-C67751CE9605}" srcOrd="0" destOrd="0" presId="urn:microsoft.com/office/officeart/2008/layout/LinedList"/>
    <dgm:cxn modelId="{5CCF84E9-FE2A-4D87-938C-3400ACC37D60}" type="presOf" srcId="{651A0672-9121-4B8D-B379-F395A5FA34F3}" destId="{C4173026-C8EB-4B5F-883A-9018629D7C64}" srcOrd="0" destOrd="0" presId="urn:microsoft.com/office/officeart/2008/layout/LinedList"/>
    <dgm:cxn modelId="{FFEE41EE-10C2-49BB-9241-6B0FE690CCAA}" type="presParOf" srcId="{240A9ABC-575C-44A1-B96C-FB13D34E4EEA}" destId="{39FA088B-5754-49E3-B8DD-C7E2CF60770F}" srcOrd="0" destOrd="0" presId="urn:microsoft.com/office/officeart/2008/layout/LinedList"/>
    <dgm:cxn modelId="{59CBFABB-F28F-455C-A4E7-8C9C4E06559C}" type="presParOf" srcId="{240A9ABC-575C-44A1-B96C-FB13D34E4EEA}" destId="{7E7BE121-3320-4C5E-A4E2-74F42F06D117}" srcOrd="1" destOrd="0" presId="urn:microsoft.com/office/officeart/2008/layout/LinedList"/>
    <dgm:cxn modelId="{893D5FF2-A28B-400D-9D8D-646D6415234E}" type="presParOf" srcId="{7E7BE121-3320-4C5E-A4E2-74F42F06D117}" destId="{C4173026-C8EB-4B5F-883A-9018629D7C64}" srcOrd="0" destOrd="0" presId="urn:microsoft.com/office/officeart/2008/layout/LinedList"/>
    <dgm:cxn modelId="{905750ED-95C0-4530-856C-C56C402FB478}" type="presParOf" srcId="{7E7BE121-3320-4C5E-A4E2-74F42F06D117}" destId="{80627F91-E7C5-480B-A93F-E0A83945F6C6}" srcOrd="1" destOrd="0" presId="urn:microsoft.com/office/officeart/2008/layout/LinedList"/>
    <dgm:cxn modelId="{4C2637E8-2FE9-4EB4-83A3-78DEB0E2D0DF}" type="presParOf" srcId="{240A9ABC-575C-44A1-B96C-FB13D34E4EEA}" destId="{CF6FE981-488E-457C-B626-F65E161C9353}" srcOrd="2" destOrd="0" presId="urn:microsoft.com/office/officeart/2008/layout/LinedList"/>
    <dgm:cxn modelId="{D08E51D5-7ABE-4D73-9700-74DD01684897}" type="presParOf" srcId="{240A9ABC-575C-44A1-B96C-FB13D34E4EEA}" destId="{C78EB643-6481-44DB-82CB-5ADB0F28BCDD}" srcOrd="3" destOrd="0" presId="urn:microsoft.com/office/officeart/2008/layout/LinedList"/>
    <dgm:cxn modelId="{9ADA2B8C-5D8E-4EA0-A0B5-CF65C4E1D2D4}" type="presParOf" srcId="{C78EB643-6481-44DB-82CB-5ADB0F28BCDD}" destId="{4E609FE4-29B1-4F30-BF0A-E34DA4F8B4FE}" srcOrd="0" destOrd="0" presId="urn:microsoft.com/office/officeart/2008/layout/LinedList"/>
    <dgm:cxn modelId="{8B7EEBF3-5CF4-478F-8032-E628E3498C31}" type="presParOf" srcId="{C78EB643-6481-44DB-82CB-5ADB0F28BCDD}" destId="{D0209CDA-CCB6-4B6D-9180-646C3D9D6D6B}" srcOrd="1" destOrd="0" presId="urn:microsoft.com/office/officeart/2008/layout/LinedList"/>
    <dgm:cxn modelId="{63D87FE7-8A3D-410F-AEE1-B8513E822F7D}" type="presParOf" srcId="{240A9ABC-575C-44A1-B96C-FB13D34E4EEA}" destId="{40A6F4D5-C62D-4602-86AC-4775E3DCA493}" srcOrd="4" destOrd="0" presId="urn:microsoft.com/office/officeart/2008/layout/LinedList"/>
    <dgm:cxn modelId="{07470690-5B25-49EC-8E98-D09CFDA2777B}" type="presParOf" srcId="{240A9ABC-575C-44A1-B96C-FB13D34E4EEA}" destId="{81FC4054-9823-450D-8894-983E0A9961FD}" srcOrd="5" destOrd="0" presId="urn:microsoft.com/office/officeart/2008/layout/LinedList"/>
    <dgm:cxn modelId="{ADDEDD8C-B7FF-4D92-BBA6-C8BBC6CA9A74}" type="presParOf" srcId="{81FC4054-9823-450D-8894-983E0A9961FD}" destId="{CB97CC24-D6B2-40E4-B0D9-C67751CE9605}" srcOrd="0" destOrd="0" presId="urn:microsoft.com/office/officeart/2008/layout/LinedList"/>
    <dgm:cxn modelId="{B6CEAB11-4711-4216-A65E-265D4F0914FA}" type="presParOf" srcId="{81FC4054-9823-450D-8894-983E0A9961FD}" destId="{D451DE5E-0276-4A08-8EAC-2FBD7AB3ED27}" srcOrd="1" destOrd="0" presId="urn:microsoft.com/office/officeart/2008/layout/LinedList"/>
    <dgm:cxn modelId="{DFB6F28E-8032-4E9F-8DB4-7033A926DA99}" type="presParOf" srcId="{240A9ABC-575C-44A1-B96C-FB13D34E4EEA}" destId="{55C45952-07BC-402F-BF3F-F09649618076}" srcOrd="6" destOrd="0" presId="urn:microsoft.com/office/officeart/2008/layout/LinedList"/>
    <dgm:cxn modelId="{2A3B820F-74D4-4482-9EB6-193B8214BA5D}" type="presParOf" srcId="{240A9ABC-575C-44A1-B96C-FB13D34E4EEA}" destId="{8580EB77-5CC9-4BDA-AC62-4610F88F7F08}" srcOrd="7" destOrd="0" presId="urn:microsoft.com/office/officeart/2008/layout/LinedList"/>
    <dgm:cxn modelId="{4FF66B3D-2DB8-4051-A839-A83F48944E61}" type="presParOf" srcId="{8580EB77-5CC9-4BDA-AC62-4610F88F7F08}" destId="{DADA6281-1349-4C1E-8F4F-7BA1B4EB07EE}" srcOrd="0" destOrd="0" presId="urn:microsoft.com/office/officeart/2008/layout/LinedList"/>
    <dgm:cxn modelId="{2992FE05-4E4D-4F46-94DD-A10F386D1F70}" type="presParOf" srcId="{8580EB77-5CC9-4BDA-AC62-4610F88F7F08}" destId="{75086BD4-E1AC-453C-95DE-7DD428EB14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66C2E1-831A-46A2-A4C8-E1564D42F5B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0930D8-BB89-4857-AD0D-7DD181124EB7}">
      <dgm:prSet/>
      <dgm:spPr/>
      <dgm:t>
        <a:bodyPr/>
        <a:lstStyle/>
        <a:p>
          <a:r>
            <a:rPr lang="en-US"/>
            <a:t>Modular traffic detection system built using YOLOv8</a:t>
          </a:r>
        </a:p>
      </dgm:t>
    </dgm:pt>
    <dgm:pt modelId="{8FFA4FAD-33CB-4112-9476-4B73070B8D94}" type="parTrans" cxnId="{AAF12555-4779-462D-AE9C-B15543BF04FB}">
      <dgm:prSet/>
      <dgm:spPr/>
      <dgm:t>
        <a:bodyPr/>
        <a:lstStyle/>
        <a:p>
          <a:endParaRPr lang="en-US"/>
        </a:p>
      </dgm:t>
    </dgm:pt>
    <dgm:pt modelId="{37A0E00E-91D7-4C76-9054-0D2C9F09363B}" type="sibTrans" cxnId="{AAF12555-4779-462D-AE9C-B15543BF04FB}">
      <dgm:prSet/>
      <dgm:spPr/>
      <dgm:t>
        <a:bodyPr/>
        <a:lstStyle/>
        <a:p>
          <a:endParaRPr lang="en-US"/>
        </a:p>
      </dgm:t>
    </dgm:pt>
    <dgm:pt modelId="{11624743-CA58-46D1-BFFC-6954AB6A0732}">
      <dgm:prSet/>
      <dgm:spPr/>
      <dgm:t>
        <a:bodyPr/>
        <a:lstStyle/>
        <a:p>
          <a:r>
            <a:rPr lang="en-US"/>
            <a:t>Accurately identifies and counts multiple vehicle types</a:t>
          </a:r>
        </a:p>
      </dgm:t>
    </dgm:pt>
    <dgm:pt modelId="{B8BD863E-3EC8-4EDC-8F3B-B5DFE70E3810}" type="parTrans" cxnId="{BB156A70-CC2B-402D-961B-37F1C9A17B3F}">
      <dgm:prSet/>
      <dgm:spPr/>
      <dgm:t>
        <a:bodyPr/>
        <a:lstStyle/>
        <a:p>
          <a:endParaRPr lang="en-US"/>
        </a:p>
      </dgm:t>
    </dgm:pt>
    <dgm:pt modelId="{E6BC90D4-2FAE-45D9-B2F6-84F203EE3994}" type="sibTrans" cxnId="{BB156A70-CC2B-402D-961B-37F1C9A17B3F}">
      <dgm:prSet/>
      <dgm:spPr/>
      <dgm:t>
        <a:bodyPr/>
        <a:lstStyle/>
        <a:p>
          <a:endParaRPr lang="en-US"/>
        </a:p>
      </dgm:t>
    </dgm:pt>
    <dgm:pt modelId="{B563A5F7-676D-4225-9535-0FB4641EBBB3}">
      <dgm:prSet/>
      <dgm:spPr/>
      <dgm:t>
        <a:bodyPr/>
        <a:lstStyle/>
        <a:p>
          <a:r>
            <a:rPr lang="en-US"/>
            <a:t>Ready for deployment in smart traffic and surveillance applications</a:t>
          </a:r>
        </a:p>
      </dgm:t>
    </dgm:pt>
    <dgm:pt modelId="{CDBF7DD0-2B50-4AC5-A112-8346B26F2A14}" type="parTrans" cxnId="{A6B1792B-49D3-4316-BE75-53F5CBBE0D61}">
      <dgm:prSet/>
      <dgm:spPr/>
      <dgm:t>
        <a:bodyPr/>
        <a:lstStyle/>
        <a:p>
          <a:endParaRPr lang="en-US"/>
        </a:p>
      </dgm:t>
    </dgm:pt>
    <dgm:pt modelId="{CD42D803-9537-466A-BCC4-69B21D3655D8}" type="sibTrans" cxnId="{A6B1792B-49D3-4316-BE75-53F5CBBE0D61}">
      <dgm:prSet/>
      <dgm:spPr/>
      <dgm:t>
        <a:bodyPr/>
        <a:lstStyle/>
        <a:p>
          <a:endParaRPr lang="en-US"/>
        </a:p>
      </dgm:t>
    </dgm:pt>
    <dgm:pt modelId="{5DBB40F8-6F1E-41B1-9BFC-F809B7121CF9}">
      <dgm:prSet/>
      <dgm:spPr/>
      <dgm:t>
        <a:bodyPr/>
        <a:lstStyle/>
        <a:p>
          <a:r>
            <a:rPr lang="en-US"/>
            <a:t>Next: Live demo showcasing detection pipeline and outputs</a:t>
          </a:r>
        </a:p>
      </dgm:t>
    </dgm:pt>
    <dgm:pt modelId="{826243D1-3DE2-4836-8EDD-4C6244217001}" type="parTrans" cxnId="{6524B17C-FD7F-44BF-9239-4F529603C86B}">
      <dgm:prSet/>
      <dgm:spPr/>
      <dgm:t>
        <a:bodyPr/>
        <a:lstStyle/>
        <a:p>
          <a:endParaRPr lang="en-US"/>
        </a:p>
      </dgm:t>
    </dgm:pt>
    <dgm:pt modelId="{3160CA89-EFC9-463E-9061-8B3ACE9D241F}" type="sibTrans" cxnId="{6524B17C-FD7F-44BF-9239-4F529603C86B}">
      <dgm:prSet/>
      <dgm:spPr/>
      <dgm:t>
        <a:bodyPr/>
        <a:lstStyle/>
        <a:p>
          <a:endParaRPr lang="en-US"/>
        </a:p>
      </dgm:t>
    </dgm:pt>
    <dgm:pt modelId="{DEBDCEFA-0161-41B0-8008-DD1AEBF38070}" type="pres">
      <dgm:prSet presAssocID="{DB66C2E1-831A-46A2-A4C8-E1564D42F5BC}" presName="vert0" presStyleCnt="0">
        <dgm:presLayoutVars>
          <dgm:dir/>
          <dgm:animOne val="branch"/>
          <dgm:animLvl val="lvl"/>
        </dgm:presLayoutVars>
      </dgm:prSet>
      <dgm:spPr/>
    </dgm:pt>
    <dgm:pt modelId="{D90A46E8-0B0F-4A13-8631-A49500CFBC4D}" type="pres">
      <dgm:prSet presAssocID="{BA0930D8-BB89-4857-AD0D-7DD181124EB7}" presName="thickLine" presStyleLbl="alignNode1" presStyleIdx="0" presStyleCnt="4"/>
      <dgm:spPr/>
    </dgm:pt>
    <dgm:pt modelId="{52ACEC9A-EF21-4E6B-9278-0B5EBF428A10}" type="pres">
      <dgm:prSet presAssocID="{BA0930D8-BB89-4857-AD0D-7DD181124EB7}" presName="horz1" presStyleCnt="0"/>
      <dgm:spPr/>
    </dgm:pt>
    <dgm:pt modelId="{ACCB2F06-8EEB-4221-96FF-31B224C0D055}" type="pres">
      <dgm:prSet presAssocID="{BA0930D8-BB89-4857-AD0D-7DD181124EB7}" presName="tx1" presStyleLbl="revTx" presStyleIdx="0" presStyleCnt="4"/>
      <dgm:spPr/>
    </dgm:pt>
    <dgm:pt modelId="{6468A7D2-4313-4610-8F70-C7F65BC17B16}" type="pres">
      <dgm:prSet presAssocID="{BA0930D8-BB89-4857-AD0D-7DD181124EB7}" presName="vert1" presStyleCnt="0"/>
      <dgm:spPr/>
    </dgm:pt>
    <dgm:pt modelId="{FAB44379-4869-4611-A617-8876FEEF59D2}" type="pres">
      <dgm:prSet presAssocID="{11624743-CA58-46D1-BFFC-6954AB6A0732}" presName="thickLine" presStyleLbl="alignNode1" presStyleIdx="1" presStyleCnt="4"/>
      <dgm:spPr/>
    </dgm:pt>
    <dgm:pt modelId="{907E71C3-553A-466D-AC73-5B9827D12452}" type="pres">
      <dgm:prSet presAssocID="{11624743-CA58-46D1-BFFC-6954AB6A0732}" presName="horz1" presStyleCnt="0"/>
      <dgm:spPr/>
    </dgm:pt>
    <dgm:pt modelId="{CC94917B-ACA7-44B8-ABD3-9F87E09BA487}" type="pres">
      <dgm:prSet presAssocID="{11624743-CA58-46D1-BFFC-6954AB6A0732}" presName="tx1" presStyleLbl="revTx" presStyleIdx="1" presStyleCnt="4"/>
      <dgm:spPr/>
    </dgm:pt>
    <dgm:pt modelId="{F422373A-F2C3-4A47-8D44-1F46064FD404}" type="pres">
      <dgm:prSet presAssocID="{11624743-CA58-46D1-BFFC-6954AB6A0732}" presName="vert1" presStyleCnt="0"/>
      <dgm:spPr/>
    </dgm:pt>
    <dgm:pt modelId="{E31808CD-2255-4EFA-951E-BFCB2F2CF525}" type="pres">
      <dgm:prSet presAssocID="{B563A5F7-676D-4225-9535-0FB4641EBBB3}" presName="thickLine" presStyleLbl="alignNode1" presStyleIdx="2" presStyleCnt="4"/>
      <dgm:spPr/>
    </dgm:pt>
    <dgm:pt modelId="{0CE078FF-E369-429C-9719-85B21BF25830}" type="pres">
      <dgm:prSet presAssocID="{B563A5F7-676D-4225-9535-0FB4641EBBB3}" presName="horz1" presStyleCnt="0"/>
      <dgm:spPr/>
    </dgm:pt>
    <dgm:pt modelId="{9B12F1D8-D43A-461E-8B29-3BAF729807DD}" type="pres">
      <dgm:prSet presAssocID="{B563A5F7-676D-4225-9535-0FB4641EBBB3}" presName="tx1" presStyleLbl="revTx" presStyleIdx="2" presStyleCnt="4"/>
      <dgm:spPr/>
    </dgm:pt>
    <dgm:pt modelId="{1593DD7A-C288-49C1-A213-AA09BEEDF5B6}" type="pres">
      <dgm:prSet presAssocID="{B563A5F7-676D-4225-9535-0FB4641EBBB3}" presName="vert1" presStyleCnt="0"/>
      <dgm:spPr/>
    </dgm:pt>
    <dgm:pt modelId="{CF8E99AC-4BAD-4BD8-84A9-AE4423661CBE}" type="pres">
      <dgm:prSet presAssocID="{5DBB40F8-6F1E-41B1-9BFC-F809B7121CF9}" presName="thickLine" presStyleLbl="alignNode1" presStyleIdx="3" presStyleCnt="4"/>
      <dgm:spPr/>
    </dgm:pt>
    <dgm:pt modelId="{31CAF5CD-2018-4812-BE27-0E787CB3B14D}" type="pres">
      <dgm:prSet presAssocID="{5DBB40F8-6F1E-41B1-9BFC-F809B7121CF9}" presName="horz1" presStyleCnt="0"/>
      <dgm:spPr/>
    </dgm:pt>
    <dgm:pt modelId="{F15E6D84-F90F-4323-B315-D1493C8585C5}" type="pres">
      <dgm:prSet presAssocID="{5DBB40F8-6F1E-41B1-9BFC-F809B7121CF9}" presName="tx1" presStyleLbl="revTx" presStyleIdx="3" presStyleCnt="4"/>
      <dgm:spPr/>
    </dgm:pt>
    <dgm:pt modelId="{09D21257-08C6-4233-AA45-1583DE6AFA2D}" type="pres">
      <dgm:prSet presAssocID="{5DBB40F8-6F1E-41B1-9BFC-F809B7121CF9}" presName="vert1" presStyleCnt="0"/>
      <dgm:spPr/>
    </dgm:pt>
  </dgm:ptLst>
  <dgm:cxnLst>
    <dgm:cxn modelId="{A5FB510E-32A2-4633-9000-72A16020572E}" type="presOf" srcId="{BA0930D8-BB89-4857-AD0D-7DD181124EB7}" destId="{ACCB2F06-8EEB-4221-96FF-31B224C0D055}" srcOrd="0" destOrd="0" presId="urn:microsoft.com/office/officeart/2008/layout/LinedList"/>
    <dgm:cxn modelId="{A6B1792B-49D3-4316-BE75-53F5CBBE0D61}" srcId="{DB66C2E1-831A-46A2-A4C8-E1564D42F5BC}" destId="{B563A5F7-676D-4225-9535-0FB4641EBBB3}" srcOrd="2" destOrd="0" parTransId="{CDBF7DD0-2B50-4AC5-A112-8346B26F2A14}" sibTransId="{CD42D803-9537-466A-BCC4-69B21D3655D8}"/>
    <dgm:cxn modelId="{6171F93B-AF2A-4CCB-B038-B172EAD1BDD3}" type="presOf" srcId="{11624743-CA58-46D1-BFFC-6954AB6A0732}" destId="{CC94917B-ACA7-44B8-ABD3-9F87E09BA487}" srcOrd="0" destOrd="0" presId="urn:microsoft.com/office/officeart/2008/layout/LinedList"/>
    <dgm:cxn modelId="{0E82D767-9B2F-4EDA-AE4C-86DA64B313D1}" type="presOf" srcId="{B563A5F7-676D-4225-9535-0FB4641EBBB3}" destId="{9B12F1D8-D43A-461E-8B29-3BAF729807DD}" srcOrd="0" destOrd="0" presId="urn:microsoft.com/office/officeart/2008/layout/LinedList"/>
    <dgm:cxn modelId="{BB156A70-CC2B-402D-961B-37F1C9A17B3F}" srcId="{DB66C2E1-831A-46A2-A4C8-E1564D42F5BC}" destId="{11624743-CA58-46D1-BFFC-6954AB6A0732}" srcOrd="1" destOrd="0" parTransId="{B8BD863E-3EC8-4EDC-8F3B-B5DFE70E3810}" sibTransId="{E6BC90D4-2FAE-45D9-B2F6-84F203EE3994}"/>
    <dgm:cxn modelId="{AAF12555-4779-462D-AE9C-B15543BF04FB}" srcId="{DB66C2E1-831A-46A2-A4C8-E1564D42F5BC}" destId="{BA0930D8-BB89-4857-AD0D-7DD181124EB7}" srcOrd="0" destOrd="0" parTransId="{8FFA4FAD-33CB-4112-9476-4B73070B8D94}" sibTransId="{37A0E00E-91D7-4C76-9054-0D2C9F09363B}"/>
    <dgm:cxn modelId="{6524B17C-FD7F-44BF-9239-4F529603C86B}" srcId="{DB66C2E1-831A-46A2-A4C8-E1564D42F5BC}" destId="{5DBB40F8-6F1E-41B1-9BFC-F809B7121CF9}" srcOrd="3" destOrd="0" parTransId="{826243D1-3DE2-4836-8EDD-4C6244217001}" sibTransId="{3160CA89-EFC9-463E-9061-8B3ACE9D241F}"/>
    <dgm:cxn modelId="{4180CC83-BE3A-41AC-9ADA-CCCF01AD8B74}" type="presOf" srcId="{DB66C2E1-831A-46A2-A4C8-E1564D42F5BC}" destId="{DEBDCEFA-0161-41B0-8008-DD1AEBF38070}" srcOrd="0" destOrd="0" presId="urn:microsoft.com/office/officeart/2008/layout/LinedList"/>
    <dgm:cxn modelId="{193835C1-C06C-4720-9C52-2D8B838D2DA5}" type="presOf" srcId="{5DBB40F8-6F1E-41B1-9BFC-F809B7121CF9}" destId="{F15E6D84-F90F-4323-B315-D1493C8585C5}" srcOrd="0" destOrd="0" presId="urn:microsoft.com/office/officeart/2008/layout/LinedList"/>
    <dgm:cxn modelId="{F82E7157-1308-46E4-98AE-07DBF1816EF0}" type="presParOf" srcId="{DEBDCEFA-0161-41B0-8008-DD1AEBF38070}" destId="{D90A46E8-0B0F-4A13-8631-A49500CFBC4D}" srcOrd="0" destOrd="0" presId="urn:microsoft.com/office/officeart/2008/layout/LinedList"/>
    <dgm:cxn modelId="{4E4BAE24-302F-46B4-8CE8-C1F1C3FB620B}" type="presParOf" srcId="{DEBDCEFA-0161-41B0-8008-DD1AEBF38070}" destId="{52ACEC9A-EF21-4E6B-9278-0B5EBF428A10}" srcOrd="1" destOrd="0" presId="urn:microsoft.com/office/officeart/2008/layout/LinedList"/>
    <dgm:cxn modelId="{AC02AE8F-A37F-4DB2-891C-6D4542530434}" type="presParOf" srcId="{52ACEC9A-EF21-4E6B-9278-0B5EBF428A10}" destId="{ACCB2F06-8EEB-4221-96FF-31B224C0D055}" srcOrd="0" destOrd="0" presId="urn:microsoft.com/office/officeart/2008/layout/LinedList"/>
    <dgm:cxn modelId="{742356CA-899C-491E-A3AE-0BF45E3AB65C}" type="presParOf" srcId="{52ACEC9A-EF21-4E6B-9278-0B5EBF428A10}" destId="{6468A7D2-4313-4610-8F70-C7F65BC17B16}" srcOrd="1" destOrd="0" presId="urn:microsoft.com/office/officeart/2008/layout/LinedList"/>
    <dgm:cxn modelId="{970067B0-010E-4A7B-9F69-5F312557819A}" type="presParOf" srcId="{DEBDCEFA-0161-41B0-8008-DD1AEBF38070}" destId="{FAB44379-4869-4611-A617-8876FEEF59D2}" srcOrd="2" destOrd="0" presId="urn:microsoft.com/office/officeart/2008/layout/LinedList"/>
    <dgm:cxn modelId="{17D52A1F-E766-4D0E-8B5D-16F54628E559}" type="presParOf" srcId="{DEBDCEFA-0161-41B0-8008-DD1AEBF38070}" destId="{907E71C3-553A-466D-AC73-5B9827D12452}" srcOrd="3" destOrd="0" presId="urn:microsoft.com/office/officeart/2008/layout/LinedList"/>
    <dgm:cxn modelId="{D58AB259-84C3-4F0C-B2C6-2261CC54B17F}" type="presParOf" srcId="{907E71C3-553A-466D-AC73-5B9827D12452}" destId="{CC94917B-ACA7-44B8-ABD3-9F87E09BA487}" srcOrd="0" destOrd="0" presId="urn:microsoft.com/office/officeart/2008/layout/LinedList"/>
    <dgm:cxn modelId="{40AB29A2-38A7-487A-B70B-351F5DBFF9E1}" type="presParOf" srcId="{907E71C3-553A-466D-AC73-5B9827D12452}" destId="{F422373A-F2C3-4A47-8D44-1F46064FD404}" srcOrd="1" destOrd="0" presId="urn:microsoft.com/office/officeart/2008/layout/LinedList"/>
    <dgm:cxn modelId="{5F4B0F8D-848A-40EC-BAEC-CE97F57A03D3}" type="presParOf" srcId="{DEBDCEFA-0161-41B0-8008-DD1AEBF38070}" destId="{E31808CD-2255-4EFA-951E-BFCB2F2CF525}" srcOrd="4" destOrd="0" presId="urn:microsoft.com/office/officeart/2008/layout/LinedList"/>
    <dgm:cxn modelId="{0BFFCD73-D2F9-486D-98E8-CC37548FFFA0}" type="presParOf" srcId="{DEBDCEFA-0161-41B0-8008-DD1AEBF38070}" destId="{0CE078FF-E369-429C-9719-85B21BF25830}" srcOrd="5" destOrd="0" presId="urn:microsoft.com/office/officeart/2008/layout/LinedList"/>
    <dgm:cxn modelId="{0A056A4C-19C2-46EA-A70A-84A8A88A7B33}" type="presParOf" srcId="{0CE078FF-E369-429C-9719-85B21BF25830}" destId="{9B12F1D8-D43A-461E-8B29-3BAF729807DD}" srcOrd="0" destOrd="0" presId="urn:microsoft.com/office/officeart/2008/layout/LinedList"/>
    <dgm:cxn modelId="{2E13E708-7BCC-4B0C-8F8A-548D3618D5D9}" type="presParOf" srcId="{0CE078FF-E369-429C-9719-85B21BF25830}" destId="{1593DD7A-C288-49C1-A213-AA09BEEDF5B6}" srcOrd="1" destOrd="0" presId="urn:microsoft.com/office/officeart/2008/layout/LinedList"/>
    <dgm:cxn modelId="{DB76CA39-ADC8-4375-A2F5-04C91B38A248}" type="presParOf" srcId="{DEBDCEFA-0161-41B0-8008-DD1AEBF38070}" destId="{CF8E99AC-4BAD-4BD8-84A9-AE4423661CBE}" srcOrd="6" destOrd="0" presId="urn:microsoft.com/office/officeart/2008/layout/LinedList"/>
    <dgm:cxn modelId="{9DBF6C62-741E-44CE-A0A8-71C4A44F6C79}" type="presParOf" srcId="{DEBDCEFA-0161-41B0-8008-DD1AEBF38070}" destId="{31CAF5CD-2018-4812-BE27-0E787CB3B14D}" srcOrd="7" destOrd="0" presId="urn:microsoft.com/office/officeart/2008/layout/LinedList"/>
    <dgm:cxn modelId="{1FB0D441-9936-4808-80AA-A535D553BE90}" type="presParOf" srcId="{31CAF5CD-2018-4812-BE27-0E787CB3B14D}" destId="{F15E6D84-F90F-4323-B315-D1493C8585C5}" srcOrd="0" destOrd="0" presId="urn:microsoft.com/office/officeart/2008/layout/LinedList"/>
    <dgm:cxn modelId="{4AAF8779-C81A-40DF-8BBE-355E81876949}" type="presParOf" srcId="{31CAF5CD-2018-4812-BE27-0E787CB3B14D}" destId="{09D21257-08C6-4233-AA45-1583DE6AFA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B040A-0E94-4D2B-9B23-C2BB01BC3ED0}">
      <dsp:nvSpPr>
        <dsp:cNvPr id="0" name=""/>
        <dsp:cNvSpPr/>
      </dsp:nvSpPr>
      <dsp:spPr>
        <a:xfrm>
          <a:off x="0" y="4366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A7C49-EE11-454F-87C4-23318950D281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77D3D-13E8-41E8-9210-C59B4AC22DA1}">
      <dsp:nvSpPr>
        <dsp:cNvPr id="0" name=""/>
        <dsp:cNvSpPr/>
      </dsp:nvSpPr>
      <dsp:spPr>
        <a:xfrm>
          <a:off x="1074268" y="4366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Language: Python 3.8+</a:t>
          </a:r>
        </a:p>
      </dsp:txBody>
      <dsp:txXfrm>
        <a:off x="1074268" y="4366"/>
        <a:ext cx="3609680" cy="930102"/>
      </dsp:txXfrm>
    </dsp:sp>
    <dsp:sp modelId="{EA72C29D-4F25-4F09-AB68-1AC4CFCC4AF7}">
      <dsp:nvSpPr>
        <dsp:cNvPr id="0" name=""/>
        <dsp:cNvSpPr/>
      </dsp:nvSpPr>
      <dsp:spPr>
        <a:xfrm>
          <a:off x="0" y="1166994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E93EB-212E-4685-9313-7FCD6D864B08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FB9A0-7BC8-4A19-8522-E315B59F2303}">
      <dsp:nvSpPr>
        <dsp:cNvPr id="0" name=""/>
        <dsp:cNvSpPr/>
      </dsp:nvSpPr>
      <dsp:spPr>
        <a:xfrm>
          <a:off x="1074268" y="1166994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Libraries: OpenCV, NumPy, Matplotlib, Gradio</a:t>
          </a:r>
        </a:p>
      </dsp:txBody>
      <dsp:txXfrm>
        <a:off x="1074268" y="1166994"/>
        <a:ext cx="3609680" cy="930102"/>
      </dsp:txXfrm>
    </dsp:sp>
    <dsp:sp modelId="{9BD08DD1-EFB4-4062-8038-E245531FA493}">
      <dsp:nvSpPr>
        <dsp:cNvPr id="0" name=""/>
        <dsp:cNvSpPr/>
      </dsp:nvSpPr>
      <dsp:spPr>
        <a:xfrm>
          <a:off x="0" y="2329622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585BB-2F4A-489A-802F-4F127C2027E1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29E15-8D1E-4BAE-8D6D-4A59AE8539A8}">
      <dsp:nvSpPr>
        <dsp:cNvPr id="0" name=""/>
        <dsp:cNvSpPr/>
      </dsp:nvSpPr>
      <dsp:spPr>
        <a:xfrm>
          <a:off x="1074268" y="2329622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Model: YOLOv8 (Ultralytics, pre-trained)</a:t>
          </a:r>
        </a:p>
      </dsp:txBody>
      <dsp:txXfrm>
        <a:off x="1074268" y="2329622"/>
        <a:ext cx="3609680" cy="930102"/>
      </dsp:txXfrm>
    </dsp:sp>
    <dsp:sp modelId="{75ADA847-644D-4F72-A0A8-A981C988144C}">
      <dsp:nvSpPr>
        <dsp:cNvPr id="0" name=""/>
        <dsp:cNvSpPr/>
      </dsp:nvSpPr>
      <dsp:spPr>
        <a:xfrm>
          <a:off x="0" y="3492250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CD46D-1406-4845-90B8-A6B8F7EA05E1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F989E-62F6-4D1B-9DD7-219FF8093E6D}">
      <dsp:nvSpPr>
        <dsp:cNvPr id="0" name=""/>
        <dsp:cNvSpPr/>
      </dsp:nvSpPr>
      <dsp:spPr>
        <a:xfrm>
          <a:off x="1074268" y="3492250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Environment: Jupyter Notebook</a:t>
          </a:r>
        </a:p>
      </dsp:txBody>
      <dsp:txXfrm>
        <a:off x="1074268" y="3492250"/>
        <a:ext cx="3609680" cy="930102"/>
      </dsp:txXfrm>
    </dsp:sp>
    <dsp:sp modelId="{7E7465E9-2EF6-4BC9-B9C7-F7266AD895B2}">
      <dsp:nvSpPr>
        <dsp:cNvPr id="0" name=""/>
        <dsp:cNvSpPr/>
      </dsp:nvSpPr>
      <dsp:spPr>
        <a:xfrm>
          <a:off x="0" y="4654878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B9A5A-864C-41CE-B898-E5993B42C4AD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68019-F865-489A-A750-B3ECACDA59CE}">
      <dsp:nvSpPr>
        <dsp:cNvPr id="0" name=""/>
        <dsp:cNvSpPr/>
      </dsp:nvSpPr>
      <dsp:spPr>
        <a:xfrm>
          <a:off x="1074268" y="4654878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Data: Real-world traffic images (10 test images)</a:t>
          </a:r>
        </a:p>
      </dsp:txBody>
      <dsp:txXfrm>
        <a:off x="1074268" y="4654878"/>
        <a:ext cx="3609680" cy="930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BC72C-6B78-4D85-9907-64328790C5A0}">
      <dsp:nvSpPr>
        <dsp:cNvPr id="0" name=""/>
        <dsp:cNvSpPr/>
      </dsp:nvSpPr>
      <dsp:spPr>
        <a:xfrm>
          <a:off x="118221" y="732416"/>
          <a:ext cx="997668" cy="997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A6E20-3213-4EFC-B5C6-C8E48F906205}">
      <dsp:nvSpPr>
        <dsp:cNvPr id="0" name=""/>
        <dsp:cNvSpPr/>
      </dsp:nvSpPr>
      <dsp:spPr>
        <a:xfrm>
          <a:off x="327732" y="941926"/>
          <a:ext cx="578647" cy="5786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2C9BD-6790-4E06-AB7B-6E69F3F735DC}">
      <dsp:nvSpPr>
        <dsp:cNvPr id="0" name=""/>
        <dsp:cNvSpPr/>
      </dsp:nvSpPr>
      <dsp:spPr>
        <a:xfrm>
          <a:off x="1329675" y="732416"/>
          <a:ext cx="2351646" cy="99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Model Used: YOLOv8n (nano) – fast &amp; accurate</a:t>
          </a:r>
        </a:p>
      </dsp:txBody>
      <dsp:txXfrm>
        <a:off x="1329675" y="732416"/>
        <a:ext cx="2351646" cy="997668"/>
      </dsp:txXfrm>
    </dsp:sp>
    <dsp:sp modelId="{BE6B55C6-B31C-4E57-BC3A-FAAA31FFBCA5}">
      <dsp:nvSpPr>
        <dsp:cNvPr id="0" name=""/>
        <dsp:cNvSpPr/>
      </dsp:nvSpPr>
      <dsp:spPr>
        <a:xfrm>
          <a:off x="4091078" y="732416"/>
          <a:ext cx="997668" cy="997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5F361-7688-4CAF-AC8B-57C94EA959E0}">
      <dsp:nvSpPr>
        <dsp:cNvPr id="0" name=""/>
        <dsp:cNvSpPr/>
      </dsp:nvSpPr>
      <dsp:spPr>
        <a:xfrm>
          <a:off x="4300588" y="941926"/>
          <a:ext cx="578647" cy="5786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B7D2D-FA40-4747-BED4-80AC2F476EDF}">
      <dsp:nvSpPr>
        <dsp:cNvPr id="0" name=""/>
        <dsp:cNvSpPr/>
      </dsp:nvSpPr>
      <dsp:spPr>
        <a:xfrm>
          <a:off x="5302532" y="732416"/>
          <a:ext cx="2351646" cy="99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Trained on COCO dataset (80 classes)</a:t>
          </a:r>
        </a:p>
      </dsp:txBody>
      <dsp:txXfrm>
        <a:off x="5302532" y="732416"/>
        <a:ext cx="2351646" cy="997668"/>
      </dsp:txXfrm>
    </dsp:sp>
    <dsp:sp modelId="{1F60F5FE-3049-4B0B-9F49-B7AE731EA051}">
      <dsp:nvSpPr>
        <dsp:cNvPr id="0" name=""/>
        <dsp:cNvSpPr/>
      </dsp:nvSpPr>
      <dsp:spPr>
        <a:xfrm>
          <a:off x="118221" y="2438793"/>
          <a:ext cx="997668" cy="997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CE6EA-D770-4311-A197-D3B35554DCBE}">
      <dsp:nvSpPr>
        <dsp:cNvPr id="0" name=""/>
        <dsp:cNvSpPr/>
      </dsp:nvSpPr>
      <dsp:spPr>
        <a:xfrm>
          <a:off x="327732" y="2648303"/>
          <a:ext cx="578647" cy="5786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00F2C-B9F2-4D9D-8C51-435BD00171D8}">
      <dsp:nvSpPr>
        <dsp:cNvPr id="0" name=""/>
        <dsp:cNvSpPr/>
      </dsp:nvSpPr>
      <dsp:spPr>
        <a:xfrm>
          <a:off x="1329675" y="2438793"/>
          <a:ext cx="2351646" cy="99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Filtered classes: Car (2), Motorcycle (3), Truck (7)</a:t>
          </a:r>
        </a:p>
      </dsp:txBody>
      <dsp:txXfrm>
        <a:off x="1329675" y="2438793"/>
        <a:ext cx="2351646" cy="997668"/>
      </dsp:txXfrm>
    </dsp:sp>
    <dsp:sp modelId="{A3D6405E-3C19-41EF-AB07-2CF8A3037CDE}">
      <dsp:nvSpPr>
        <dsp:cNvPr id="0" name=""/>
        <dsp:cNvSpPr/>
      </dsp:nvSpPr>
      <dsp:spPr>
        <a:xfrm>
          <a:off x="4091078" y="2438793"/>
          <a:ext cx="997668" cy="997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1DC83-5DE4-4BCB-8560-62A9A9F7C6BA}">
      <dsp:nvSpPr>
        <dsp:cNvPr id="0" name=""/>
        <dsp:cNvSpPr/>
      </dsp:nvSpPr>
      <dsp:spPr>
        <a:xfrm>
          <a:off x="4300588" y="2648303"/>
          <a:ext cx="578647" cy="5786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5672F-D47C-4523-A4E2-57C16702C8FD}">
      <dsp:nvSpPr>
        <dsp:cNvPr id="0" name=""/>
        <dsp:cNvSpPr/>
      </dsp:nvSpPr>
      <dsp:spPr>
        <a:xfrm>
          <a:off x="5302532" y="2438793"/>
          <a:ext cx="2351646" cy="99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Used pre-trained weights – no training required</a:t>
          </a:r>
        </a:p>
      </dsp:txBody>
      <dsp:txXfrm>
        <a:off x="5302532" y="2438793"/>
        <a:ext cx="2351646" cy="9976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D8F7C-7F9B-4CC0-8E5E-B6D9843B9D42}">
      <dsp:nvSpPr>
        <dsp:cNvPr id="0" name=""/>
        <dsp:cNvSpPr/>
      </dsp:nvSpPr>
      <dsp:spPr>
        <a:xfrm>
          <a:off x="285002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92C09-C729-43C1-A1B7-F2DE518FD289}">
      <dsp:nvSpPr>
        <dsp:cNvPr id="0" name=""/>
        <dsp:cNvSpPr/>
      </dsp:nvSpPr>
      <dsp:spPr>
        <a:xfrm>
          <a:off x="471700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B72F0-CB75-4FC9-BA2B-34E9C9EFC5F0}">
      <dsp:nvSpPr>
        <dsp:cNvPr id="0" name=""/>
        <dsp:cNvSpPr/>
      </dsp:nvSpPr>
      <dsp:spPr>
        <a:xfrm>
          <a:off x="4956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Vehicle detection with bounding boxes</a:t>
          </a:r>
        </a:p>
      </dsp:txBody>
      <dsp:txXfrm>
        <a:off x="4956" y="2131929"/>
        <a:ext cx="1436132" cy="574453"/>
      </dsp:txXfrm>
    </dsp:sp>
    <dsp:sp modelId="{2B246E88-1A17-4611-A663-EC2F01CC0493}">
      <dsp:nvSpPr>
        <dsp:cNvPr id="0" name=""/>
        <dsp:cNvSpPr/>
      </dsp:nvSpPr>
      <dsp:spPr>
        <a:xfrm>
          <a:off x="1972458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0AF0B-E971-4887-8056-50BFA1E642D0}">
      <dsp:nvSpPr>
        <dsp:cNvPr id="0" name=""/>
        <dsp:cNvSpPr/>
      </dsp:nvSpPr>
      <dsp:spPr>
        <a:xfrm>
          <a:off x="2159156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EE8CA-8BEC-4BA6-A5EF-9B05D9940D6D}">
      <dsp:nvSpPr>
        <dsp:cNvPr id="0" name=""/>
        <dsp:cNvSpPr/>
      </dsp:nvSpPr>
      <dsp:spPr>
        <a:xfrm>
          <a:off x="1692413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Classification into car, truck, motorcycle</a:t>
          </a:r>
        </a:p>
      </dsp:txBody>
      <dsp:txXfrm>
        <a:off x="1692413" y="2131929"/>
        <a:ext cx="1436132" cy="574453"/>
      </dsp:txXfrm>
    </dsp:sp>
    <dsp:sp modelId="{0EA10ABD-7FB8-4DE8-AF16-BB874940617B}">
      <dsp:nvSpPr>
        <dsp:cNvPr id="0" name=""/>
        <dsp:cNvSpPr/>
      </dsp:nvSpPr>
      <dsp:spPr>
        <a:xfrm>
          <a:off x="3659914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05B6D-4012-4086-99F5-EEC5CBB2FC5E}">
      <dsp:nvSpPr>
        <dsp:cNvPr id="0" name=""/>
        <dsp:cNvSpPr/>
      </dsp:nvSpPr>
      <dsp:spPr>
        <a:xfrm>
          <a:off x="3846612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8974F-F3DF-4DF8-B90A-E3FFDDA9B3BF}">
      <dsp:nvSpPr>
        <dsp:cNvPr id="0" name=""/>
        <dsp:cNvSpPr/>
      </dsp:nvSpPr>
      <dsp:spPr>
        <a:xfrm>
          <a:off x="3379869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Confidence scoring and annotation</a:t>
          </a:r>
        </a:p>
      </dsp:txBody>
      <dsp:txXfrm>
        <a:off x="3379869" y="2131929"/>
        <a:ext cx="1436132" cy="574453"/>
      </dsp:txXfrm>
    </dsp:sp>
    <dsp:sp modelId="{A711A025-C596-4BC3-BA9D-A83307377032}">
      <dsp:nvSpPr>
        <dsp:cNvPr id="0" name=""/>
        <dsp:cNvSpPr/>
      </dsp:nvSpPr>
      <dsp:spPr>
        <a:xfrm>
          <a:off x="5347371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2C363-5F79-4CB0-A0FB-C8BBEA3E9753}">
      <dsp:nvSpPr>
        <dsp:cNvPr id="0" name=""/>
        <dsp:cNvSpPr/>
      </dsp:nvSpPr>
      <dsp:spPr>
        <a:xfrm>
          <a:off x="5534068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B6393-17C4-4498-8ED5-9BEC041F619F}">
      <dsp:nvSpPr>
        <dsp:cNvPr id="0" name=""/>
        <dsp:cNvSpPr/>
      </dsp:nvSpPr>
      <dsp:spPr>
        <a:xfrm>
          <a:off x="5067325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Vehicle counting per image</a:t>
          </a:r>
        </a:p>
      </dsp:txBody>
      <dsp:txXfrm>
        <a:off x="5067325" y="2131929"/>
        <a:ext cx="1436132" cy="574453"/>
      </dsp:txXfrm>
    </dsp:sp>
    <dsp:sp modelId="{BEF9E7A9-ED3F-4B8E-8D37-A0A0BAADD214}">
      <dsp:nvSpPr>
        <dsp:cNvPr id="0" name=""/>
        <dsp:cNvSpPr/>
      </dsp:nvSpPr>
      <dsp:spPr>
        <a:xfrm>
          <a:off x="7034827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A1D37-3764-46A8-A64E-220C7B9EF429}">
      <dsp:nvSpPr>
        <dsp:cNvPr id="0" name=""/>
        <dsp:cNvSpPr/>
      </dsp:nvSpPr>
      <dsp:spPr>
        <a:xfrm>
          <a:off x="7221524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05226-7F2E-49A0-B8D3-975DB8FA69AB}">
      <dsp:nvSpPr>
        <dsp:cNvPr id="0" name=""/>
        <dsp:cNvSpPr/>
      </dsp:nvSpPr>
      <dsp:spPr>
        <a:xfrm>
          <a:off x="6754781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Output images saved to /output folder</a:t>
          </a:r>
        </a:p>
      </dsp:txBody>
      <dsp:txXfrm>
        <a:off x="6754781" y="2131929"/>
        <a:ext cx="1436132" cy="5744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5F8F8-9F89-4807-8048-0CCDB29C2477}">
      <dsp:nvSpPr>
        <dsp:cNvPr id="0" name=""/>
        <dsp:cNvSpPr/>
      </dsp:nvSpPr>
      <dsp:spPr>
        <a:xfrm>
          <a:off x="0" y="518409"/>
          <a:ext cx="7886700" cy="761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Gradio Web Interface for image upload</a:t>
          </a:r>
        </a:p>
      </dsp:txBody>
      <dsp:txXfrm>
        <a:off x="37182" y="555591"/>
        <a:ext cx="7812336" cy="687306"/>
      </dsp:txXfrm>
    </dsp:sp>
    <dsp:sp modelId="{D18C5F60-39AF-4787-9C82-5C41A8AA4AA4}">
      <dsp:nvSpPr>
        <dsp:cNvPr id="0" name=""/>
        <dsp:cNvSpPr/>
      </dsp:nvSpPr>
      <dsp:spPr>
        <a:xfrm>
          <a:off x="0" y="1369359"/>
          <a:ext cx="7886700" cy="76167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Real-time detection from webcam and video</a:t>
          </a:r>
        </a:p>
      </dsp:txBody>
      <dsp:txXfrm>
        <a:off x="37182" y="1406541"/>
        <a:ext cx="7812336" cy="687306"/>
      </dsp:txXfrm>
    </dsp:sp>
    <dsp:sp modelId="{F49A3EBE-4361-428F-8433-6C39382B43B0}">
      <dsp:nvSpPr>
        <dsp:cNvPr id="0" name=""/>
        <dsp:cNvSpPr/>
      </dsp:nvSpPr>
      <dsp:spPr>
        <a:xfrm>
          <a:off x="0" y="2220309"/>
          <a:ext cx="7886700" cy="76167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CSV report generation of vehicle counts</a:t>
          </a:r>
        </a:p>
      </dsp:txBody>
      <dsp:txXfrm>
        <a:off x="37182" y="2257491"/>
        <a:ext cx="7812336" cy="687306"/>
      </dsp:txXfrm>
    </dsp:sp>
    <dsp:sp modelId="{F99D5661-AAFF-42AE-A7ED-E21C613540CE}">
      <dsp:nvSpPr>
        <dsp:cNvPr id="0" name=""/>
        <dsp:cNvSpPr/>
      </dsp:nvSpPr>
      <dsp:spPr>
        <a:xfrm>
          <a:off x="0" y="3071259"/>
          <a:ext cx="7886700" cy="76167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Bar chart visualization of summary stats</a:t>
          </a:r>
        </a:p>
      </dsp:txBody>
      <dsp:txXfrm>
        <a:off x="37182" y="3108441"/>
        <a:ext cx="7812336" cy="6873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C3A25-5428-4917-96A3-ED2D0E8937E4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Processed 10 test images</a:t>
          </a:r>
        </a:p>
      </dsp:txBody>
      <dsp:txXfrm>
        <a:off x="0" y="573683"/>
        <a:ext cx="2464593" cy="1478756"/>
      </dsp:txXfrm>
    </dsp:sp>
    <dsp:sp modelId="{A0E52AA6-0A00-4F53-886D-132A51343A41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Average accuracy: 80%+ for visible vehicles</a:t>
          </a:r>
        </a:p>
      </dsp:txBody>
      <dsp:txXfrm>
        <a:off x="2711053" y="573683"/>
        <a:ext cx="2464593" cy="1478756"/>
      </dsp:txXfrm>
    </dsp:sp>
    <dsp:sp modelId="{93F113C3-EEF6-42E1-ADEA-6C7F1EE667C3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Generated annotated images with labels</a:t>
          </a:r>
        </a:p>
      </dsp:txBody>
      <dsp:txXfrm>
        <a:off x="5422106" y="573683"/>
        <a:ext cx="2464593" cy="1478756"/>
      </dsp:txXfrm>
    </dsp:sp>
    <dsp:sp modelId="{E7EB4919-7E33-4923-831C-8D51E3D00B10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Exported summary to CSV format</a:t>
          </a:r>
        </a:p>
      </dsp:txBody>
      <dsp:txXfrm>
        <a:off x="1355526" y="2298898"/>
        <a:ext cx="2464593" cy="1478756"/>
      </dsp:txXfrm>
    </dsp:sp>
    <dsp:sp modelId="{B9B01ADC-B171-4FC4-82B5-5E862AE43FFD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Displayed result preview in Gradio UI</a:t>
          </a:r>
        </a:p>
      </dsp:txBody>
      <dsp:txXfrm>
        <a:off x="4066579" y="2298898"/>
        <a:ext cx="2464593" cy="1478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A088B-5754-49E3-B8DD-C7E2CF60770F}">
      <dsp:nvSpPr>
        <dsp:cNvPr id="0" name=""/>
        <dsp:cNvSpPr/>
      </dsp:nvSpPr>
      <dsp:spPr>
        <a:xfrm>
          <a:off x="0" y="0"/>
          <a:ext cx="471878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73026-C8EB-4B5F-883A-9018629D7C64}">
      <dsp:nvSpPr>
        <dsp:cNvPr id="0" name=""/>
        <dsp:cNvSpPr/>
      </dsp:nvSpPr>
      <dsp:spPr>
        <a:xfrm>
          <a:off x="0" y="0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Jupyter doesn't support cv2.imshow() (used .py script for video/live demo)</a:t>
          </a:r>
        </a:p>
      </dsp:txBody>
      <dsp:txXfrm>
        <a:off x="0" y="0"/>
        <a:ext cx="4718785" cy="1382683"/>
      </dsp:txXfrm>
    </dsp:sp>
    <dsp:sp modelId="{CF6FE981-488E-457C-B626-F65E161C9353}">
      <dsp:nvSpPr>
        <dsp:cNvPr id="0" name=""/>
        <dsp:cNvSpPr/>
      </dsp:nvSpPr>
      <dsp:spPr>
        <a:xfrm>
          <a:off x="0" y="1382683"/>
          <a:ext cx="471878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09FE4-29B1-4F30-BF0A-E34DA4F8B4FE}">
      <dsp:nvSpPr>
        <dsp:cNvPr id="0" name=""/>
        <dsp:cNvSpPr/>
      </dsp:nvSpPr>
      <dsp:spPr>
        <a:xfrm>
          <a:off x="0" y="1382683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Detected class ID mapping from YOLOv8 COCO labels</a:t>
          </a:r>
        </a:p>
      </dsp:txBody>
      <dsp:txXfrm>
        <a:off x="0" y="1382683"/>
        <a:ext cx="4718785" cy="1382683"/>
      </dsp:txXfrm>
    </dsp:sp>
    <dsp:sp modelId="{40A6F4D5-C62D-4602-86AC-4775E3DCA493}">
      <dsp:nvSpPr>
        <dsp:cNvPr id="0" name=""/>
        <dsp:cNvSpPr/>
      </dsp:nvSpPr>
      <dsp:spPr>
        <a:xfrm>
          <a:off x="0" y="2765367"/>
          <a:ext cx="471878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7CC24-D6B2-40E4-B0D9-C67751CE9605}">
      <dsp:nvSpPr>
        <dsp:cNvPr id="0" name=""/>
        <dsp:cNvSpPr/>
      </dsp:nvSpPr>
      <dsp:spPr>
        <a:xfrm>
          <a:off x="0" y="2765367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File path formatting on Windows</a:t>
          </a:r>
        </a:p>
      </dsp:txBody>
      <dsp:txXfrm>
        <a:off x="0" y="2765367"/>
        <a:ext cx="4718785" cy="1382683"/>
      </dsp:txXfrm>
    </dsp:sp>
    <dsp:sp modelId="{55C45952-07BC-402F-BF3F-F09649618076}">
      <dsp:nvSpPr>
        <dsp:cNvPr id="0" name=""/>
        <dsp:cNvSpPr/>
      </dsp:nvSpPr>
      <dsp:spPr>
        <a:xfrm>
          <a:off x="0" y="4148051"/>
          <a:ext cx="471878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A6281-1349-4C1E-8F4F-7BA1B4EB07EE}">
      <dsp:nvSpPr>
        <dsp:cNvPr id="0" name=""/>
        <dsp:cNvSpPr/>
      </dsp:nvSpPr>
      <dsp:spPr>
        <a:xfrm>
          <a:off x="0" y="4148051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Learned model inference, Gradio UI, OpenCV integration</a:t>
          </a:r>
        </a:p>
      </dsp:txBody>
      <dsp:txXfrm>
        <a:off x="0" y="4148051"/>
        <a:ext cx="4718785" cy="13826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A46E8-0B0F-4A13-8631-A49500CFBC4D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B2F06-8EEB-4221-96FF-31B224C0D055}">
      <dsp:nvSpPr>
        <dsp:cNvPr id="0" name=""/>
        <dsp:cNvSpPr/>
      </dsp:nvSpPr>
      <dsp:spPr>
        <a:xfrm>
          <a:off x="0" y="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Modular traffic detection system built using YOLOv8</a:t>
          </a:r>
        </a:p>
      </dsp:txBody>
      <dsp:txXfrm>
        <a:off x="0" y="0"/>
        <a:ext cx="5175384" cy="1384035"/>
      </dsp:txXfrm>
    </dsp:sp>
    <dsp:sp modelId="{FAB44379-4869-4611-A617-8876FEEF59D2}">
      <dsp:nvSpPr>
        <dsp:cNvPr id="0" name=""/>
        <dsp:cNvSpPr/>
      </dsp:nvSpPr>
      <dsp:spPr>
        <a:xfrm>
          <a:off x="0" y="1384035"/>
          <a:ext cx="5175384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4917B-ACA7-44B8-ABD3-9F87E09BA487}">
      <dsp:nvSpPr>
        <dsp:cNvPr id="0" name=""/>
        <dsp:cNvSpPr/>
      </dsp:nvSpPr>
      <dsp:spPr>
        <a:xfrm>
          <a:off x="0" y="138403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Accurately identifies and counts multiple vehicle types</a:t>
          </a:r>
        </a:p>
      </dsp:txBody>
      <dsp:txXfrm>
        <a:off x="0" y="1384035"/>
        <a:ext cx="5175384" cy="1384035"/>
      </dsp:txXfrm>
    </dsp:sp>
    <dsp:sp modelId="{E31808CD-2255-4EFA-951E-BFCB2F2CF525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2F1D8-D43A-461E-8B29-3BAF729807DD}">
      <dsp:nvSpPr>
        <dsp:cNvPr id="0" name=""/>
        <dsp:cNvSpPr/>
      </dsp:nvSpPr>
      <dsp:spPr>
        <a:xfrm>
          <a:off x="0" y="276807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Ready for deployment in smart traffic and surveillance applications</a:t>
          </a:r>
        </a:p>
      </dsp:txBody>
      <dsp:txXfrm>
        <a:off x="0" y="2768070"/>
        <a:ext cx="5175384" cy="1384035"/>
      </dsp:txXfrm>
    </dsp:sp>
    <dsp:sp modelId="{CF8E99AC-4BAD-4BD8-84A9-AE4423661CBE}">
      <dsp:nvSpPr>
        <dsp:cNvPr id="0" name=""/>
        <dsp:cNvSpPr/>
      </dsp:nvSpPr>
      <dsp:spPr>
        <a:xfrm>
          <a:off x="0" y="4152105"/>
          <a:ext cx="5175384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E6D84-F90F-4323-B315-D1493C8585C5}">
      <dsp:nvSpPr>
        <dsp:cNvPr id="0" name=""/>
        <dsp:cNvSpPr/>
      </dsp:nvSpPr>
      <dsp:spPr>
        <a:xfrm>
          <a:off x="0" y="415210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Next: Live demo showcasing detection pipeline and outputs</a:t>
          </a:r>
        </a:p>
      </dsp:txBody>
      <dsp:txXfrm>
        <a:off x="0" y="4152105"/>
        <a:ext cx="5175384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C594-FCAF-7C1D-8605-83BAD605A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E5503-BCBD-4F9B-3207-C287C7C94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DC8DF-2F4A-D1AA-2DE4-F8A261BD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5BAC2-ED80-8848-E997-C9F9A024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D4201-B4D1-2279-DD45-C82318E1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4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DA47-2DD3-BA3E-B569-D0053479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FBE2F-A682-87FD-EE1F-6A9295CC9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80AE-1CDB-7EB4-B809-7806A697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FD62-EFAE-ACC9-7225-40F7258B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0A250-8116-0CAD-AB19-187441DA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8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2D80F-4BCA-868E-0C4D-99C427F66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E7333-7809-7F37-EFCE-9E2A7154B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68C86-0A5C-6F30-509F-52564EAC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CB235-F1AE-A0CF-CE96-C56E49E4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3B635-8161-5B64-E67D-F3DC6015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3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3FBA-F99E-5B42-323F-CB65DAF9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83AE-C63A-B989-0939-6415AA4CC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66DA8-7B78-A83C-5BFA-1D078A68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9D0-6FB8-FB01-EE65-DF1390CE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561C2-85A6-65C9-1D7A-56F8BB42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7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C8A5-CA0C-7993-1D4D-AFDB6BAB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F205B-79F9-41BB-457B-F85E6E515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E937E-2195-DB90-6610-4307FB1A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CF6DE-0E0D-E84F-8F5D-50545719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3C7F9-893A-BAD9-76D1-53C19A34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4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8DF2-7C7E-51AD-D886-64000B84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140F5-1E64-064D-A275-42AB714AB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352D4-B3C8-791E-93F7-74B91D797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2A19E-BD84-5E6A-FD8F-E08379C7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61C9A-544E-AB37-DC2F-AC2C578D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2424C-566B-03E7-E009-05A43476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8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1E26-C249-43C6-705B-BE6E62AB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6C309-26A9-8277-F36C-A3633D011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40619-0963-8D5C-0A0D-7C20FB2DE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77275-52DD-72C8-1D6F-4C381BCA1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38C33-F9FD-5B5E-6F7E-3BC1CC40A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1E7AD-041C-1FD5-4E16-7CD2DF15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CA979-68BB-F659-ACD6-1C88F745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11F0B-9C2C-6CCE-C9F2-224BD8C8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3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4D8E-D804-F031-EA21-F91519DC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02BCC-4E47-2BB9-B1A2-B82A9A8E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2C664-7F88-F61A-A68D-A0413FE1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15529-436C-282C-A499-4F277D1D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1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86AB2-725F-FDCA-498C-297A428F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F6628-9C5D-81AC-4022-D46CA875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9F2D9-D00E-B6B8-426E-2FBA9946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3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F228-5225-A5E1-5641-2C1393A7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A8A4-77F5-1E91-C743-00A3A956B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C74DC-A044-E725-52CA-A67186120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A5B37-B4E7-6E90-75D3-61457B2C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3CF09-53E3-8F96-08BF-0469A3A1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98F3D-CA8E-0F81-33C1-BDE53EB2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5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472D-D7B1-3C0A-81D3-41A9DFC8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6ABC2-2868-8D5C-6684-4B09C188D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7225A-48AE-BF40-24F9-EA273B8CC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6FC93-E731-F734-4AE9-F89559B4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6007C-5791-553A-4406-18E342FE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8E243-4B44-5FE0-9FCC-CCA095C5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0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06040-2628-62FD-74A3-B41505DA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3C667-0579-BBE2-E9C3-DF17A7BCA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C8A32-A594-2167-04CD-0DFC4B7ED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BA09-A822-79AA-E6EA-670DF0ED9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495C-0A76-8596-9D68-75700558A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IN" sz="4700"/>
              <a:t>Traffic Vehicle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/>
            <a:r>
              <a:rPr dirty="0"/>
              <a:t>An AI-Powered Computer Vision </a:t>
            </a:r>
            <a:r>
              <a:rPr lang="en-IN" dirty="0"/>
              <a:t>assignment</a:t>
            </a:r>
            <a:endParaRPr lang="en-IN"/>
          </a:p>
          <a:p>
            <a:pPr algn="l"/>
            <a:r>
              <a:rPr dirty="0"/>
              <a:t>Presented by: </a:t>
            </a:r>
            <a:r>
              <a:rPr lang="en-IN" dirty="0"/>
              <a:t>Mukul Potdar</a:t>
            </a:r>
            <a:r>
              <a:rPr dirty="0"/>
              <a:t> – </a:t>
            </a:r>
            <a:r>
              <a:rPr lang="en-IN" dirty="0"/>
              <a:t>7</a:t>
            </a:r>
            <a:r>
              <a:rPr lang="en-IN" baseline="30000" dirty="0"/>
              <a:t>th</a:t>
            </a:r>
            <a:r>
              <a:rPr lang="en-IN" dirty="0"/>
              <a:t> </a:t>
            </a:r>
            <a:r>
              <a:rPr dirty="0"/>
              <a:t>July 2025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8A8A7-4A9F-F628-DDDE-13EF2B2E42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021" r="29329"/>
          <a:stretch>
            <a:fillRect/>
          </a:stretch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000"/>
              <a:t>Conclusion &amp; Live Demo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DA7FA9-AD83-6013-1E36-8C5D4312A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63899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9065340-E557-B199-BEBE-9196C958B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18" y="3429000"/>
            <a:ext cx="7513223" cy="29489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vehicle count summary&#10;&#10;Description automatically generated">
            <a:extLst>
              <a:ext uri="{FF2B5EF4-FFF2-40B4-BE49-F238E27FC236}">
                <a16:creationId xmlns:a16="http://schemas.microsoft.com/office/drawing/2014/main" id="{423FDCA9-9375-3954-5CBE-9D41FA87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08" y="480060"/>
            <a:ext cx="4029074" cy="2578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AE309D-EBA5-6140-A855-A2036C819A97}"/>
              </a:ext>
            </a:extLst>
          </p:cNvPr>
          <p:cNvSpPr txBox="1"/>
          <p:nvPr/>
        </p:nvSpPr>
        <p:spPr>
          <a:xfrm>
            <a:off x="5132439" y="1032387"/>
            <a:ext cx="336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A bar graph showing number vehicles detected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60650-E869-01EF-F9B6-2380F56042A3}"/>
              </a:ext>
            </a:extLst>
          </p:cNvPr>
          <p:cNvSpPr txBox="1"/>
          <p:nvPr/>
        </p:nvSpPr>
        <p:spPr>
          <a:xfrm>
            <a:off x="5132439" y="4444181"/>
            <a:ext cx="336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sample image in the code in </a:t>
            </a:r>
            <a:r>
              <a:rPr lang="en-IN" dirty="0" err="1"/>
              <a:t>jupyter</a:t>
            </a:r>
            <a:r>
              <a:rPr lang="en-IN" dirty="0"/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119025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899" y="918266"/>
            <a:ext cx="529596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409" y="643467"/>
            <a:ext cx="315230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8790" y="643467"/>
            <a:ext cx="8200127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A514B6-9B73-EBFB-0371-E96612D29B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98" r="20290" b="2"/>
          <a:stretch>
            <a:fillRect/>
          </a:stretch>
        </p:blipFill>
        <p:spPr>
          <a:xfrm>
            <a:off x="769614" y="2903714"/>
            <a:ext cx="3462326" cy="271810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white screen with black and blue lines&#10;&#10;Description automatically generated with medium confidence">
            <a:extLst>
              <a:ext uri="{FF2B5EF4-FFF2-40B4-BE49-F238E27FC236}">
                <a16:creationId xmlns:a16="http://schemas.microsoft.com/office/drawing/2014/main" id="{5E80E104-1A0C-EB14-FFAD-DD4011D2F1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7249"/>
          <a:stretch>
            <a:fillRect/>
          </a:stretch>
        </p:blipFill>
        <p:spPr>
          <a:xfrm>
            <a:off x="4825974" y="1466932"/>
            <a:ext cx="3483396" cy="2485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11A5A-385B-D247-6F93-7CA77C364E6C}"/>
              </a:ext>
            </a:extLst>
          </p:cNvPr>
          <p:cNvSpPr txBox="1"/>
          <p:nvPr/>
        </p:nvSpPr>
        <p:spPr>
          <a:xfrm>
            <a:off x="5584050" y="4205912"/>
            <a:ext cx="3019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frame by frame detection of vehicles in a video.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41DD5-9CD2-EF40-9C23-0BE32A78CFA2}"/>
              </a:ext>
            </a:extLst>
          </p:cNvPr>
          <p:cNvSpPr txBox="1"/>
          <p:nvPr/>
        </p:nvSpPr>
        <p:spPr>
          <a:xfrm>
            <a:off x="845574" y="1739239"/>
            <a:ext cx="3264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basic UI for the </a:t>
            </a:r>
            <a:r>
              <a:rPr lang="en-IN" dirty="0" err="1"/>
              <a:t>opencv</a:t>
            </a:r>
            <a:r>
              <a:rPr lang="en-IN" dirty="0"/>
              <a:t> vehicle detection model executed.</a:t>
            </a:r>
          </a:p>
        </p:txBody>
      </p:sp>
    </p:spTree>
    <p:extLst>
      <p:ext uri="{BB962C8B-B14F-4D97-AF65-F5344CB8AC3E}">
        <p14:creationId xmlns:p14="http://schemas.microsoft.com/office/powerpoint/2010/main" val="7809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414" y="2324912"/>
            <a:ext cx="3485179" cy="3613149"/>
          </a:xfrm>
        </p:spPr>
        <p:txBody>
          <a:bodyPr anchor="ctr">
            <a:normAutofit/>
          </a:bodyPr>
          <a:lstStyle/>
          <a:p>
            <a:endParaRPr lang="en-US" sz="1700" dirty="0"/>
          </a:p>
          <a:p>
            <a:r>
              <a:rPr lang="en-US" sz="1700" dirty="0"/>
              <a:t>Automatically detect, classify, and count vehicles in traffic images</a:t>
            </a:r>
          </a:p>
          <a:p>
            <a:r>
              <a:rPr lang="en-US" sz="1700" dirty="0"/>
              <a:t>Identify cars, motorcycles, and trucks</a:t>
            </a:r>
          </a:p>
          <a:p>
            <a:r>
              <a:rPr lang="en-US" sz="1700" dirty="0"/>
              <a:t>Provide bounding boxes with confidence scores</a:t>
            </a:r>
          </a:p>
          <a:p>
            <a:r>
              <a:rPr lang="en-US" sz="1700" dirty="0"/>
              <a:t>Generate summary reports for vehicle counts</a:t>
            </a:r>
          </a:p>
        </p:txBody>
      </p:sp>
      <p:pic>
        <p:nvPicPr>
          <p:cNvPr id="5" name="Picture 4" descr="Large car parking lot from above">
            <a:extLst>
              <a:ext uri="{FF2B5EF4-FFF2-40B4-BE49-F238E27FC236}">
                <a16:creationId xmlns:a16="http://schemas.microsoft.com/office/drawing/2014/main" id="{5A471F28-8E0E-5AC1-14DA-7EBFE801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37" r="43881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IN" sz="4400"/>
              <a:t>Tools &amp; Technology Stack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76CA2D-0FC5-5CD6-8A3E-F408AAD65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235500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YOLOv8 Model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E11EB4-D678-825B-4748-C99E53F9A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035357"/>
              </p:ext>
            </p:extLst>
          </p:nvPr>
        </p:nvGraphicFramePr>
        <p:xfrm>
          <a:off x="358878" y="1533832"/>
          <a:ext cx="7772400" cy="4168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diagram of a vehicle detection system&#10;&#10;Description automatically generated">
            <a:extLst>
              <a:ext uri="{FF2B5EF4-FFF2-40B4-BE49-F238E27FC236}">
                <a16:creationId xmlns:a16="http://schemas.microsoft.com/office/drawing/2014/main" id="{E794E4DF-EEB2-29B8-B330-CFEF0325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57200"/>
            <a:ext cx="59436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Core Features Implemented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C6920A-0CDC-FAD9-E4F0-5F9331AD7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42538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2B792A-EAB0-A090-036E-6880DACB79C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Bonus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F2A8FA-06C2-2E4C-A4D1-49569997C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16077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FACEA5-DF2E-4E26-416D-733EE378EF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Results &amp; Sample Outputs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537DBF-27B2-1B5A-D2F4-46127693F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56041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Challenges &amp; Learnings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0B1F40-F386-A14F-F3FF-F8D753B56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805855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343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Traffic Vehicle Detection System</vt:lpstr>
      <vt:lpstr>Problem Statement</vt:lpstr>
      <vt:lpstr>Tools &amp; Technology Stack</vt:lpstr>
      <vt:lpstr>YOLOv8 Model Overview</vt:lpstr>
      <vt:lpstr>PowerPoint Presentation</vt:lpstr>
      <vt:lpstr>Core Features Implemented</vt:lpstr>
      <vt:lpstr>Bonus Features</vt:lpstr>
      <vt:lpstr>Results &amp; Sample Outputs</vt:lpstr>
      <vt:lpstr>Challenges &amp; Learnings</vt:lpstr>
      <vt:lpstr>Conclusion &amp; Live Demo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Vehicle Detection System</dc:title>
  <dc:subject/>
  <dc:creator/>
  <cp:keywords/>
  <dc:description>generated using python-pptx</dc:description>
  <cp:lastModifiedBy>Mukul Potdar</cp:lastModifiedBy>
  <cp:revision>3</cp:revision>
  <dcterms:created xsi:type="dcterms:W3CDTF">2013-01-27T09:14:16Z</dcterms:created>
  <dcterms:modified xsi:type="dcterms:W3CDTF">2025-07-07T13:47:41Z</dcterms:modified>
  <cp:category/>
</cp:coreProperties>
</file>