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58" r:id="rId3"/>
    <p:sldId id="402" r:id="rId4"/>
    <p:sldId id="40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266" r:id="rId18"/>
    <p:sldId id="3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Armstrong Axioms (Inference Rules)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BCSC–1003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70" y="3402117"/>
            <a:ext cx="4391842" cy="23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3. Pseudo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If{A → B} and {BC → D}, then {AC → D}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(Name, Marks) 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Marks) 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7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→ Y and A → B then XA → YB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Marks 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Marks) → (Name,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 = (P, Q, R, S, T, U) having set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Functional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(FD).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Q   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		QR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		QR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some members of Axioms are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 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514350" indent="-514350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 → 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SU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PR → SU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FD set, P → Q and Q → 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Transitive Rule: If {A → B} and {B → C}, then {A → C}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P → Q and Q → T, then P → T.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→ T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 → S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FD set, P → Q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QR → 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Pseudo Transitivity Rule: If{A → B} and {BC → D}, then {AC → D}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P → Q and QR → S, then PR → 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→ S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QR → SU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FD set, QR → S and QR → U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Union Rule: If{A → B} and {A → C}, then {A → BC}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QR → S and QR → U, then QR → SU.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→ SU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 → SU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Union Rule: If{A → B} and {A → C}, then {A → BC}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PR → S and PR → U, then PR → SU.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→ SU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4th 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5th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8th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2nd Edition,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(Inference Rule) in Functional </a:t>
            </a:r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Dependecy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DBMS 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860980"/>
            <a:ext cx="11064978" cy="4421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Axioms Rules: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Armstrong's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Axioms is a set of rules.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 technique for reasoning about functional dependencies.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Armstrong developed it in 1974.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infer all the functional dependencies on a relational database. </a:t>
            </a:r>
          </a:p>
        </p:txBody>
      </p:sp>
    </p:spTree>
    <p:extLst>
      <p:ext uri="{BB962C8B-B14F-4D97-AF65-F5344CB8AC3E}">
        <p14:creationId xmlns:p14="http://schemas.microsoft.com/office/powerpoint/2010/main" val="2084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(Inference Rule)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98645"/>
            <a:ext cx="11064978" cy="91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can be classified as: 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82" y="2792554"/>
            <a:ext cx="5539864" cy="34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(Inference Rule)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1064978" cy="7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66" y="2468699"/>
            <a:ext cx="7009356" cy="33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011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 → A} and,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is a set of attributes and B is a subset of A, then A holds B. {A → B}. This is trivial property.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 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2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2.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→ B holds and Y is attribute set, then AY → BY also holds.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adding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dependencies, does not change the basic dependencies.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B, then AC → BC for any C. </a:t>
            </a:r>
          </a:p>
          <a:p>
            <a:pPr marL="0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Name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Marks} → {Name, Marks}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39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3.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holds B and B holds C, then A holds C.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if {A → B} and {B → C}, then {A → C}.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B {A → B} means that A functionally determines B.</a:t>
            </a:r>
          </a:p>
          <a:p>
            <a:pPr marL="0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→ Marks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Marks →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→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8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{A → B} and {A → C}, then {A → BC}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Marks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Name, Marks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5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2. Decomposition or Splitting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{A → BC} then {A → B} and {A → C}</a:t>
            </a:r>
          </a:p>
          <a:p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if AB → C then we can’t split the LHS as A → C and B → C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 Marks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Name)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Marks)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9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856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Armstrong Axioms (Inference Rule) in Functional Dependecy in DBMS </vt:lpstr>
      <vt:lpstr>Armstrong Axioms (Inference Rule)</vt:lpstr>
      <vt:lpstr>Armstrong Axioms (Inference Rule)</vt:lpstr>
      <vt:lpstr>Primary Rules</vt:lpstr>
      <vt:lpstr>Primary Rules</vt:lpstr>
      <vt:lpstr>Primary Rules</vt:lpstr>
      <vt:lpstr>Secondary Rules</vt:lpstr>
      <vt:lpstr>Secondary Rules</vt:lpstr>
      <vt:lpstr>Secondary Rules</vt:lpstr>
      <vt:lpstr>Secondary Rules</vt:lpstr>
      <vt:lpstr>Example</vt:lpstr>
      <vt:lpstr>Example</vt:lpstr>
      <vt:lpstr>Example</vt:lpstr>
      <vt:lpstr>Example</vt:lpstr>
      <vt:lpstr>Example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dell</cp:lastModifiedBy>
  <cp:revision>1273</cp:revision>
  <dcterms:created xsi:type="dcterms:W3CDTF">2020-08-05T08:53:59Z</dcterms:created>
  <dcterms:modified xsi:type="dcterms:W3CDTF">2024-01-28T00:51:09Z</dcterms:modified>
</cp:coreProperties>
</file>