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58" r:id="rId3"/>
    <p:sldId id="394" r:id="rId4"/>
    <p:sldId id="395" r:id="rId5"/>
    <p:sldId id="396" r:id="rId6"/>
    <p:sldId id="397" r:id="rId7"/>
    <p:sldId id="398" r:id="rId8"/>
    <p:sldId id="401" r:id="rId9"/>
    <p:sldId id="399" r:id="rId10"/>
    <p:sldId id="266" r:id="rId11"/>
    <p:sldId id="33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62F1D-DDF7-4D25-969F-9E189E70E25A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B1ED7-0276-4BA5-A6E3-6345F5A3A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84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7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0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7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2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9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2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5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8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8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1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193A4-5682-4857-B400-E2CC1F3E3D88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9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3089" y="2591870"/>
            <a:ext cx="11371006" cy="718091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Topic:</a:t>
            </a:r>
            <a:r>
              <a:rPr lang="en-US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unctional Dependency</a:t>
            </a:r>
            <a:endParaRPr lang="en-US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75600" y="1878739"/>
            <a:ext cx="11005983" cy="697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Systems (BCSC – 1003)</a:t>
            </a:r>
            <a:endParaRPr lang="en-US" sz="4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644" y="102326"/>
            <a:ext cx="2965904" cy="1707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602" y="3411636"/>
            <a:ext cx="5997978" cy="23033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440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433" y="227492"/>
            <a:ext cx="8173065" cy="932733"/>
          </a:xfrm>
        </p:spPr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433" y="1663391"/>
            <a:ext cx="10972799" cy="4575177"/>
          </a:xfrm>
        </p:spPr>
        <p:txBody>
          <a:bodyPr>
            <a:normAutofit/>
          </a:bodyPr>
          <a:lstStyle/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Korth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Silbertz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Sudarshan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(1998), “Database Concepts”, 4th Edition, TMH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Elmasri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Navathe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(2010), “Fundamentals of Database Systems”, 5th Edition,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Addision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Wesley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C J,” An Introduction to Database Systems”, 8th Edition,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Addision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Wesley.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Tamer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Oezsu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Patrick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Valduriez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(2011). “Principles of Distributed Database Systems”, 2nd Edition, Prentice Hall.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227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598" y="1635252"/>
            <a:ext cx="6481622" cy="365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2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Dependency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5" y="1474485"/>
            <a:ext cx="11064978" cy="4834514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functional dependency is a relationship that exists between two attributes.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typically exists between the primary key and non-key attribute within a table.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usually denoted as: X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  Y 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left side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arrow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as a determinant, the right side of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arrow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known as a dependent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90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Dependency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5" y="1250850"/>
            <a:ext cx="11064978" cy="520894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an EMPLOYEE table with attributes: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Emp_Address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can uniquely identify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of employee table because if we know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tell that employee name associated 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it. Functional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can be written 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Emp_Name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algn="just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say that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functionally dependent 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037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Dependency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5" y="1474485"/>
            <a:ext cx="11064978" cy="483451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Functional Dependencies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Trivial functional dependency</a:t>
            </a:r>
          </a:p>
          <a:p>
            <a:pPr marL="0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Non-trivial functional dependency</a:t>
            </a:r>
          </a:p>
          <a:p>
            <a:pPr marL="0" indent="0" algn="just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Multivalued dependency</a:t>
            </a:r>
          </a:p>
          <a:p>
            <a:pPr marL="0" indent="0" algn="just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Transitive dependency</a:t>
            </a:r>
          </a:p>
        </p:txBody>
      </p:sp>
    </p:spTree>
    <p:extLst>
      <p:ext uri="{BB962C8B-B14F-4D97-AF65-F5344CB8AC3E}">
        <p14:creationId xmlns:p14="http://schemas.microsoft.com/office/powerpoint/2010/main" val="19419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Dependency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5" y="1209642"/>
            <a:ext cx="11064978" cy="550087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Trivial functional dependency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→ B has trivial functional dependency if B is a subset of A. The following dependencies are also trivial like: A → A, B → B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table with two columns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 →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trivial functional dependency as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subset of {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 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Employee_Name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trivial dependencies too. </a:t>
            </a:r>
          </a:p>
        </p:txBody>
      </p:sp>
    </p:spTree>
    <p:extLst>
      <p:ext uri="{BB962C8B-B14F-4D97-AF65-F5344CB8AC3E}">
        <p14:creationId xmlns:p14="http://schemas.microsoft.com/office/powerpoint/2010/main" val="28989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Dependency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5" y="1209642"/>
            <a:ext cx="11064978" cy="533864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Non-trivial functional dependency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→ B has a non-trivial functional dependency if B is not a subset of 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intersection B is NULL, then A → B is called as complete non-trivial.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  →    Name, 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  →    DOB </a:t>
            </a:r>
          </a:p>
        </p:txBody>
      </p:sp>
    </p:spTree>
    <p:extLst>
      <p:ext uri="{BB962C8B-B14F-4D97-AF65-F5344CB8AC3E}">
        <p14:creationId xmlns:p14="http://schemas.microsoft.com/office/powerpoint/2010/main" val="241814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Dependency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5" y="1209642"/>
            <a:ext cx="11064978" cy="533864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Multivalued functional dependency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existence of one or more rows in a table implies one or more other rows in the same table, then the Multi-valued dependencies occur.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table has attributes P, Q and R, then Q and R are multi-valued facts of P. It is represented by double arrow as → → 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→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→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case, Multivalued Dependency exists only if Q and R are independent attributes.</a:t>
            </a:r>
          </a:p>
          <a:p>
            <a:pPr marL="0" indent="0" algn="just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88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Dependency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12955" y="1209641"/>
            <a:ext cx="11444748" cy="564835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table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Prog_Proj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below showing Multivalued dependency. 	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PROG_ PROJ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&amp; MODULES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independent of each other and dependent 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 these two columns are said to be multivalued dependent 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dependencies can be represented like this: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→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   and	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 → →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870" y="1675100"/>
            <a:ext cx="4580917" cy="352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2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Dependency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5" y="1209641"/>
            <a:ext cx="11064978" cy="551562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Transitive functional dependency </a:t>
            </a:r>
          </a:p>
          <a:p>
            <a:pPr marL="0" indent="0" algn="just">
              <a:buNone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functional dependency is said to be transitive if it is indirectly formed by two functional dependencies.</a:t>
            </a:r>
          </a:p>
          <a:p>
            <a:pPr marL="0" indent="0" algn="just">
              <a:buNone/>
            </a:pP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is a transitive dependency if the following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 hold true:</a:t>
            </a:r>
          </a:p>
          <a:p>
            <a:pPr marL="914400" algn="just"/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algn="just"/>
            <a:r>
              <a:rPr lang="en-US" sz="27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transitive dependency can only occur in a relation of three of more attributes. This dependency helps us normalizing the database in 3NF (3rd Normal Form).</a:t>
            </a:r>
          </a:p>
        </p:txBody>
      </p:sp>
    </p:spTree>
    <p:extLst>
      <p:ext uri="{BB962C8B-B14F-4D97-AF65-F5344CB8AC3E}">
        <p14:creationId xmlns:p14="http://schemas.microsoft.com/office/powerpoint/2010/main" val="126022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2232</TotalTime>
  <Words>543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Functional Dependency</vt:lpstr>
      <vt:lpstr>Functional Dependency</vt:lpstr>
      <vt:lpstr>Functional Dependency</vt:lpstr>
      <vt:lpstr>Functional Dependency</vt:lpstr>
      <vt:lpstr>Functional Dependency</vt:lpstr>
      <vt:lpstr>Functional Dependency</vt:lpstr>
      <vt:lpstr>Functional Dependency</vt:lpstr>
      <vt:lpstr>Functional Dependency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Govil</dc:creator>
  <cp:lastModifiedBy>dell</cp:lastModifiedBy>
  <cp:revision>1208</cp:revision>
  <dcterms:created xsi:type="dcterms:W3CDTF">2020-08-05T08:53:59Z</dcterms:created>
  <dcterms:modified xsi:type="dcterms:W3CDTF">2024-01-28T00:51:56Z</dcterms:modified>
</cp:coreProperties>
</file>