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407" r:id="rId3"/>
    <p:sldId id="427" r:id="rId4"/>
    <p:sldId id="432" r:id="rId5"/>
    <p:sldId id="426" r:id="rId6"/>
    <p:sldId id="429" r:id="rId7"/>
    <p:sldId id="430" r:id="rId8"/>
    <p:sldId id="431" r:id="rId9"/>
    <p:sldId id="433" r:id="rId10"/>
    <p:sldId id="434" r:id="rId11"/>
    <p:sldId id="435" r:id="rId12"/>
    <p:sldId id="436" r:id="rId13"/>
    <p:sldId id="266" r:id="rId14"/>
    <p:sldId id="33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62F1D-DDF7-4D25-969F-9E189E70E25A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B1ED7-0276-4BA5-A6E3-6345F5A3A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84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7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0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7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2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9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2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5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8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8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1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193A4-5682-4857-B400-E2CC1F3E3D88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9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3089" y="2591870"/>
            <a:ext cx="11371006" cy="718091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Topic:</a:t>
            </a:r>
            <a:r>
              <a:rPr lang="en-US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 to DBMS</a:t>
            </a:r>
            <a:endParaRPr lang="en-US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75600" y="1878739"/>
            <a:ext cx="11005983" cy="697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 </a:t>
            </a:r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(BCSC-1003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644" y="102326"/>
            <a:ext cx="2965904" cy="1707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471" y="3263273"/>
            <a:ext cx="4838239" cy="255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0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3-Tier Architecture in DBMS</a:t>
            </a: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9988" y="1327001"/>
            <a:ext cx="11079727" cy="504430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Level: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physical level, the information about the location of database objects in the data store is kept.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Various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of DBMS are unaware of the locations of these objects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term, physical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of a database describes how the data is being stored in secondary storage devices like disks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tapes.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03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3-Tier Architecture in DBMS</a:t>
            </a: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9988" y="1327001"/>
            <a:ext cx="11079727" cy="504430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Level: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 level, data is represented in the form of various database tables.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STUDENT database may contain STUDENT and COURSE tables which will be visible to users but users are unaware of their storage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referred as logical schema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what kind of data is to be stored in the database.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68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3-Tier Architecture in DBMS</a:t>
            </a: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0491" y="1457054"/>
            <a:ext cx="11079727" cy="53097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Level: 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level specifies a view of the data in terms of conceptual level tables.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level view is used to cater to the needs of a particular category of users.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FACULTY of a university is interested in looking course details of students, STUDENTS are interested in looking at all details related to academics, accounts, courses and hostel details as well.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different views can be generated for different users.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focus of external level is data abstraction.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30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433" y="227492"/>
            <a:ext cx="8173065" cy="932733"/>
          </a:xfrm>
        </p:spPr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433" y="1663391"/>
            <a:ext cx="10972799" cy="4575177"/>
          </a:xfrm>
        </p:spPr>
        <p:txBody>
          <a:bodyPr>
            <a:normAutofit/>
          </a:bodyPr>
          <a:lstStyle/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Korth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Silbertz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Sudarshan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(1998), “Database Concepts”,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Edition, TMH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Elmasri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Navathe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(2010), “Fundamentals of Database Systems”,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Addision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Wesley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C J,” An Introduction to Database Systems”,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Addision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Wesley.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Tamer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Oezsu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Patrick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Valduriez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(2011). “Principles of Distributed Database Systems”,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Prentice Hall.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227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598" y="1635252"/>
            <a:ext cx="6481622" cy="365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2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Syllabus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43" y="1457054"/>
            <a:ext cx="9593356" cy="43685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100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Syllabus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11" y="1710813"/>
            <a:ext cx="9928701" cy="405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0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433" y="227492"/>
            <a:ext cx="8173065" cy="932733"/>
          </a:xfrm>
        </p:spPr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Suggested Books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433" y="1324178"/>
            <a:ext cx="10972799" cy="520935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Books: </a:t>
            </a:r>
          </a:p>
          <a:p>
            <a:pPr algn="just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Elmasri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Navathe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“Fundamentals of Database Systems”,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Addision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Wesley, 2010.</a:t>
            </a:r>
          </a:p>
          <a:p>
            <a:pPr algn="just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Sadalage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&amp; Flower, “NoSQL Distilled: A Brief Guide to the Emerging World of Polyglot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Presistence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Pearson Education, 2012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Books: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C J,” An Introduction to Database Systems”,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Addision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Wesley.</a:t>
            </a:r>
          </a:p>
          <a:p>
            <a:pPr algn="just"/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Korth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Silbertz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Sudarshan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Concepts”,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TMH, 1998.</a:t>
            </a: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Redmond, E. &amp; Wilson, “Seven Databases in Seven Weeks: A Guide to Modern Databases and the NoSQL Movement”, 1</a:t>
            </a:r>
            <a:r>
              <a:rPr lang="en-US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Edition. </a:t>
            </a: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05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 (DBMS</a:t>
            </a: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9989" y="1327001"/>
            <a:ext cx="10902746" cy="5014805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Database Management System (DBMS)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to store, retrieve, define, and manage data in a database.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‍DBMS software primarily functions as an interface between the end user and the database, simultaneously managing the data,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schema in order to facilitate the organization and manipulation of data.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database management system functions through the use of system commands, first receiving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instructing the system accordingly, either to retrieve data, modify data, or load existing data from the system. </a:t>
            </a:r>
          </a:p>
        </p:txBody>
      </p:sp>
    </p:spTree>
    <p:extLst>
      <p:ext uri="{BB962C8B-B14F-4D97-AF65-F5344CB8AC3E}">
        <p14:creationId xmlns:p14="http://schemas.microsoft.com/office/powerpoint/2010/main" val="338129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Data </a:t>
            </a:r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in DBMS</a:t>
            </a: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9988" y="1580760"/>
            <a:ext cx="11079727" cy="4834788"/>
          </a:xfrm>
        </p:spPr>
        <p:txBody>
          <a:bodyPr>
            <a:noAutofit/>
          </a:bodyPr>
          <a:lstStyle/>
          <a:p>
            <a:pPr algn="just"/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raw, unprocessed, unorganized facts that are seemingly random and do not yet carry any significance or meaning. </a:t>
            </a:r>
            <a:endParaRPr lang="en-US" sz="2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data that has been organized, interpreted, and contextualized by a human or machine so that it possess relevance and purpose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filtered data that has been made systematic and useful, and is considered to be more reliable and valuable to researchers as proper analysis and refinement has been conducted. </a:t>
            </a:r>
            <a:endParaRPr lang="en-US" sz="2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27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Vs DBMS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9988" y="1327001"/>
            <a:ext cx="11079727" cy="504430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System: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file system is basically a way of arranging the files in a storage medium like a hard disk.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organizes the files and helps in the retrieval of files when they are required.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consist of different files which are grouped into directories.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directories further contain other folders and files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performs basic operations like management, file naming, giving access rules, etc. </a:t>
            </a:r>
          </a:p>
          <a:p>
            <a:pPr algn="just"/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7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Vs DBMS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9988" y="1327001"/>
            <a:ext cx="11079727" cy="504430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DBMS: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 is basically software that manages the collection of related data.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for storing data and retrieving the data effectively when it is needed.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provides proper security measures for protecting the data from unauthorized access.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 the data can be fetched by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queries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relational algebra.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provides mechanisms for data recovery and data backup. 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0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3-Tier Architecture in DBMS</a:t>
            </a: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9988" y="1327001"/>
            <a:ext cx="11079727" cy="973747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 3-tier architecture divides the complete system into three inter-related but independent modules as shown below: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Lightb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174" y="2541813"/>
            <a:ext cx="6677353" cy="376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31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2470</TotalTime>
  <Words>812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Syllabus</vt:lpstr>
      <vt:lpstr>Syllabus</vt:lpstr>
      <vt:lpstr>Suggested Books</vt:lpstr>
      <vt:lpstr>Database Management System (DBMS)</vt:lpstr>
      <vt:lpstr>Difference Between Data &amp; Information in DBMS</vt:lpstr>
      <vt:lpstr>File System Vs DBMS</vt:lpstr>
      <vt:lpstr>File System Vs DBMS</vt:lpstr>
      <vt:lpstr>Introduction of 3-Tier Architecture in DBMS</vt:lpstr>
      <vt:lpstr>Introduction of 3-Tier Architecture in DBMS</vt:lpstr>
      <vt:lpstr>Introduction of 3-Tier Architecture in DBMS</vt:lpstr>
      <vt:lpstr>Introduction of 3-Tier Architecture in DBMS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Govil</dc:creator>
  <cp:lastModifiedBy>dell</cp:lastModifiedBy>
  <cp:revision>1430</cp:revision>
  <dcterms:created xsi:type="dcterms:W3CDTF">2020-08-05T08:53:59Z</dcterms:created>
  <dcterms:modified xsi:type="dcterms:W3CDTF">2024-01-28T00:30:03Z</dcterms:modified>
</cp:coreProperties>
</file>