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68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923-591D-4AAD-AD4F-0C46A1AFD6F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0D37-5D39-4F5E-947F-7AB0071A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8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923-591D-4AAD-AD4F-0C46A1AFD6F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0D37-5D39-4F5E-947F-7AB0071A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2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923-591D-4AAD-AD4F-0C46A1AFD6F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0D37-5D39-4F5E-947F-7AB0071A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1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923-591D-4AAD-AD4F-0C46A1AFD6F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0D37-5D39-4F5E-947F-7AB0071A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923-591D-4AAD-AD4F-0C46A1AFD6F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0D37-5D39-4F5E-947F-7AB0071A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9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923-591D-4AAD-AD4F-0C46A1AFD6F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0D37-5D39-4F5E-947F-7AB0071A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923-591D-4AAD-AD4F-0C46A1AFD6F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0D37-5D39-4F5E-947F-7AB0071A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923-591D-4AAD-AD4F-0C46A1AFD6F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0D37-5D39-4F5E-947F-7AB0071A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2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923-591D-4AAD-AD4F-0C46A1AFD6F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0D37-5D39-4F5E-947F-7AB0071A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923-591D-4AAD-AD4F-0C46A1AFD6F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0D37-5D39-4F5E-947F-7AB0071A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2923-591D-4AAD-AD4F-0C46A1AFD6F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0D37-5D39-4F5E-947F-7AB0071A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4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12923-591D-4AAD-AD4F-0C46A1AFD6F4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70D37-5D39-4F5E-947F-7AB0071A6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9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858546" y="43490"/>
            <a:ext cx="11084736" cy="5299263"/>
            <a:chOff x="858546" y="43490"/>
            <a:chExt cx="11084736" cy="5299263"/>
          </a:xfrm>
        </p:grpSpPr>
        <p:sp>
          <p:nvSpPr>
            <p:cNvPr id="4" name="Flowchart: Decision 3"/>
            <p:cNvSpPr/>
            <p:nvPr/>
          </p:nvSpPr>
          <p:spPr bwMode="auto">
            <a:xfrm>
              <a:off x="3984134" y="3164272"/>
              <a:ext cx="1843775" cy="105944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b="1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Triggers</a:t>
              </a:r>
              <a:endParaRPr lang="en-IN" sz="1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Flowchart: Process 6"/>
            <p:cNvSpPr/>
            <p:nvPr/>
          </p:nvSpPr>
          <p:spPr bwMode="auto">
            <a:xfrm>
              <a:off x="858546" y="3421482"/>
              <a:ext cx="1974397" cy="55016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b="1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Hand Gesture</a:t>
              </a:r>
              <a:endParaRPr lang="en-IN" sz="1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Straight Connector 7"/>
            <p:cNvCxnSpPr>
              <a:stCxn id="44" idx="2"/>
              <a:endCxn id="7" idx="0"/>
            </p:cNvCxnSpPr>
            <p:nvPr/>
          </p:nvCxnSpPr>
          <p:spPr bwMode="auto">
            <a:xfrm>
              <a:off x="1845744" y="2546871"/>
              <a:ext cx="1" cy="8746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  <a:endCxn id="4" idx="1"/>
            </p:cNvCxnSpPr>
            <p:nvPr/>
          </p:nvCxnSpPr>
          <p:spPr bwMode="auto">
            <a:xfrm flipV="1">
              <a:off x="2832943" y="3693992"/>
              <a:ext cx="1151191" cy="2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4" idx="3"/>
              <a:endCxn id="11" idx="1"/>
            </p:cNvCxnSpPr>
            <p:nvPr/>
          </p:nvCxnSpPr>
          <p:spPr bwMode="auto">
            <a:xfrm>
              <a:off x="5827909" y="3693992"/>
              <a:ext cx="1215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Process 10"/>
            <p:cNvSpPr/>
            <p:nvPr/>
          </p:nvSpPr>
          <p:spPr bwMode="auto">
            <a:xfrm>
              <a:off x="7043710" y="3416340"/>
              <a:ext cx="2073079" cy="55530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b="1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MUSIC </a:t>
              </a:r>
              <a:r>
                <a:rPr lang="en-IN" sz="1600" b="1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PLAYER</a:t>
              </a:r>
              <a:endParaRPr lang="en-IN" sz="1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Connector 14"/>
            <p:cNvCxnSpPr>
              <a:stCxn id="66" idx="2"/>
              <a:endCxn id="11" idx="0"/>
            </p:cNvCxnSpPr>
            <p:nvPr/>
          </p:nvCxnSpPr>
          <p:spPr bwMode="auto">
            <a:xfrm flipH="1">
              <a:off x="8080250" y="2531036"/>
              <a:ext cx="1" cy="885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5" idx="2"/>
              <a:endCxn id="11" idx="0"/>
            </p:cNvCxnSpPr>
            <p:nvPr/>
          </p:nvCxnSpPr>
          <p:spPr bwMode="auto">
            <a:xfrm flipH="1">
              <a:off x="8080250" y="2525108"/>
              <a:ext cx="1743163" cy="8912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1" idx="2"/>
              <a:endCxn id="64" idx="0"/>
            </p:cNvCxnSpPr>
            <p:nvPr/>
          </p:nvCxnSpPr>
          <p:spPr bwMode="auto">
            <a:xfrm>
              <a:off x="8080250" y="3971644"/>
              <a:ext cx="1743163" cy="9036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Terminator 17"/>
            <p:cNvSpPr/>
            <p:nvPr/>
          </p:nvSpPr>
          <p:spPr bwMode="auto">
            <a:xfrm>
              <a:off x="10530035" y="3047033"/>
              <a:ext cx="1413247" cy="4674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VOLUME UP</a:t>
              </a:r>
              <a:endPara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Connector 19"/>
            <p:cNvCxnSpPr>
              <a:stCxn id="11" idx="3"/>
              <a:endCxn id="63" idx="1"/>
            </p:cNvCxnSpPr>
            <p:nvPr/>
          </p:nvCxnSpPr>
          <p:spPr bwMode="auto">
            <a:xfrm>
              <a:off x="9116789" y="3693992"/>
              <a:ext cx="1413246" cy="425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3"/>
              <a:endCxn id="18" idx="1"/>
            </p:cNvCxnSpPr>
            <p:nvPr/>
          </p:nvCxnSpPr>
          <p:spPr bwMode="auto">
            <a:xfrm flipV="1">
              <a:off x="9116789" y="3280770"/>
              <a:ext cx="1413246" cy="413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67" idx="2"/>
              <a:endCxn id="11" idx="0"/>
            </p:cNvCxnSpPr>
            <p:nvPr/>
          </p:nvCxnSpPr>
          <p:spPr bwMode="auto">
            <a:xfrm>
              <a:off x="6337087" y="2534164"/>
              <a:ext cx="1743163" cy="882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Process 27"/>
            <p:cNvSpPr/>
            <p:nvPr/>
          </p:nvSpPr>
          <p:spPr bwMode="auto">
            <a:xfrm>
              <a:off x="858546" y="43490"/>
              <a:ext cx="1974397" cy="55016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b="1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Real-Time Initiator</a:t>
              </a:r>
              <a:endParaRPr lang="en-IN" sz="1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Connector 32"/>
            <p:cNvCxnSpPr>
              <a:stCxn id="28" idx="2"/>
              <a:endCxn id="44" idx="0"/>
            </p:cNvCxnSpPr>
            <p:nvPr/>
          </p:nvCxnSpPr>
          <p:spPr bwMode="auto">
            <a:xfrm flipH="1">
              <a:off x="1845744" y="593652"/>
              <a:ext cx="1" cy="893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lowchart: Decision 43"/>
            <p:cNvSpPr/>
            <p:nvPr/>
          </p:nvSpPr>
          <p:spPr bwMode="auto">
            <a:xfrm>
              <a:off x="923856" y="1487431"/>
              <a:ext cx="1843775" cy="105944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b="1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Tracks</a:t>
              </a:r>
              <a:endParaRPr lang="en-IN" sz="1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Flowchart: Terminator 62"/>
            <p:cNvSpPr/>
            <p:nvPr/>
          </p:nvSpPr>
          <p:spPr bwMode="auto">
            <a:xfrm>
              <a:off x="10530035" y="3885880"/>
              <a:ext cx="1413247" cy="4674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VOLUME DOWN</a:t>
              </a:r>
              <a:endPara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Flowchart: Terminator 63"/>
            <p:cNvSpPr/>
            <p:nvPr/>
          </p:nvSpPr>
          <p:spPr bwMode="auto">
            <a:xfrm>
              <a:off x="9116789" y="4875279"/>
              <a:ext cx="1413247" cy="4674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  <a:endPara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Flowchart: Terminator 64"/>
            <p:cNvSpPr/>
            <p:nvPr/>
          </p:nvSpPr>
          <p:spPr bwMode="auto">
            <a:xfrm>
              <a:off x="9116789" y="2057634"/>
              <a:ext cx="1413247" cy="4674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PAUSE</a:t>
              </a:r>
              <a:endPara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Flowchart: Terminator 65"/>
            <p:cNvSpPr/>
            <p:nvPr/>
          </p:nvSpPr>
          <p:spPr bwMode="auto">
            <a:xfrm>
              <a:off x="7373627" y="2063562"/>
              <a:ext cx="1413247" cy="4674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PLAY</a:t>
              </a:r>
              <a:endPara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Flowchart: Terminator 66"/>
            <p:cNvSpPr/>
            <p:nvPr/>
          </p:nvSpPr>
          <p:spPr bwMode="auto">
            <a:xfrm>
              <a:off x="5630463" y="2066690"/>
              <a:ext cx="1413247" cy="4674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TEXT</a:t>
              </a:r>
              <a:endPara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Straight Connector 82"/>
            <p:cNvCxnSpPr>
              <a:stCxn id="87" idx="0"/>
              <a:endCxn id="11" idx="2"/>
            </p:cNvCxnSpPr>
            <p:nvPr/>
          </p:nvCxnSpPr>
          <p:spPr bwMode="auto">
            <a:xfrm flipV="1">
              <a:off x="8080247" y="3971644"/>
              <a:ext cx="3" cy="8912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8" idx="0"/>
              <a:endCxn id="11" idx="2"/>
            </p:cNvCxnSpPr>
            <p:nvPr/>
          </p:nvCxnSpPr>
          <p:spPr bwMode="auto">
            <a:xfrm flipV="1">
              <a:off x="6337086" y="3971644"/>
              <a:ext cx="1743164" cy="9036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lowchart: Terminator 86"/>
            <p:cNvSpPr/>
            <p:nvPr/>
          </p:nvSpPr>
          <p:spPr bwMode="auto">
            <a:xfrm>
              <a:off x="7373623" y="4862876"/>
              <a:ext cx="1413247" cy="4674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PLAYLIST</a:t>
              </a:r>
              <a:endPara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Flowchart: Terminator 87"/>
            <p:cNvSpPr/>
            <p:nvPr/>
          </p:nvSpPr>
          <p:spPr bwMode="auto">
            <a:xfrm>
              <a:off x="5630462" y="4875279"/>
              <a:ext cx="1413247" cy="4674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LYRICS</a:t>
              </a:r>
              <a:endPara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557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683827" y="1298814"/>
            <a:ext cx="8229978" cy="5111405"/>
            <a:chOff x="683827" y="1298814"/>
            <a:chExt cx="8229978" cy="5111405"/>
          </a:xfrm>
        </p:grpSpPr>
        <p:grpSp>
          <p:nvGrpSpPr>
            <p:cNvPr id="13" name="Group 12"/>
            <p:cNvGrpSpPr/>
            <p:nvPr/>
          </p:nvGrpSpPr>
          <p:grpSpPr>
            <a:xfrm>
              <a:off x="725579" y="2513558"/>
              <a:ext cx="741156" cy="1833816"/>
              <a:chOff x="422626" y="355943"/>
              <a:chExt cx="1363100" cy="3372670"/>
            </a:xfrm>
          </p:grpSpPr>
          <p:sp>
            <p:nvSpPr>
              <p:cNvPr id="2" name="Oval 49"/>
              <p:cNvSpPr>
                <a:spLocks noChangeArrowheads="1"/>
              </p:cNvSpPr>
              <p:nvPr/>
            </p:nvSpPr>
            <p:spPr bwMode="auto">
              <a:xfrm>
                <a:off x="593014" y="355943"/>
                <a:ext cx="1002279" cy="1032348"/>
              </a:xfrm>
              <a:prstGeom prst="ellipse">
                <a:avLst/>
              </a:prstGeom>
              <a:ln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3" name="Straight Connector 2"/>
              <p:cNvCxnSpPr/>
              <p:nvPr/>
            </p:nvCxnSpPr>
            <p:spPr>
              <a:xfrm>
                <a:off x="1094153" y="1402657"/>
                <a:ext cx="10023" cy="17740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4" name="Straight Connector 3"/>
              <p:cNvCxnSpPr/>
              <p:nvPr/>
            </p:nvCxnSpPr>
            <p:spPr>
              <a:xfrm flipH="1">
                <a:off x="613059" y="3177359"/>
                <a:ext cx="491117" cy="5512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1104176" y="3177359"/>
                <a:ext cx="451026" cy="5512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422626" y="1774169"/>
                <a:ext cx="681550" cy="2806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1104176" y="1774169"/>
                <a:ext cx="681550" cy="2806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</p:grpSp>
        <p:cxnSp>
          <p:nvCxnSpPr>
            <p:cNvPr id="18" name="Elbow Connector 17"/>
            <p:cNvCxnSpPr>
              <a:stCxn id="2" idx="0"/>
            </p:cNvCxnSpPr>
            <p:nvPr/>
          </p:nvCxnSpPr>
          <p:spPr>
            <a:xfrm rot="5400000" flipH="1" flipV="1">
              <a:off x="1178335" y="1517653"/>
              <a:ext cx="908278" cy="108353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Process 21"/>
            <p:cNvSpPr/>
            <p:nvPr/>
          </p:nvSpPr>
          <p:spPr bwMode="auto">
            <a:xfrm>
              <a:off x="2174240" y="1330198"/>
              <a:ext cx="1974397" cy="55016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b="1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Real-Time Initiator</a:t>
              </a:r>
              <a:endParaRPr lang="en-IN" sz="1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Straight Arrow Connector 23"/>
            <p:cNvCxnSpPr>
              <a:stCxn id="22" idx="3"/>
              <a:endCxn id="26" idx="1"/>
            </p:cNvCxnSpPr>
            <p:nvPr/>
          </p:nvCxnSpPr>
          <p:spPr>
            <a:xfrm>
              <a:off x="4148637" y="1605279"/>
              <a:ext cx="10835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Process 25"/>
            <p:cNvSpPr/>
            <p:nvPr/>
          </p:nvSpPr>
          <p:spPr bwMode="auto">
            <a:xfrm>
              <a:off x="5232169" y="1330198"/>
              <a:ext cx="1974397" cy="55016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b="1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Hand Gestures</a:t>
              </a:r>
              <a:endParaRPr lang="en-IN" sz="1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Arrow Connector 27"/>
            <p:cNvCxnSpPr>
              <a:stCxn id="26" idx="2"/>
              <a:endCxn id="31" idx="0"/>
            </p:cNvCxnSpPr>
            <p:nvPr/>
          </p:nvCxnSpPr>
          <p:spPr>
            <a:xfrm>
              <a:off x="6219368" y="1880360"/>
              <a:ext cx="0" cy="1205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Process 30"/>
            <p:cNvSpPr/>
            <p:nvPr/>
          </p:nvSpPr>
          <p:spPr bwMode="auto">
            <a:xfrm>
              <a:off x="5232169" y="3085902"/>
              <a:ext cx="1974397" cy="55016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b="1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Music Player</a:t>
              </a:r>
              <a:endParaRPr lang="en-IN" sz="1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Straight Connector 33"/>
            <p:cNvCxnSpPr>
              <a:stCxn id="31" idx="2"/>
            </p:cNvCxnSpPr>
            <p:nvPr/>
          </p:nvCxnSpPr>
          <p:spPr>
            <a:xfrm flipH="1">
              <a:off x="6219367" y="3636064"/>
              <a:ext cx="1" cy="2533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232169" y="4347374"/>
              <a:ext cx="19344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260503" y="4914260"/>
              <a:ext cx="19344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272078" y="5554999"/>
              <a:ext cx="19344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252123" y="6169306"/>
              <a:ext cx="19344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83827" y="4349864"/>
              <a:ext cx="8137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83523" y="1298814"/>
              <a:ext cx="8137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Gestures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60584" y="2377931"/>
              <a:ext cx="8137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Actions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Flowchart: Process 50"/>
            <p:cNvSpPr/>
            <p:nvPr/>
          </p:nvSpPr>
          <p:spPr bwMode="auto">
            <a:xfrm>
              <a:off x="3503008" y="4106460"/>
              <a:ext cx="1729161" cy="48182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b="1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Play Music</a:t>
              </a:r>
              <a:endParaRPr lang="en-IN" sz="1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Flowchart: Process 52"/>
            <p:cNvSpPr/>
            <p:nvPr/>
          </p:nvSpPr>
          <p:spPr bwMode="auto">
            <a:xfrm>
              <a:off x="7166657" y="4106460"/>
              <a:ext cx="1729161" cy="48182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b="1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Pause Music</a:t>
              </a:r>
              <a:endParaRPr lang="en-IN" sz="1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Flowchart: Process 53"/>
            <p:cNvSpPr/>
            <p:nvPr/>
          </p:nvSpPr>
          <p:spPr bwMode="auto">
            <a:xfrm>
              <a:off x="3511387" y="4710271"/>
              <a:ext cx="1729161" cy="48182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b="1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Play Next</a:t>
              </a:r>
              <a:endParaRPr lang="en-IN" sz="1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Flowchart: Process 55"/>
            <p:cNvSpPr/>
            <p:nvPr/>
          </p:nvSpPr>
          <p:spPr bwMode="auto">
            <a:xfrm>
              <a:off x="3503008" y="5314082"/>
              <a:ext cx="1729161" cy="48182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b="1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Volume Up</a:t>
              </a:r>
              <a:endParaRPr lang="en-IN" sz="1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Flowchart: Process 56"/>
            <p:cNvSpPr/>
            <p:nvPr/>
          </p:nvSpPr>
          <p:spPr bwMode="auto">
            <a:xfrm>
              <a:off x="3503007" y="5928392"/>
              <a:ext cx="1729161" cy="48182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b="1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Playlist</a:t>
              </a:r>
              <a:endParaRPr lang="en-IN" sz="1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Flowchart: Process 57"/>
            <p:cNvSpPr/>
            <p:nvPr/>
          </p:nvSpPr>
          <p:spPr bwMode="auto">
            <a:xfrm>
              <a:off x="7184644" y="4710271"/>
              <a:ext cx="1729161" cy="48182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b="1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Plain Text</a:t>
              </a:r>
              <a:endParaRPr lang="en-IN" sz="1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Flowchart: Process 58"/>
            <p:cNvSpPr/>
            <p:nvPr/>
          </p:nvSpPr>
          <p:spPr bwMode="auto">
            <a:xfrm>
              <a:off x="7176265" y="5314082"/>
              <a:ext cx="1729161" cy="48182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b="1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Volume Down</a:t>
              </a:r>
              <a:endParaRPr lang="en-IN" sz="1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Flowchart: Process 59"/>
            <p:cNvSpPr/>
            <p:nvPr/>
          </p:nvSpPr>
          <p:spPr bwMode="auto">
            <a:xfrm>
              <a:off x="7176264" y="5928392"/>
              <a:ext cx="1729161" cy="48182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b="1" dirty="0" smtClean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Lyrics</a:t>
              </a:r>
              <a:endParaRPr lang="en-IN" sz="1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14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41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mukul goyal</dc:creator>
  <cp:lastModifiedBy>mukul goyal</cp:lastModifiedBy>
  <cp:revision>6</cp:revision>
  <dcterms:created xsi:type="dcterms:W3CDTF">2016-11-01T22:53:13Z</dcterms:created>
  <dcterms:modified xsi:type="dcterms:W3CDTF">2016-11-02T16:44:55Z</dcterms:modified>
</cp:coreProperties>
</file>