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9144000" cy="51435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Google Shape;18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Google Shape;192;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2" name="Google Shape;202;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Google Shape;21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9" name="Google Shape;259;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13103fdee_0_17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13103fdee_0_17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13103fdee_0_18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13103fdee_0_18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13103fdee_0_19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13103fdee_0_19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Google Shape;283;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580136" y="2007565"/>
            <a:ext cx="7983600" cy="697200"/>
          </a:xfrm>
          <a:prstGeom prst="rect">
            <a:avLst/>
          </a:prstGeom>
          <a:noFill/>
          <a:ln>
            <a:noFill/>
          </a:ln>
        </p:spPr>
        <p:txBody>
          <a:bodyPr anchorCtr="0" anchor="t" bIns="0" lIns="0" spcFirstLastPara="1" rIns="0" wrap="square" tIns="0"/>
          <a:lstStyle>
            <a:lvl1pPr lvl="0" marR="0" rtl="0" algn="l">
              <a:spcBef>
                <a:spcPts val="0"/>
              </a:spcBef>
              <a:spcAft>
                <a:spcPts val="0"/>
              </a:spcAft>
              <a:buSzPts val="2800"/>
              <a:buNone/>
              <a:defRPr b="1" i="0" sz="4400" u="none" cap="none" strike="noStrike">
                <a:solidFill>
                  <a:srgbClr val="464646"/>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132" name="Google Shape;132;p13"/>
          <p:cNvSpPr txBox="1"/>
          <p:nvPr>
            <p:ph idx="1" type="body"/>
          </p:nvPr>
        </p:nvSpPr>
        <p:spPr>
          <a:xfrm>
            <a:off x="1083055" y="1046810"/>
            <a:ext cx="6280200" cy="10923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300"/>
              <a:buNone/>
              <a:defRPr b="0" i="0" sz="2800" u="none" cap="none" strike="noStrike">
                <a:solidFill>
                  <a:srgbClr val="464646"/>
                </a:solidFill>
                <a:latin typeface="Arial"/>
                <a:ea typeface="Arial"/>
                <a:cs typeface="Arial"/>
                <a:sym typeface="Arial"/>
              </a:defRPr>
            </a:lvl1pPr>
            <a:lvl2pPr indent="-228600" lvl="1" marL="914400" marR="0" rtl="0" algn="l">
              <a:spcBef>
                <a:spcPts val="1600"/>
              </a:spcBef>
              <a:spcAft>
                <a:spcPts val="0"/>
              </a:spcAft>
              <a:buSzPts val="1100"/>
              <a:buNone/>
              <a:defRPr b="0" i="0" sz="1800" u="none" cap="none" strike="noStrike">
                <a:latin typeface="Calibri"/>
                <a:ea typeface="Calibri"/>
                <a:cs typeface="Calibri"/>
                <a:sym typeface="Calibri"/>
              </a:defRPr>
            </a:lvl2pPr>
            <a:lvl3pPr indent="-228600" lvl="2" marL="1371600" marR="0" rtl="0" algn="l">
              <a:spcBef>
                <a:spcPts val="1600"/>
              </a:spcBef>
              <a:spcAft>
                <a:spcPts val="0"/>
              </a:spcAft>
              <a:buSzPts val="1100"/>
              <a:buNone/>
              <a:defRPr b="0" i="0" sz="1800" u="none" cap="none" strike="noStrike">
                <a:latin typeface="Calibri"/>
                <a:ea typeface="Calibri"/>
                <a:cs typeface="Calibri"/>
                <a:sym typeface="Calibri"/>
              </a:defRPr>
            </a:lvl3pPr>
            <a:lvl4pPr indent="-228600" lvl="3" marL="1828800" marR="0" rtl="0" algn="l">
              <a:spcBef>
                <a:spcPts val="1600"/>
              </a:spcBef>
              <a:spcAft>
                <a:spcPts val="0"/>
              </a:spcAft>
              <a:buSzPts val="1100"/>
              <a:buNone/>
              <a:defRPr b="0" i="0" sz="1800" u="none" cap="none" strike="noStrike">
                <a:latin typeface="Calibri"/>
                <a:ea typeface="Calibri"/>
                <a:cs typeface="Calibri"/>
                <a:sym typeface="Calibri"/>
              </a:defRPr>
            </a:lvl4pPr>
            <a:lvl5pPr indent="-228600" lvl="4" marL="2286000" marR="0" rtl="0" algn="l">
              <a:spcBef>
                <a:spcPts val="1600"/>
              </a:spcBef>
              <a:spcAft>
                <a:spcPts val="0"/>
              </a:spcAft>
              <a:buSzPts val="1100"/>
              <a:buNone/>
              <a:defRPr b="0" i="0" sz="1800" u="none" cap="none" strike="noStrike">
                <a:latin typeface="Calibri"/>
                <a:ea typeface="Calibri"/>
                <a:cs typeface="Calibri"/>
                <a:sym typeface="Calibri"/>
              </a:defRPr>
            </a:lvl5pPr>
            <a:lvl6pPr indent="-228600" lvl="5" marL="2743200" marR="0" rtl="0" algn="l">
              <a:spcBef>
                <a:spcPts val="1600"/>
              </a:spcBef>
              <a:spcAft>
                <a:spcPts val="0"/>
              </a:spcAft>
              <a:buSzPts val="1100"/>
              <a:buNone/>
              <a:defRPr b="0" i="0" sz="1800" u="none" cap="none" strike="noStrike">
                <a:latin typeface="Calibri"/>
                <a:ea typeface="Calibri"/>
                <a:cs typeface="Calibri"/>
                <a:sym typeface="Calibri"/>
              </a:defRPr>
            </a:lvl6pPr>
            <a:lvl7pPr indent="-228600" lvl="6" marL="3200400" marR="0" rtl="0" algn="l">
              <a:spcBef>
                <a:spcPts val="1600"/>
              </a:spcBef>
              <a:spcAft>
                <a:spcPts val="0"/>
              </a:spcAft>
              <a:buSzPts val="1100"/>
              <a:buNone/>
              <a:defRPr b="0" i="0" sz="1800" u="none" cap="none" strike="noStrike">
                <a:latin typeface="Calibri"/>
                <a:ea typeface="Calibri"/>
                <a:cs typeface="Calibri"/>
                <a:sym typeface="Calibri"/>
              </a:defRPr>
            </a:lvl7pPr>
            <a:lvl8pPr indent="-228600" lvl="7" marL="3657600" marR="0" rtl="0" algn="l">
              <a:spcBef>
                <a:spcPts val="1600"/>
              </a:spcBef>
              <a:spcAft>
                <a:spcPts val="0"/>
              </a:spcAft>
              <a:buSzPts val="1100"/>
              <a:buNone/>
              <a:defRPr b="0" i="0" sz="1800" u="none" cap="none" strike="noStrike">
                <a:latin typeface="Calibri"/>
                <a:ea typeface="Calibri"/>
                <a:cs typeface="Calibri"/>
                <a:sym typeface="Calibri"/>
              </a:defRPr>
            </a:lvl8pPr>
            <a:lvl9pPr indent="-228600" lvl="8" marL="4114800" marR="0" rtl="0" algn="l">
              <a:spcBef>
                <a:spcPts val="1600"/>
              </a:spcBef>
              <a:spcAft>
                <a:spcPts val="1600"/>
              </a:spcAft>
              <a:buSzPts val="1100"/>
              <a:buNone/>
              <a:defRPr b="0" i="0" sz="1800" u="none" cap="none" strike="noStrike">
                <a:latin typeface="Calibri"/>
                <a:ea typeface="Calibri"/>
                <a:cs typeface="Calibri"/>
                <a:sym typeface="Calibri"/>
              </a:defRPr>
            </a:lvl9pPr>
          </a:lstStyle>
          <a:p/>
        </p:txBody>
      </p:sp>
      <p:sp>
        <p:nvSpPr>
          <p:cNvPr id="133" name="Google Shape;133;p13"/>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4" name="Google Shape;134;p13"/>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5" name="Google Shape;13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a:spcBef>
                <a:spcPts val="0"/>
              </a:spcBef>
              <a:spcAft>
                <a:spcPts val="0"/>
              </a:spcAft>
              <a:buNone/>
            </a:pPr>
            <a:fld id="{00000000-1234-1234-1234-123412341234}" type="slidenum">
              <a:rPr lang="en-US"/>
              <a:t>‹#›</a:t>
            </a:fld>
            <a:endParaRPr sz="1000">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6" name="Shape 136"/>
        <p:cNvGrpSpPr/>
        <p:nvPr/>
      </p:nvGrpSpPr>
      <p:grpSpPr>
        <a:xfrm>
          <a:off x="0" y="0"/>
          <a:ext cx="0" cy="0"/>
          <a:chOff x="0" y="0"/>
          <a:chExt cx="0" cy="0"/>
        </a:xfrm>
      </p:grpSpPr>
      <p:sp>
        <p:nvSpPr>
          <p:cNvPr id="137" name="Google Shape;137;p14"/>
          <p:cNvSpPr txBox="1"/>
          <p:nvPr>
            <p:ph type="title"/>
          </p:nvPr>
        </p:nvSpPr>
        <p:spPr>
          <a:xfrm>
            <a:off x="580136" y="2007565"/>
            <a:ext cx="7983600" cy="697200"/>
          </a:xfrm>
          <a:prstGeom prst="rect">
            <a:avLst/>
          </a:prstGeom>
          <a:noFill/>
          <a:ln>
            <a:noFill/>
          </a:ln>
        </p:spPr>
        <p:txBody>
          <a:bodyPr anchorCtr="0" anchor="t" bIns="0" lIns="0" spcFirstLastPara="1" rIns="0" wrap="square" tIns="0"/>
          <a:lstStyle>
            <a:lvl1pPr lvl="0" marR="0" rtl="0" algn="l">
              <a:spcBef>
                <a:spcPts val="0"/>
              </a:spcBef>
              <a:spcAft>
                <a:spcPts val="0"/>
              </a:spcAft>
              <a:buSzPts val="2800"/>
              <a:buNone/>
              <a:defRPr b="1" i="0" sz="4400" u="none" cap="none" strike="noStrike">
                <a:solidFill>
                  <a:srgbClr val="464646"/>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138" name="Google Shape;138;p14"/>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9" name="Google Shape;139;p14"/>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0" name="Google Shape;140;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sz="1000">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141" name="Shape 141"/>
        <p:cNvGrpSpPr/>
        <p:nvPr/>
      </p:nvGrpSpPr>
      <p:grpSpPr>
        <a:xfrm>
          <a:off x="0" y="0"/>
          <a:ext cx="0" cy="0"/>
          <a:chOff x="0" y="0"/>
          <a:chExt cx="0" cy="0"/>
        </a:xfrm>
      </p:grpSpPr>
      <p:sp>
        <p:nvSpPr>
          <p:cNvPr id="142" name="Google Shape;142;p15"/>
          <p:cNvSpPr/>
          <p:nvPr/>
        </p:nvSpPr>
        <p:spPr>
          <a:xfrm>
            <a:off x="0" y="0"/>
            <a:ext cx="9144000" cy="51435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15"/>
          <p:cNvSpPr txBox="1"/>
          <p:nvPr>
            <p:ph type="ctrTitle"/>
          </p:nvPr>
        </p:nvSpPr>
        <p:spPr>
          <a:xfrm>
            <a:off x="415544" y="384759"/>
            <a:ext cx="8313000" cy="452100"/>
          </a:xfrm>
          <a:prstGeom prst="rect">
            <a:avLst/>
          </a:prstGeom>
          <a:noFill/>
          <a:ln>
            <a:noFill/>
          </a:ln>
        </p:spPr>
        <p:txBody>
          <a:bodyPr anchorCtr="0" anchor="t" bIns="0" lIns="0" spcFirstLastPara="1" rIns="0" wrap="square" tIns="0"/>
          <a:lstStyle>
            <a:lvl1pPr lvl="0" marR="0" rtl="0" algn="l">
              <a:spcBef>
                <a:spcPts val="0"/>
              </a:spcBef>
              <a:spcAft>
                <a:spcPts val="0"/>
              </a:spcAft>
              <a:buSzPts val="2800"/>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144" name="Google Shape;144;p15"/>
          <p:cNvSpPr txBox="1"/>
          <p:nvPr>
            <p:ph idx="1" type="subTitle"/>
          </p:nvPr>
        </p:nvSpPr>
        <p:spPr>
          <a:xfrm>
            <a:off x="322884" y="2851530"/>
            <a:ext cx="8498100" cy="757500"/>
          </a:xfrm>
          <a:prstGeom prst="rect">
            <a:avLst/>
          </a:prstGeom>
          <a:noFill/>
          <a:ln>
            <a:noFill/>
          </a:ln>
        </p:spPr>
        <p:txBody>
          <a:bodyPr anchorCtr="0" anchor="t" bIns="0" lIns="0" spcFirstLastPara="1" rIns="0" wrap="square" tIns="0"/>
          <a:lstStyle>
            <a:lvl1pPr lvl="0" marR="0" rtl="0" algn="l">
              <a:spcBef>
                <a:spcPts val="0"/>
              </a:spcBef>
              <a:spcAft>
                <a:spcPts val="0"/>
              </a:spcAft>
              <a:buSzPts val="1300"/>
              <a:buNone/>
              <a:defRPr b="0" i="0" sz="2800" u="none" cap="none" strike="noStrike">
                <a:solidFill>
                  <a:schemeClr val="dk1"/>
                </a:solidFill>
                <a:latin typeface="Arial"/>
                <a:ea typeface="Arial"/>
                <a:cs typeface="Arial"/>
                <a:sym typeface="Arial"/>
              </a:defRPr>
            </a:lvl1pPr>
            <a:lvl2pPr lvl="1" marR="0" rtl="0" algn="l">
              <a:spcBef>
                <a:spcPts val="1600"/>
              </a:spcBef>
              <a:spcAft>
                <a:spcPts val="0"/>
              </a:spcAft>
              <a:buSzPts val="1100"/>
              <a:buNone/>
              <a:defRPr b="0" i="0" sz="1800" u="none" cap="none" strike="noStrike">
                <a:latin typeface="Calibri"/>
                <a:ea typeface="Calibri"/>
                <a:cs typeface="Calibri"/>
                <a:sym typeface="Calibri"/>
              </a:defRPr>
            </a:lvl2pPr>
            <a:lvl3pPr lvl="2" marR="0" rtl="0" algn="l">
              <a:spcBef>
                <a:spcPts val="1600"/>
              </a:spcBef>
              <a:spcAft>
                <a:spcPts val="0"/>
              </a:spcAft>
              <a:buSzPts val="1100"/>
              <a:buNone/>
              <a:defRPr b="0" i="0" sz="1800" u="none" cap="none" strike="noStrike">
                <a:latin typeface="Calibri"/>
                <a:ea typeface="Calibri"/>
                <a:cs typeface="Calibri"/>
                <a:sym typeface="Calibri"/>
              </a:defRPr>
            </a:lvl3pPr>
            <a:lvl4pPr lvl="3" marR="0" rtl="0" algn="l">
              <a:spcBef>
                <a:spcPts val="1600"/>
              </a:spcBef>
              <a:spcAft>
                <a:spcPts val="0"/>
              </a:spcAft>
              <a:buSzPts val="1100"/>
              <a:buNone/>
              <a:defRPr b="0" i="0" sz="1800" u="none" cap="none" strike="noStrike">
                <a:latin typeface="Calibri"/>
                <a:ea typeface="Calibri"/>
                <a:cs typeface="Calibri"/>
                <a:sym typeface="Calibri"/>
              </a:defRPr>
            </a:lvl4pPr>
            <a:lvl5pPr lvl="4" marR="0" rtl="0" algn="l">
              <a:spcBef>
                <a:spcPts val="1600"/>
              </a:spcBef>
              <a:spcAft>
                <a:spcPts val="0"/>
              </a:spcAft>
              <a:buSzPts val="1100"/>
              <a:buNone/>
              <a:defRPr b="0" i="0" sz="1800" u="none" cap="none" strike="noStrike">
                <a:latin typeface="Calibri"/>
                <a:ea typeface="Calibri"/>
                <a:cs typeface="Calibri"/>
                <a:sym typeface="Calibri"/>
              </a:defRPr>
            </a:lvl5pPr>
            <a:lvl6pPr lvl="5" marR="0" rtl="0" algn="l">
              <a:spcBef>
                <a:spcPts val="1600"/>
              </a:spcBef>
              <a:spcAft>
                <a:spcPts val="0"/>
              </a:spcAft>
              <a:buSzPts val="1100"/>
              <a:buNone/>
              <a:defRPr b="0" i="0" sz="1800" u="none" cap="none" strike="noStrike">
                <a:latin typeface="Calibri"/>
                <a:ea typeface="Calibri"/>
                <a:cs typeface="Calibri"/>
                <a:sym typeface="Calibri"/>
              </a:defRPr>
            </a:lvl6pPr>
            <a:lvl7pPr lvl="6" marR="0" rtl="0" algn="l">
              <a:spcBef>
                <a:spcPts val="1600"/>
              </a:spcBef>
              <a:spcAft>
                <a:spcPts val="0"/>
              </a:spcAft>
              <a:buSzPts val="1100"/>
              <a:buNone/>
              <a:defRPr b="0" i="0" sz="1800" u="none" cap="none" strike="noStrike">
                <a:latin typeface="Calibri"/>
                <a:ea typeface="Calibri"/>
                <a:cs typeface="Calibri"/>
                <a:sym typeface="Calibri"/>
              </a:defRPr>
            </a:lvl7pPr>
            <a:lvl8pPr lvl="7" marR="0" rtl="0" algn="l">
              <a:spcBef>
                <a:spcPts val="1600"/>
              </a:spcBef>
              <a:spcAft>
                <a:spcPts val="0"/>
              </a:spcAft>
              <a:buSzPts val="1100"/>
              <a:buNone/>
              <a:defRPr b="0" i="0" sz="1800" u="none" cap="none" strike="noStrike">
                <a:latin typeface="Calibri"/>
                <a:ea typeface="Calibri"/>
                <a:cs typeface="Calibri"/>
                <a:sym typeface="Calibri"/>
              </a:defRPr>
            </a:lvl8pPr>
            <a:lvl9pPr lvl="8" marR="0" rtl="0" algn="l">
              <a:spcBef>
                <a:spcPts val="1600"/>
              </a:spcBef>
              <a:spcAft>
                <a:spcPts val="1600"/>
              </a:spcAft>
              <a:buSzPts val="1100"/>
              <a:buNone/>
              <a:defRPr b="0" i="0" sz="1800" u="none" cap="none" strike="noStrike">
                <a:latin typeface="Calibri"/>
                <a:ea typeface="Calibri"/>
                <a:cs typeface="Calibri"/>
                <a:sym typeface="Calibri"/>
              </a:defRPr>
            </a:lvl9pPr>
          </a:lstStyle>
          <a:p/>
        </p:txBody>
      </p:sp>
      <p:sp>
        <p:nvSpPr>
          <p:cNvPr id="145" name="Google Shape;145;p15"/>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6" name="Google Shape;146;p15"/>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7" name="Google Shape;147;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sz="1000">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showMasterSp="0">
  <p:cSld name="Blank">
    <p:bg>
      <p:bgPr>
        <a:solidFill>
          <a:schemeClr val="lt1"/>
        </a:solidFill>
      </p:bgPr>
    </p:bg>
    <p:spTree>
      <p:nvGrpSpPr>
        <p:cNvPr id="148" name="Shape 148"/>
        <p:cNvGrpSpPr/>
        <p:nvPr/>
      </p:nvGrpSpPr>
      <p:grpSpPr>
        <a:xfrm>
          <a:off x="0" y="0"/>
          <a:ext cx="0" cy="0"/>
          <a:chOff x="0" y="0"/>
          <a:chExt cx="0" cy="0"/>
        </a:xfrm>
      </p:grpSpPr>
      <p:sp>
        <p:nvSpPr>
          <p:cNvPr id="149" name="Google Shape;149;p16"/>
          <p:cNvSpPr/>
          <p:nvPr/>
        </p:nvSpPr>
        <p:spPr>
          <a:xfrm>
            <a:off x="2481072" y="3329940"/>
            <a:ext cx="5201920" cy="0"/>
          </a:xfrm>
          <a:custGeom>
            <a:rect b="b" l="l" r="r" t="t"/>
            <a:pathLst>
              <a:path extrusionOk="0" h="120000" w="5201920">
                <a:moveTo>
                  <a:pt x="0" y="0"/>
                </a:moveTo>
                <a:lnTo>
                  <a:pt x="5201411"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6"/>
          <p:cNvSpPr/>
          <p:nvPr/>
        </p:nvSpPr>
        <p:spPr>
          <a:xfrm>
            <a:off x="2481072" y="2820923"/>
            <a:ext cx="5201920" cy="0"/>
          </a:xfrm>
          <a:custGeom>
            <a:rect b="b" l="l" r="r" t="t"/>
            <a:pathLst>
              <a:path extrusionOk="0" h="120000" w="5201920">
                <a:moveTo>
                  <a:pt x="0" y="0"/>
                </a:moveTo>
                <a:lnTo>
                  <a:pt x="5201411"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1" name="Google Shape;151;p16"/>
          <p:cNvSpPr/>
          <p:nvPr/>
        </p:nvSpPr>
        <p:spPr>
          <a:xfrm>
            <a:off x="2481072" y="2311907"/>
            <a:ext cx="5201920" cy="0"/>
          </a:xfrm>
          <a:custGeom>
            <a:rect b="b" l="l" r="r" t="t"/>
            <a:pathLst>
              <a:path extrusionOk="0" h="120000" w="5201920">
                <a:moveTo>
                  <a:pt x="0" y="0"/>
                </a:moveTo>
                <a:lnTo>
                  <a:pt x="5201411"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16"/>
          <p:cNvSpPr/>
          <p:nvPr/>
        </p:nvSpPr>
        <p:spPr>
          <a:xfrm>
            <a:off x="2481072" y="1804416"/>
            <a:ext cx="5201920" cy="0"/>
          </a:xfrm>
          <a:custGeom>
            <a:rect b="b" l="l" r="r" t="t"/>
            <a:pathLst>
              <a:path extrusionOk="0" h="120000" w="5201920">
                <a:moveTo>
                  <a:pt x="0" y="0"/>
                </a:moveTo>
                <a:lnTo>
                  <a:pt x="5201411"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16"/>
          <p:cNvSpPr/>
          <p:nvPr/>
        </p:nvSpPr>
        <p:spPr>
          <a:xfrm>
            <a:off x="2481072" y="1295400"/>
            <a:ext cx="5201920" cy="0"/>
          </a:xfrm>
          <a:custGeom>
            <a:rect b="b" l="l" r="r" t="t"/>
            <a:pathLst>
              <a:path extrusionOk="0" h="120000" w="5201920">
                <a:moveTo>
                  <a:pt x="0" y="0"/>
                </a:moveTo>
                <a:lnTo>
                  <a:pt x="5201411"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16"/>
          <p:cNvSpPr/>
          <p:nvPr/>
        </p:nvSpPr>
        <p:spPr>
          <a:xfrm>
            <a:off x="2481072" y="786383"/>
            <a:ext cx="5201920" cy="0"/>
          </a:xfrm>
          <a:custGeom>
            <a:rect b="b" l="l" r="r" t="t"/>
            <a:pathLst>
              <a:path extrusionOk="0" h="120000" w="5201920">
                <a:moveTo>
                  <a:pt x="0" y="0"/>
                </a:moveTo>
                <a:lnTo>
                  <a:pt x="5201411"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16"/>
          <p:cNvSpPr/>
          <p:nvPr/>
        </p:nvSpPr>
        <p:spPr>
          <a:xfrm>
            <a:off x="2481072" y="786383"/>
            <a:ext cx="0" cy="3051175"/>
          </a:xfrm>
          <a:custGeom>
            <a:rect b="b" l="l" r="r" t="t"/>
            <a:pathLst>
              <a:path extrusionOk="0" h="3051175" w="120000">
                <a:moveTo>
                  <a:pt x="0" y="3051047"/>
                </a:moveTo>
                <a:lnTo>
                  <a:pt x="0"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6" name="Google Shape;156;p16"/>
          <p:cNvSpPr/>
          <p:nvPr/>
        </p:nvSpPr>
        <p:spPr>
          <a:xfrm>
            <a:off x="2404872" y="3837432"/>
            <a:ext cx="76200" cy="0"/>
          </a:xfrm>
          <a:custGeom>
            <a:rect b="b" l="l" r="r" t="t"/>
            <a:pathLst>
              <a:path extrusionOk="0" h="120000" w="76200">
                <a:moveTo>
                  <a:pt x="0" y="0"/>
                </a:moveTo>
                <a:lnTo>
                  <a:pt x="76200"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16"/>
          <p:cNvSpPr/>
          <p:nvPr/>
        </p:nvSpPr>
        <p:spPr>
          <a:xfrm>
            <a:off x="2404872" y="3329940"/>
            <a:ext cx="76200" cy="0"/>
          </a:xfrm>
          <a:custGeom>
            <a:rect b="b" l="l" r="r" t="t"/>
            <a:pathLst>
              <a:path extrusionOk="0" h="120000" w="76200">
                <a:moveTo>
                  <a:pt x="0" y="0"/>
                </a:moveTo>
                <a:lnTo>
                  <a:pt x="76200"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6"/>
          <p:cNvSpPr/>
          <p:nvPr/>
        </p:nvSpPr>
        <p:spPr>
          <a:xfrm>
            <a:off x="2404872" y="2820923"/>
            <a:ext cx="76200" cy="0"/>
          </a:xfrm>
          <a:custGeom>
            <a:rect b="b" l="l" r="r" t="t"/>
            <a:pathLst>
              <a:path extrusionOk="0" h="120000" w="76200">
                <a:moveTo>
                  <a:pt x="0" y="0"/>
                </a:moveTo>
                <a:lnTo>
                  <a:pt x="76200"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6"/>
          <p:cNvSpPr/>
          <p:nvPr/>
        </p:nvSpPr>
        <p:spPr>
          <a:xfrm>
            <a:off x="2404872" y="2311907"/>
            <a:ext cx="76200" cy="0"/>
          </a:xfrm>
          <a:custGeom>
            <a:rect b="b" l="l" r="r" t="t"/>
            <a:pathLst>
              <a:path extrusionOk="0" h="120000" w="76200">
                <a:moveTo>
                  <a:pt x="0" y="0"/>
                </a:moveTo>
                <a:lnTo>
                  <a:pt x="76200"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6"/>
          <p:cNvSpPr/>
          <p:nvPr/>
        </p:nvSpPr>
        <p:spPr>
          <a:xfrm>
            <a:off x="2404872" y="1804416"/>
            <a:ext cx="76200" cy="0"/>
          </a:xfrm>
          <a:custGeom>
            <a:rect b="b" l="l" r="r" t="t"/>
            <a:pathLst>
              <a:path extrusionOk="0" h="120000" w="76200">
                <a:moveTo>
                  <a:pt x="0" y="0"/>
                </a:moveTo>
                <a:lnTo>
                  <a:pt x="76200"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6"/>
          <p:cNvSpPr/>
          <p:nvPr/>
        </p:nvSpPr>
        <p:spPr>
          <a:xfrm>
            <a:off x="2404872" y="1295400"/>
            <a:ext cx="76200" cy="0"/>
          </a:xfrm>
          <a:custGeom>
            <a:rect b="b" l="l" r="r" t="t"/>
            <a:pathLst>
              <a:path extrusionOk="0" h="120000" w="76200">
                <a:moveTo>
                  <a:pt x="0" y="0"/>
                </a:moveTo>
                <a:lnTo>
                  <a:pt x="76200"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6"/>
          <p:cNvSpPr/>
          <p:nvPr/>
        </p:nvSpPr>
        <p:spPr>
          <a:xfrm>
            <a:off x="2404872" y="786383"/>
            <a:ext cx="76200" cy="0"/>
          </a:xfrm>
          <a:custGeom>
            <a:rect b="b" l="l" r="r" t="t"/>
            <a:pathLst>
              <a:path extrusionOk="0" h="120000" w="76200">
                <a:moveTo>
                  <a:pt x="0" y="0"/>
                </a:moveTo>
                <a:lnTo>
                  <a:pt x="76200"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16"/>
          <p:cNvSpPr/>
          <p:nvPr/>
        </p:nvSpPr>
        <p:spPr>
          <a:xfrm>
            <a:off x="2481072" y="3837432"/>
            <a:ext cx="5201920" cy="0"/>
          </a:xfrm>
          <a:custGeom>
            <a:rect b="b" l="l" r="r" t="t"/>
            <a:pathLst>
              <a:path extrusionOk="0" h="120000" w="5201920">
                <a:moveTo>
                  <a:pt x="0" y="0"/>
                </a:moveTo>
                <a:lnTo>
                  <a:pt x="5201411" y="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16"/>
          <p:cNvSpPr/>
          <p:nvPr/>
        </p:nvSpPr>
        <p:spPr>
          <a:xfrm>
            <a:off x="2481072" y="3837432"/>
            <a:ext cx="0" cy="76200"/>
          </a:xfrm>
          <a:custGeom>
            <a:rect b="b" l="l" r="r" t="t"/>
            <a:pathLst>
              <a:path extrusionOk="0" h="76200" w="120000">
                <a:moveTo>
                  <a:pt x="0" y="0"/>
                </a:moveTo>
                <a:lnTo>
                  <a:pt x="0" y="7620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16"/>
          <p:cNvSpPr/>
          <p:nvPr/>
        </p:nvSpPr>
        <p:spPr>
          <a:xfrm>
            <a:off x="3781044" y="3837432"/>
            <a:ext cx="0" cy="76200"/>
          </a:xfrm>
          <a:custGeom>
            <a:rect b="b" l="l" r="r" t="t"/>
            <a:pathLst>
              <a:path extrusionOk="0" h="76200" w="120000">
                <a:moveTo>
                  <a:pt x="0" y="0"/>
                </a:moveTo>
                <a:lnTo>
                  <a:pt x="0" y="7620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6" name="Google Shape;166;p16"/>
          <p:cNvSpPr/>
          <p:nvPr/>
        </p:nvSpPr>
        <p:spPr>
          <a:xfrm>
            <a:off x="5082540" y="3837432"/>
            <a:ext cx="0" cy="76200"/>
          </a:xfrm>
          <a:custGeom>
            <a:rect b="b" l="l" r="r" t="t"/>
            <a:pathLst>
              <a:path extrusionOk="0" h="76200" w="120000">
                <a:moveTo>
                  <a:pt x="0" y="0"/>
                </a:moveTo>
                <a:lnTo>
                  <a:pt x="0" y="7620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16"/>
          <p:cNvSpPr/>
          <p:nvPr/>
        </p:nvSpPr>
        <p:spPr>
          <a:xfrm>
            <a:off x="6382511" y="3837432"/>
            <a:ext cx="0" cy="76200"/>
          </a:xfrm>
          <a:custGeom>
            <a:rect b="b" l="l" r="r" t="t"/>
            <a:pathLst>
              <a:path extrusionOk="0" h="76200" w="120000">
                <a:moveTo>
                  <a:pt x="0" y="0"/>
                </a:moveTo>
                <a:lnTo>
                  <a:pt x="0" y="7620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8" name="Google Shape;168;p16"/>
          <p:cNvSpPr/>
          <p:nvPr/>
        </p:nvSpPr>
        <p:spPr>
          <a:xfrm>
            <a:off x="7682483" y="3837432"/>
            <a:ext cx="0" cy="76200"/>
          </a:xfrm>
          <a:custGeom>
            <a:rect b="b" l="l" r="r" t="t"/>
            <a:pathLst>
              <a:path extrusionOk="0" h="76200" w="120000">
                <a:moveTo>
                  <a:pt x="0" y="0"/>
                </a:moveTo>
                <a:lnTo>
                  <a:pt x="0" y="76200"/>
                </a:lnTo>
              </a:path>
            </a:pathLst>
          </a:custGeom>
          <a:noFill/>
          <a:ln cap="flat" cmpd="sng" w="9525">
            <a:solidFill>
              <a:srgbClr val="91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16"/>
          <p:cNvSpPr/>
          <p:nvPr/>
        </p:nvSpPr>
        <p:spPr>
          <a:xfrm>
            <a:off x="2806445" y="1058417"/>
            <a:ext cx="4876800" cy="2562225"/>
          </a:xfrm>
          <a:custGeom>
            <a:rect b="b" l="l" r="r" t="t"/>
            <a:pathLst>
              <a:path extrusionOk="0" h="2562225" w="4876800">
                <a:moveTo>
                  <a:pt x="0" y="2561844"/>
                </a:moveTo>
                <a:lnTo>
                  <a:pt x="324612" y="2330196"/>
                </a:lnTo>
                <a:lnTo>
                  <a:pt x="975359" y="1911096"/>
                </a:lnTo>
                <a:lnTo>
                  <a:pt x="2275332" y="1098804"/>
                </a:lnTo>
                <a:lnTo>
                  <a:pt x="4876800" y="0"/>
                </a:lnTo>
              </a:path>
            </a:pathLst>
          </a:custGeom>
          <a:noFill/>
          <a:ln cap="flat" cmpd="sng" w="28950">
            <a:solidFill>
              <a:srgbClr val="FAB3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16"/>
          <p:cNvSpPr/>
          <p:nvPr/>
        </p:nvSpPr>
        <p:spPr>
          <a:xfrm>
            <a:off x="2767710" y="3581400"/>
            <a:ext cx="76200" cy="76200"/>
          </a:xfrm>
          <a:custGeom>
            <a:rect b="b" l="l" r="r" t="t"/>
            <a:pathLst>
              <a:path extrusionOk="0" h="76200" w="76200">
                <a:moveTo>
                  <a:pt x="0" y="76200"/>
                </a:moveTo>
                <a:lnTo>
                  <a:pt x="76200" y="76200"/>
                </a:lnTo>
                <a:lnTo>
                  <a:pt x="76200" y="0"/>
                </a:lnTo>
                <a:lnTo>
                  <a:pt x="0" y="0"/>
                </a:lnTo>
                <a:lnTo>
                  <a:pt x="0" y="76200"/>
                </a:lnTo>
                <a:close/>
              </a:path>
            </a:pathLst>
          </a:custGeom>
          <a:solidFill>
            <a:srgbClr val="FBB64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1" name="Google Shape;171;p16"/>
          <p:cNvSpPr/>
          <p:nvPr/>
        </p:nvSpPr>
        <p:spPr>
          <a:xfrm>
            <a:off x="2767710" y="3581400"/>
            <a:ext cx="76200" cy="76200"/>
          </a:xfrm>
          <a:custGeom>
            <a:rect b="b" l="l" r="r" t="t"/>
            <a:pathLst>
              <a:path extrusionOk="0" h="76200" w="76200">
                <a:moveTo>
                  <a:pt x="0" y="76200"/>
                </a:moveTo>
                <a:lnTo>
                  <a:pt x="76200" y="76200"/>
                </a:lnTo>
                <a:lnTo>
                  <a:pt x="76200" y="0"/>
                </a:lnTo>
                <a:lnTo>
                  <a:pt x="0" y="0"/>
                </a:lnTo>
                <a:lnTo>
                  <a:pt x="0" y="76200"/>
                </a:lnTo>
                <a:close/>
              </a:path>
            </a:pathLst>
          </a:custGeom>
          <a:noFill/>
          <a:ln cap="flat" cmpd="sng" w="9525">
            <a:solidFill>
              <a:srgbClr val="FAB3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6"/>
          <p:cNvSpPr/>
          <p:nvPr/>
        </p:nvSpPr>
        <p:spPr>
          <a:xfrm>
            <a:off x="3093847" y="3351276"/>
            <a:ext cx="76200" cy="76200"/>
          </a:xfrm>
          <a:custGeom>
            <a:rect b="b" l="l" r="r" t="t"/>
            <a:pathLst>
              <a:path extrusionOk="0" h="76200" w="76200">
                <a:moveTo>
                  <a:pt x="0" y="76200"/>
                </a:moveTo>
                <a:lnTo>
                  <a:pt x="76200" y="76200"/>
                </a:lnTo>
                <a:lnTo>
                  <a:pt x="76200" y="0"/>
                </a:lnTo>
                <a:lnTo>
                  <a:pt x="0" y="0"/>
                </a:lnTo>
                <a:lnTo>
                  <a:pt x="0" y="76200"/>
                </a:lnTo>
                <a:close/>
              </a:path>
            </a:pathLst>
          </a:custGeom>
          <a:solidFill>
            <a:srgbClr val="FBB64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Google Shape;173;p16"/>
          <p:cNvSpPr/>
          <p:nvPr/>
        </p:nvSpPr>
        <p:spPr>
          <a:xfrm>
            <a:off x="3093847" y="3351276"/>
            <a:ext cx="76200" cy="76200"/>
          </a:xfrm>
          <a:custGeom>
            <a:rect b="b" l="l" r="r" t="t"/>
            <a:pathLst>
              <a:path extrusionOk="0" h="76200" w="76200">
                <a:moveTo>
                  <a:pt x="0" y="76200"/>
                </a:moveTo>
                <a:lnTo>
                  <a:pt x="76200" y="76200"/>
                </a:lnTo>
                <a:lnTo>
                  <a:pt x="76200" y="0"/>
                </a:lnTo>
                <a:lnTo>
                  <a:pt x="0" y="0"/>
                </a:lnTo>
                <a:lnTo>
                  <a:pt x="0" y="76200"/>
                </a:lnTo>
                <a:close/>
              </a:path>
            </a:pathLst>
          </a:custGeom>
          <a:noFill/>
          <a:ln cap="flat" cmpd="sng" w="9525">
            <a:solidFill>
              <a:srgbClr val="FAB3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16"/>
          <p:cNvSpPr/>
          <p:nvPr/>
        </p:nvSpPr>
        <p:spPr>
          <a:xfrm>
            <a:off x="3743071" y="2930651"/>
            <a:ext cx="76200" cy="76200"/>
          </a:xfrm>
          <a:custGeom>
            <a:rect b="b" l="l" r="r" t="t"/>
            <a:pathLst>
              <a:path extrusionOk="0" h="76200" w="76200">
                <a:moveTo>
                  <a:pt x="0" y="76200"/>
                </a:moveTo>
                <a:lnTo>
                  <a:pt x="76200" y="76200"/>
                </a:lnTo>
                <a:lnTo>
                  <a:pt x="76200" y="0"/>
                </a:lnTo>
                <a:lnTo>
                  <a:pt x="0" y="0"/>
                </a:lnTo>
                <a:lnTo>
                  <a:pt x="0" y="76200"/>
                </a:lnTo>
                <a:close/>
              </a:path>
            </a:pathLst>
          </a:custGeom>
          <a:solidFill>
            <a:srgbClr val="FBB64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16"/>
          <p:cNvSpPr/>
          <p:nvPr/>
        </p:nvSpPr>
        <p:spPr>
          <a:xfrm>
            <a:off x="3743071" y="2930651"/>
            <a:ext cx="76200" cy="76200"/>
          </a:xfrm>
          <a:custGeom>
            <a:rect b="b" l="l" r="r" t="t"/>
            <a:pathLst>
              <a:path extrusionOk="0" h="76200" w="76200">
                <a:moveTo>
                  <a:pt x="0" y="76200"/>
                </a:moveTo>
                <a:lnTo>
                  <a:pt x="76200" y="76200"/>
                </a:lnTo>
                <a:lnTo>
                  <a:pt x="76200" y="0"/>
                </a:lnTo>
                <a:lnTo>
                  <a:pt x="0" y="0"/>
                </a:lnTo>
                <a:lnTo>
                  <a:pt x="0" y="76200"/>
                </a:lnTo>
                <a:close/>
              </a:path>
            </a:pathLst>
          </a:custGeom>
          <a:noFill/>
          <a:ln cap="flat" cmpd="sng" w="9525">
            <a:solidFill>
              <a:srgbClr val="FAB3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16"/>
          <p:cNvSpPr/>
          <p:nvPr/>
        </p:nvSpPr>
        <p:spPr>
          <a:xfrm>
            <a:off x="5044566" y="2118360"/>
            <a:ext cx="76200" cy="76200"/>
          </a:xfrm>
          <a:custGeom>
            <a:rect b="b" l="l" r="r" t="t"/>
            <a:pathLst>
              <a:path extrusionOk="0" h="76200" w="76200">
                <a:moveTo>
                  <a:pt x="0" y="76200"/>
                </a:moveTo>
                <a:lnTo>
                  <a:pt x="76200" y="76200"/>
                </a:lnTo>
                <a:lnTo>
                  <a:pt x="76200" y="0"/>
                </a:lnTo>
                <a:lnTo>
                  <a:pt x="0" y="0"/>
                </a:lnTo>
                <a:lnTo>
                  <a:pt x="0" y="76200"/>
                </a:lnTo>
                <a:close/>
              </a:path>
            </a:pathLst>
          </a:custGeom>
          <a:solidFill>
            <a:srgbClr val="FBB64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16"/>
          <p:cNvSpPr/>
          <p:nvPr/>
        </p:nvSpPr>
        <p:spPr>
          <a:xfrm>
            <a:off x="5044566" y="2118360"/>
            <a:ext cx="76200" cy="76200"/>
          </a:xfrm>
          <a:custGeom>
            <a:rect b="b" l="l" r="r" t="t"/>
            <a:pathLst>
              <a:path extrusionOk="0" h="76200" w="76200">
                <a:moveTo>
                  <a:pt x="0" y="76200"/>
                </a:moveTo>
                <a:lnTo>
                  <a:pt x="76200" y="76200"/>
                </a:lnTo>
                <a:lnTo>
                  <a:pt x="76200" y="0"/>
                </a:lnTo>
                <a:lnTo>
                  <a:pt x="0" y="0"/>
                </a:lnTo>
                <a:lnTo>
                  <a:pt x="0" y="76200"/>
                </a:lnTo>
                <a:close/>
              </a:path>
            </a:pathLst>
          </a:custGeom>
          <a:noFill/>
          <a:ln cap="flat" cmpd="sng" w="9525">
            <a:solidFill>
              <a:srgbClr val="FAB3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16"/>
          <p:cNvSpPr/>
          <p:nvPr/>
        </p:nvSpPr>
        <p:spPr>
          <a:xfrm>
            <a:off x="7644510" y="1021080"/>
            <a:ext cx="76200" cy="76200"/>
          </a:xfrm>
          <a:custGeom>
            <a:rect b="b" l="l" r="r" t="t"/>
            <a:pathLst>
              <a:path extrusionOk="0" h="76200" w="76200">
                <a:moveTo>
                  <a:pt x="0" y="76200"/>
                </a:moveTo>
                <a:lnTo>
                  <a:pt x="76200" y="76200"/>
                </a:lnTo>
                <a:lnTo>
                  <a:pt x="76200" y="0"/>
                </a:lnTo>
                <a:lnTo>
                  <a:pt x="0" y="0"/>
                </a:lnTo>
                <a:lnTo>
                  <a:pt x="0" y="76200"/>
                </a:lnTo>
                <a:close/>
              </a:path>
            </a:pathLst>
          </a:custGeom>
          <a:solidFill>
            <a:srgbClr val="FBB64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16"/>
          <p:cNvSpPr/>
          <p:nvPr/>
        </p:nvSpPr>
        <p:spPr>
          <a:xfrm>
            <a:off x="7644510" y="1021080"/>
            <a:ext cx="76200" cy="76200"/>
          </a:xfrm>
          <a:custGeom>
            <a:rect b="b" l="l" r="r" t="t"/>
            <a:pathLst>
              <a:path extrusionOk="0" h="76200" w="76200">
                <a:moveTo>
                  <a:pt x="0" y="76200"/>
                </a:moveTo>
                <a:lnTo>
                  <a:pt x="76200" y="76200"/>
                </a:lnTo>
                <a:lnTo>
                  <a:pt x="76200" y="0"/>
                </a:lnTo>
                <a:lnTo>
                  <a:pt x="0" y="0"/>
                </a:lnTo>
                <a:lnTo>
                  <a:pt x="0" y="76200"/>
                </a:lnTo>
                <a:close/>
              </a:path>
            </a:pathLst>
          </a:custGeom>
          <a:noFill/>
          <a:ln cap="flat" cmpd="sng" w="9525">
            <a:solidFill>
              <a:srgbClr val="FAB3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Google Shape;180;p16"/>
          <p:cNvSpPr txBox="1"/>
          <p:nvPr>
            <p:ph idx="11" type="ftr"/>
          </p:nvPr>
        </p:nvSpPr>
        <p:spPr>
          <a:xfrm>
            <a:off x="3108960" y="4783455"/>
            <a:ext cx="2926200" cy="257100"/>
          </a:xfrm>
          <a:prstGeom prst="rect">
            <a:avLst/>
          </a:prstGeom>
          <a:noFill/>
          <a:ln>
            <a:noFill/>
          </a:ln>
        </p:spPr>
        <p:txBody>
          <a:bodyPr anchorCtr="0" anchor="t" bIns="0" lIns="0" spcFirstLastPara="1" rIns="0" wrap="square" tIns="0"/>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1" name="Google Shape;181;p16"/>
          <p:cNvSpPr txBox="1"/>
          <p:nvPr>
            <p:ph idx="10" type="dt"/>
          </p:nvPr>
        </p:nvSpPr>
        <p:spPr>
          <a:xfrm>
            <a:off x="457200" y="4783455"/>
            <a:ext cx="2103000" cy="2571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2" name="Google Shape;182;p1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a:spcBef>
                <a:spcPts val="0"/>
              </a:spcBef>
              <a:spcAft>
                <a:spcPts val="0"/>
              </a:spcAft>
              <a:buNone/>
            </a:pPr>
            <a:fld id="{00000000-1234-1234-1234-123412341234}" type="slidenum">
              <a:rPr lang="en-US"/>
              <a:t>‹#›</a:t>
            </a:fld>
            <a:endParaRPr sz="1000">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21.jpg"/><Relationship Id="rId5" Type="http://schemas.openxmlformats.org/officeDocument/2006/relationships/image" Target="../media/image9.jpg"/><Relationship Id="rId6" Type="http://schemas.openxmlformats.org/officeDocument/2006/relationships/image" Target="../media/image3.jpg"/><Relationship Id="rId7"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5.jpg"/><Relationship Id="rId5" Type="http://schemas.openxmlformats.org/officeDocument/2006/relationships/image" Target="../media/image12.jpg"/><Relationship Id="rId6" Type="http://schemas.openxmlformats.org/officeDocument/2006/relationships/image" Target="../media/image14.jpg"/><Relationship Id="rId7" Type="http://schemas.openxmlformats.org/officeDocument/2006/relationships/image" Target="../media/image4.jpg"/></Relationships>
</file>

<file path=ppt/slides/_rels/slide4.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6" name="Shape 186"/>
        <p:cNvGrpSpPr/>
        <p:nvPr/>
      </p:nvGrpSpPr>
      <p:grpSpPr>
        <a:xfrm>
          <a:off x="0" y="0"/>
          <a:ext cx="0" cy="0"/>
          <a:chOff x="0" y="0"/>
          <a:chExt cx="0" cy="0"/>
        </a:xfrm>
      </p:grpSpPr>
      <p:sp>
        <p:nvSpPr>
          <p:cNvPr id="187" name="Google Shape;187;p17"/>
          <p:cNvSpPr/>
          <p:nvPr/>
        </p:nvSpPr>
        <p:spPr>
          <a:xfrm>
            <a:off x="6492240" y="914400"/>
            <a:ext cx="2194560" cy="3657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17"/>
          <p:cNvSpPr txBox="1"/>
          <p:nvPr>
            <p:ph type="title"/>
          </p:nvPr>
        </p:nvSpPr>
        <p:spPr>
          <a:xfrm>
            <a:off x="1601834" y="1229950"/>
            <a:ext cx="3842400" cy="6966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4800">
                <a:solidFill>
                  <a:schemeClr val="lt1"/>
                </a:solidFill>
              </a:rPr>
              <a:t>Math_GEEK</a:t>
            </a:r>
            <a:endParaRPr sz="4800">
              <a:solidFill>
                <a:schemeClr val="lt1"/>
              </a:solidFill>
            </a:endParaRPr>
          </a:p>
        </p:txBody>
      </p:sp>
      <p:sp>
        <p:nvSpPr>
          <p:cNvPr id="189" name="Google Shape;189;p17"/>
          <p:cNvSpPr txBox="1"/>
          <p:nvPr/>
        </p:nvSpPr>
        <p:spPr>
          <a:xfrm>
            <a:off x="1075740" y="2447670"/>
            <a:ext cx="6113700" cy="18975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00FFFF"/>
                </a:solidFill>
              </a:rPr>
              <a:t>Amazon Alexa Project</a:t>
            </a:r>
            <a:endParaRPr sz="3600">
              <a:solidFill>
                <a:srgbClr val="00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415544" y="136016"/>
            <a:ext cx="4961255"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3600" u="none" cap="none" strike="noStrike">
                <a:solidFill>
                  <a:srgbClr val="FFF2CC"/>
                </a:solidFill>
                <a:latin typeface="Arial"/>
                <a:ea typeface="Arial"/>
                <a:cs typeface="Arial"/>
                <a:sym typeface="Arial"/>
              </a:rPr>
              <a:t>Alexa’s growing family</a:t>
            </a:r>
            <a:endParaRPr b="1" i="0" sz="3600" u="none" cap="none" strike="noStrike">
              <a:solidFill>
                <a:srgbClr val="FFF2CC"/>
              </a:solidFill>
              <a:latin typeface="Arial"/>
              <a:ea typeface="Arial"/>
              <a:cs typeface="Arial"/>
              <a:sym typeface="Arial"/>
            </a:endParaRPr>
          </a:p>
        </p:txBody>
      </p:sp>
      <p:sp>
        <p:nvSpPr>
          <p:cNvPr id="195" name="Google Shape;195;p18"/>
          <p:cNvSpPr/>
          <p:nvPr/>
        </p:nvSpPr>
        <p:spPr>
          <a:xfrm>
            <a:off x="2852927" y="1046988"/>
            <a:ext cx="2231136" cy="3718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18"/>
          <p:cNvSpPr/>
          <p:nvPr/>
        </p:nvSpPr>
        <p:spPr>
          <a:xfrm>
            <a:off x="5431684" y="3761232"/>
            <a:ext cx="1397294" cy="10835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18"/>
          <p:cNvSpPr/>
          <p:nvPr/>
        </p:nvSpPr>
        <p:spPr>
          <a:xfrm>
            <a:off x="7075931" y="3470239"/>
            <a:ext cx="1391397" cy="103007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18"/>
          <p:cNvSpPr/>
          <p:nvPr/>
        </p:nvSpPr>
        <p:spPr>
          <a:xfrm>
            <a:off x="6305038" y="643244"/>
            <a:ext cx="1468885" cy="26333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18"/>
          <p:cNvSpPr/>
          <p:nvPr/>
        </p:nvSpPr>
        <p:spPr>
          <a:xfrm>
            <a:off x="771144" y="940307"/>
            <a:ext cx="2298192" cy="3730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415544" y="136016"/>
            <a:ext cx="3605529"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3600" u="none" cap="none" strike="noStrike">
                <a:solidFill>
                  <a:srgbClr val="F3F3F3"/>
                </a:solidFill>
                <a:latin typeface="Arial"/>
                <a:ea typeface="Arial"/>
                <a:cs typeface="Arial"/>
                <a:sym typeface="Arial"/>
              </a:rPr>
              <a:t>Alexa in the wild</a:t>
            </a:r>
            <a:endParaRPr b="1" i="0" sz="3600" u="none" cap="none" strike="noStrike">
              <a:solidFill>
                <a:srgbClr val="F3F3F3"/>
              </a:solidFill>
              <a:latin typeface="Arial"/>
              <a:ea typeface="Arial"/>
              <a:cs typeface="Arial"/>
              <a:sym typeface="Arial"/>
            </a:endParaRPr>
          </a:p>
        </p:txBody>
      </p:sp>
      <p:sp>
        <p:nvSpPr>
          <p:cNvPr id="205" name="Google Shape;205;p19"/>
          <p:cNvSpPr/>
          <p:nvPr/>
        </p:nvSpPr>
        <p:spPr>
          <a:xfrm>
            <a:off x="5498144" y="2062912"/>
            <a:ext cx="3338941" cy="29712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6" name="Google Shape;206;p19"/>
          <p:cNvSpPr/>
          <p:nvPr/>
        </p:nvSpPr>
        <p:spPr>
          <a:xfrm>
            <a:off x="5344926" y="330936"/>
            <a:ext cx="1685728" cy="172646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19"/>
          <p:cNvSpPr/>
          <p:nvPr/>
        </p:nvSpPr>
        <p:spPr>
          <a:xfrm>
            <a:off x="924893" y="1046789"/>
            <a:ext cx="1895356" cy="18987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8" name="Google Shape;208;p19"/>
          <p:cNvSpPr/>
          <p:nvPr/>
        </p:nvSpPr>
        <p:spPr>
          <a:xfrm>
            <a:off x="2852927" y="1046988"/>
            <a:ext cx="2231136" cy="371856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19"/>
          <p:cNvSpPr/>
          <p:nvPr/>
        </p:nvSpPr>
        <p:spPr>
          <a:xfrm>
            <a:off x="336804" y="3342132"/>
            <a:ext cx="2779776" cy="125120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415544" y="136016"/>
            <a:ext cx="3259454" cy="574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3600" u="none" cap="none" strike="noStrike">
                <a:solidFill>
                  <a:srgbClr val="00FFFF"/>
                </a:solidFill>
                <a:latin typeface="Arial"/>
                <a:ea typeface="Arial"/>
                <a:cs typeface="Arial"/>
                <a:sym typeface="Arial"/>
              </a:rPr>
              <a:t>Alexa’s friends</a:t>
            </a:r>
            <a:endParaRPr b="1" i="0" sz="3600" u="none" cap="none" strike="noStrike">
              <a:solidFill>
                <a:srgbClr val="00FFFF"/>
              </a:solidFill>
              <a:latin typeface="Arial"/>
              <a:ea typeface="Arial"/>
              <a:cs typeface="Arial"/>
              <a:sym typeface="Arial"/>
            </a:endParaRPr>
          </a:p>
        </p:txBody>
      </p:sp>
      <p:sp>
        <p:nvSpPr>
          <p:cNvPr id="215" name="Google Shape;215;p20"/>
          <p:cNvSpPr/>
          <p:nvPr/>
        </p:nvSpPr>
        <p:spPr>
          <a:xfrm>
            <a:off x="1283208" y="2145792"/>
            <a:ext cx="864235" cy="829310"/>
          </a:xfrm>
          <a:custGeom>
            <a:rect b="b" l="l" r="r" t="t"/>
            <a:pathLst>
              <a:path extrusionOk="0" h="829310" w="864235">
                <a:moveTo>
                  <a:pt x="0" y="829056"/>
                </a:moveTo>
                <a:lnTo>
                  <a:pt x="864108" y="829056"/>
                </a:lnTo>
                <a:lnTo>
                  <a:pt x="864108" y="0"/>
                </a:lnTo>
                <a:lnTo>
                  <a:pt x="0" y="0"/>
                </a:lnTo>
                <a:lnTo>
                  <a:pt x="0" y="829056"/>
                </a:lnTo>
                <a:close/>
              </a:path>
            </a:pathLst>
          </a:custGeom>
          <a:noFill/>
          <a:ln cap="flat" cmpd="sng" w="579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6" name="Google Shape;216;p20"/>
          <p:cNvSpPr/>
          <p:nvPr/>
        </p:nvSpPr>
        <p:spPr>
          <a:xfrm>
            <a:off x="1449324" y="2305811"/>
            <a:ext cx="205740" cy="509270"/>
          </a:xfrm>
          <a:custGeom>
            <a:rect b="b" l="l" r="r" t="t"/>
            <a:pathLst>
              <a:path extrusionOk="0" h="509269" w="205739">
                <a:moveTo>
                  <a:pt x="0" y="509015"/>
                </a:moveTo>
                <a:lnTo>
                  <a:pt x="205739" y="509015"/>
                </a:lnTo>
                <a:lnTo>
                  <a:pt x="205739" y="0"/>
                </a:lnTo>
                <a:lnTo>
                  <a:pt x="0" y="0"/>
                </a:lnTo>
                <a:lnTo>
                  <a:pt x="0" y="509015"/>
                </a:lnTo>
                <a:close/>
              </a:path>
            </a:pathLst>
          </a:custGeom>
          <a:noFill/>
          <a:ln cap="flat" cmpd="sng" w="579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7" name="Google Shape;217;p20"/>
          <p:cNvSpPr/>
          <p:nvPr/>
        </p:nvSpPr>
        <p:spPr>
          <a:xfrm>
            <a:off x="1798320" y="2305811"/>
            <a:ext cx="205740" cy="509270"/>
          </a:xfrm>
          <a:custGeom>
            <a:rect b="b" l="l" r="r" t="t"/>
            <a:pathLst>
              <a:path extrusionOk="0" h="509269" w="205739">
                <a:moveTo>
                  <a:pt x="0" y="509015"/>
                </a:moveTo>
                <a:lnTo>
                  <a:pt x="205739" y="509015"/>
                </a:lnTo>
                <a:lnTo>
                  <a:pt x="205739" y="0"/>
                </a:lnTo>
                <a:lnTo>
                  <a:pt x="0" y="0"/>
                </a:lnTo>
                <a:lnTo>
                  <a:pt x="0" y="509015"/>
                </a:lnTo>
                <a:close/>
              </a:path>
            </a:pathLst>
          </a:custGeom>
          <a:noFill/>
          <a:ln cap="flat" cmpd="sng" w="579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8" name="Google Shape;218;p20"/>
          <p:cNvSpPr/>
          <p:nvPr/>
        </p:nvSpPr>
        <p:spPr>
          <a:xfrm>
            <a:off x="2385075" y="2170302"/>
            <a:ext cx="584200" cy="583565"/>
          </a:xfrm>
          <a:custGeom>
            <a:rect b="b" l="l" r="r" t="t"/>
            <a:pathLst>
              <a:path extrusionOk="0" h="583564" w="584200">
                <a:moveTo>
                  <a:pt x="162036" y="580135"/>
                </a:moveTo>
                <a:lnTo>
                  <a:pt x="135302" y="515270"/>
                </a:lnTo>
                <a:lnTo>
                  <a:pt x="102473" y="451738"/>
                </a:lnTo>
                <a:lnTo>
                  <a:pt x="52974" y="392429"/>
                </a:lnTo>
                <a:lnTo>
                  <a:pt x="28106" y="362584"/>
                </a:lnTo>
                <a:lnTo>
                  <a:pt x="10906" y="330453"/>
                </a:lnTo>
                <a:lnTo>
                  <a:pt x="2494" y="294387"/>
                </a:lnTo>
                <a:lnTo>
                  <a:pt x="0" y="255666"/>
                </a:lnTo>
                <a:lnTo>
                  <a:pt x="2958" y="217064"/>
                </a:lnTo>
                <a:lnTo>
                  <a:pt x="25177" y="148026"/>
                </a:lnTo>
                <a:lnTo>
                  <a:pt x="69199" y="87272"/>
                </a:lnTo>
                <a:lnTo>
                  <a:pt x="118318" y="45577"/>
                </a:lnTo>
                <a:lnTo>
                  <a:pt x="172535" y="22939"/>
                </a:lnTo>
                <a:lnTo>
                  <a:pt x="221960" y="7731"/>
                </a:lnTo>
                <a:lnTo>
                  <a:pt x="266640" y="0"/>
                </a:lnTo>
                <a:lnTo>
                  <a:pt x="295005" y="1015"/>
                </a:lnTo>
                <a:lnTo>
                  <a:pt x="375491" y="13779"/>
                </a:lnTo>
                <a:lnTo>
                  <a:pt x="418627" y="24947"/>
                </a:lnTo>
                <a:lnTo>
                  <a:pt x="455406" y="39115"/>
                </a:lnTo>
                <a:lnTo>
                  <a:pt x="508904" y="77485"/>
                </a:lnTo>
                <a:lnTo>
                  <a:pt x="546973" y="125856"/>
                </a:lnTo>
                <a:lnTo>
                  <a:pt x="573373" y="182594"/>
                </a:lnTo>
                <a:lnTo>
                  <a:pt x="583676" y="243712"/>
                </a:lnTo>
                <a:lnTo>
                  <a:pt x="580102" y="275113"/>
                </a:lnTo>
                <a:lnTo>
                  <a:pt x="559190" y="338581"/>
                </a:lnTo>
                <a:lnTo>
                  <a:pt x="534969" y="383478"/>
                </a:lnTo>
                <a:lnTo>
                  <a:pt x="507486" y="409755"/>
                </a:lnTo>
                <a:lnTo>
                  <a:pt x="491982" y="431038"/>
                </a:lnTo>
                <a:lnTo>
                  <a:pt x="475192" y="462031"/>
                </a:lnTo>
                <a:lnTo>
                  <a:pt x="457104" y="499157"/>
                </a:lnTo>
                <a:lnTo>
                  <a:pt x="438136" y="540355"/>
                </a:lnTo>
                <a:lnTo>
                  <a:pt x="418703" y="583564"/>
                </a:lnTo>
              </a:path>
            </a:pathLst>
          </a:custGeom>
          <a:noFill/>
          <a:ln cap="flat" cmpd="sng" w="579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9" name="Google Shape;219;p20"/>
          <p:cNvSpPr/>
          <p:nvPr/>
        </p:nvSpPr>
        <p:spPr>
          <a:xfrm>
            <a:off x="2519172" y="2731007"/>
            <a:ext cx="306705" cy="192405"/>
          </a:xfrm>
          <a:custGeom>
            <a:rect b="b" l="l" r="r" t="t"/>
            <a:pathLst>
              <a:path extrusionOk="0" h="192405" w="306705">
                <a:moveTo>
                  <a:pt x="0" y="192024"/>
                </a:moveTo>
                <a:lnTo>
                  <a:pt x="306324" y="192024"/>
                </a:lnTo>
                <a:lnTo>
                  <a:pt x="306324" y="0"/>
                </a:lnTo>
                <a:lnTo>
                  <a:pt x="0" y="0"/>
                </a:lnTo>
                <a:lnTo>
                  <a:pt x="0" y="192024"/>
                </a:lnTo>
                <a:close/>
              </a:path>
            </a:pathLst>
          </a:custGeom>
          <a:solidFill>
            <a:srgbClr val="F79F2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0" name="Google Shape;220;p20"/>
          <p:cNvSpPr/>
          <p:nvPr/>
        </p:nvSpPr>
        <p:spPr>
          <a:xfrm>
            <a:off x="2519172" y="2731007"/>
            <a:ext cx="306705" cy="192405"/>
          </a:xfrm>
          <a:custGeom>
            <a:rect b="b" l="l" r="r" t="t"/>
            <a:pathLst>
              <a:path extrusionOk="0" h="192405" w="306705">
                <a:moveTo>
                  <a:pt x="0" y="192024"/>
                </a:moveTo>
                <a:lnTo>
                  <a:pt x="306324" y="192024"/>
                </a:lnTo>
                <a:lnTo>
                  <a:pt x="306324" y="0"/>
                </a:lnTo>
                <a:lnTo>
                  <a:pt x="0" y="0"/>
                </a:lnTo>
                <a:lnTo>
                  <a:pt x="0" y="192024"/>
                </a:lnTo>
                <a:close/>
              </a:path>
            </a:pathLst>
          </a:custGeom>
          <a:noFill/>
          <a:ln cap="flat" cmpd="sng" w="9525">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1" name="Google Shape;221;p20"/>
          <p:cNvSpPr/>
          <p:nvPr/>
        </p:nvSpPr>
        <p:spPr>
          <a:xfrm>
            <a:off x="2549651" y="2744723"/>
            <a:ext cx="248157" cy="2560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2" name="Google Shape;222;p20"/>
          <p:cNvSpPr/>
          <p:nvPr/>
        </p:nvSpPr>
        <p:spPr>
          <a:xfrm>
            <a:off x="3214116" y="2145792"/>
            <a:ext cx="1024255" cy="850900"/>
          </a:xfrm>
          <a:custGeom>
            <a:rect b="b" l="l" r="r" t="t"/>
            <a:pathLst>
              <a:path extrusionOk="0" h="850900" w="1024254">
                <a:moveTo>
                  <a:pt x="0" y="850392"/>
                </a:moveTo>
                <a:lnTo>
                  <a:pt x="1024128" y="850392"/>
                </a:lnTo>
                <a:lnTo>
                  <a:pt x="1024128" y="0"/>
                </a:lnTo>
                <a:lnTo>
                  <a:pt x="0" y="0"/>
                </a:lnTo>
                <a:lnTo>
                  <a:pt x="0" y="850392"/>
                </a:lnTo>
                <a:close/>
              </a:path>
            </a:pathLst>
          </a:custGeom>
          <a:noFill/>
          <a:ln cap="flat" cmpd="sng" w="579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3" name="Google Shape;223;p20"/>
          <p:cNvSpPr/>
          <p:nvPr/>
        </p:nvSpPr>
        <p:spPr>
          <a:xfrm>
            <a:off x="3293364" y="2252472"/>
            <a:ext cx="868680" cy="570230"/>
          </a:xfrm>
          <a:custGeom>
            <a:rect b="b" l="l" r="r" t="t"/>
            <a:pathLst>
              <a:path extrusionOk="0" h="570230" w="868679">
                <a:moveTo>
                  <a:pt x="0" y="569976"/>
                </a:moveTo>
                <a:lnTo>
                  <a:pt x="868680" y="569976"/>
                </a:lnTo>
                <a:lnTo>
                  <a:pt x="868680" y="0"/>
                </a:lnTo>
                <a:lnTo>
                  <a:pt x="0" y="0"/>
                </a:lnTo>
                <a:lnTo>
                  <a:pt x="0" y="569976"/>
                </a:lnTo>
                <a:close/>
              </a:path>
            </a:pathLst>
          </a:custGeom>
          <a:noFill/>
          <a:ln cap="flat" cmpd="sng" w="579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Google Shape;224;p20"/>
          <p:cNvSpPr/>
          <p:nvPr/>
        </p:nvSpPr>
        <p:spPr>
          <a:xfrm>
            <a:off x="3346703" y="2347722"/>
            <a:ext cx="754380" cy="0"/>
          </a:xfrm>
          <a:custGeom>
            <a:rect b="b" l="l" r="r" t="t"/>
            <a:pathLst>
              <a:path extrusionOk="0" h="120000" w="754379">
                <a:moveTo>
                  <a:pt x="0" y="0"/>
                </a:moveTo>
                <a:lnTo>
                  <a:pt x="754379" y="0"/>
                </a:lnTo>
              </a:path>
            </a:pathLst>
          </a:custGeom>
          <a:noFill/>
          <a:ln cap="flat" cmpd="sng" w="838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5" name="Google Shape;225;p20"/>
          <p:cNvSpPr/>
          <p:nvPr/>
        </p:nvSpPr>
        <p:spPr>
          <a:xfrm>
            <a:off x="3287267" y="2871216"/>
            <a:ext cx="67056" cy="746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6" name="Google Shape;226;p20"/>
          <p:cNvSpPr/>
          <p:nvPr/>
        </p:nvSpPr>
        <p:spPr>
          <a:xfrm>
            <a:off x="3403091" y="2872739"/>
            <a:ext cx="65532" cy="7467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7" name="Google Shape;227;p20"/>
          <p:cNvSpPr/>
          <p:nvPr/>
        </p:nvSpPr>
        <p:spPr>
          <a:xfrm>
            <a:off x="3512820" y="2872739"/>
            <a:ext cx="67056" cy="7315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8" name="Google Shape;228;p20"/>
          <p:cNvSpPr/>
          <p:nvPr/>
        </p:nvSpPr>
        <p:spPr>
          <a:xfrm>
            <a:off x="3624071" y="2871216"/>
            <a:ext cx="67055" cy="746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9" name="Google Shape;229;p20"/>
          <p:cNvSpPr/>
          <p:nvPr/>
        </p:nvSpPr>
        <p:spPr>
          <a:xfrm>
            <a:off x="3735323" y="2871216"/>
            <a:ext cx="67056" cy="746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0" name="Google Shape;230;p20"/>
          <p:cNvSpPr/>
          <p:nvPr/>
        </p:nvSpPr>
        <p:spPr>
          <a:xfrm>
            <a:off x="3846576" y="2869692"/>
            <a:ext cx="65532" cy="7467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1" name="Google Shape;231;p20"/>
          <p:cNvSpPr/>
          <p:nvPr/>
        </p:nvSpPr>
        <p:spPr>
          <a:xfrm>
            <a:off x="3956303" y="2869692"/>
            <a:ext cx="67056" cy="746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2" name="Google Shape;232;p20"/>
          <p:cNvSpPr/>
          <p:nvPr/>
        </p:nvSpPr>
        <p:spPr>
          <a:xfrm>
            <a:off x="4520184" y="2145792"/>
            <a:ext cx="1038225" cy="850900"/>
          </a:xfrm>
          <a:custGeom>
            <a:rect b="b" l="l" r="r" t="t"/>
            <a:pathLst>
              <a:path extrusionOk="0" h="850900" w="1038225">
                <a:moveTo>
                  <a:pt x="0" y="850392"/>
                </a:moveTo>
                <a:lnTo>
                  <a:pt x="1037843" y="850392"/>
                </a:lnTo>
                <a:lnTo>
                  <a:pt x="1037843" y="0"/>
                </a:lnTo>
                <a:lnTo>
                  <a:pt x="0" y="0"/>
                </a:lnTo>
                <a:lnTo>
                  <a:pt x="0" y="850392"/>
                </a:lnTo>
                <a:close/>
              </a:path>
            </a:pathLst>
          </a:custGeom>
          <a:noFill/>
          <a:ln cap="flat" cmpd="sng" w="579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20"/>
          <p:cNvSpPr/>
          <p:nvPr/>
        </p:nvSpPr>
        <p:spPr>
          <a:xfrm>
            <a:off x="4657344" y="2220467"/>
            <a:ext cx="281940" cy="285115"/>
          </a:xfrm>
          <a:custGeom>
            <a:rect b="b" l="l" r="r" t="t"/>
            <a:pathLst>
              <a:path extrusionOk="0" h="285114" w="281939">
                <a:moveTo>
                  <a:pt x="140969" y="0"/>
                </a:moveTo>
                <a:lnTo>
                  <a:pt x="96414" y="7260"/>
                </a:lnTo>
                <a:lnTo>
                  <a:pt x="57716" y="27480"/>
                </a:lnTo>
                <a:lnTo>
                  <a:pt x="27200" y="58320"/>
                </a:lnTo>
                <a:lnTo>
                  <a:pt x="7187" y="97438"/>
                </a:lnTo>
                <a:lnTo>
                  <a:pt x="0" y="142494"/>
                </a:lnTo>
                <a:lnTo>
                  <a:pt x="7187" y="187549"/>
                </a:lnTo>
                <a:lnTo>
                  <a:pt x="27200" y="226667"/>
                </a:lnTo>
                <a:lnTo>
                  <a:pt x="57716" y="257507"/>
                </a:lnTo>
                <a:lnTo>
                  <a:pt x="96414" y="277727"/>
                </a:lnTo>
                <a:lnTo>
                  <a:pt x="140969" y="284988"/>
                </a:lnTo>
                <a:lnTo>
                  <a:pt x="185525" y="277727"/>
                </a:lnTo>
                <a:lnTo>
                  <a:pt x="224223" y="257507"/>
                </a:lnTo>
                <a:lnTo>
                  <a:pt x="254739" y="226667"/>
                </a:lnTo>
                <a:lnTo>
                  <a:pt x="274752" y="187549"/>
                </a:lnTo>
                <a:lnTo>
                  <a:pt x="281939" y="142494"/>
                </a:lnTo>
                <a:lnTo>
                  <a:pt x="274752" y="97438"/>
                </a:lnTo>
                <a:lnTo>
                  <a:pt x="254739" y="58320"/>
                </a:lnTo>
                <a:lnTo>
                  <a:pt x="224223" y="27480"/>
                </a:lnTo>
                <a:lnTo>
                  <a:pt x="185525" y="7260"/>
                </a:lnTo>
                <a:lnTo>
                  <a:pt x="140969" y="0"/>
                </a:lnTo>
                <a:close/>
              </a:path>
            </a:pathLst>
          </a:custGeom>
          <a:solidFill>
            <a:srgbClr val="F79F2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4" name="Google Shape;234;p20"/>
          <p:cNvSpPr/>
          <p:nvPr/>
        </p:nvSpPr>
        <p:spPr>
          <a:xfrm>
            <a:off x="4657344" y="2220467"/>
            <a:ext cx="281940" cy="285115"/>
          </a:xfrm>
          <a:custGeom>
            <a:rect b="b" l="l" r="r" t="t"/>
            <a:pathLst>
              <a:path extrusionOk="0" h="285114" w="281939">
                <a:moveTo>
                  <a:pt x="0" y="142494"/>
                </a:moveTo>
                <a:lnTo>
                  <a:pt x="7187" y="97438"/>
                </a:lnTo>
                <a:lnTo>
                  <a:pt x="27200" y="58320"/>
                </a:lnTo>
                <a:lnTo>
                  <a:pt x="57716" y="27480"/>
                </a:lnTo>
                <a:lnTo>
                  <a:pt x="96414" y="7260"/>
                </a:lnTo>
                <a:lnTo>
                  <a:pt x="140969" y="0"/>
                </a:lnTo>
                <a:lnTo>
                  <a:pt x="185525" y="7260"/>
                </a:lnTo>
                <a:lnTo>
                  <a:pt x="224223" y="27480"/>
                </a:lnTo>
                <a:lnTo>
                  <a:pt x="254739" y="58320"/>
                </a:lnTo>
                <a:lnTo>
                  <a:pt x="274752" y="97438"/>
                </a:lnTo>
                <a:lnTo>
                  <a:pt x="281939" y="142494"/>
                </a:lnTo>
                <a:lnTo>
                  <a:pt x="274752" y="187549"/>
                </a:lnTo>
                <a:lnTo>
                  <a:pt x="254739" y="226667"/>
                </a:lnTo>
                <a:lnTo>
                  <a:pt x="224223" y="257507"/>
                </a:lnTo>
                <a:lnTo>
                  <a:pt x="185525" y="277727"/>
                </a:lnTo>
                <a:lnTo>
                  <a:pt x="140969" y="284988"/>
                </a:lnTo>
                <a:lnTo>
                  <a:pt x="96414" y="277727"/>
                </a:lnTo>
                <a:lnTo>
                  <a:pt x="57716" y="257507"/>
                </a:lnTo>
                <a:lnTo>
                  <a:pt x="27200" y="226667"/>
                </a:lnTo>
                <a:lnTo>
                  <a:pt x="7187" y="187549"/>
                </a:lnTo>
                <a:lnTo>
                  <a:pt x="0" y="142494"/>
                </a:lnTo>
                <a:close/>
              </a:path>
            </a:pathLst>
          </a:custGeom>
          <a:noFill/>
          <a:ln cap="flat" cmpd="sng" w="9525">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5" name="Google Shape;235;p20"/>
          <p:cNvSpPr/>
          <p:nvPr/>
        </p:nvSpPr>
        <p:spPr>
          <a:xfrm>
            <a:off x="4652771" y="2622804"/>
            <a:ext cx="208787" cy="21336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20"/>
          <p:cNvSpPr/>
          <p:nvPr/>
        </p:nvSpPr>
        <p:spPr>
          <a:xfrm>
            <a:off x="4934711" y="2622804"/>
            <a:ext cx="208787" cy="21336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7" name="Google Shape;237;p20"/>
          <p:cNvSpPr/>
          <p:nvPr/>
        </p:nvSpPr>
        <p:spPr>
          <a:xfrm>
            <a:off x="5215128" y="2622804"/>
            <a:ext cx="210312" cy="21336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8" name="Google Shape;238;p20"/>
          <p:cNvSpPr/>
          <p:nvPr/>
        </p:nvSpPr>
        <p:spPr>
          <a:xfrm>
            <a:off x="5077967" y="2228088"/>
            <a:ext cx="342900" cy="353695"/>
          </a:xfrm>
          <a:custGeom>
            <a:rect b="b" l="l" r="r" t="t"/>
            <a:pathLst>
              <a:path extrusionOk="0" h="353694" w="342900">
                <a:moveTo>
                  <a:pt x="171450" y="0"/>
                </a:moveTo>
                <a:lnTo>
                  <a:pt x="125853" y="6312"/>
                </a:lnTo>
                <a:lnTo>
                  <a:pt x="84892" y="24130"/>
                </a:lnTo>
                <a:lnTo>
                  <a:pt x="50196" y="51768"/>
                </a:lnTo>
                <a:lnTo>
                  <a:pt x="23396" y="87545"/>
                </a:lnTo>
                <a:lnTo>
                  <a:pt x="6120" y="129778"/>
                </a:lnTo>
                <a:lnTo>
                  <a:pt x="0" y="176784"/>
                </a:lnTo>
                <a:lnTo>
                  <a:pt x="6120" y="223789"/>
                </a:lnTo>
                <a:lnTo>
                  <a:pt x="23396" y="266022"/>
                </a:lnTo>
                <a:lnTo>
                  <a:pt x="50196" y="301799"/>
                </a:lnTo>
                <a:lnTo>
                  <a:pt x="84892" y="329438"/>
                </a:lnTo>
                <a:lnTo>
                  <a:pt x="125853" y="347255"/>
                </a:lnTo>
                <a:lnTo>
                  <a:pt x="171450" y="353568"/>
                </a:lnTo>
                <a:lnTo>
                  <a:pt x="217046" y="347255"/>
                </a:lnTo>
                <a:lnTo>
                  <a:pt x="258007" y="329438"/>
                </a:lnTo>
                <a:lnTo>
                  <a:pt x="292703" y="301799"/>
                </a:lnTo>
                <a:lnTo>
                  <a:pt x="319503" y="266022"/>
                </a:lnTo>
                <a:lnTo>
                  <a:pt x="336779" y="223789"/>
                </a:lnTo>
                <a:lnTo>
                  <a:pt x="342900" y="176784"/>
                </a:lnTo>
                <a:lnTo>
                  <a:pt x="336779" y="129778"/>
                </a:lnTo>
                <a:lnTo>
                  <a:pt x="319503" y="87545"/>
                </a:lnTo>
                <a:lnTo>
                  <a:pt x="292703" y="51768"/>
                </a:lnTo>
                <a:lnTo>
                  <a:pt x="258007" y="24130"/>
                </a:lnTo>
                <a:lnTo>
                  <a:pt x="217046" y="6312"/>
                </a:lnTo>
                <a:lnTo>
                  <a:pt x="171450" y="0"/>
                </a:lnTo>
                <a:close/>
              </a:path>
            </a:pathLst>
          </a:custGeom>
          <a:solidFill>
            <a:srgbClr val="F79F2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Google Shape;239;p20"/>
          <p:cNvSpPr/>
          <p:nvPr/>
        </p:nvSpPr>
        <p:spPr>
          <a:xfrm>
            <a:off x="5077967" y="2228088"/>
            <a:ext cx="342900" cy="353695"/>
          </a:xfrm>
          <a:custGeom>
            <a:rect b="b" l="l" r="r" t="t"/>
            <a:pathLst>
              <a:path extrusionOk="0" h="353694" w="342900">
                <a:moveTo>
                  <a:pt x="0" y="176784"/>
                </a:moveTo>
                <a:lnTo>
                  <a:pt x="6120" y="129778"/>
                </a:lnTo>
                <a:lnTo>
                  <a:pt x="23396" y="87545"/>
                </a:lnTo>
                <a:lnTo>
                  <a:pt x="50196" y="51768"/>
                </a:lnTo>
                <a:lnTo>
                  <a:pt x="84892" y="24129"/>
                </a:lnTo>
                <a:lnTo>
                  <a:pt x="125853" y="6312"/>
                </a:lnTo>
                <a:lnTo>
                  <a:pt x="171450" y="0"/>
                </a:lnTo>
                <a:lnTo>
                  <a:pt x="217046" y="6312"/>
                </a:lnTo>
                <a:lnTo>
                  <a:pt x="258007" y="24130"/>
                </a:lnTo>
                <a:lnTo>
                  <a:pt x="292703" y="51768"/>
                </a:lnTo>
                <a:lnTo>
                  <a:pt x="319503" y="87545"/>
                </a:lnTo>
                <a:lnTo>
                  <a:pt x="336779" y="129778"/>
                </a:lnTo>
                <a:lnTo>
                  <a:pt x="342900" y="176784"/>
                </a:lnTo>
                <a:lnTo>
                  <a:pt x="336779" y="223789"/>
                </a:lnTo>
                <a:lnTo>
                  <a:pt x="319503" y="266022"/>
                </a:lnTo>
                <a:lnTo>
                  <a:pt x="292703" y="301799"/>
                </a:lnTo>
                <a:lnTo>
                  <a:pt x="258007" y="329438"/>
                </a:lnTo>
                <a:lnTo>
                  <a:pt x="217046" y="347255"/>
                </a:lnTo>
                <a:lnTo>
                  <a:pt x="171450" y="353568"/>
                </a:lnTo>
                <a:lnTo>
                  <a:pt x="125853" y="347255"/>
                </a:lnTo>
                <a:lnTo>
                  <a:pt x="84892" y="329438"/>
                </a:lnTo>
                <a:lnTo>
                  <a:pt x="50196" y="301799"/>
                </a:lnTo>
                <a:lnTo>
                  <a:pt x="23396" y="266022"/>
                </a:lnTo>
                <a:lnTo>
                  <a:pt x="6120" y="223789"/>
                </a:lnTo>
                <a:lnTo>
                  <a:pt x="0" y="176784"/>
                </a:lnTo>
                <a:close/>
              </a:path>
            </a:pathLst>
          </a:custGeom>
          <a:noFill/>
          <a:ln cap="flat" cmpd="sng" w="9525">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0" name="Google Shape;240;p20"/>
          <p:cNvSpPr/>
          <p:nvPr/>
        </p:nvSpPr>
        <p:spPr>
          <a:xfrm>
            <a:off x="4668011" y="2875788"/>
            <a:ext cx="67056" cy="746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1" name="Google Shape;241;p20"/>
          <p:cNvSpPr/>
          <p:nvPr/>
        </p:nvSpPr>
        <p:spPr>
          <a:xfrm>
            <a:off x="4841747" y="2878835"/>
            <a:ext cx="67056" cy="746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2" name="Google Shape;242;p20"/>
          <p:cNvSpPr/>
          <p:nvPr/>
        </p:nvSpPr>
        <p:spPr>
          <a:xfrm>
            <a:off x="5004815" y="2881883"/>
            <a:ext cx="67056" cy="746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3" name="Google Shape;243;p20"/>
          <p:cNvSpPr/>
          <p:nvPr/>
        </p:nvSpPr>
        <p:spPr>
          <a:xfrm>
            <a:off x="5167884" y="2884932"/>
            <a:ext cx="67056" cy="746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4" name="Google Shape;244;p20"/>
          <p:cNvSpPr/>
          <p:nvPr/>
        </p:nvSpPr>
        <p:spPr>
          <a:xfrm>
            <a:off x="5343144" y="2880360"/>
            <a:ext cx="67056" cy="746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5" name="Google Shape;245;p20"/>
          <p:cNvSpPr/>
          <p:nvPr/>
        </p:nvSpPr>
        <p:spPr>
          <a:xfrm>
            <a:off x="6175247" y="2674620"/>
            <a:ext cx="340360" cy="218440"/>
          </a:xfrm>
          <a:custGeom>
            <a:rect b="b" l="l" r="r" t="t"/>
            <a:pathLst>
              <a:path extrusionOk="0" h="218439" w="340359">
                <a:moveTo>
                  <a:pt x="0" y="217931"/>
                </a:moveTo>
                <a:lnTo>
                  <a:pt x="339851" y="217931"/>
                </a:lnTo>
                <a:lnTo>
                  <a:pt x="339851" y="0"/>
                </a:lnTo>
                <a:lnTo>
                  <a:pt x="0" y="0"/>
                </a:lnTo>
                <a:lnTo>
                  <a:pt x="0" y="217931"/>
                </a:lnTo>
                <a:close/>
              </a:path>
            </a:pathLst>
          </a:custGeom>
          <a:solidFill>
            <a:srgbClr val="4D4D4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6" name="Google Shape;246;p20"/>
          <p:cNvSpPr/>
          <p:nvPr/>
        </p:nvSpPr>
        <p:spPr>
          <a:xfrm>
            <a:off x="5907785" y="2306573"/>
            <a:ext cx="193675" cy="599440"/>
          </a:xfrm>
          <a:custGeom>
            <a:rect b="b" l="l" r="r" t="t"/>
            <a:pathLst>
              <a:path extrusionOk="0" h="599439" w="193675">
                <a:moveTo>
                  <a:pt x="0" y="598932"/>
                </a:moveTo>
                <a:lnTo>
                  <a:pt x="193548" y="598932"/>
                </a:lnTo>
                <a:lnTo>
                  <a:pt x="193548" y="0"/>
                </a:lnTo>
                <a:lnTo>
                  <a:pt x="0" y="0"/>
                </a:lnTo>
                <a:lnTo>
                  <a:pt x="0" y="598932"/>
                </a:lnTo>
                <a:close/>
              </a:path>
            </a:pathLst>
          </a:custGeom>
          <a:noFill/>
          <a:ln cap="flat" cmpd="sng" w="38075">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7" name="Google Shape;247;p20"/>
          <p:cNvSpPr/>
          <p:nvPr/>
        </p:nvSpPr>
        <p:spPr>
          <a:xfrm>
            <a:off x="5868161" y="2920745"/>
            <a:ext cx="647700" cy="82550"/>
          </a:xfrm>
          <a:custGeom>
            <a:rect b="b" l="l" r="r" t="t"/>
            <a:pathLst>
              <a:path extrusionOk="0" h="82550" w="647700">
                <a:moveTo>
                  <a:pt x="0" y="82295"/>
                </a:moveTo>
                <a:lnTo>
                  <a:pt x="647699" y="82295"/>
                </a:lnTo>
                <a:lnTo>
                  <a:pt x="647699" y="0"/>
                </a:lnTo>
                <a:lnTo>
                  <a:pt x="0" y="0"/>
                </a:lnTo>
                <a:lnTo>
                  <a:pt x="0" y="82295"/>
                </a:lnTo>
                <a:close/>
              </a:path>
            </a:pathLst>
          </a:custGeom>
          <a:noFill/>
          <a:ln cap="flat" cmpd="sng" w="381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8" name="Google Shape;248;p20"/>
          <p:cNvSpPr/>
          <p:nvPr/>
        </p:nvSpPr>
        <p:spPr>
          <a:xfrm>
            <a:off x="6159246" y="2526029"/>
            <a:ext cx="356870" cy="373380"/>
          </a:xfrm>
          <a:custGeom>
            <a:rect b="b" l="l" r="r" t="t"/>
            <a:pathLst>
              <a:path extrusionOk="0" h="373380" w="356870">
                <a:moveTo>
                  <a:pt x="0" y="59436"/>
                </a:moveTo>
                <a:lnTo>
                  <a:pt x="4679" y="36325"/>
                </a:lnTo>
                <a:lnTo>
                  <a:pt x="17430" y="17430"/>
                </a:lnTo>
                <a:lnTo>
                  <a:pt x="36325" y="4679"/>
                </a:lnTo>
                <a:lnTo>
                  <a:pt x="59436" y="0"/>
                </a:lnTo>
                <a:lnTo>
                  <a:pt x="297179" y="0"/>
                </a:lnTo>
                <a:lnTo>
                  <a:pt x="320290" y="4679"/>
                </a:lnTo>
                <a:lnTo>
                  <a:pt x="339185" y="17430"/>
                </a:lnTo>
                <a:lnTo>
                  <a:pt x="351936" y="36325"/>
                </a:lnTo>
                <a:lnTo>
                  <a:pt x="356615" y="59436"/>
                </a:lnTo>
                <a:lnTo>
                  <a:pt x="356615" y="313944"/>
                </a:lnTo>
                <a:lnTo>
                  <a:pt x="351936" y="337054"/>
                </a:lnTo>
                <a:lnTo>
                  <a:pt x="339185" y="355949"/>
                </a:lnTo>
                <a:lnTo>
                  <a:pt x="320290" y="368700"/>
                </a:lnTo>
                <a:lnTo>
                  <a:pt x="297179" y="373380"/>
                </a:lnTo>
                <a:lnTo>
                  <a:pt x="59436" y="373380"/>
                </a:lnTo>
                <a:lnTo>
                  <a:pt x="36325" y="368700"/>
                </a:lnTo>
                <a:lnTo>
                  <a:pt x="17430" y="355949"/>
                </a:lnTo>
                <a:lnTo>
                  <a:pt x="4679" y="337054"/>
                </a:lnTo>
                <a:lnTo>
                  <a:pt x="0" y="313944"/>
                </a:lnTo>
                <a:lnTo>
                  <a:pt x="0" y="59436"/>
                </a:lnTo>
                <a:close/>
              </a:path>
            </a:pathLst>
          </a:custGeom>
          <a:noFill/>
          <a:ln cap="flat" cmpd="sng" w="381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9" name="Google Shape;249;p20"/>
          <p:cNvSpPr/>
          <p:nvPr/>
        </p:nvSpPr>
        <p:spPr>
          <a:xfrm>
            <a:off x="5868161" y="2152650"/>
            <a:ext cx="647700" cy="154305"/>
          </a:xfrm>
          <a:custGeom>
            <a:rect b="b" l="l" r="r" t="t"/>
            <a:pathLst>
              <a:path extrusionOk="0" h="154305" w="647700">
                <a:moveTo>
                  <a:pt x="0" y="153924"/>
                </a:moveTo>
                <a:lnTo>
                  <a:pt x="647699" y="153924"/>
                </a:lnTo>
                <a:lnTo>
                  <a:pt x="647699" y="0"/>
                </a:lnTo>
                <a:lnTo>
                  <a:pt x="0" y="0"/>
                </a:lnTo>
                <a:lnTo>
                  <a:pt x="0" y="1539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0" name="Google Shape;250;p20"/>
          <p:cNvSpPr/>
          <p:nvPr/>
        </p:nvSpPr>
        <p:spPr>
          <a:xfrm>
            <a:off x="5868161" y="2152650"/>
            <a:ext cx="647700" cy="154305"/>
          </a:xfrm>
          <a:custGeom>
            <a:rect b="b" l="l" r="r" t="t"/>
            <a:pathLst>
              <a:path extrusionOk="0" h="154305" w="647700">
                <a:moveTo>
                  <a:pt x="0" y="153924"/>
                </a:moveTo>
                <a:lnTo>
                  <a:pt x="647699" y="153924"/>
                </a:lnTo>
                <a:lnTo>
                  <a:pt x="647699" y="0"/>
                </a:lnTo>
                <a:lnTo>
                  <a:pt x="0" y="0"/>
                </a:lnTo>
                <a:lnTo>
                  <a:pt x="0" y="153924"/>
                </a:lnTo>
                <a:close/>
              </a:path>
            </a:pathLst>
          </a:custGeom>
          <a:noFill/>
          <a:ln cap="flat" cmpd="sng" w="381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1" name="Google Shape;251;p20"/>
          <p:cNvSpPr/>
          <p:nvPr/>
        </p:nvSpPr>
        <p:spPr>
          <a:xfrm>
            <a:off x="6230111" y="2595372"/>
            <a:ext cx="97536" cy="24688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2" name="Google Shape;252;p20"/>
          <p:cNvSpPr/>
          <p:nvPr/>
        </p:nvSpPr>
        <p:spPr>
          <a:xfrm>
            <a:off x="6175247" y="2321051"/>
            <a:ext cx="294640" cy="160020"/>
          </a:xfrm>
          <a:custGeom>
            <a:rect b="b" l="l" r="r" t="t"/>
            <a:pathLst>
              <a:path extrusionOk="0" h="160019" w="294639">
                <a:moveTo>
                  <a:pt x="294131" y="0"/>
                </a:moveTo>
                <a:lnTo>
                  <a:pt x="0" y="0"/>
                </a:lnTo>
                <a:lnTo>
                  <a:pt x="40004" y="160020"/>
                </a:lnTo>
                <a:lnTo>
                  <a:pt x="254126" y="160020"/>
                </a:lnTo>
                <a:lnTo>
                  <a:pt x="294131" y="0"/>
                </a:lnTo>
                <a:close/>
              </a:path>
            </a:pathLst>
          </a:custGeom>
          <a:solidFill>
            <a:srgbClr val="F79F2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3" name="Google Shape;253;p20"/>
          <p:cNvSpPr/>
          <p:nvPr/>
        </p:nvSpPr>
        <p:spPr>
          <a:xfrm>
            <a:off x="6175247" y="2321051"/>
            <a:ext cx="294640" cy="160020"/>
          </a:xfrm>
          <a:custGeom>
            <a:rect b="b" l="l" r="r" t="t"/>
            <a:pathLst>
              <a:path extrusionOk="0" h="160019" w="294639">
                <a:moveTo>
                  <a:pt x="0" y="0"/>
                </a:moveTo>
                <a:lnTo>
                  <a:pt x="40004" y="160020"/>
                </a:lnTo>
                <a:lnTo>
                  <a:pt x="254126" y="160020"/>
                </a:lnTo>
                <a:lnTo>
                  <a:pt x="294131" y="0"/>
                </a:lnTo>
                <a:lnTo>
                  <a:pt x="0" y="0"/>
                </a:lnTo>
                <a:close/>
              </a:path>
            </a:pathLst>
          </a:custGeom>
          <a:noFill/>
          <a:ln cap="flat" cmpd="sng" w="9525">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4" name="Google Shape;254;p20"/>
          <p:cNvSpPr/>
          <p:nvPr/>
        </p:nvSpPr>
        <p:spPr>
          <a:xfrm>
            <a:off x="5971032" y="2724911"/>
            <a:ext cx="67056" cy="746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5" name="Google Shape;255;p20"/>
          <p:cNvSpPr/>
          <p:nvPr/>
        </p:nvSpPr>
        <p:spPr>
          <a:xfrm>
            <a:off x="6800088" y="2145792"/>
            <a:ext cx="986155" cy="850900"/>
          </a:xfrm>
          <a:custGeom>
            <a:rect b="b" l="l" r="r" t="t"/>
            <a:pathLst>
              <a:path extrusionOk="0" h="850900" w="986154">
                <a:moveTo>
                  <a:pt x="0" y="425195"/>
                </a:moveTo>
                <a:lnTo>
                  <a:pt x="2545" y="381723"/>
                </a:lnTo>
                <a:lnTo>
                  <a:pt x="10016" y="339505"/>
                </a:lnTo>
                <a:lnTo>
                  <a:pt x="22164" y="298758"/>
                </a:lnTo>
                <a:lnTo>
                  <a:pt x="38742" y="259693"/>
                </a:lnTo>
                <a:lnTo>
                  <a:pt x="59503" y="222525"/>
                </a:lnTo>
                <a:lnTo>
                  <a:pt x="84198" y="187467"/>
                </a:lnTo>
                <a:lnTo>
                  <a:pt x="112579" y="154734"/>
                </a:lnTo>
                <a:lnTo>
                  <a:pt x="144399" y="124539"/>
                </a:lnTo>
                <a:lnTo>
                  <a:pt x="179409" y="97096"/>
                </a:lnTo>
                <a:lnTo>
                  <a:pt x="217363" y="72618"/>
                </a:lnTo>
                <a:lnTo>
                  <a:pt x="258012" y="51320"/>
                </a:lnTo>
                <a:lnTo>
                  <a:pt x="301109" y="33414"/>
                </a:lnTo>
                <a:lnTo>
                  <a:pt x="346405" y="19116"/>
                </a:lnTo>
                <a:lnTo>
                  <a:pt x="393653" y="8638"/>
                </a:lnTo>
                <a:lnTo>
                  <a:pt x="442605" y="2195"/>
                </a:lnTo>
                <a:lnTo>
                  <a:pt x="493013" y="0"/>
                </a:lnTo>
                <a:lnTo>
                  <a:pt x="543422" y="2195"/>
                </a:lnTo>
                <a:lnTo>
                  <a:pt x="592374" y="8638"/>
                </a:lnTo>
                <a:lnTo>
                  <a:pt x="639622" y="19116"/>
                </a:lnTo>
                <a:lnTo>
                  <a:pt x="684918" y="33414"/>
                </a:lnTo>
                <a:lnTo>
                  <a:pt x="728015" y="51320"/>
                </a:lnTo>
                <a:lnTo>
                  <a:pt x="768664" y="72618"/>
                </a:lnTo>
                <a:lnTo>
                  <a:pt x="806618" y="97096"/>
                </a:lnTo>
                <a:lnTo>
                  <a:pt x="841628" y="124539"/>
                </a:lnTo>
                <a:lnTo>
                  <a:pt x="873448" y="154734"/>
                </a:lnTo>
                <a:lnTo>
                  <a:pt x="901829" y="187467"/>
                </a:lnTo>
                <a:lnTo>
                  <a:pt x="926524" y="222525"/>
                </a:lnTo>
                <a:lnTo>
                  <a:pt x="947285" y="259693"/>
                </a:lnTo>
                <a:lnTo>
                  <a:pt x="963863" y="298758"/>
                </a:lnTo>
                <a:lnTo>
                  <a:pt x="976011" y="339505"/>
                </a:lnTo>
                <a:lnTo>
                  <a:pt x="983482" y="381723"/>
                </a:lnTo>
                <a:lnTo>
                  <a:pt x="986027" y="425195"/>
                </a:lnTo>
                <a:lnTo>
                  <a:pt x="983482" y="468668"/>
                </a:lnTo>
                <a:lnTo>
                  <a:pt x="976011" y="510886"/>
                </a:lnTo>
                <a:lnTo>
                  <a:pt x="963863" y="551633"/>
                </a:lnTo>
                <a:lnTo>
                  <a:pt x="947285" y="590698"/>
                </a:lnTo>
                <a:lnTo>
                  <a:pt x="926524" y="627866"/>
                </a:lnTo>
                <a:lnTo>
                  <a:pt x="901829" y="662924"/>
                </a:lnTo>
                <a:lnTo>
                  <a:pt x="873448" y="695657"/>
                </a:lnTo>
                <a:lnTo>
                  <a:pt x="841628" y="725852"/>
                </a:lnTo>
                <a:lnTo>
                  <a:pt x="806618" y="753295"/>
                </a:lnTo>
                <a:lnTo>
                  <a:pt x="768664" y="777773"/>
                </a:lnTo>
                <a:lnTo>
                  <a:pt x="728015" y="799071"/>
                </a:lnTo>
                <a:lnTo>
                  <a:pt x="684918" y="816977"/>
                </a:lnTo>
                <a:lnTo>
                  <a:pt x="639622" y="831275"/>
                </a:lnTo>
                <a:lnTo>
                  <a:pt x="592374" y="841753"/>
                </a:lnTo>
                <a:lnTo>
                  <a:pt x="543422" y="848196"/>
                </a:lnTo>
                <a:lnTo>
                  <a:pt x="493013" y="850391"/>
                </a:lnTo>
                <a:lnTo>
                  <a:pt x="442605" y="848196"/>
                </a:lnTo>
                <a:lnTo>
                  <a:pt x="393653" y="841753"/>
                </a:lnTo>
                <a:lnTo>
                  <a:pt x="346405" y="831275"/>
                </a:lnTo>
                <a:lnTo>
                  <a:pt x="301109" y="816977"/>
                </a:lnTo>
                <a:lnTo>
                  <a:pt x="258012" y="799071"/>
                </a:lnTo>
                <a:lnTo>
                  <a:pt x="217363" y="777773"/>
                </a:lnTo>
                <a:lnTo>
                  <a:pt x="179409" y="753295"/>
                </a:lnTo>
                <a:lnTo>
                  <a:pt x="144399" y="725852"/>
                </a:lnTo>
                <a:lnTo>
                  <a:pt x="112579" y="695657"/>
                </a:lnTo>
                <a:lnTo>
                  <a:pt x="84198" y="662924"/>
                </a:lnTo>
                <a:lnTo>
                  <a:pt x="59503" y="627866"/>
                </a:lnTo>
                <a:lnTo>
                  <a:pt x="38742" y="590698"/>
                </a:lnTo>
                <a:lnTo>
                  <a:pt x="22164" y="551633"/>
                </a:lnTo>
                <a:lnTo>
                  <a:pt x="10016" y="510886"/>
                </a:lnTo>
                <a:lnTo>
                  <a:pt x="2545" y="468668"/>
                </a:lnTo>
                <a:lnTo>
                  <a:pt x="0" y="425195"/>
                </a:lnTo>
                <a:close/>
              </a:path>
            </a:pathLst>
          </a:custGeom>
          <a:noFill/>
          <a:ln cap="flat" cmpd="sng" w="76200">
            <a:solidFill>
              <a:srgbClr val="F79F2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6" name="Google Shape;256;p20"/>
          <p:cNvSpPr txBox="1"/>
          <p:nvPr/>
        </p:nvSpPr>
        <p:spPr>
          <a:xfrm>
            <a:off x="7049769" y="2369057"/>
            <a:ext cx="48831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79F28"/>
                </a:solidFill>
                <a:latin typeface="Arial"/>
                <a:ea typeface="Arial"/>
                <a:cs typeface="Arial"/>
                <a:sym typeface="Arial"/>
              </a:rPr>
              <a:t>68</a:t>
            </a:r>
            <a:r>
              <a:rPr b="1" lang="en-US" sz="2400">
                <a:solidFill>
                  <a:srgbClr val="F79F28"/>
                </a:solidFill>
                <a:latin typeface="Verdana"/>
                <a:ea typeface="Verdana"/>
                <a:cs typeface="Verdana"/>
                <a:sym typeface="Verdana"/>
              </a:rPr>
              <a:t>⁰</a:t>
            </a:r>
            <a:endParaRPr sz="24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0" name="Shape 260"/>
        <p:cNvGrpSpPr/>
        <p:nvPr/>
      </p:nvGrpSpPr>
      <p:grpSpPr>
        <a:xfrm>
          <a:off x="0" y="0"/>
          <a:ext cx="0" cy="0"/>
          <a:chOff x="0" y="0"/>
          <a:chExt cx="0" cy="0"/>
        </a:xfrm>
      </p:grpSpPr>
      <p:sp>
        <p:nvSpPr>
          <p:cNvPr id="261" name="Google Shape;261;p21"/>
          <p:cNvSpPr/>
          <p:nvPr/>
        </p:nvSpPr>
        <p:spPr>
          <a:xfrm>
            <a:off x="3226958" y="137772"/>
            <a:ext cx="5703681" cy="500572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2" name="Google Shape;262;p21"/>
          <p:cNvSpPr txBox="1"/>
          <p:nvPr>
            <p:ph type="title"/>
          </p:nvPr>
        </p:nvSpPr>
        <p:spPr>
          <a:xfrm>
            <a:off x="302768" y="1900885"/>
            <a:ext cx="2877300" cy="574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3600" u="none" cap="none" strike="noStrike">
                <a:solidFill>
                  <a:srgbClr val="F3F3F3"/>
                </a:solidFill>
                <a:latin typeface="Arial"/>
                <a:ea typeface="Arial"/>
                <a:cs typeface="Arial"/>
                <a:sym typeface="Arial"/>
              </a:rPr>
              <a:t>Alexa’s skills</a:t>
            </a:r>
            <a:endParaRPr b="1" i="0" sz="3600" u="none" cap="none" strike="noStrike">
              <a:solidFill>
                <a:srgbClr val="F3F3F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2561329" y="483575"/>
            <a:ext cx="4740900" cy="697200"/>
          </a:xfrm>
          <a:prstGeom prst="rect">
            <a:avLst/>
          </a:prstGeom>
        </p:spPr>
        <p:txBody>
          <a:bodyPr anchorCtr="0" anchor="t" bIns="0" lIns="0" spcFirstLastPara="1" rIns="0" wrap="square" tIns="0">
            <a:noAutofit/>
          </a:bodyPr>
          <a:lstStyle/>
          <a:p>
            <a:pPr indent="0" lvl="0" marL="0">
              <a:spcBef>
                <a:spcPts val="0"/>
              </a:spcBef>
              <a:spcAft>
                <a:spcPts val="0"/>
              </a:spcAft>
              <a:buNone/>
            </a:pPr>
            <a:r>
              <a:rPr lang="en-US"/>
              <a:t>Introduction</a:t>
            </a:r>
            <a:endParaRPr/>
          </a:p>
        </p:txBody>
      </p:sp>
      <p:sp>
        <p:nvSpPr>
          <p:cNvPr id="268" name="Google Shape;268;p22"/>
          <p:cNvSpPr txBox="1"/>
          <p:nvPr>
            <p:ph type="title"/>
          </p:nvPr>
        </p:nvSpPr>
        <p:spPr>
          <a:xfrm>
            <a:off x="538575" y="1423250"/>
            <a:ext cx="7790400" cy="3234000"/>
          </a:xfrm>
          <a:prstGeom prst="rect">
            <a:avLst/>
          </a:prstGeom>
        </p:spPr>
        <p:txBody>
          <a:bodyPr anchorCtr="0" anchor="t" bIns="0" lIns="0" spcFirstLastPara="1" rIns="0" wrap="square" tIns="0">
            <a:noAutofit/>
          </a:bodyPr>
          <a:lstStyle/>
          <a:p>
            <a:pPr indent="0" lvl="0" marL="0" rtl="0">
              <a:lnSpc>
                <a:spcPct val="115000"/>
              </a:lnSpc>
              <a:spcBef>
                <a:spcPts val="0"/>
              </a:spcBef>
              <a:spcAft>
                <a:spcPts val="0"/>
              </a:spcAft>
              <a:buNone/>
            </a:pPr>
            <a:r>
              <a:rPr b="0" lang="en-US" sz="2000">
                <a:solidFill>
                  <a:schemeClr val="lt1"/>
                </a:solidFill>
              </a:rPr>
              <a:t>This is the code for a new Alexa Skill that helps kids and adults alike practice and strengthen basic math facts. This code is designed and built to run in AWS Lambda.</a:t>
            </a:r>
            <a:endParaRPr b="0" sz="2000">
              <a:solidFill>
                <a:schemeClr val="lt1"/>
              </a:solidFill>
            </a:endParaRPr>
          </a:p>
          <a:p>
            <a:pPr indent="0" lvl="0" marL="0" rtl="0">
              <a:lnSpc>
                <a:spcPct val="115000"/>
              </a:lnSpc>
              <a:spcBef>
                <a:spcPts val="1200"/>
              </a:spcBef>
              <a:spcAft>
                <a:spcPts val="1200"/>
              </a:spcAft>
              <a:buNone/>
            </a:pPr>
            <a:r>
              <a:rPr b="0" lang="en-US" sz="2000">
                <a:solidFill>
                  <a:srgbClr val="24292E"/>
                </a:solidFill>
                <a:highlight>
                  <a:srgbClr val="FFFFFF"/>
                </a:highlight>
              </a:rPr>
              <a:t>Red blocks indicate potential entry points, and arrows follow through the application logic. Purple blocks are areas where the action taken depends on where in the application the user currently is.</a:t>
            </a:r>
            <a:endParaRPr b="0" sz="2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580136" y="483565"/>
            <a:ext cx="7983600" cy="697200"/>
          </a:xfrm>
          <a:prstGeom prst="rect">
            <a:avLst/>
          </a:prstGeom>
        </p:spPr>
        <p:txBody>
          <a:bodyPr anchorCtr="0" anchor="t" bIns="0" lIns="0" spcFirstLastPara="1" rIns="0" wrap="square" tIns="0">
            <a:noAutofit/>
          </a:bodyPr>
          <a:lstStyle/>
          <a:p>
            <a:pPr indent="0" lvl="0" marL="0">
              <a:spcBef>
                <a:spcPts val="0"/>
              </a:spcBef>
              <a:spcAft>
                <a:spcPts val="0"/>
              </a:spcAft>
              <a:buNone/>
            </a:pPr>
            <a:r>
              <a:rPr lang="en-US" sz="3600"/>
              <a:t>Basic Understanding Of The Project</a:t>
            </a:r>
            <a:endParaRPr sz="3600"/>
          </a:p>
        </p:txBody>
      </p:sp>
      <p:sp>
        <p:nvSpPr>
          <p:cNvPr id="274" name="Google Shape;274;p23"/>
          <p:cNvSpPr txBox="1"/>
          <p:nvPr>
            <p:ph type="title"/>
          </p:nvPr>
        </p:nvSpPr>
        <p:spPr>
          <a:xfrm>
            <a:off x="732525" y="1508499"/>
            <a:ext cx="7983600" cy="33477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sz="2100"/>
          </a:p>
          <a:p>
            <a:pPr indent="0" lvl="0" marL="0" rtl="0">
              <a:spcBef>
                <a:spcPts val="0"/>
              </a:spcBef>
              <a:spcAft>
                <a:spcPts val="0"/>
              </a:spcAft>
              <a:buNone/>
            </a:pPr>
            <a:r>
              <a:rPr b="0" lang="en-US" sz="2100">
                <a:solidFill>
                  <a:srgbClr val="24292E"/>
                </a:solidFill>
                <a:highlight>
                  <a:srgbClr val="FFFFFF"/>
                </a:highlight>
              </a:rPr>
              <a:t>Here is the voice interaction design for Math Dog indicating the intended flow through the application. Red blocks indicate potential entry points, and arrows follow through the application logic. Purple blocks are areas where the action taken depends on where in the application the user currently is. For example, if a user says a number, the program will either consider it an answer to the last asked qeustion, or adjust the difficulty level of the game depending on what was last asked.</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466475" y="189100"/>
            <a:ext cx="8243700" cy="697200"/>
          </a:xfrm>
          <a:prstGeom prst="rect">
            <a:avLst/>
          </a:prstGeom>
        </p:spPr>
        <p:txBody>
          <a:bodyPr anchorCtr="0" anchor="t" bIns="0" lIns="0" spcFirstLastPara="1" rIns="0" wrap="square" tIns="0">
            <a:noAutofit/>
          </a:bodyPr>
          <a:lstStyle/>
          <a:p>
            <a:pPr indent="0" lvl="0" marL="0">
              <a:spcBef>
                <a:spcPts val="0"/>
              </a:spcBef>
              <a:spcAft>
                <a:spcPts val="0"/>
              </a:spcAft>
              <a:buNone/>
            </a:pPr>
            <a:r>
              <a:rPr lang="en-US"/>
              <a:t>Basic Working with Use CASE</a:t>
            </a:r>
            <a:endParaRPr/>
          </a:p>
        </p:txBody>
      </p:sp>
      <p:pic>
        <p:nvPicPr>
          <p:cNvPr id="280" name="Google Shape;280;p24"/>
          <p:cNvPicPr preferRelativeResize="0"/>
          <p:nvPr/>
        </p:nvPicPr>
        <p:blipFill rotWithShape="1">
          <a:blip r:embed="rId3">
            <a:alphaModFix/>
          </a:blip>
          <a:srcRect b="3481" l="0" r="0" t="10777"/>
          <a:stretch/>
        </p:blipFill>
        <p:spPr>
          <a:xfrm>
            <a:off x="1208875" y="981550"/>
            <a:ext cx="6891575" cy="416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580121" y="2007575"/>
            <a:ext cx="4089900" cy="6972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a:solidFill>
                  <a:srgbClr val="00FF00"/>
                </a:solidFill>
              </a:rPr>
              <a:t>THANK YOU!!</a:t>
            </a:r>
            <a:endParaRPr>
              <a:solidFill>
                <a:srgbClr val="00FF00"/>
              </a:solidFill>
            </a:endParaRPr>
          </a:p>
        </p:txBody>
      </p:sp>
      <p:sp>
        <p:nvSpPr>
          <p:cNvPr id="286" name="Google Shape;286;p25"/>
          <p:cNvSpPr/>
          <p:nvPr/>
        </p:nvSpPr>
        <p:spPr>
          <a:xfrm>
            <a:off x="5687567" y="705612"/>
            <a:ext cx="2194560" cy="3657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