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51" r:id="rId3"/>
    <p:sldId id="346" r:id="rId5"/>
    <p:sldId id="360" r:id="rId6"/>
    <p:sldId id="362" r:id="rId7"/>
    <p:sldId id="363" r:id="rId8"/>
    <p:sldId id="361" r:id="rId9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9" autoAdjust="0"/>
    <p:restoredTop sz="92175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08" y="750"/>
      </p:cViewPr>
      <p:guideLst>
        <p:guide orient="horz" pos="2160"/>
        <p:guide pos="3846"/>
      </p:guideLst>
    </p:cSldViewPr>
  </p:slideViewPr>
  <p:outlineViewPr>
    <p:cViewPr>
      <p:scale>
        <a:sx n="33" d="100"/>
        <a:sy n="33" d="100"/>
      </p:scale>
      <p:origin x="58" y="60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6C75B-00C5-C445-B0F3-E2DAD5F618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E6790-F263-3047-905B-276E90A205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B2885-B98D-439F-8010-7F9D7B91A1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RIFT-02 Update, IETF 102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5A9BC0-BE74-084E-A689-785C61B8F7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RIFT-02 Update, IETF 102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5A9BC0-BE74-084E-A689-785C61B8F7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A9BC0-BE74-084E-A689-785C61B8F7D2}" type="slidenum">
              <a:rPr lang="en-US" smtClean="0"/>
            </a:fld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RIFT-02 Update, IETF 102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iana.org/go/draft-ietf-grow-bmp-bgp-rib-stats-04" TargetMode="Externa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iana.org/go/draft-ietf-grow-bmp-bgp-rib-stats-04" TargetMode="Externa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iana.org/go/draft-ietf-grow-bmp-bgp-rib-stats-0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70275" y="4250690"/>
            <a:ext cx="5328285" cy="1873250"/>
          </a:xfrm>
        </p:spPr>
        <p:txBody>
          <a:bodyPr>
            <a:noAutofit/>
          </a:bodyPr>
          <a:lstStyle/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Mukul Srivastava (Juniper Networks)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Yisong Liu (China Mobile)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Changwang Lin (New H3C Technologies)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Jinming Li (China Mobile)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767408" y="1198946"/>
            <a:ext cx="10369151" cy="141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altLang="zh-CN" sz="4800">
                <a:latin typeface="微软雅黑" panose="020B0503020204020204" pitchFamily="34" charset="-122"/>
                <a:ea typeface="微软雅黑" panose="020B0503020204020204" pitchFamily="34" charset="-122"/>
              </a:rPr>
              <a:t>IANA Code Point Assignment for New BMP Statistics Types</a:t>
            </a:r>
            <a:endParaRPr lang="en-US" altLang="zh-CN" sz="4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32081" y="2968000"/>
            <a:ext cx="9327838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draft-ietf-grow-bmp-bgp-rib-stats-05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5A9BC0-BE74-084E-A689-785C61B8F7D2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IETF 121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IETF 121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255" y="309245"/>
            <a:ext cx="24326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Overview</a:t>
            </a:r>
            <a:endParaRPr lang="en-US" altLang="en-GB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8"/>
          <p:cNvSpPr/>
          <p:nvPr/>
        </p:nvSpPr>
        <p:spPr>
          <a:xfrm>
            <a:off x="838200" y="1129030"/>
            <a:ext cx="10515600" cy="47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Stats Reports messages: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 used by the monitoring station to observe interesting events that occur on the router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BMP Statistics Types: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Define some statistics types to update RFC 7854 for enriching events of interest to routers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More detailed counting types for inbound and outbound routing policies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RPKI verification result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IETF-118 IETF-119 IETF-120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IETF 121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255" y="309245"/>
            <a:ext cx="6362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Updates of version 05</a:t>
            </a:r>
            <a:endParaRPr lang="en-US" altLang="en-GB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8"/>
          <p:cNvSpPr/>
          <p:nvPr/>
        </p:nvSpPr>
        <p:spPr>
          <a:xfrm>
            <a:off x="516255" y="1262380"/>
            <a:ext cx="11137265" cy="6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Completed IANA code points assignment application.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220980" y="1873885"/>
          <a:ext cx="11750040" cy="447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/>
                <a:gridCol w="7225665"/>
                <a:gridCol w="3904615"/>
              </a:tblGrid>
              <a:tr h="485775">
                <a:tc>
                  <a:txBody>
                    <a:bodyPr/>
                    <a:p>
                      <a:pPr marL="0" indent="0" algn="l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 Type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ctr" anchorCtr="0"/>
                </a:tc>
                <a:tc>
                  <a:txBody>
                    <a:bodyPr/>
                    <a:p>
                      <a:pPr marL="0" indent="0" algn="l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ctr" anchorCtr="0"/>
                </a:tc>
                <a:tc>
                  <a:txBody>
                    <a:bodyPr/>
                    <a:p>
                      <a:pPr marL="0" indent="0" algn="l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Reference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ctr" anchorCtr="0"/>
                </a:tc>
              </a:tr>
              <a:tr h="39941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Adj-RIBs-In Pre-Policy.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39878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Adj-RIBs-In Pre-Policy.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39941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Adj-RIBs-In Post-Policy.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39878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Adj-RIBs-In Post-Policy.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39941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rejected by inbound policy.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39878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accepted by inbound policy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39878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selected as primary route.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39878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selected as backup route.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40005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in per-AFI/SAFI suppressed by configured route damping policy.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39878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in per-AFI/SAFI marked as stale by any configuration.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IETF 121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255" y="309245"/>
            <a:ext cx="6362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Updates of version 05</a:t>
            </a:r>
            <a:endParaRPr lang="en-US" altLang="en-GB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231140" y="991870"/>
          <a:ext cx="11750040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/>
                <a:gridCol w="7514590"/>
                <a:gridCol w="3705225"/>
              </a:tblGrid>
              <a:tr h="441325">
                <a:tc>
                  <a:txBody>
                    <a:bodyPr/>
                    <a:p>
                      <a:pPr marL="0" indent="0" algn="l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 Type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ctr" anchorCtr="0"/>
                </a:tc>
                <a:tc>
                  <a:txBody>
                    <a:bodyPr/>
                    <a:p>
                      <a:pPr marL="0" indent="0" algn="l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ctr" anchorCtr="0"/>
                </a:tc>
                <a:tc>
                  <a:txBody>
                    <a:bodyPr/>
                    <a:p>
                      <a:pPr marL="0" indent="0" algn="l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Reference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ctr" anchorCtr="0"/>
                </a:tc>
              </a:tr>
              <a:tr h="34099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in per-AFI/SAFI marked as stale by LLGR.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34099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left until reaching the received route threshold.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41465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in per-AFI/SAFI left until reaching the received route threshold.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41592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left until reaching the license-customized route threshold.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41719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in per-AFI/SAFI left until reaching the license-customized route threshold.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41719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rejected due to exceeding the length threshold of as-path.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49974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rejected due to exceeding the length threshold of as-path.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58166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Adj-RIBs-In Post-Policy invalidated after verifying route origin AS number through the ROA of RPKI.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58166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Adj-RIBs-In Post-Policy validated after verifying route origin AS number through the ROA of RPKI.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46101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Adj-RIBs-In Post-Policy not found after verifying route origin AS number through the ROA of RPKI.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  <a:tr h="41656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rejected by outbound policy.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2"/>
                      </a:endParaRPr>
                    </a:p>
                  </a:txBody>
                  <a:tcPr marL="66675" marR="66675" marT="0" marB="0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IETF 121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/>
          <p:cNvSpPr/>
          <p:nvPr>
            <p:ph type="title"/>
          </p:nvPr>
        </p:nvSpPr>
        <p:spPr>
          <a:xfrm>
            <a:off x="231775" y="5074285"/>
            <a:ext cx="11749405" cy="113855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https://www.iana.org/assignments/bmp-parameters/bmp-parameters.xhtml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255" y="309245"/>
            <a:ext cx="6362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Updates of version 05</a:t>
            </a:r>
            <a:endParaRPr lang="en-US" altLang="en-GB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231140" y="1483995"/>
          <a:ext cx="11750040" cy="356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/>
                <a:gridCol w="7315200"/>
                <a:gridCol w="3904615"/>
              </a:tblGrid>
              <a:tr h="425450">
                <a:tc>
                  <a:txBody>
                    <a:bodyPr/>
                    <a:p>
                      <a:pPr marL="0" indent="0" algn="l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 Type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ctr" anchorCtr="0"/>
                </a:tc>
                <a:tc>
                  <a:txBody>
                    <a:bodyPr/>
                    <a:p>
                      <a:pPr marL="0" indent="0" algn="l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ctr" anchorCtr="0"/>
                </a:tc>
                <a:tc>
                  <a:txBody>
                    <a:bodyPr/>
                    <a:p>
                      <a:pPr marL="0" indent="0" algn="l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Reference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ctr" anchorCtr="0"/>
                </a:tc>
              </a:tr>
              <a:tr h="42545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refused by exceeding the length threshold of as-path.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1"/>
                      </a:endParaRPr>
                    </a:p>
                  </a:txBody>
                  <a:tcPr marL="66675" marR="66675" marT="0" marB="0" anchor="t" anchorCtr="0"/>
                </a:tc>
              </a:tr>
              <a:tr h="42608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refused by exceeding the length threshold of as-path.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1"/>
                      </a:endParaRPr>
                    </a:p>
                  </a:txBody>
                  <a:tcPr marL="66675" marR="66675" marT="0" marB="0" anchor="t" anchorCtr="0"/>
                </a:tc>
              </a:tr>
              <a:tr h="59436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Adj-RIBs-Out Post-Policy invalidated after verifying route origin AS number through the ROA of RPKI.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1"/>
                      </a:endParaRPr>
                    </a:p>
                  </a:txBody>
                  <a:tcPr marL="66675" marR="66675" marT="0" marB="0" anchor="t" anchorCtr="0"/>
                </a:tc>
              </a:tr>
              <a:tr h="59563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Adj-RIBs-Out Post-Policy validated after verifying route origin AS number through the ROA of RPKI.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1"/>
                      </a:endParaRPr>
                    </a:p>
                  </a:txBody>
                  <a:tcPr marL="66675" marR="66675" marT="0" marB="0" anchor="t" anchorCtr="0"/>
                </a:tc>
              </a:tr>
              <a:tr h="594995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(64-bit Gauge) Number of routes currently in per-AFI/SAFI Adj-RIBs-Out Post-Policy not found after verifying route origin AS number through the ROA of RPKI. (TEMPORARY - registered 2024-10-18, expires 2025-10-18)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1"/>
                        </a:rPr>
                        <a:t>draft-ietf-grow-bmp-bgp-rib-stats-04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hlinkClick r:id="rId1"/>
                      </a:endParaRPr>
                    </a:p>
                  </a:txBody>
                  <a:tcPr marL="66675" marR="66675" marT="0" marB="0" anchor="t" anchorCtr="0"/>
                </a:tc>
              </a:tr>
              <a:tr h="502920"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44-65530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 marL="0" indent="0" fontAlgn="t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Unassigned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5" marR="66675" marT="0" marB="0"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IETF 121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255" y="309245"/>
            <a:ext cx="3653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Next Steps</a:t>
            </a:r>
            <a:endParaRPr lang="en-US" altLang="en-GB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8"/>
          <p:cNvSpPr/>
          <p:nvPr/>
        </p:nvSpPr>
        <p:spPr>
          <a:xfrm>
            <a:off x="838200" y="1220470"/>
            <a:ext cx="10515600" cy="305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Seeking more feedback from WG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 for last call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Any comments?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25*352"/>
  <p:tag name="TABLE_ENDDRAG_RECT" val="17*147*925*352"/>
</p:tagLst>
</file>

<file path=ppt/tags/tag2.xml><?xml version="1.0" encoding="utf-8"?>
<p:tagLst xmlns:p="http://schemas.openxmlformats.org/presentationml/2006/main">
  <p:tag name="TABLE_ENDDRAG_ORIGIN_RECT" val="925*419"/>
  <p:tag name="TABLE_ENDDRAG_RECT" val="18*78*925*419"/>
</p:tagLst>
</file>

<file path=ppt/tags/tag3.xml><?xml version="1.0" encoding="utf-8"?>
<p:tagLst xmlns:p="http://schemas.openxmlformats.org/presentationml/2006/main">
  <p:tag name="commondata" val="eyJoZGlkIjoiNDM3YWUwOTNhZjc0NDEzZDFiZThlMmMzOWNlYTk3Nm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6202</Words>
  <Application>WPS 演示</Application>
  <PresentationFormat>宽屏</PresentationFormat>
  <Paragraphs>235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Calibri Light</vt:lpstr>
      <vt:lpstr>等线</vt:lpstr>
      <vt:lpstr>Office Theme</vt:lpstr>
      <vt:lpstr>IANA Code Point Assignment for New BMP Statistics Types</vt:lpstr>
      <vt:lpstr>PowerPoint 演示文稿</vt:lpstr>
      <vt:lpstr>PowerPoint 演示文稿</vt:lpstr>
      <vt:lpstr>PowerPoint 演示文稿</vt:lpstr>
      <vt:lpstr>https://www.iana.org/assignments/bmp-parameters/bmp-parameters.xhtml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Intra-domain SAVNET OAM</dc:title>
  <dc:creator/>
  <cp:lastModifiedBy>Hakunamatata</cp:lastModifiedBy>
  <cp:revision>116</cp:revision>
  <dcterms:created xsi:type="dcterms:W3CDTF">2024-07-21T09:31:00Z</dcterms:created>
  <dcterms:modified xsi:type="dcterms:W3CDTF">2024-11-06T02:14:19Z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2052-12.1.0.18909</vt:lpwstr>
  </property>
</Properties>
</file>