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CD2A8-EAED-40DC-BB02-7A240E39A99C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C01C-65B2-4828-B5D1-0F0BA2ABA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67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8594C-6152-412C-9313-BFEB5F816388}" type="datetimeFigureOut">
              <a:rPr lang="en-IN" smtClean="0"/>
              <a:t>31-05-2021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D30C5-B380-4F10-8730-94DEDED4D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2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30C5-B380-4F10-8730-94DEDED4D6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7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D30C5-B380-4F10-8730-94DEDED4D6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9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A185-A22F-47CE-AD94-6A8BEEC96E6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AD4F-4FCE-46EB-A2A0-FF0CF1906E5F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F8A4-7917-43B3-8790-F1E8EA2F6967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66BC-0D7A-4320-A273-F959FD2FF208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F854-8DE5-46FC-855D-BC61956BBB4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2103-FC4F-4DBE-A20E-1CA357613848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0AC8-F31E-452C-B522-72F673CB1807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63358-E200-4325-9664-ACE01887D86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EB7-9EE3-4229-A474-C7143868D378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96E-D6CA-4331-97A7-D1BFC9F2E43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7C66-C10E-44DE-8C6D-B1A0EB1299E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3E60-08DF-44DB-98B8-D2BD85F33057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2AE3-4C16-45CF-A201-94D6F7AC08D8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B389-170C-4FC0-9CFB-E88484813234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0752-542D-46D4-832E-32D58981FEAA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8C03-FBF0-4E4F-AF60-50230224CD99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B04A-2DED-4043-8959-5E3E1C4077C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167" y="2187724"/>
            <a:ext cx="6115781" cy="1020113"/>
          </a:xfrm>
        </p:spPr>
        <p:txBody>
          <a:bodyPr/>
          <a:lstStyle/>
          <a:p>
            <a:r>
              <a:rPr lang="en-US" sz="3600" dirty="0" smtClean="0"/>
              <a:t>Regional Sales 2009-2013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324996"/>
            <a:ext cx="4708733" cy="40054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Source:-https://data.world/bobmajor/sales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12" y="0"/>
            <a:ext cx="8596668" cy="487110"/>
          </a:xfrm>
        </p:spPr>
        <p:txBody>
          <a:bodyPr>
            <a:noAutofit/>
          </a:bodyPr>
          <a:lstStyle/>
          <a:p>
            <a:r>
              <a:rPr lang="en-US" sz="2400" dirty="0"/>
              <a:t>Shipping Mode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86" y="487110"/>
            <a:ext cx="8687884" cy="4508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7024" y="5571859"/>
            <a:ext cx="763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Demand of type of shipping preference helps to determine the requirement of people in a certain region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81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410198"/>
          </a:xfrm>
        </p:spPr>
        <p:txBody>
          <a:bodyPr>
            <a:noAutofit/>
          </a:bodyPr>
          <a:lstStyle/>
          <a:p>
            <a:r>
              <a:rPr lang="en-US" sz="2400" dirty="0" smtClean="0"/>
              <a:t>Relation Of Region With Segments 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7" y="529840"/>
            <a:ext cx="7854098" cy="412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5069" y="5144568"/>
            <a:ext cx="6939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Various aspects can be determined for a specific segment in a region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can better invest in a good profitable segment of a region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7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58" y="0"/>
            <a:ext cx="4176677" cy="4187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Dashboard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4" y="3196129"/>
            <a:ext cx="6898491" cy="3507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21" y="-22945"/>
            <a:ext cx="6339717" cy="327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469" y="931492"/>
            <a:ext cx="42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Overall representation of the dataset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68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61" y="148127"/>
            <a:ext cx="8596668" cy="41589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75118" y="1991169"/>
            <a:ext cx="9178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We need to consider every month before invest in in a certain category.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Products which are doing good in there domain should only be stocked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Products which are not performing good needs attention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We can male more profit with the priority of shipping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A better delivery services can be chosen for the best chosen for good customer experience 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9295" y="6155312"/>
            <a:ext cx="5563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9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4871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Statements </a:t>
            </a:r>
            <a:endParaRPr lang="en-IN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04" y="632388"/>
            <a:ext cx="9287062" cy="4862557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Determine Sales ,Discount-offered ,Profit And Order Quantity In A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Region.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 Determine Sales ,Discount-offered ,Profit And Order Quantity In Different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Segments With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Determine Sales ,Discount-offered ,Profit And Order Quantity  Growth Of </a:t>
            </a:r>
            <a:r>
              <a:rPr lang="en-US" dirty="0" smtClean="0">
                <a:solidFill>
                  <a:schemeClr val="accent1"/>
                </a:solidFill>
              </a:rPr>
              <a:t>Various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Category And Subcategory.</a:t>
            </a:r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Determine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Sales With Time </a:t>
            </a:r>
            <a:r>
              <a:rPr lang="en-US" dirty="0" smtClean="0">
                <a:solidFill>
                  <a:schemeClr val="accent1"/>
                </a:solidFill>
              </a:rPr>
              <a:t>With An Reference Of An Average Indicator.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Determine 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Relation Between Various Aspects </a:t>
            </a:r>
            <a:r>
              <a:rPr lang="en-US" dirty="0" smtClean="0">
                <a:solidFill>
                  <a:schemeClr val="accent1"/>
                </a:solidFill>
              </a:rPr>
              <a:t>(Sales ,Discount-offered ,Profit And Order Quantity ) With Respect To Customers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Determine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Profit </a:t>
            </a:r>
            <a:r>
              <a:rPr lang="en-US" dirty="0" smtClean="0">
                <a:solidFill>
                  <a:schemeClr val="accent1"/>
                </a:solidFill>
              </a:rPr>
              <a:t>With Respect To Every Month Of Year.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Determine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Various  Order Priority </a:t>
            </a:r>
            <a:r>
              <a:rPr lang="en-US" dirty="0" smtClean="0">
                <a:solidFill>
                  <a:schemeClr val="accent1"/>
                </a:solidFill>
              </a:rPr>
              <a:t>Preferred By Customers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Determine The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Shipping Mode </a:t>
            </a:r>
            <a:r>
              <a:rPr lang="en-US" dirty="0" smtClean="0">
                <a:solidFill>
                  <a:schemeClr val="accent1"/>
                </a:solidFill>
              </a:rPr>
              <a:t>Preferred By People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Need To  Determine Sales ,Discount-offered ,Profit And Order Quantity In Different Region-sectors.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We Require A Complete Overview For All The Above Aspects .</a:t>
            </a:r>
            <a:endParaRPr lang="en-IN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96668" cy="418744"/>
          </a:xfrm>
        </p:spPr>
        <p:txBody>
          <a:bodyPr>
            <a:noAutofit/>
          </a:bodyPr>
          <a:lstStyle/>
          <a:p>
            <a:r>
              <a:rPr lang="en-US" sz="1800" dirty="0" smtClean="0"/>
              <a:t>Details of a Region</a:t>
            </a:r>
            <a:endParaRPr lang="en-IN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955" y="1433871"/>
            <a:ext cx="8596668" cy="15139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This includes the region in the dataset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 brief view can be observed about sales ,discount , orders and profit in a region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" y="2495372"/>
            <a:ext cx="10647568" cy="34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3" y="128187"/>
            <a:ext cx="8596668" cy="450079"/>
          </a:xfrm>
        </p:spPr>
        <p:txBody>
          <a:bodyPr>
            <a:noAutofit/>
          </a:bodyPr>
          <a:lstStyle/>
          <a:p>
            <a:r>
              <a:rPr lang="en-IN" sz="2000" dirty="0" smtClean="0"/>
              <a:t>Segment with time 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09771" y="4532121"/>
            <a:ext cx="742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 brief view can be observed about sales ,discount , orders and profit in </a:t>
            </a:r>
            <a:r>
              <a:rPr lang="en-IN" dirty="0" smtClean="0"/>
              <a:t>various segments 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can analyse which segment is more profitable.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" y="1262313"/>
            <a:ext cx="11508799" cy="20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384561"/>
          </a:xfrm>
        </p:spPr>
        <p:txBody>
          <a:bodyPr>
            <a:noAutofit/>
          </a:bodyPr>
          <a:lstStyle/>
          <a:p>
            <a:r>
              <a:rPr lang="en-IN" sz="2400" dirty="0"/>
              <a:t>Category And Subcategory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3" y="639211"/>
            <a:ext cx="10058400" cy="3315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265" y="4435267"/>
            <a:ext cx="6819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 A brief analysis can be observed  of every category  and subcategory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 smtClean="0"/>
              <a:t>We can also filter by  desired input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48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432987"/>
          </a:xfrm>
        </p:spPr>
        <p:txBody>
          <a:bodyPr>
            <a:noAutofit/>
          </a:bodyPr>
          <a:lstStyle/>
          <a:p>
            <a:r>
              <a:rPr lang="en-US" sz="2000" dirty="0"/>
              <a:t>Sales With Time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2" y="432987"/>
            <a:ext cx="9411516" cy="3722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5014" y="4811282"/>
            <a:ext cx="8058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Sales can be observed wit time with an average indicator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 brief view about the increment sand decrement in sales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821"/>
            <a:ext cx="8596668" cy="401652"/>
          </a:xfrm>
        </p:spPr>
        <p:txBody>
          <a:bodyPr>
            <a:noAutofit/>
          </a:bodyPr>
          <a:lstStyle/>
          <a:p>
            <a:r>
              <a:rPr lang="en-IN" sz="1800" dirty="0" smtClean="0"/>
              <a:t>Sales ,Discount , Orders And Profit relation </a:t>
            </a: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5" y="368818"/>
            <a:ext cx="9204789" cy="4869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3417" y="5581752"/>
            <a:ext cx="908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can observe a relation between various important aspect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can even determine the improvement on the basis of individual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4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822"/>
            <a:ext cx="8596668" cy="435836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Profit-Time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58"/>
            <a:ext cx="8085759" cy="42476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65533" y="5443671"/>
            <a:ext cx="807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can determine the profit over time with  this view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An average profit line helps to figure out the best case for us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33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24" y="79761"/>
            <a:ext cx="8596668" cy="475716"/>
          </a:xfrm>
        </p:spPr>
        <p:txBody>
          <a:bodyPr>
            <a:normAutofit/>
          </a:bodyPr>
          <a:lstStyle/>
          <a:p>
            <a:r>
              <a:rPr lang="en-US" sz="2000" dirty="0"/>
              <a:t>Various  Order Priority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4" y="555477"/>
            <a:ext cx="6854047" cy="3353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2983" y="4435267"/>
            <a:ext cx="8238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can determine the order priority  elation with sales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A brief view helps to determine the requirement of people and how it can be helpful.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508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474</Words>
  <Application>Microsoft Office PowerPoint</Application>
  <PresentationFormat>Widescreen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Regional Sales 2009-2013</vt:lpstr>
      <vt:lpstr>Problem Statements </vt:lpstr>
      <vt:lpstr>Details of a Region</vt:lpstr>
      <vt:lpstr>Segment with time </vt:lpstr>
      <vt:lpstr>Category And Subcategory</vt:lpstr>
      <vt:lpstr>Sales With Time</vt:lpstr>
      <vt:lpstr>Sales ,Discount , Orders And Profit relation </vt:lpstr>
      <vt:lpstr>Profit-Time</vt:lpstr>
      <vt:lpstr>Various  Order Priority</vt:lpstr>
      <vt:lpstr>Shipping Mode</vt:lpstr>
      <vt:lpstr>Relation Of Region With Segments </vt:lpstr>
      <vt:lpstr>Dashboard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Sales 2009-2013</dc:title>
  <dc:creator>Microsoft account</dc:creator>
  <cp:lastModifiedBy>Microsoft account</cp:lastModifiedBy>
  <cp:revision>10</cp:revision>
  <dcterms:created xsi:type="dcterms:W3CDTF">2021-05-31T12:43:11Z</dcterms:created>
  <dcterms:modified xsi:type="dcterms:W3CDTF">2021-05-31T16:56:45Z</dcterms:modified>
</cp:coreProperties>
</file>