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HpgHfdEmortO/PesRptJGdk2p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</a:rPr>
              <a:t>Advanced Digital Design Techniques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90536" y="1883391"/>
            <a:ext cx="10809027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by: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Dr. Y.V. Joshi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Dr. S.S. Gajre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Teacher: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 Mr. Vaibbhav Taraate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•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Mukul Lokhande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en-IN" sz="3200">
                <a:solidFill>
                  <a:schemeClr val="lt1"/>
                </a:solidFill>
              </a:rPr>
              <a:t>Slack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descr="Related image"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2967" y="1453554"/>
            <a:ext cx="6143625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/>
          <p:nvPr/>
        </p:nvSpPr>
        <p:spPr>
          <a:xfrm>
            <a:off x="300251" y="1924334"/>
            <a:ext cx="5582716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t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20 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Slack = Required time – Arrival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time = t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 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= 20 – 2 = 18 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Arrival time = t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clk-q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t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= 10 + 5 = 15ns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Slack = 3 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1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</a:rPr>
              <a:t>Data Integrity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490331" y="1709628"/>
            <a:ext cx="10609690" cy="359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Integrity is a issue incurred in the digital design during multiple clock domain system is required.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 refers to the propagation of invalid data in the multiple clock domain system.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issue arises due to the major issue of metastability at the clock domain crossing boundaries.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2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</a:rPr>
              <a:t>Clock Domain Crossing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Traversal of a signal in a synchronous digital circuit from one clock domain to another.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Example –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Earlier the CPU chip ran in its own single clock, now modern CPU 	chip have such a high speed clock that designers are forced to 	create several different clock domain on a single chip.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This can cause serious design failures.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They can be avoided by following the critical design guidelines and using well established verification techniques.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</a:rPr>
              <a:t>Clock Domain Crossing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838200" y="1587184"/>
            <a:ext cx="10515600" cy="4922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Different clock domains have clocks of different frequencies or different phases.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 either case, the relationship between the clock-edges can not be relied upon.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These clock domain crossing boundaries are formed due to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Transfer of data between two different chips running at their own clocks.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In some cases clock gating also results in formation of clock domain crossing boundary.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serious issue caused by the clock domain crossing is the synchronization failures.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 occurs due to the asynchronous behaviour of the system.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</a:rPr>
              <a:t>Synchronization failure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 signal generated in one clock domain is sampled too close to the rising edge of a clock signal from a second clock domain.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Output signal going metastable and not converging to a legal stable state by the time the output must be sampled again.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synchronization failure can be minimized by the use of the synchronizer circuit.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Synchronizer: a device that samples an asynchronous signal and outputs a version of the signal that has transitions synchronized to the sampling clock domain.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</a:rPr>
              <a:t>Synchronization failure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90" name="Google Shape;19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102" y="1757385"/>
            <a:ext cx="8328651" cy="452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</a:rPr>
              <a:t>Need of Synchronizer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97" name="Google Shape;19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500" y="1889435"/>
            <a:ext cx="5740179" cy="357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 txBox="1"/>
          <p:nvPr/>
        </p:nvSpPr>
        <p:spPr>
          <a:xfrm>
            <a:off x="6281530" y="5557926"/>
            <a:ext cx="50722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Propagation of invalid data to the inputs of the receiving clock domain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354494" y="1789044"/>
            <a:ext cx="5243224" cy="4357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Metastability caused due to the synchronization failures.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in turn causes propagation of illegal data values throughout the rest of the design.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reduce the chances of the system undergoing metastable state.</a:t>
            </a:r>
            <a:endParaRPr/>
          </a:p>
          <a:p>
            <a:pPr indent="-279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en-IN" sz="3200">
                <a:solidFill>
                  <a:schemeClr val="lt1"/>
                </a:solidFill>
              </a:rPr>
              <a:t>Synchronizer Types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709681" y="1746913"/>
            <a:ext cx="10809027" cy="29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Pulse Synchronizer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 Synchronizer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Handshaking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FIFO based Synchronizer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8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en-IN" sz="3200">
                <a:solidFill>
                  <a:schemeClr val="lt1"/>
                </a:solidFill>
              </a:rPr>
              <a:t>Pulse Synchronizer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descr="11.JPG" id="213" name="Google Shape;21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837" y="2381670"/>
            <a:ext cx="10191750" cy="3696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en-IN" sz="3200">
                <a:solidFill>
                  <a:schemeClr val="lt1"/>
                </a:solidFill>
              </a:rPr>
              <a:t>MUX Synchronizer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descr="mux synchronizer.png" id="220" name="Google Shape;22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495" y="1825625"/>
            <a:ext cx="1010101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</a:rPr>
              <a:t>Contents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1282890" y="1825625"/>
            <a:ext cx="10070910" cy="326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Clocks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Timing Analysis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Data Integrity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Synchronization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0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en-IN" sz="3200">
                <a:solidFill>
                  <a:schemeClr val="lt1"/>
                </a:solidFill>
              </a:rPr>
              <a:t>Handshaking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descr="audit diagram.png" id="227" name="Google Shape;22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334" y="1619605"/>
            <a:ext cx="9039497" cy="501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en-IN" sz="3200">
                <a:solidFill>
                  <a:schemeClr val="lt1"/>
                </a:solidFill>
              </a:rPr>
              <a:t>FIFO Based Synchronizer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descr="fifo arch 2.gif" id="234" name="Google Shape;23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97" y="1901452"/>
            <a:ext cx="9823457" cy="432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2"/>
          <p:cNvSpPr txBox="1"/>
          <p:nvPr>
            <p:ph type="title"/>
          </p:nvPr>
        </p:nvSpPr>
        <p:spPr>
          <a:xfrm>
            <a:off x="490537" y="2881951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/>
              <a:t>Thank You..!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</a:rPr>
              <a:t>Clocks: Why ? 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For regularity in sequential circuits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Execution of events according duty cycle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Types: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Oscillator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Gated clock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</a:rPr>
              <a:t>Why Multiple Clocks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2079523"/>
            <a:ext cx="10515600" cy="36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Inherent clock Sources: </a:t>
            </a:r>
            <a:r>
              <a:rPr lang="en-IN" sz="2000"/>
              <a:t>External links with different frequencies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Circuit size: </a:t>
            </a:r>
            <a:r>
              <a:rPr lang="en-IN" sz="2000"/>
              <a:t>Clock skew increases with larger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Design Complexity: </a:t>
            </a:r>
            <a:r>
              <a:rPr lang="en-IN" sz="2000"/>
              <a:t>Different parts with different operating frequencies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Power Consideration: </a:t>
            </a:r>
            <a:r>
              <a:rPr lang="en-IN" sz="2000"/>
              <a:t>To reduce dynamic power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</a:rPr>
              <a:t>Clock System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a)Independent clocks: Asynchronous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Relationship between clocks is unknown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b)Derived clocks: Synchronous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Clock derived from another clock signal  ( different clock rate or phase)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Known Relationship between two signals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Typical implementation can be done with integer multiples of frequency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Eg:  200 MHz bus and 800 MHz processor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–Logic for the derived clock should be separated from regular logic and manually synthesized ( special delay line or PLL)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en-IN" sz="3200">
                <a:solidFill>
                  <a:schemeClr val="lt1"/>
                </a:solidFill>
              </a:rPr>
              <a:t>Clock Distribution Network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5292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•Ideal clock: clock’s rising edge arrive at FFs at the same time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•Real implementation: 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IN"/>
              <a:t>–Driving capability of each cell is limited 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IN"/>
              <a:t>–Need a network of buffers to drive all FFs (more effort and power) 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IN"/>
              <a:t>–Must balance the length of clock signal wire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a)FPGA: Pre-fabricated clock distribution network. Easy to use.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b)ASIC: Clock tree. Implementation needs attention.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</a:rPr>
              <a:t>Clock </a:t>
            </a:r>
            <a:r>
              <a:rPr b="1" lang="en-IN" sz="3200">
                <a:solidFill>
                  <a:schemeClr val="lt1"/>
                </a:solidFill>
              </a:rPr>
              <a:t>Distribution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838200" y="1825625"/>
            <a:ext cx="2605088" cy="107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H tree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X tree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04" y="3337433"/>
            <a:ext cx="5162223" cy="3091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0147" y="3323786"/>
            <a:ext cx="5622419" cy="310558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/>
        </p:nvSpPr>
        <p:spPr>
          <a:xfrm>
            <a:off x="6095999" y="1842445"/>
            <a:ext cx="386887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Multi Level clock tree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Fish bone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Paths</a:t>
            </a:r>
            <a:endParaRPr/>
          </a:p>
        </p:txBody>
      </p:sp>
      <p:pic>
        <p:nvPicPr>
          <p:cNvPr descr="http://1.bp.blogspot.com/-ARtHUb6KBF0/VR6GsCIo4II/AAAAAAAAFDk/9zzLV5vAFiU/s1600/timingpaths.jpg"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152" y="2778827"/>
            <a:ext cx="10089129" cy="369687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938717" y="1642907"/>
            <a:ext cx="388421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to Register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to Register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450961" y="1656555"/>
            <a:ext cx="36253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Register to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Input to Output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490536" y="657366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en-IN" sz="3200">
                <a:solidFill>
                  <a:schemeClr val="lt1"/>
                </a:solidFill>
              </a:rPr>
              <a:t>Slack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709681" y="1746913"/>
            <a:ext cx="10809027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Slack = Required time – Arrival time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slack :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is meeting the timings at desired frequency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slack :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is critically working at desired frequency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slack :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has not achieved the specified timings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2019-10-12T05:50:27Z</dcterms:created>
  <dc:creator>Mukul Lokhande</dc:creator>
</cp:coreProperties>
</file>