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4" r:id="rId2"/>
    <p:sldId id="276" r:id="rId3"/>
    <p:sldId id="257" r:id="rId4"/>
    <p:sldId id="258" r:id="rId5"/>
    <p:sldId id="277" r:id="rId6"/>
    <p:sldId id="273" r:id="rId7"/>
    <p:sldId id="260" r:id="rId8"/>
    <p:sldId id="261" r:id="rId9"/>
    <p:sldId id="262" r:id="rId10"/>
    <p:sldId id="279" r:id="rId11"/>
    <p:sldId id="28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kul" initials="M" lastIdx="1" clrIdx="0">
    <p:extLst>
      <p:ext uri="{19B8F6BF-5375-455C-9EA6-DF929625EA0E}">
        <p15:presenceInfo xmlns:p15="http://schemas.microsoft.com/office/powerpoint/2012/main" userId="fb605ecc8d0bd9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18" autoAdjust="0"/>
  </p:normalViewPr>
  <p:slideViewPr>
    <p:cSldViewPr>
      <p:cViewPr varScale="1">
        <p:scale>
          <a:sx n="81" d="100"/>
          <a:sy n="81" d="100"/>
        </p:scale>
        <p:origin x="1498" y="28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E109D2-1D07-46D5-9F6E-0FDE84292487}" type="doc">
      <dgm:prSet loTypeId="urn:microsoft.com/office/officeart/2005/8/layout/vList5" loCatId="list" qsTypeId="urn:microsoft.com/office/officeart/2005/8/quickstyle/3d1" qsCatId="3D" csTypeId="urn:microsoft.com/office/officeart/2005/8/colors/accent1_2" csCatId="accent1"/>
      <dgm:spPr/>
      <dgm:t>
        <a:bodyPr/>
        <a:lstStyle/>
        <a:p>
          <a:endParaRPr lang="en-US"/>
        </a:p>
      </dgm:t>
    </dgm:pt>
    <dgm:pt modelId="{D8BB86AD-7394-4D10-BF9F-33D3C334575B}">
      <dgm:prSet/>
      <dgm:spPr/>
      <dgm:t>
        <a:bodyPr/>
        <a:lstStyle/>
        <a:p>
          <a:pPr rtl="0"/>
          <a:r>
            <a:rPr lang="en-US" b="1" i="1" u="none" dirty="0" smtClean="0"/>
            <a:t>GAME OF PONG</a:t>
          </a:r>
          <a:endParaRPr lang="en-GB" u="none" dirty="0"/>
        </a:p>
      </dgm:t>
    </dgm:pt>
    <dgm:pt modelId="{4F67F45C-828A-43C0-9162-ADE7A4A5AED3}" type="parTrans" cxnId="{611B5413-07AC-4F00-87E6-8A3F54B1B062}">
      <dgm:prSet/>
      <dgm:spPr/>
      <dgm:t>
        <a:bodyPr/>
        <a:lstStyle/>
        <a:p>
          <a:endParaRPr lang="en-US"/>
        </a:p>
      </dgm:t>
    </dgm:pt>
    <dgm:pt modelId="{C0243B1F-3443-4C7C-9F48-7E79D6011005}" type="sibTrans" cxnId="{611B5413-07AC-4F00-87E6-8A3F54B1B062}">
      <dgm:prSet/>
      <dgm:spPr/>
      <dgm:t>
        <a:bodyPr/>
        <a:lstStyle/>
        <a:p>
          <a:endParaRPr lang="en-US"/>
        </a:p>
      </dgm:t>
    </dgm:pt>
    <dgm:pt modelId="{86286A20-CD62-4AFE-BDE2-25DA25E77548}" type="pres">
      <dgm:prSet presAssocID="{80E109D2-1D07-46D5-9F6E-0FDE84292487}" presName="Name0" presStyleCnt="0">
        <dgm:presLayoutVars>
          <dgm:dir/>
          <dgm:animLvl val="lvl"/>
          <dgm:resizeHandles val="exact"/>
        </dgm:presLayoutVars>
      </dgm:prSet>
      <dgm:spPr/>
      <dgm:t>
        <a:bodyPr/>
        <a:lstStyle/>
        <a:p>
          <a:endParaRPr lang="en-US"/>
        </a:p>
      </dgm:t>
    </dgm:pt>
    <dgm:pt modelId="{66E5E874-B7FA-4B2C-95AD-537A43C79929}" type="pres">
      <dgm:prSet presAssocID="{D8BB86AD-7394-4D10-BF9F-33D3C334575B}" presName="linNode" presStyleCnt="0"/>
      <dgm:spPr/>
    </dgm:pt>
    <dgm:pt modelId="{98DE7DE7-5C38-47C4-B281-65464E2A985B}" type="pres">
      <dgm:prSet presAssocID="{D8BB86AD-7394-4D10-BF9F-33D3C334575B}" presName="parentText" presStyleLbl="node1" presStyleIdx="0" presStyleCnt="1" custLinFactNeighborX="1668" custLinFactNeighborY="-50000">
        <dgm:presLayoutVars>
          <dgm:chMax val="1"/>
          <dgm:bulletEnabled val="1"/>
        </dgm:presLayoutVars>
      </dgm:prSet>
      <dgm:spPr/>
      <dgm:t>
        <a:bodyPr/>
        <a:lstStyle/>
        <a:p>
          <a:endParaRPr lang="en-US"/>
        </a:p>
      </dgm:t>
    </dgm:pt>
  </dgm:ptLst>
  <dgm:cxnLst>
    <dgm:cxn modelId="{611B5413-07AC-4F00-87E6-8A3F54B1B062}" srcId="{80E109D2-1D07-46D5-9F6E-0FDE84292487}" destId="{D8BB86AD-7394-4D10-BF9F-33D3C334575B}" srcOrd="0" destOrd="0" parTransId="{4F67F45C-828A-43C0-9162-ADE7A4A5AED3}" sibTransId="{C0243B1F-3443-4C7C-9F48-7E79D6011005}"/>
    <dgm:cxn modelId="{34D83959-AC74-465B-8678-07D7E367EA2F}" type="presOf" srcId="{80E109D2-1D07-46D5-9F6E-0FDE84292487}" destId="{86286A20-CD62-4AFE-BDE2-25DA25E77548}" srcOrd="0" destOrd="0" presId="urn:microsoft.com/office/officeart/2005/8/layout/vList5"/>
    <dgm:cxn modelId="{48597C63-A500-462A-89DB-E011FD39B839}" type="presOf" srcId="{D8BB86AD-7394-4D10-BF9F-33D3C334575B}" destId="{98DE7DE7-5C38-47C4-B281-65464E2A985B}" srcOrd="0" destOrd="0" presId="urn:microsoft.com/office/officeart/2005/8/layout/vList5"/>
    <dgm:cxn modelId="{0F44305A-9056-4CB2-AC51-4FE50EF6AC40}" type="presParOf" srcId="{86286A20-CD62-4AFE-BDE2-25DA25E77548}" destId="{66E5E874-B7FA-4B2C-95AD-537A43C79929}" srcOrd="0" destOrd="0" presId="urn:microsoft.com/office/officeart/2005/8/layout/vList5"/>
    <dgm:cxn modelId="{25F3B070-B7FF-4CF2-8F1C-D3CA64AC5FFE}" type="presParOf" srcId="{66E5E874-B7FA-4B2C-95AD-537A43C79929}" destId="{98DE7DE7-5C38-47C4-B281-65464E2A985B}"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042AAFF-DAAB-4D30-A0B0-8FA2BC6F843B}"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C726B732-00CC-4BA7-A398-B9EFDF2E4F0A}">
      <dgm:prSet/>
      <dgm:spPr/>
      <dgm:t>
        <a:bodyPr/>
        <a:lstStyle/>
        <a:p>
          <a:pPr rtl="0"/>
          <a:r>
            <a:rPr lang="en-US" smtClean="0"/>
            <a:t>ball out of play</a:t>
          </a:r>
          <a:endParaRPr lang="en-GB"/>
        </a:p>
      </dgm:t>
    </dgm:pt>
    <dgm:pt modelId="{09FC3E18-E87B-4222-8570-38BF14040697}" type="parTrans" cxnId="{C19D6530-663C-45F4-988E-64479065D27E}">
      <dgm:prSet/>
      <dgm:spPr/>
      <dgm:t>
        <a:bodyPr/>
        <a:lstStyle/>
        <a:p>
          <a:endParaRPr lang="en-US"/>
        </a:p>
      </dgm:t>
    </dgm:pt>
    <dgm:pt modelId="{F7A84FA5-380B-453C-9F9E-A9BB220CF45A}" type="sibTrans" cxnId="{C19D6530-663C-45F4-988E-64479065D27E}">
      <dgm:prSet/>
      <dgm:spPr/>
      <dgm:t>
        <a:bodyPr/>
        <a:lstStyle/>
        <a:p>
          <a:endParaRPr lang="en-US"/>
        </a:p>
      </dgm:t>
    </dgm:pt>
    <dgm:pt modelId="{5B811545-5266-4C90-9C5E-E4CE908638A4}" type="pres">
      <dgm:prSet presAssocID="{0042AAFF-DAAB-4D30-A0B0-8FA2BC6F843B}" presName="Name0" presStyleCnt="0">
        <dgm:presLayoutVars>
          <dgm:dir/>
          <dgm:animLvl val="lvl"/>
          <dgm:resizeHandles val="exact"/>
        </dgm:presLayoutVars>
      </dgm:prSet>
      <dgm:spPr/>
      <dgm:t>
        <a:bodyPr/>
        <a:lstStyle/>
        <a:p>
          <a:endParaRPr lang="en-US"/>
        </a:p>
      </dgm:t>
    </dgm:pt>
    <dgm:pt modelId="{87761F25-53A3-4C78-B168-79FD83FED5DE}" type="pres">
      <dgm:prSet presAssocID="{C726B732-00CC-4BA7-A398-B9EFDF2E4F0A}" presName="linNode" presStyleCnt="0"/>
      <dgm:spPr/>
    </dgm:pt>
    <dgm:pt modelId="{3F7CA138-3499-49AF-8526-CB478ED26819}" type="pres">
      <dgm:prSet presAssocID="{C726B732-00CC-4BA7-A398-B9EFDF2E4F0A}" presName="parentText" presStyleLbl="node1" presStyleIdx="0" presStyleCnt="1">
        <dgm:presLayoutVars>
          <dgm:chMax val="1"/>
          <dgm:bulletEnabled val="1"/>
        </dgm:presLayoutVars>
      </dgm:prSet>
      <dgm:spPr/>
      <dgm:t>
        <a:bodyPr/>
        <a:lstStyle/>
        <a:p>
          <a:endParaRPr lang="en-US"/>
        </a:p>
      </dgm:t>
    </dgm:pt>
  </dgm:ptLst>
  <dgm:cxnLst>
    <dgm:cxn modelId="{C19D6530-663C-45F4-988E-64479065D27E}" srcId="{0042AAFF-DAAB-4D30-A0B0-8FA2BC6F843B}" destId="{C726B732-00CC-4BA7-A398-B9EFDF2E4F0A}" srcOrd="0" destOrd="0" parTransId="{09FC3E18-E87B-4222-8570-38BF14040697}" sibTransId="{F7A84FA5-380B-453C-9F9E-A9BB220CF45A}"/>
    <dgm:cxn modelId="{80683552-7926-4D69-81B1-F3C0B1636CA1}" type="presOf" srcId="{0042AAFF-DAAB-4D30-A0B0-8FA2BC6F843B}" destId="{5B811545-5266-4C90-9C5E-E4CE908638A4}" srcOrd="0" destOrd="0" presId="urn:microsoft.com/office/officeart/2005/8/layout/vList5"/>
    <dgm:cxn modelId="{B807E7F9-6AEF-4399-9B61-7E412E864DF3}" type="presOf" srcId="{C726B732-00CC-4BA7-A398-B9EFDF2E4F0A}" destId="{3F7CA138-3499-49AF-8526-CB478ED26819}" srcOrd="0" destOrd="0" presId="urn:microsoft.com/office/officeart/2005/8/layout/vList5"/>
    <dgm:cxn modelId="{64490FE1-98BE-47E5-BD9D-13351952A8F3}" type="presParOf" srcId="{5B811545-5266-4C90-9C5E-E4CE908638A4}" destId="{87761F25-53A3-4C78-B168-79FD83FED5DE}" srcOrd="0" destOrd="0" presId="urn:microsoft.com/office/officeart/2005/8/layout/vList5"/>
    <dgm:cxn modelId="{EB30BF5A-FCA3-4E90-9B00-409B764292F2}" type="presParOf" srcId="{87761F25-53A3-4C78-B168-79FD83FED5DE}" destId="{3F7CA138-3499-49AF-8526-CB478ED26819}"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CF9A770-D04E-401F-8687-42F37389E3E5}"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8BF4FA3C-213F-4B66-BEAD-25120A6D4F5C}">
      <dgm:prSet/>
      <dgm:spPr/>
      <dgm:t>
        <a:bodyPr/>
        <a:lstStyle/>
        <a:p>
          <a:pPr rtl="0"/>
          <a:r>
            <a:rPr lang="en-US" smtClean="0"/>
            <a:t>Keys </a:t>
          </a:r>
          <a:r>
            <a:rPr lang="en-US" b="1" i="1" smtClean="0"/>
            <a:t>e</a:t>
          </a:r>
          <a:r>
            <a:rPr lang="en-US" smtClean="0"/>
            <a:t> and </a:t>
          </a:r>
          <a:r>
            <a:rPr lang="en-US" b="1" i="1" smtClean="0"/>
            <a:t>d</a:t>
          </a:r>
          <a:endParaRPr lang="en-GB"/>
        </a:p>
      </dgm:t>
    </dgm:pt>
    <dgm:pt modelId="{63B20786-5078-475D-BF9F-B3D9B7162BCE}" type="parTrans" cxnId="{BF86C4FE-E569-4D09-A20E-0AA358A7C0AA}">
      <dgm:prSet/>
      <dgm:spPr/>
      <dgm:t>
        <a:bodyPr/>
        <a:lstStyle/>
        <a:p>
          <a:endParaRPr lang="en-US"/>
        </a:p>
      </dgm:t>
    </dgm:pt>
    <dgm:pt modelId="{99790C8E-9316-4BFB-A4DB-551A335A7FEF}" type="sibTrans" cxnId="{BF86C4FE-E569-4D09-A20E-0AA358A7C0AA}">
      <dgm:prSet/>
      <dgm:spPr/>
      <dgm:t>
        <a:bodyPr/>
        <a:lstStyle/>
        <a:p>
          <a:endParaRPr lang="en-US"/>
        </a:p>
      </dgm:t>
    </dgm:pt>
    <dgm:pt modelId="{FF19B1A6-D504-462D-8630-66C19973635A}">
      <dgm:prSet/>
      <dgm:spPr/>
      <dgm:t>
        <a:bodyPr/>
        <a:lstStyle/>
        <a:p>
          <a:pPr rtl="0"/>
          <a:r>
            <a:rPr lang="en-US" smtClean="0"/>
            <a:t>control vertical</a:t>
          </a:r>
          <a:endParaRPr lang="en-GB"/>
        </a:p>
      </dgm:t>
    </dgm:pt>
    <dgm:pt modelId="{635FD9F2-B556-42A7-A5BE-F466E7E930E6}" type="parTrans" cxnId="{F78B66E8-F787-49A4-BC4B-53229BDBE22E}">
      <dgm:prSet/>
      <dgm:spPr/>
      <dgm:t>
        <a:bodyPr/>
        <a:lstStyle/>
        <a:p>
          <a:endParaRPr lang="en-US"/>
        </a:p>
      </dgm:t>
    </dgm:pt>
    <dgm:pt modelId="{AA8536F1-CCD3-4F08-ADAB-B9BCC1AF47F5}" type="sibTrans" cxnId="{F78B66E8-F787-49A4-BC4B-53229BDBE22E}">
      <dgm:prSet/>
      <dgm:spPr/>
      <dgm:t>
        <a:bodyPr/>
        <a:lstStyle/>
        <a:p>
          <a:endParaRPr lang="en-US"/>
        </a:p>
      </dgm:t>
    </dgm:pt>
    <dgm:pt modelId="{67F6E5FC-C7B6-4514-AFCF-B998C4A007F9}">
      <dgm:prSet/>
      <dgm:spPr/>
      <dgm:t>
        <a:bodyPr/>
        <a:lstStyle/>
        <a:p>
          <a:pPr rtl="0"/>
          <a:r>
            <a:rPr lang="en-US" smtClean="0"/>
            <a:t>motion of left</a:t>
          </a:r>
          <a:endParaRPr lang="en-GB"/>
        </a:p>
      </dgm:t>
    </dgm:pt>
    <dgm:pt modelId="{5E4BA4A9-AF31-4058-9AE7-13F9210D4782}" type="parTrans" cxnId="{9A50E768-B01A-4B8D-AA99-4BFC40D9ADFE}">
      <dgm:prSet/>
      <dgm:spPr/>
      <dgm:t>
        <a:bodyPr/>
        <a:lstStyle/>
        <a:p>
          <a:endParaRPr lang="en-US"/>
        </a:p>
      </dgm:t>
    </dgm:pt>
    <dgm:pt modelId="{B8E7C57D-BD19-4E21-9D5A-7601002A6390}" type="sibTrans" cxnId="{9A50E768-B01A-4B8D-AA99-4BFC40D9ADFE}">
      <dgm:prSet/>
      <dgm:spPr/>
      <dgm:t>
        <a:bodyPr/>
        <a:lstStyle/>
        <a:p>
          <a:endParaRPr lang="en-US"/>
        </a:p>
      </dgm:t>
    </dgm:pt>
    <dgm:pt modelId="{83A4D8A4-D47D-4172-80F3-5B3555116D11}">
      <dgm:prSet/>
      <dgm:spPr/>
      <dgm:t>
        <a:bodyPr/>
        <a:lstStyle/>
        <a:p>
          <a:pPr rtl="0"/>
          <a:r>
            <a:rPr lang="en-US" smtClean="0"/>
            <a:t>paddle</a:t>
          </a:r>
          <a:endParaRPr lang="en-GB"/>
        </a:p>
      </dgm:t>
    </dgm:pt>
    <dgm:pt modelId="{FB9CE5BB-188D-46B0-B806-83971EE59910}" type="parTrans" cxnId="{724B0507-CD7F-4DE2-917E-521DB608078F}">
      <dgm:prSet/>
      <dgm:spPr/>
      <dgm:t>
        <a:bodyPr/>
        <a:lstStyle/>
        <a:p>
          <a:endParaRPr lang="en-US"/>
        </a:p>
      </dgm:t>
    </dgm:pt>
    <dgm:pt modelId="{972A69E3-1D1E-499D-AAA0-1C62EC434F11}" type="sibTrans" cxnId="{724B0507-CD7F-4DE2-917E-521DB608078F}">
      <dgm:prSet/>
      <dgm:spPr/>
      <dgm:t>
        <a:bodyPr/>
        <a:lstStyle/>
        <a:p>
          <a:endParaRPr lang="en-US"/>
        </a:p>
      </dgm:t>
    </dgm:pt>
    <dgm:pt modelId="{7309DE2E-4209-4DB5-8D7B-80353FA51C7F}" type="pres">
      <dgm:prSet presAssocID="{BCF9A770-D04E-401F-8687-42F37389E3E5}" presName="linear" presStyleCnt="0">
        <dgm:presLayoutVars>
          <dgm:animLvl val="lvl"/>
          <dgm:resizeHandles val="exact"/>
        </dgm:presLayoutVars>
      </dgm:prSet>
      <dgm:spPr/>
      <dgm:t>
        <a:bodyPr/>
        <a:lstStyle/>
        <a:p>
          <a:endParaRPr lang="en-US"/>
        </a:p>
      </dgm:t>
    </dgm:pt>
    <dgm:pt modelId="{1DF6D963-9D30-4355-944B-891D4ADB9CE9}" type="pres">
      <dgm:prSet presAssocID="{8BF4FA3C-213F-4B66-BEAD-25120A6D4F5C}" presName="parentText" presStyleLbl="node1" presStyleIdx="0" presStyleCnt="4">
        <dgm:presLayoutVars>
          <dgm:chMax val="0"/>
          <dgm:bulletEnabled val="1"/>
        </dgm:presLayoutVars>
      </dgm:prSet>
      <dgm:spPr/>
      <dgm:t>
        <a:bodyPr/>
        <a:lstStyle/>
        <a:p>
          <a:endParaRPr lang="en-US"/>
        </a:p>
      </dgm:t>
    </dgm:pt>
    <dgm:pt modelId="{0BD74E30-15E8-488F-B96A-9BA202345BEB}" type="pres">
      <dgm:prSet presAssocID="{99790C8E-9316-4BFB-A4DB-551A335A7FEF}" presName="spacer" presStyleCnt="0"/>
      <dgm:spPr/>
    </dgm:pt>
    <dgm:pt modelId="{3C8667F9-39F4-45FF-AA22-9F75460D60D6}" type="pres">
      <dgm:prSet presAssocID="{FF19B1A6-D504-462D-8630-66C19973635A}" presName="parentText" presStyleLbl="node1" presStyleIdx="1" presStyleCnt="4">
        <dgm:presLayoutVars>
          <dgm:chMax val="0"/>
          <dgm:bulletEnabled val="1"/>
        </dgm:presLayoutVars>
      </dgm:prSet>
      <dgm:spPr/>
      <dgm:t>
        <a:bodyPr/>
        <a:lstStyle/>
        <a:p>
          <a:endParaRPr lang="en-US"/>
        </a:p>
      </dgm:t>
    </dgm:pt>
    <dgm:pt modelId="{A0F0630C-21E8-4DDC-B4CA-FA562E94B125}" type="pres">
      <dgm:prSet presAssocID="{AA8536F1-CCD3-4F08-ADAB-B9BCC1AF47F5}" presName="spacer" presStyleCnt="0"/>
      <dgm:spPr/>
    </dgm:pt>
    <dgm:pt modelId="{FB28147D-9554-436F-9927-F2F3ABB75EE7}" type="pres">
      <dgm:prSet presAssocID="{67F6E5FC-C7B6-4514-AFCF-B998C4A007F9}" presName="parentText" presStyleLbl="node1" presStyleIdx="2" presStyleCnt="4">
        <dgm:presLayoutVars>
          <dgm:chMax val="0"/>
          <dgm:bulletEnabled val="1"/>
        </dgm:presLayoutVars>
      </dgm:prSet>
      <dgm:spPr/>
      <dgm:t>
        <a:bodyPr/>
        <a:lstStyle/>
        <a:p>
          <a:endParaRPr lang="en-US"/>
        </a:p>
      </dgm:t>
    </dgm:pt>
    <dgm:pt modelId="{7A2D383C-D3DD-42F8-B716-148936FE0376}" type="pres">
      <dgm:prSet presAssocID="{B8E7C57D-BD19-4E21-9D5A-7601002A6390}" presName="spacer" presStyleCnt="0"/>
      <dgm:spPr/>
    </dgm:pt>
    <dgm:pt modelId="{E26826E7-9A32-4ADF-B00C-294FB17ADAD9}" type="pres">
      <dgm:prSet presAssocID="{83A4D8A4-D47D-4172-80F3-5B3555116D11}" presName="parentText" presStyleLbl="node1" presStyleIdx="3" presStyleCnt="4">
        <dgm:presLayoutVars>
          <dgm:chMax val="0"/>
          <dgm:bulletEnabled val="1"/>
        </dgm:presLayoutVars>
      </dgm:prSet>
      <dgm:spPr/>
      <dgm:t>
        <a:bodyPr/>
        <a:lstStyle/>
        <a:p>
          <a:endParaRPr lang="en-US"/>
        </a:p>
      </dgm:t>
    </dgm:pt>
  </dgm:ptLst>
  <dgm:cxnLst>
    <dgm:cxn modelId="{BF86C4FE-E569-4D09-A20E-0AA358A7C0AA}" srcId="{BCF9A770-D04E-401F-8687-42F37389E3E5}" destId="{8BF4FA3C-213F-4B66-BEAD-25120A6D4F5C}" srcOrd="0" destOrd="0" parTransId="{63B20786-5078-475D-BF9F-B3D9B7162BCE}" sibTransId="{99790C8E-9316-4BFB-A4DB-551A335A7FEF}"/>
    <dgm:cxn modelId="{AE186D63-7F2C-446B-A6DE-1FDE277D72E7}" type="presOf" srcId="{83A4D8A4-D47D-4172-80F3-5B3555116D11}" destId="{E26826E7-9A32-4ADF-B00C-294FB17ADAD9}" srcOrd="0" destOrd="0" presId="urn:microsoft.com/office/officeart/2005/8/layout/vList2"/>
    <dgm:cxn modelId="{C2466CFF-6B1C-466B-BDC6-8F4B0A2A2FDA}" type="presOf" srcId="{FF19B1A6-D504-462D-8630-66C19973635A}" destId="{3C8667F9-39F4-45FF-AA22-9F75460D60D6}" srcOrd="0" destOrd="0" presId="urn:microsoft.com/office/officeart/2005/8/layout/vList2"/>
    <dgm:cxn modelId="{F78B66E8-F787-49A4-BC4B-53229BDBE22E}" srcId="{BCF9A770-D04E-401F-8687-42F37389E3E5}" destId="{FF19B1A6-D504-462D-8630-66C19973635A}" srcOrd="1" destOrd="0" parTransId="{635FD9F2-B556-42A7-A5BE-F466E7E930E6}" sibTransId="{AA8536F1-CCD3-4F08-ADAB-B9BCC1AF47F5}"/>
    <dgm:cxn modelId="{724B0507-CD7F-4DE2-917E-521DB608078F}" srcId="{BCF9A770-D04E-401F-8687-42F37389E3E5}" destId="{83A4D8A4-D47D-4172-80F3-5B3555116D11}" srcOrd="3" destOrd="0" parTransId="{FB9CE5BB-188D-46B0-B806-83971EE59910}" sibTransId="{972A69E3-1D1E-499D-AAA0-1C62EC434F11}"/>
    <dgm:cxn modelId="{A16B3F99-015F-4277-A665-B2E27E0C513C}" type="presOf" srcId="{8BF4FA3C-213F-4B66-BEAD-25120A6D4F5C}" destId="{1DF6D963-9D30-4355-944B-891D4ADB9CE9}" srcOrd="0" destOrd="0" presId="urn:microsoft.com/office/officeart/2005/8/layout/vList2"/>
    <dgm:cxn modelId="{5A421E1B-057B-4683-9401-A4B7F6056179}" type="presOf" srcId="{BCF9A770-D04E-401F-8687-42F37389E3E5}" destId="{7309DE2E-4209-4DB5-8D7B-80353FA51C7F}" srcOrd="0" destOrd="0" presId="urn:microsoft.com/office/officeart/2005/8/layout/vList2"/>
    <dgm:cxn modelId="{5605F924-53D2-45E8-A1E6-24277498985E}" type="presOf" srcId="{67F6E5FC-C7B6-4514-AFCF-B998C4A007F9}" destId="{FB28147D-9554-436F-9927-F2F3ABB75EE7}" srcOrd="0" destOrd="0" presId="urn:microsoft.com/office/officeart/2005/8/layout/vList2"/>
    <dgm:cxn modelId="{9A50E768-B01A-4B8D-AA99-4BFC40D9ADFE}" srcId="{BCF9A770-D04E-401F-8687-42F37389E3E5}" destId="{67F6E5FC-C7B6-4514-AFCF-B998C4A007F9}" srcOrd="2" destOrd="0" parTransId="{5E4BA4A9-AF31-4058-9AE7-13F9210D4782}" sibTransId="{B8E7C57D-BD19-4E21-9D5A-7601002A6390}"/>
    <dgm:cxn modelId="{E48AC661-D56A-4F94-AE3F-9A172EBD7ED7}" type="presParOf" srcId="{7309DE2E-4209-4DB5-8D7B-80353FA51C7F}" destId="{1DF6D963-9D30-4355-944B-891D4ADB9CE9}" srcOrd="0" destOrd="0" presId="urn:microsoft.com/office/officeart/2005/8/layout/vList2"/>
    <dgm:cxn modelId="{69783E89-8A12-4A16-AEDA-5686DB1E04D4}" type="presParOf" srcId="{7309DE2E-4209-4DB5-8D7B-80353FA51C7F}" destId="{0BD74E30-15E8-488F-B96A-9BA202345BEB}" srcOrd="1" destOrd="0" presId="urn:microsoft.com/office/officeart/2005/8/layout/vList2"/>
    <dgm:cxn modelId="{49D180F0-8ED7-4780-A429-628891663B9C}" type="presParOf" srcId="{7309DE2E-4209-4DB5-8D7B-80353FA51C7F}" destId="{3C8667F9-39F4-45FF-AA22-9F75460D60D6}" srcOrd="2" destOrd="0" presId="urn:microsoft.com/office/officeart/2005/8/layout/vList2"/>
    <dgm:cxn modelId="{E18D236B-2E30-41D8-9927-70EDE940F2BC}" type="presParOf" srcId="{7309DE2E-4209-4DB5-8D7B-80353FA51C7F}" destId="{A0F0630C-21E8-4DDC-B4CA-FA562E94B125}" srcOrd="3" destOrd="0" presId="urn:microsoft.com/office/officeart/2005/8/layout/vList2"/>
    <dgm:cxn modelId="{45B0DD88-D63D-498D-B6D3-4EE7DC56AF9A}" type="presParOf" srcId="{7309DE2E-4209-4DB5-8D7B-80353FA51C7F}" destId="{FB28147D-9554-436F-9927-F2F3ABB75EE7}" srcOrd="4" destOrd="0" presId="urn:microsoft.com/office/officeart/2005/8/layout/vList2"/>
    <dgm:cxn modelId="{78B2DA99-85F0-4478-B74C-EDCBC4F7F329}" type="presParOf" srcId="{7309DE2E-4209-4DB5-8D7B-80353FA51C7F}" destId="{7A2D383C-D3DD-42F8-B716-148936FE0376}" srcOrd="5" destOrd="0" presId="urn:microsoft.com/office/officeart/2005/8/layout/vList2"/>
    <dgm:cxn modelId="{6B56DB34-4A68-4E85-99C2-60843D259F85}" type="presParOf" srcId="{7309DE2E-4209-4DB5-8D7B-80353FA51C7F}" destId="{E26826E7-9A32-4ADF-B00C-294FB17ADAD9}" srcOrd="6"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FD2EF2E-0CBD-47B5-B695-129A03F101B8}" type="doc">
      <dgm:prSet loTypeId="urn:microsoft.com/office/officeart/2005/8/layout/vList5" loCatId="list" qsTypeId="urn:microsoft.com/office/officeart/2005/8/quickstyle/simple5" qsCatId="simple" csTypeId="urn:microsoft.com/office/officeart/2005/8/colors/accent1_2" csCatId="accent1"/>
      <dgm:spPr/>
      <dgm:t>
        <a:bodyPr/>
        <a:lstStyle/>
        <a:p>
          <a:endParaRPr lang="en-US"/>
        </a:p>
      </dgm:t>
    </dgm:pt>
    <dgm:pt modelId="{A0688645-7BDD-4F2F-9641-FCA4B38CD547}">
      <dgm:prSet/>
      <dgm:spPr/>
      <dgm:t>
        <a:bodyPr/>
        <a:lstStyle/>
        <a:p>
          <a:pPr rtl="0"/>
          <a:r>
            <a:rPr lang="en-US" smtClean="0"/>
            <a:t>Keys </a:t>
          </a:r>
          <a:r>
            <a:rPr lang="en-US" b="1" i="1" smtClean="0"/>
            <a:t>l</a:t>
          </a:r>
          <a:r>
            <a:rPr lang="en-US" smtClean="0"/>
            <a:t> and </a:t>
          </a:r>
          <a:r>
            <a:rPr lang="en-US" b="1" i="1" smtClean="0"/>
            <a:t>o</a:t>
          </a:r>
          <a:endParaRPr lang="en-GB"/>
        </a:p>
      </dgm:t>
    </dgm:pt>
    <dgm:pt modelId="{EEC842F1-505A-494B-B29E-9F5B9E3A9BA0}" type="parTrans" cxnId="{114F77C0-1CAA-4612-AE6A-4429076F023A}">
      <dgm:prSet/>
      <dgm:spPr/>
      <dgm:t>
        <a:bodyPr/>
        <a:lstStyle/>
        <a:p>
          <a:endParaRPr lang="en-US"/>
        </a:p>
      </dgm:t>
    </dgm:pt>
    <dgm:pt modelId="{D1A50A93-CE54-46B5-8DCC-CB4C89FD79A4}" type="sibTrans" cxnId="{114F77C0-1CAA-4612-AE6A-4429076F023A}">
      <dgm:prSet/>
      <dgm:spPr/>
      <dgm:t>
        <a:bodyPr/>
        <a:lstStyle/>
        <a:p>
          <a:endParaRPr lang="en-US"/>
        </a:p>
      </dgm:t>
    </dgm:pt>
    <dgm:pt modelId="{5DD99D3C-2F56-403F-80EE-F1822436BEBF}">
      <dgm:prSet/>
      <dgm:spPr/>
      <dgm:t>
        <a:bodyPr/>
        <a:lstStyle/>
        <a:p>
          <a:pPr rtl="0"/>
          <a:r>
            <a:rPr lang="en-US" smtClean="0"/>
            <a:t>control vertical</a:t>
          </a:r>
          <a:endParaRPr lang="en-GB"/>
        </a:p>
      </dgm:t>
    </dgm:pt>
    <dgm:pt modelId="{11970219-226C-4F16-9148-085E4AAFCFA1}" type="parTrans" cxnId="{2EB84E92-7746-4CA2-84AC-662BD6431601}">
      <dgm:prSet/>
      <dgm:spPr/>
      <dgm:t>
        <a:bodyPr/>
        <a:lstStyle/>
        <a:p>
          <a:endParaRPr lang="en-US"/>
        </a:p>
      </dgm:t>
    </dgm:pt>
    <dgm:pt modelId="{8C072A45-250B-4153-93FE-E88E14410339}" type="sibTrans" cxnId="{2EB84E92-7746-4CA2-84AC-662BD6431601}">
      <dgm:prSet/>
      <dgm:spPr/>
      <dgm:t>
        <a:bodyPr/>
        <a:lstStyle/>
        <a:p>
          <a:endParaRPr lang="en-US"/>
        </a:p>
      </dgm:t>
    </dgm:pt>
    <dgm:pt modelId="{0A4F1EC1-2F5D-457A-B224-F0F0E0838755}">
      <dgm:prSet/>
      <dgm:spPr/>
      <dgm:t>
        <a:bodyPr/>
        <a:lstStyle/>
        <a:p>
          <a:pPr rtl="0"/>
          <a:r>
            <a:rPr lang="en-US" smtClean="0"/>
            <a:t>motion of right</a:t>
          </a:r>
          <a:endParaRPr lang="en-GB"/>
        </a:p>
      </dgm:t>
    </dgm:pt>
    <dgm:pt modelId="{E20588C9-5188-4F28-83B6-C6A9A573BD12}" type="parTrans" cxnId="{A22B9ECB-54F6-48AC-9691-7B599B2A85E0}">
      <dgm:prSet/>
      <dgm:spPr/>
      <dgm:t>
        <a:bodyPr/>
        <a:lstStyle/>
        <a:p>
          <a:endParaRPr lang="en-US"/>
        </a:p>
      </dgm:t>
    </dgm:pt>
    <dgm:pt modelId="{4E3E1015-CD93-403A-B56B-22AB02B887F6}" type="sibTrans" cxnId="{A22B9ECB-54F6-48AC-9691-7B599B2A85E0}">
      <dgm:prSet/>
      <dgm:spPr/>
      <dgm:t>
        <a:bodyPr/>
        <a:lstStyle/>
        <a:p>
          <a:endParaRPr lang="en-US"/>
        </a:p>
      </dgm:t>
    </dgm:pt>
    <dgm:pt modelId="{6429D7B1-78CC-4DAC-8BFF-CF837B48E562}">
      <dgm:prSet/>
      <dgm:spPr/>
      <dgm:t>
        <a:bodyPr/>
        <a:lstStyle/>
        <a:p>
          <a:pPr rtl="0"/>
          <a:r>
            <a:rPr lang="en-US" smtClean="0"/>
            <a:t>paddle</a:t>
          </a:r>
          <a:endParaRPr lang="en-GB"/>
        </a:p>
      </dgm:t>
    </dgm:pt>
    <dgm:pt modelId="{AFD10F64-7E2A-4837-B093-793FFBD525A8}" type="parTrans" cxnId="{2E6739DC-34D0-4F86-BFEE-BC4F94A97CD9}">
      <dgm:prSet/>
      <dgm:spPr/>
      <dgm:t>
        <a:bodyPr/>
        <a:lstStyle/>
        <a:p>
          <a:endParaRPr lang="en-US"/>
        </a:p>
      </dgm:t>
    </dgm:pt>
    <dgm:pt modelId="{1D72A835-8F8B-40DC-9D2F-EEE0369042A9}" type="sibTrans" cxnId="{2E6739DC-34D0-4F86-BFEE-BC4F94A97CD9}">
      <dgm:prSet/>
      <dgm:spPr/>
      <dgm:t>
        <a:bodyPr/>
        <a:lstStyle/>
        <a:p>
          <a:endParaRPr lang="en-US"/>
        </a:p>
      </dgm:t>
    </dgm:pt>
    <dgm:pt modelId="{4C302804-3BE3-45AB-95A9-5C3C128FE4B3}" type="pres">
      <dgm:prSet presAssocID="{6FD2EF2E-0CBD-47B5-B695-129A03F101B8}" presName="Name0" presStyleCnt="0">
        <dgm:presLayoutVars>
          <dgm:dir/>
          <dgm:animLvl val="lvl"/>
          <dgm:resizeHandles val="exact"/>
        </dgm:presLayoutVars>
      </dgm:prSet>
      <dgm:spPr/>
      <dgm:t>
        <a:bodyPr/>
        <a:lstStyle/>
        <a:p>
          <a:endParaRPr lang="en-US"/>
        </a:p>
      </dgm:t>
    </dgm:pt>
    <dgm:pt modelId="{861CA85B-DC5F-4FB8-B9A2-9E77F4BD1B4B}" type="pres">
      <dgm:prSet presAssocID="{A0688645-7BDD-4F2F-9641-FCA4B38CD547}" presName="linNode" presStyleCnt="0"/>
      <dgm:spPr/>
    </dgm:pt>
    <dgm:pt modelId="{F3F83742-8583-4441-B367-D8BEBD892FA1}" type="pres">
      <dgm:prSet presAssocID="{A0688645-7BDD-4F2F-9641-FCA4B38CD547}" presName="parentText" presStyleLbl="node1" presStyleIdx="0" presStyleCnt="4">
        <dgm:presLayoutVars>
          <dgm:chMax val="1"/>
          <dgm:bulletEnabled val="1"/>
        </dgm:presLayoutVars>
      </dgm:prSet>
      <dgm:spPr/>
      <dgm:t>
        <a:bodyPr/>
        <a:lstStyle/>
        <a:p>
          <a:endParaRPr lang="en-US"/>
        </a:p>
      </dgm:t>
    </dgm:pt>
    <dgm:pt modelId="{A01DB0A0-693E-49F1-8ED2-AE4044100E6F}" type="pres">
      <dgm:prSet presAssocID="{D1A50A93-CE54-46B5-8DCC-CB4C89FD79A4}" presName="sp" presStyleCnt="0"/>
      <dgm:spPr/>
    </dgm:pt>
    <dgm:pt modelId="{7AAF18F8-5B7C-463C-A1D5-C8804D16D472}" type="pres">
      <dgm:prSet presAssocID="{5DD99D3C-2F56-403F-80EE-F1822436BEBF}" presName="linNode" presStyleCnt="0"/>
      <dgm:spPr/>
    </dgm:pt>
    <dgm:pt modelId="{4F5C3A52-4ECF-43C9-BEAF-247280E78368}" type="pres">
      <dgm:prSet presAssocID="{5DD99D3C-2F56-403F-80EE-F1822436BEBF}" presName="parentText" presStyleLbl="node1" presStyleIdx="1" presStyleCnt="4">
        <dgm:presLayoutVars>
          <dgm:chMax val="1"/>
          <dgm:bulletEnabled val="1"/>
        </dgm:presLayoutVars>
      </dgm:prSet>
      <dgm:spPr/>
      <dgm:t>
        <a:bodyPr/>
        <a:lstStyle/>
        <a:p>
          <a:endParaRPr lang="en-US"/>
        </a:p>
      </dgm:t>
    </dgm:pt>
    <dgm:pt modelId="{2F6D020F-88D5-49D9-887D-D297A136B8C4}" type="pres">
      <dgm:prSet presAssocID="{8C072A45-250B-4153-93FE-E88E14410339}" presName="sp" presStyleCnt="0"/>
      <dgm:spPr/>
    </dgm:pt>
    <dgm:pt modelId="{5FAC568C-81F0-4E7F-B145-F4A57330DD5D}" type="pres">
      <dgm:prSet presAssocID="{0A4F1EC1-2F5D-457A-B224-F0F0E0838755}" presName="linNode" presStyleCnt="0"/>
      <dgm:spPr/>
    </dgm:pt>
    <dgm:pt modelId="{E5C1F13F-5B1C-4B08-B779-125F8DD9D8E5}" type="pres">
      <dgm:prSet presAssocID="{0A4F1EC1-2F5D-457A-B224-F0F0E0838755}" presName="parentText" presStyleLbl="node1" presStyleIdx="2" presStyleCnt="4">
        <dgm:presLayoutVars>
          <dgm:chMax val="1"/>
          <dgm:bulletEnabled val="1"/>
        </dgm:presLayoutVars>
      </dgm:prSet>
      <dgm:spPr/>
      <dgm:t>
        <a:bodyPr/>
        <a:lstStyle/>
        <a:p>
          <a:endParaRPr lang="en-US"/>
        </a:p>
      </dgm:t>
    </dgm:pt>
    <dgm:pt modelId="{771F97BE-9C0A-4A24-AAD8-34512E75178D}" type="pres">
      <dgm:prSet presAssocID="{4E3E1015-CD93-403A-B56B-22AB02B887F6}" presName="sp" presStyleCnt="0"/>
      <dgm:spPr/>
    </dgm:pt>
    <dgm:pt modelId="{D745DA0F-1440-48BE-907D-F73A337C1F85}" type="pres">
      <dgm:prSet presAssocID="{6429D7B1-78CC-4DAC-8BFF-CF837B48E562}" presName="linNode" presStyleCnt="0"/>
      <dgm:spPr/>
    </dgm:pt>
    <dgm:pt modelId="{3B7CB755-543B-488F-9232-C59A2E84D3E4}" type="pres">
      <dgm:prSet presAssocID="{6429D7B1-78CC-4DAC-8BFF-CF837B48E562}" presName="parentText" presStyleLbl="node1" presStyleIdx="3" presStyleCnt="4">
        <dgm:presLayoutVars>
          <dgm:chMax val="1"/>
          <dgm:bulletEnabled val="1"/>
        </dgm:presLayoutVars>
      </dgm:prSet>
      <dgm:spPr/>
      <dgm:t>
        <a:bodyPr/>
        <a:lstStyle/>
        <a:p>
          <a:endParaRPr lang="en-US"/>
        </a:p>
      </dgm:t>
    </dgm:pt>
  </dgm:ptLst>
  <dgm:cxnLst>
    <dgm:cxn modelId="{2EB84E92-7746-4CA2-84AC-662BD6431601}" srcId="{6FD2EF2E-0CBD-47B5-B695-129A03F101B8}" destId="{5DD99D3C-2F56-403F-80EE-F1822436BEBF}" srcOrd="1" destOrd="0" parTransId="{11970219-226C-4F16-9148-085E4AAFCFA1}" sibTransId="{8C072A45-250B-4153-93FE-E88E14410339}"/>
    <dgm:cxn modelId="{2E6739DC-34D0-4F86-BFEE-BC4F94A97CD9}" srcId="{6FD2EF2E-0CBD-47B5-B695-129A03F101B8}" destId="{6429D7B1-78CC-4DAC-8BFF-CF837B48E562}" srcOrd="3" destOrd="0" parTransId="{AFD10F64-7E2A-4837-B093-793FFBD525A8}" sibTransId="{1D72A835-8F8B-40DC-9D2F-EEE0369042A9}"/>
    <dgm:cxn modelId="{B46DC2B4-563B-4CBB-85B9-E3B7F13AF1D9}" type="presOf" srcId="{A0688645-7BDD-4F2F-9641-FCA4B38CD547}" destId="{F3F83742-8583-4441-B367-D8BEBD892FA1}" srcOrd="0" destOrd="0" presId="urn:microsoft.com/office/officeart/2005/8/layout/vList5"/>
    <dgm:cxn modelId="{114F77C0-1CAA-4612-AE6A-4429076F023A}" srcId="{6FD2EF2E-0CBD-47B5-B695-129A03F101B8}" destId="{A0688645-7BDD-4F2F-9641-FCA4B38CD547}" srcOrd="0" destOrd="0" parTransId="{EEC842F1-505A-494B-B29E-9F5B9E3A9BA0}" sibTransId="{D1A50A93-CE54-46B5-8DCC-CB4C89FD79A4}"/>
    <dgm:cxn modelId="{A22B9ECB-54F6-48AC-9691-7B599B2A85E0}" srcId="{6FD2EF2E-0CBD-47B5-B695-129A03F101B8}" destId="{0A4F1EC1-2F5D-457A-B224-F0F0E0838755}" srcOrd="2" destOrd="0" parTransId="{E20588C9-5188-4F28-83B6-C6A9A573BD12}" sibTransId="{4E3E1015-CD93-403A-B56B-22AB02B887F6}"/>
    <dgm:cxn modelId="{6DF5D5FB-9060-4562-969A-F164902C4522}" type="presOf" srcId="{6FD2EF2E-0CBD-47B5-B695-129A03F101B8}" destId="{4C302804-3BE3-45AB-95A9-5C3C128FE4B3}" srcOrd="0" destOrd="0" presId="urn:microsoft.com/office/officeart/2005/8/layout/vList5"/>
    <dgm:cxn modelId="{19369E00-39AE-445D-9A70-677100751DDA}" type="presOf" srcId="{6429D7B1-78CC-4DAC-8BFF-CF837B48E562}" destId="{3B7CB755-543B-488F-9232-C59A2E84D3E4}" srcOrd="0" destOrd="0" presId="urn:microsoft.com/office/officeart/2005/8/layout/vList5"/>
    <dgm:cxn modelId="{064125E4-C8AA-4775-8D1F-B5C16038F26A}" type="presOf" srcId="{5DD99D3C-2F56-403F-80EE-F1822436BEBF}" destId="{4F5C3A52-4ECF-43C9-BEAF-247280E78368}" srcOrd="0" destOrd="0" presId="urn:microsoft.com/office/officeart/2005/8/layout/vList5"/>
    <dgm:cxn modelId="{C3F510AF-9508-489E-A5FC-8B0662C60FE5}" type="presOf" srcId="{0A4F1EC1-2F5D-457A-B224-F0F0E0838755}" destId="{E5C1F13F-5B1C-4B08-B779-125F8DD9D8E5}" srcOrd="0" destOrd="0" presId="urn:microsoft.com/office/officeart/2005/8/layout/vList5"/>
    <dgm:cxn modelId="{7E4FC18F-90E9-4B91-8511-68A2FBF62624}" type="presParOf" srcId="{4C302804-3BE3-45AB-95A9-5C3C128FE4B3}" destId="{861CA85B-DC5F-4FB8-B9A2-9E77F4BD1B4B}" srcOrd="0" destOrd="0" presId="urn:microsoft.com/office/officeart/2005/8/layout/vList5"/>
    <dgm:cxn modelId="{EA2D9199-09FD-43B7-8353-FE382B5C85EB}" type="presParOf" srcId="{861CA85B-DC5F-4FB8-B9A2-9E77F4BD1B4B}" destId="{F3F83742-8583-4441-B367-D8BEBD892FA1}" srcOrd="0" destOrd="0" presId="urn:microsoft.com/office/officeart/2005/8/layout/vList5"/>
    <dgm:cxn modelId="{768D9600-B418-4724-B983-8882D0145877}" type="presParOf" srcId="{4C302804-3BE3-45AB-95A9-5C3C128FE4B3}" destId="{A01DB0A0-693E-49F1-8ED2-AE4044100E6F}" srcOrd="1" destOrd="0" presId="urn:microsoft.com/office/officeart/2005/8/layout/vList5"/>
    <dgm:cxn modelId="{21EA919D-9233-4262-9054-7D3EB2B5CEDB}" type="presParOf" srcId="{4C302804-3BE3-45AB-95A9-5C3C128FE4B3}" destId="{7AAF18F8-5B7C-463C-A1D5-C8804D16D472}" srcOrd="2" destOrd="0" presId="urn:microsoft.com/office/officeart/2005/8/layout/vList5"/>
    <dgm:cxn modelId="{4E4AC51E-1D15-4F8B-8354-C20ACE3A83F7}" type="presParOf" srcId="{7AAF18F8-5B7C-463C-A1D5-C8804D16D472}" destId="{4F5C3A52-4ECF-43C9-BEAF-247280E78368}" srcOrd="0" destOrd="0" presId="urn:microsoft.com/office/officeart/2005/8/layout/vList5"/>
    <dgm:cxn modelId="{96BC3624-4C45-4686-83CF-83484F3F80B6}" type="presParOf" srcId="{4C302804-3BE3-45AB-95A9-5C3C128FE4B3}" destId="{2F6D020F-88D5-49D9-887D-D297A136B8C4}" srcOrd="3" destOrd="0" presId="urn:microsoft.com/office/officeart/2005/8/layout/vList5"/>
    <dgm:cxn modelId="{F56EFE71-A6D7-43AF-9C43-2FB9ED657A22}" type="presParOf" srcId="{4C302804-3BE3-45AB-95A9-5C3C128FE4B3}" destId="{5FAC568C-81F0-4E7F-B145-F4A57330DD5D}" srcOrd="4" destOrd="0" presId="urn:microsoft.com/office/officeart/2005/8/layout/vList5"/>
    <dgm:cxn modelId="{D904245C-69C6-490B-9898-34B3BD02346C}" type="presParOf" srcId="{5FAC568C-81F0-4E7F-B145-F4A57330DD5D}" destId="{E5C1F13F-5B1C-4B08-B779-125F8DD9D8E5}" srcOrd="0" destOrd="0" presId="urn:microsoft.com/office/officeart/2005/8/layout/vList5"/>
    <dgm:cxn modelId="{64D37C46-56E4-4D3B-B5AC-EA37498D2713}" type="presParOf" srcId="{4C302804-3BE3-45AB-95A9-5C3C128FE4B3}" destId="{771F97BE-9C0A-4A24-AAD8-34512E75178D}" srcOrd="5" destOrd="0" presId="urn:microsoft.com/office/officeart/2005/8/layout/vList5"/>
    <dgm:cxn modelId="{E5A79BB5-299E-453B-8B51-8EE5D2E33D42}" type="presParOf" srcId="{4C302804-3BE3-45AB-95A9-5C3C128FE4B3}" destId="{D745DA0F-1440-48BE-907D-F73A337C1F85}" srcOrd="6" destOrd="0" presId="urn:microsoft.com/office/officeart/2005/8/layout/vList5"/>
    <dgm:cxn modelId="{DA264A37-B160-44B1-A160-6C5EE0BBC258}" type="presParOf" srcId="{D745DA0F-1440-48BE-907D-F73A337C1F85}" destId="{3B7CB755-543B-488F-9232-C59A2E84D3E4}" srcOrd="0" destOrd="0" presId="urn:microsoft.com/office/officeart/2005/8/layout/vList5"/>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A375829-E2F6-4D4E-B568-DACAD06170D4}"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5D91B025-6D1D-4216-932E-B49C75E694CD}">
      <dgm:prSet/>
      <dgm:spPr/>
      <dgm:t>
        <a:bodyPr/>
        <a:lstStyle/>
        <a:p>
          <a:pPr rtl="0"/>
          <a:r>
            <a:rPr lang="en-US" b="0" i="0" dirty="0" smtClean="0"/>
            <a:t>Implementation</a:t>
          </a:r>
          <a:endParaRPr lang="en-GB" dirty="0"/>
        </a:p>
      </dgm:t>
    </dgm:pt>
    <dgm:pt modelId="{10D4F549-D7B6-4E8B-87C3-A239242B1CE9}" type="parTrans" cxnId="{1B20166A-BC00-4D94-B120-252495E669EF}">
      <dgm:prSet/>
      <dgm:spPr/>
      <dgm:t>
        <a:bodyPr/>
        <a:lstStyle/>
        <a:p>
          <a:endParaRPr lang="en-US"/>
        </a:p>
      </dgm:t>
    </dgm:pt>
    <dgm:pt modelId="{31F40B9B-AE13-438A-93B4-DF78F9957083}" type="sibTrans" cxnId="{1B20166A-BC00-4D94-B120-252495E669EF}">
      <dgm:prSet/>
      <dgm:spPr/>
      <dgm:t>
        <a:bodyPr/>
        <a:lstStyle/>
        <a:p>
          <a:endParaRPr lang="en-US"/>
        </a:p>
      </dgm:t>
    </dgm:pt>
    <dgm:pt modelId="{184CF108-6E76-4288-BAE2-F01D906B1DB0}">
      <dgm:prSet/>
      <dgm:spPr/>
      <dgm:t>
        <a:bodyPr/>
        <a:lstStyle/>
        <a:p>
          <a:pPr rtl="0"/>
          <a:r>
            <a:rPr lang="en-US" b="1" dirty="0" smtClean="0"/>
            <a:t>Game Loop</a:t>
          </a:r>
          <a:endParaRPr lang="en-GB" dirty="0"/>
        </a:p>
      </dgm:t>
    </dgm:pt>
    <dgm:pt modelId="{B8B9250D-FF1D-4675-B750-7D95A1DFF11D}" type="parTrans" cxnId="{A8A1DEB2-EE03-4C80-9AF7-2F28DD322E28}">
      <dgm:prSet/>
      <dgm:spPr/>
      <dgm:t>
        <a:bodyPr/>
        <a:lstStyle/>
        <a:p>
          <a:endParaRPr lang="en-US"/>
        </a:p>
      </dgm:t>
    </dgm:pt>
    <dgm:pt modelId="{ECF4F47D-656B-4652-A674-CD1DCD2EBBF9}" type="sibTrans" cxnId="{A8A1DEB2-EE03-4C80-9AF7-2F28DD322E28}">
      <dgm:prSet/>
      <dgm:spPr/>
      <dgm:t>
        <a:bodyPr/>
        <a:lstStyle/>
        <a:p>
          <a:endParaRPr lang="en-US"/>
        </a:p>
      </dgm:t>
    </dgm:pt>
    <dgm:pt modelId="{34DD81D0-7443-4CF2-BA7C-7575889B9858}" type="pres">
      <dgm:prSet presAssocID="{BA375829-E2F6-4D4E-B568-DACAD06170D4}" presName="Name0" presStyleCnt="0">
        <dgm:presLayoutVars>
          <dgm:chPref val="3"/>
          <dgm:dir/>
          <dgm:animLvl val="lvl"/>
          <dgm:resizeHandles/>
        </dgm:presLayoutVars>
      </dgm:prSet>
      <dgm:spPr/>
      <dgm:t>
        <a:bodyPr/>
        <a:lstStyle/>
        <a:p>
          <a:endParaRPr lang="en-US"/>
        </a:p>
      </dgm:t>
    </dgm:pt>
    <dgm:pt modelId="{94029D5A-E087-4F00-A16D-704A9BBB5AF6}" type="pres">
      <dgm:prSet presAssocID="{5D91B025-6D1D-4216-932E-B49C75E694CD}" presName="horFlow" presStyleCnt="0"/>
      <dgm:spPr/>
    </dgm:pt>
    <dgm:pt modelId="{E4534964-1736-4A33-8166-4F9FD0A307AE}" type="pres">
      <dgm:prSet presAssocID="{5D91B025-6D1D-4216-932E-B49C75E694CD}" presName="bigChev" presStyleLbl="node1" presStyleIdx="0" presStyleCnt="2"/>
      <dgm:spPr/>
      <dgm:t>
        <a:bodyPr/>
        <a:lstStyle/>
        <a:p>
          <a:endParaRPr lang="en-US"/>
        </a:p>
      </dgm:t>
    </dgm:pt>
    <dgm:pt modelId="{582E813D-DE5E-4524-873E-86DD4035E6E9}" type="pres">
      <dgm:prSet presAssocID="{5D91B025-6D1D-4216-932E-B49C75E694CD}" presName="vSp" presStyleCnt="0"/>
      <dgm:spPr/>
    </dgm:pt>
    <dgm:pt modelId="{37A7D186-EA1E-4C2E-997A-2ACD4CC2DA5C}" type="pres">
      <dgm:prSet presAssocID="{184CF108-6E76-4288-BAE2-F01D906B1DB0}" presName="horFlow" presStyleCnt="0"/>
      <dgm:spPr/>
    </dgm:pt>
    <dgm:pt modelId="{AA8557C0-8047-49B6-B422-212E8336EA0A}" type="pres">
      <dgm:prSet presAssocID="{184CF108-6E76-4288-BAE2-F01D906B1DB0}" presName="bigChev" presStyleLbl="node1" presStyleIdx="1" presStyleCnt="2"/>
      <dgm:spPr/>
      <dgm:t>
        <a:bodyPr/>
        <a:lstStyle/>
        <a:p>
          <a:endParaRPr lang="en-US"/>
        </a:p>
      </dgm:t>
    </dgm:pt>
  </dgm:ptLst>
  <dgm:cxnLst>
    <dgm:cxn modelId="{6A152BC6-0FA2-41D8-AAF8-CE663DD47B8B}" type="presOf" srcId="{5D91B025-6D1D-4216-932E-B49C75E694CD}" destId="{E4534964-1736-4A33-8166-4F9FD0A307AE}" srcOrd="0" destOrd="0" presId="urn:microsoft.com/office/officeart/2005/8/layout/lProcess3"/>
    <dgm:cxn modelId="{A8A1DEB2-EE03-4C80-9AF7-2F28DD322E28}" srcId="{BA375829-E2F6-4D4E-B568-DACAD06170D4}" destId="{184CF108-6E76-4288-BAE2-F01D906B1DB0}" srcOrd="1" destOrd="0" parTransId="{B8B9250D-FF1D-4675-B750-7D95A1DFF11D}" sibTransId="{ECF4F47D-656B-4652-A674-CD1DCD2EBBF9}"/>
    <dgm:cxn modelId="{9056E9E1-89EC-4AB2-840B-808BA099507C}" type="presOf" srcId="{184CF108-6E76-4288-BAE2-F01D906B1DB0}" destId="{AA8557C0-8047-49B6-B422-212E8336EA0A}" srcOrd="0" destOrd="0" presId="urn:microsoft.com/office/officeart/2005/8/layout/lProcess3"/>
    <dgm:cxn modelId="{1B20166A-BC00-4D94-B120-252495E669EF}" srcId="{BA375829-E2F6-4D4E-B568-DACAD06170D4}" destId="{5D91B025-6D1D-4216-932E-B49C75E694CD}" srcOrd="0" destOrd="0" parTransId="{10D4F549-D7B6-4E8B-87C3-A239242B1CE9}" sibTransId="{31F40B9B-AE13-438A-93B4-DF78F9957083}"/>
    <dgm:cxn modelId="{925F31B5-4B23-4365-A954-467988F3E177}" type="presOf" srcId="{BA375829-E2F6-4D4E-B568-DACAD06170D4}" destId="{34DD81D0-7443-4CF2-BA7C-7575889B9858}" srcOrd="0" destOrd="0" presId="urn:microsoft.com/office/officeart/2005/8/layout/lProcess3"/>
    <dgm:cxn modelId="{CF995B88-53F1-4419-82F5-11851D3DEEB2}" type="presParOf" srcId="{34DD81D0-7443-4CF2-BA7C-7575889B9858}" destId="{94029D5A-E087-4F00-A16D-704A9BBB5AF6}" srcOrd="0" destOrd="0" presId="urn:microsoft.com/office/officeart/2005/8/layout/lProcess3"/>
    <dgm:cxn modelId="{0FCBD9BD-3E4D-400D-BFA3-ECC4C663D2EF}" type="presParOf" srcId="{94029D5A-E087-4F00-A16D-704A9BBB5AF6}" destId="{E4534964-1736-4A33-8166-4F9FD0A307AE}" srcOrd="0" destOrd="0" presId="urn:microsoft.com/office/officeart/2005/8/layout/lProcess3"/>
    <dgm:cxn modelId="{522DE447-9B6F-4BDF-9EBC-DAFD3D2C6FEE}" type="presParOf" srcId="{34DD81D0-7443-4CF2-BA7C-7575889B9858}" destId="{582E813D-DE5E-4524-873E-86DD4035E6E9}" srcOrd="1" destOrd="0" presId="urn:microsoft.com/office/officeart/2005/8/layout/lProcess3"/>
    <dgm:cxn modelId="{F9C6BE49-0320-4F80-9652-316E31E00D1A}" type="presParOf" srcId="{34DD81D0-7443-4CF2-BA7C-7575889B9858}" destId="{37A7D186-EA1E-4C2E-997A-2ACD4CC2DA5C}" srcOrd="2" destOrd="0" presId="urn:microsoft.com/office/officeart/2005/8/layout/lProcess3"/>
    <dgm:cxn modelId="{38C57F00-7553-4219-9266-E030A60D6CB2}" type="presParOf" srcId="{37A7D186-EA1E-4C2E-997A-2ACD4CC2DA5C}" destId="{AA8557C0-8047-49B6-B422-212E8336EA0A}"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C0E2335-D3EA-452B-9133-572E514E02AF}"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428E6003-F806-48DB-A72B-48A7F073B0A5}">
      <dgm:prSet/>
      <dgm:spPr/>
      <dgm:t>
        <a:bodyPr/>
        <a:lstStyle/>
        <a:p>
          <a:pPr rtl="0"/>
          <a:r>
            <a:rPr lang="en-US" dirty="0" smtClean="0"/>
            <a:t>Checking Game Space Limits /</a:t>
          </a:r>
          <a:r>
            <a:rPr lang="en-US" b="0" i="0" dirty="0" smtClean="0"/>
            <a:t>Testing</a:t>
          </a:r>
          <a:endParaRPr lang="en-GB" dirty="0"/>
        </a:p>
      </dgm:t>
    </dgm:pt>
    <dgm:pt modelId="{217A43EC-749A-4889-8A66-3C48A7D2A409}" type="parTrans" cxnId="{91BFAFCB-C44B-4A9E-A66D-71303B95E856}">
      <dgm:prSet/>
      <dgm:spPr/>
      <dgm:t>
        <a:bodyPr/>
        <a:lstStyle/>
        <a:p>
          <a:endParaRPr lang="en-US"/>
        </a:p>
      </dgm:t>
    </dgm:pt>
    <dgm:pt modelId="{387BEA71-468D-4433-9BE7-53AC0A576083}" type="sibTrans" cxnId="{91BFAFCB-C44B-4A9E-A66D-71303B95E856}">
      <dgm:prSet/>
      <dgm:spPr/>
      <dgm:t>
        <a:bodyPr/>
        <a:lstStyle/>
        <a:p>
          <a:endParaRPr lang="en-US"/>
        </a:p>
      </dgm:t>
    </dgm:pt>
    <dgm:pt modelId="{FA30DBCE-E7B9-4739-9792-FC3EB14BB213}" type="pres">
      <dgm:prSet presAssocID="{CC0E2335-D3EA-452B-9133-572E514E02AF}" presName="linear" presStyleCnt="0">
        <dgm:presLayoutVars>
          <dgm:animLvl val="lvl"/>
          <dgm:resizeHandles val="exact"/>
        </dgm:presLayoutVars>
      </dgm:prSet>
      <dgm:spPr/>
      <dgm:t>
        <a:bodyPr/>
        <a:lstStyle/>
        <a:p>
          <a:endParaRPr lang="en-US"/>
        </a:p>
      </dgm:t>
    </dgm:pt>
    <dgm:pt modelId="{CC52853E-1EFE-4D54-99CE-F592DE2757B6}" type="pres">
      <dgm:prSet presAssocID="{428E6003-F806-48DB-A72B-48A7F073B0A5}" presName="parentText" presStyleLbl="node1" presStyleIdx="0" presStyleCnt="1">
        <dgm:presLayoutVars>
          <dgm:chMax val="0"/>
          <dgm:bulletEnabled val="1"/>
        </dgm:presLayoutVars>
      </dgm:prSet>
      <dgm:spPr/>
      <dgm:t>
        <a:bodyPr/>
        <a:lstStyle/>
        <a:p>
          <a:endParaRPr lang="en-US"/>
        </a:p>
      </dgm:t>
    </dgm:pt>
  </dgm:ptLst>
  <dgm:cxnLst>
    <dgm:cxn modelId="{91BFAFCB-C44B-4A9E-A66D-71303B95E856}" srcId="{CC0E2335-D3EA-452B-9133-572E514E02AF}" destId="{428E6003-F806-48DB-A72B-48A7F073B0A5}" srcOrd="0" destOrd="0" parTransId="{217A43EC-749A-4889-8A66-3C48A7D2A409}" sibTransId="{387BEA71-468D-4433-9BE7-53AC0A576083}"/>
    <dgm:cxn modelId="{DA78A7EC-F216-4CDA-BF39-8CD799AC8E11}" type="presOf" srcId="{428E6003-F806-48DB-A72B-48A7F073B0A5}" destId="{CC52853E-1EFE-4D54-99CE-F592DE2757B6}" srcOrd="0" destOrd="0" presId="urn:microsoft.com/office/officeart/2005/8/layout/vList2"/>
    <dgm:cxn modelId="{C437EBD1-DC24-40CD-94FE-002086C38371}" type="presOf" srcId="{CC0E2335-D3EA-452B-9133-572E514E02AF}" destId="{FA30DBCE-E7B9-4739-9792-FC3EB14BB213}" srcOrd="0" destOrd="0" presId="urn:microsoft.com/office/officeart/2005/8/layout/vList2"/>
    <dgm:cxn modelId="{C5DFB200-8D33-42B0-BE11-095A2CF86B62}" type="presParOf" srcId="{FA30DBCE-E7B9-4739-9792-FC3EB14BB213}" destId="{CC52853E-1EFE-4D54-99CE-F592DE2757B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962FF3B-5629-4D33-B813-9C9BBF22E3CA}" type="doc">
      <dgm:prSet loTypeId="urn:microsoft.com/office/officeart/2005/8/layout/vList5" loCatId="list" qsTypeId="urn:microsoft.com/office/officeart/2005/8/quickstyle/3d1" qsCatId="3D" csTypeId="urn:microsoft.com/office/officeart/2005/8/colors/accent1_2" csCatId="accent1"/>
      <dgm:spPr/>
      <dgm:t>
        <a:bodyPr/>
        <a:lstStyle/>
        <a:p>
          <a:endParaRPr lang="en-US"/>
        </a:p>
      </dgm:t>
    </dgm:pt>
    <dgm:pt modelId="{198BD3AA-4A28-4942-ACEE-2F89703D8895}">
      <dgm:prSet/>
      <dgm:spPr/>
      <dgm:t>
        <a:bodyPr/>
        <a:lstStyle/>
        <a:p>
          <a:pPr rtl="0"/>
          <a:r>
            <a:rPr lang="en-US" dirty="0" err="1" smtClean="0"/>
            <a:t>padHeight</a:t>
          </a:r>
          <a:endParaRPr lang="en-GB" dirty="0"/>
        </a:p>
      </dgm:t>
    </dgm:pt>
    <dgm:pt modelId="{3116E33A-8F96-46E3-80C5-B3BFD454D516}" type="parTrans" cxnId="{42D1E628-C80E-485E-A282-A379771FB134}">
      <dgm:prSet/>
      <dgm:spPr/>
      <dgm:t>
        <a:bodyPr/>
        <a:lstStyle/>
        <a:p>
          <a:endParaRPr lang="en-US"/>
        </a:p>
      </dgm:t>
    </dgm:pt>
    <dgm:pt modelId="{D806D28B-75A4-4224-943C-67D543BAD888}" type="sibTrans" cxnId="{42D1E628-C80E-485E-A282-A379771FB134}">
      <dgm:prSet/>
      <dgm:spPr/>
      <dgm:t>
        <a:bodyPr/>
        <a:lstStyle/>
        <a:p>
          <a:endParaRPr lang="en-US"/>
        </a:p>
      </dgm:t>
    </dgm:pt>
    <dgm:pt modelId="{D6C2A642-7915-4776-AA0B-E15307B5CBF1}" type="pres">
      <dgm:prSet presAssocID="{8962FF3B-5629-4D33-B813-9C9BBF22E3CA}" presName="Name0" presStyleCnt="0">
        <dgm:presLayoutVars>
          <dgm:dir/>
          <dgm:animLvl val="lvl"/>
          <dgm:resizeHandles val="exact"/>
        </dgm:presLayoutVars>
      </dgm:prSet>
      <dgm:spPr/>
      <dgm:t>
        <a:bodyPr/>
        <a:lstStyle/>
        <a:p>
          <a:endParaRPr lang="en-US"/>
        </a:p>
      </dgm:t>
    </dgm:pt>
    <dgm:pt modelId="{14EB224A-0D5C-44AA-8DF2-DD60996EFAEE}" type="pres">
      <dgm:prSet presAssocID="{198BD3AA-4A28-4942-ACEE-2F89703D8895}" presName="linNode" presStyleCnt="0"/>
      <dgm:spPr/>
    </dgm:pt>
    <dgm:pt modelId="{0163DF40-446E-4C42-85E1-540E77B71408}" type="pres">
      <dgm:prSet presAssocID="{198BD3AA-4A28-4942-ACEE-2F89703D8895}" presName="parentText" presStyleLbl="node1" presStyleIdx="0" presStyleCnt="1">
        <dgm:presLayoutVars>
          <dgm:chMax val="1"/>
          <dgm:bulletEnabled val="1"/>
        </dgm:presLayoutVars>
      </dgm:prSet>
      <dgm:spPr/>
      <dgm:t>
        <a:bodyPr/>
        <a:lstStyle/>
        <a:p>
          <a:endParaRPr lang="en-US"/>
        </a:p>
      </dgm:t>
    </dgm:pt>
  </dgm:ptLst>
  <dgm:cxnLst>
    <dgm:cxn modelId="{42D1E628-C80E-485E-A282-A379771FB134}" srcId="{8962FF3B-5629-4D33-B813-9C9BBF22E3CA}" destId="{198BD3AA-4A28-4942-ACEE-2F89703D8895}" srcOrd="0" destOrd="0" parTransId="{3116E33A-8F96-46E3-80C5-B3BFD454D516}" sibTransId="{D806D28B-75A4-4224-943C-67D543BAD888}"/>
    <dgm:cxn modelId="{D7726E87-2725-4922-8419-D42A16142724}" type="presOf" srcId="{8962FF3B-5629-4D33-B813-9C9BBF22E3CA}" destId="{D6C2A642-7915-4776-AA0B-E15307B5CBF1}" srcOrd="0" destOrd="0" presId="urn:microsoft.com/office/officeart/2005/8/layout/vList5"/>
    <dgm:cxn modelId="{F94297E1-BA09-4D4D-A3F9-791DA54A27B7}" type="presOf" srcId="{198BD3AA-4A28-4942-ACEE-2F89703D8895}" destId="{0163DF40-446E-4C42-85E1-540E77B71408}" srcOrd="0" destOrd="0" presId="urn:microsoft.com/office/officeart/2005/8/layout/vList5"/>
    <dgm:cxn modelId="{BEC67CD6-4ECD-4220-BF77-271AAE2D6EB9}" type="presParOf" srcId="{D6C2A642-7915-4776-AA0B-E15307B5CBF1}" destId="{14EB224A-0D5C-44AA-8DF2-DD60996EFAEE}" srcOrd="0" destOrd="0" presId="urn:microsoft.com/office/officeart/2005/8/layout/vList5"/>
    <dgm:cxn modelId="{25084CB3-8482-4BF2-8DFD-D88ED5FEE0DF}" type="presParOf" srcId="{14EB224A-0D5C-44AA-8DF2-DD60996EFAEE}" destId="{0163DF40-446E-4C42-85E1-540E77B71408}"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DEE35B0-6857-420C-A3E2-BE95C6E9CD98}" type="doc">
      <dgm:prSet loTypeId="urn:microsoft.com/office/officeart/2005/8/layout/vList5" loCatId="list" qsTypeId="urn:microsoft.com/office/officeart/2005/8/quickstyle/3d1" qsCatId="3D" csTypeId="urn:microsoft.com/office/officeart/2005/8/colors/accent1_2" csCatId="accent1"/>
      <dgm:spPr/>
      <dgm:t>
        <a:bodyPr/>
        <a:lstStyle/>
        <a:p>
          <a:endParaRPr lang="en-US"/>
        </a:p>
      </dgm:t>
    </dgm:pt>
    <dgm:pt modelId="{8EBE5C93-6437-492A-BB51-68EE2244E0CA}">
      <dgm:prSet/>
      <dgm:spPr/>
      <dgm:t>
        <a:bodyPr/>
        <a:lstStyle/>
        <a:p>
          <a:pPr rtl="0"/>
          <a:r>
            <a:rPr lang="en-US" smtClean="0"/>
            <a:t>padLeftY</a:t>
          </a:r>
          <a:endParaRPr lang="en-GB"/>
        </a:p>
      </dgm:t>
    </dgm:pt>
    <dgm:pt modelId="{070D445B-2185-4662-9AC4-3293B47A1079}" type="parTrans" cxnId="{6ABC10D7-3605-4286-B3BA-A2E9C8059583}">
      <dgm:prSet/>
      <dgm:spPr/>
      <dgm:t>
        <a:bodyPr/>
        <a:lstStyle/>
        <a:p>
          <a:endParaRPr lang="en-US"/>
        </a:p>
      </dgm:t>
    </dgm:pt>
    <dgm:pt modelId="{D0F42CD7-BF38-4852-BAD0-63D707F89D9D}" type="sibTrans" cxnId="{6ABC10D7-3605-4286-B3BA-A2E9C8059583}">
      <dgm:prSet/>
      <dgm:spPr/>
      <dgm:t>
        <a:bodyPr/>
        <a:lstStyle/>
        <a:p>
          <a:endParaRPr lang="en-US"/>
        </a:p>
      </dgm:t>
    </dgm:pt>
    <dgm:pt modelId="{22EE4E6C-8654-4454-AB75-126675B6D516}" type="pres">
      <dgm:prSet presAssocID="{4DEE35B0-6857-420C-A3E2-BE95C6E9CD98}" presName="Name0" presStyleCnt="0">
        <dgm:presLayoutVars>
          <dgm:dir/>
          <dgm:animLvl val="lvl"/>
          <dgm:resizeHandles val="exact"/>
        </dgm:presLayoutVars>
      </dgm:prSet>
      <dgm:spPr/>
      <dgm:t>
        <a:bodyPr/>
        <a:lstStyle/>
        <a:p>
          <a:endParaRPr lang="en-US"/>
        </a:p>
      </dgm:t>
    </dgm:pt>
    <dgm:pt modelId="{D2F46284-6071-429A-AFA0-68B68322CD65}" type="pres">
      <dgm:prSet presAssocID="{8EBE5C93-6437-492A-BB51-68EE2244E0CA}" presName="linNode" presStyleCnt="0"/>
      <dgm:spPr/>
    </dgm:pt>
    <dgm:pt modelId="{4D967C30-2D6D-46A3-B2E2-43D0C93319A5}" type="pres">
      <dgm:prSet presAssocID="{8EBE5C93-6437-492A-BB51-68EE2244E0CA}" presName="parentText" presStyleLbl="node1" presStyleIdx="0" presStyleCnt="1">
        <dgm:presLayoutVars>
          <dgm:chMax val="1"/>
          <dgm:bulletEnabled val="1"/>
        </dgm:presLayoutVars>
      </dgm:prSet>
      <dgm:spPr/>
      <dgm:t>
        <a:bodyPr/>
        <a:lstStyle/>
        <a:p>
          <a:endParaRPr lang="en-US"/>
        </a:p>
      </dgm:t>
    </dgm:pt>
  </dgm:ptLst>
  <dgm:cxnLst>
    <dgm:cxn modelId="{08720DA4-0507-4506-B9D7-F07298674B3E}" type="presOf" srcId="{8EBE5C93-6437-492A-BB51-68EE2244E0CA}" destId="{4D967C30-2D6D-46A3-B2E2-43D0C93319A5}" srcOrd="0" destOrd="0" presId="urn:microsoft.com/office/officeart/2005/8/layout/vList5"/>
    <dgm:cxn modelId="{6ABC10D7-3605-4286-B3BA-A2E9C8059583}" srcId="{4DEE35B0-6857-420C-A3E2-BE95C6E9CD98}" destId="{8EBE5C93-6437-492A-BB51-68EE2244E0CA}" srcOrd="0" destOrd="0" parTransId="{070D445B-2185-4662-9AC4-3293B47A1079}" sibTransId="{D0F42CD7-BF38-4852-BAD0-63D707F89D9D}"/>
    <dgm:cxn modelId="{DE1EB8A3-A091-499F-BBCF-9FC5B909B138}" type="presOf" srcId="{4DEE35B0-6857-420C-A3E2-BE95C6E9CD98}" destId="{22EE4E6C-8654-4454-AB75-126675B6D516}" srcOrd="0" destOrd="0" presId="urn:microsoft.com/office/officeart/2005/8/layout/vList5"/>
    <dgm:cxn modelId="{19743162-54FD-483A-A31D-CF017D3D4260}" type="presParOf" srcId="{22EE4E6C-8654-4454-AB75-126675B6D516}" destId="{D2F46284-6071-429A-AFA0-68B68322CD65}" srcOrd="0" destOrd="0" presId="urn:microsoft.com/office/officeart/2005/8/layout/vList5"/>
    <dgm:cxn modelId="{56A89533-AA0A-4CC4-A403-36C9FC3CA76A}" type="presParOf" srcId="{D2F46284-6071-429A-AFA0-68B68322CD65}" destId="{4D967C30-2D6D-46A3-B2E2-43D0C93319A5}" srcOrd="0" destOrd="0" presId="urn:microsoft.com/office/officeart/2005/8/layout/vList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6D095AD-C001-47B0-8748-B7C22CFA3E46}"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65EE45E5-201B-428C-B950-7A5C71C254C4}">
      <dgm:prSet/>
      <dgm:spPr/>
      <dgm:t>
        <a:bodyPr/>
        <a:lstStyle/>
        <a:p>
          <a:pPr rtl="0"/>
          <a:r>
            <a:rPr lang="en-US" dirty="0" smtClean="0"/>
            <a:t>Conclusions </a:t>
          </a:r>
          <a:endParaRPr lang="en-GB" dirty="0"/>
        </a:p>
      </dgm:t>
    </dgm:pt>
    <dgm:pt modelId="{C6BDCE08-9422-41C4-9571-7FDD7A0768B2}" type="parTrans" cxnId="{8FD9CDAE-9CAA-466D-9421-0049D32A5B48}">
      <dgm:prSet/>
      <dgm:spPr/>
      <dgm:t>
        <a:bodyPr/>
        <a:lstStyle/>
        <a:p>
          <a:endParaRPr lang="en-US"/>
        </a:p>
      </dgm:t>
    </dgm:pt>
    <dgm:pt modelId="{A635CEC5-A307-4310-B0CD-A64EEAB0E002}" type="sibTrans" cxnId="{8FD9CDAE-9CAA-466D-9421-0049D32A5B48}">
      <dgm:prSet/>
      <dgm:spPr/>
      <dgm:t>
        <a:bodyPr/>
        <a:lstStyle/>
        <a:p>
          <a:endParaRPr lang="en-US"/>
        </a:p>
      </dgm:t>
    </dgm:pt>
    <dgm:pt modelId="{31B2FE31-545E-495A-BB3B-899EE4519338}" type="pres">
      <dgm:prSet presAssocID="{D6D095AD-C001-47B0-8748-B7C22CFA3E46}" presName="linear" presStyleCnt="0">
        <dgm:presLayoutVars>
          <dgm:animLvl val="lvl"/>
          <dgm:resizeHandles val="exact"/>
        </dgm:presLayoutVars>
      </dgm:prSet>
      <dgm:spPr/>
      <dgm:t>
        <a:bodyPr/>
        <a:lstStyle/>
        <a:p>
          <a:endParaRPr lang="en-US"/>
        </a:p>
      </dgm:t>
    </dgm:pt>
    <dgm:pt modelId="{3580697D-2F9C-4CE8-B939-363109ABB02C}" type="pres">
      <dgm:prSet presAssocID="{65EE45E5-201B-428C-B950-7A5C71C254C4}" presName="parentText" presStyleLbl="node1" presStyleIdx="0" presStyleCnt="1">
        <dgm:presLayoutVars>
          <dgm:chMax val="0"/>
          <dgm:bulletEnabled val="1"/>
        </dgm:presLayoutVars>
      </dgm:prSet>
      <dgm:spPr/>
      <dgm:t>
        <a:bodyPr/>
        <a:lstStyle/>
        <a:p>
          <a:endParaRPr lang="en-US"/>
        </a:p>
      </dgm:t>
    </dgm:pt>
  </dgm:ptLst>
  <dgm:cxnLst>
    <dgm:cxn modelId="{CD617EE1-C532-4326-9E14-C883C0DB4559}" type="presOf" srcId="{D6D095AD-C001-47B0-8748-B7C22CFA3E46}" destId="{31B2FE31-545E-495A-BB3B-899EE4519338}" srcOrd="0" destOrd="0" presId="urn:microsoft.com/office/officeart/2005/8/layout/vList2"/>
    <dgm:cxn modelId="{8FD9CDAE-9CAA-466D-9421-0049D32A5B48}" srcId="{D6D095AD-C001-47B0-8748-B7C22CFA3E46}" destId="{65EE45E5-201B-428C-B950-7A5C71C254C4}" srcOrd="0" destOrd="0" parTransId="{C6BDCE08-9422-41C4-9571-7FDD7A0768B2}" sibTransId="{A635CEC5-A307-4310-B0CD-A64EEAB0E002}"/>
    <dgm:cxn modelId="{E6007E3E-9830-48A0-842E-F6B8BE4352AB}" type="presOf" srcId="{65EE45E5-201B-428C-B950-7A5C71C254C4}" destId="{3580697D-2F9C-4CE8-B939-363109ABB02C}" srcOrd="0" destOrd="0" presId="urn:microsoft.com/office/officeart/2005/8/layout/vList2"/>
    <dgm:cxn modelId="{EB276287-955C-4E0A-888D-A81DAFD28FD3}" type="presParOf" srcId="{31B2FE31-545E-495A-BB3B-899EE4519338}" destId="{3580697D-2F9C-4CE8-B939-363109ABB02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7DF8EC8-C69D-4087-AE74-0D4D642347BB}"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0767CAE6-8EE1-401D-84F2-065BD7A3F737}">
      <dgm:prSet custT="1"/>
      <dgm:spPr/>
      <dgm:t>
        <a:bodyPr/>
        <a:lstStyle/>
        <a:p>
          <a:pPr rtl="0"/>
          <a:r>
            <a:rPr lang="en-US" sz="2800" b="0" i="0" dirty="0" smtClean="0"/>
            <a:t>References</a:t>
          </a:r>
          <a:r>
            <a:rPr lang="en-GB" sz="2800" b="0" i="0" dirty="0" smtClean="0"/>
            <a:t/>
          </a:r>
          <a:br>
            <a:rPr lang="en-GB" sz="2800" b="0" i="0" dirty="0" smtClean="0"/>
          </a:br>
          <a:endParaRPr lang="en-GB" sz="2800" dirty="0"/>
        </a:p>
      </dgm:t>
    </dgm:pt>
    <dgm:pt modelId="{E046AB56-1357-4F8D-AF64-5B99222D5DE1}" type="parTrans" cxnId="{80621079-5CC4-4710-8E00-069894A973FC}">
      <dgm:prSet/>
      <dgm:spPr/>
      <dgm:t>
        <a:bodyPr/>
        <a:lstStyle/>
        <a:p>
          <a:endParaRPr lang="en-US"/>
        </a:p>
      </dgm:t>
    </dgm:pt>
    <dgm:pt modelId="{A6A9F1AE-A311-4DB3-B0D0-33AA8984F36E}" type="sibTrans" cxnId="{80621079-5CC4-4710-8E00-069894A973FC}">
      <dgm:prSet/>
      <dgm:spPr/>
      <dgm:t>
        <a:bodyPr/>
        <a:lstStyle/>
        <a:p>
          <a:endParaRPr lang="en-US"/>
        </a:p>
      </dgm:t>
    </dgm:pt>
    <dgm:pt modelId="{55597201-528C-4610-AB80-8A93B841D147}" type="pres">
      <dgm:prSet presAssocID="{47DF8EC8-C69D-4087-AE74-0D4D642347BB}" presName="linear" presStyleCnt="0">
        <dgm:presLayoutVars>
          <dgm:animLvl val="lvl"/>
          <dgm:resizeHandles val="exact"/>
        </dgm:presLayoutVars>
      </dgm:prSet>
      <dgm:spPr/>
      <dgm:t>
        <a:bodyPr/>
        <a:lstStyle/>
        <a:p>
          <a:endParaRPr lang="en-US"/>
        </a:p>
      </dgm:t>
    </dgm:pt>
    <dgm:pt modelId="{8AD9E7B8-E4D1-4877-B781-85E2A8EE7EE3}" type="pres">
      <dgm:prSet presAssocID="{0767CAE6-8EE1-401D-84F2-065BD7A3F737}" presName="parentText" presStyleLbl="node1" presStyleIdx="0" presStyleCnt="1" custScaleX="63384" custLinFactNeighborX="3129" custLinFactNeighborY="-970">
        <dgm:presLayoutVars>
          <dgm:chMax val="0"/>
          <dgm:bulletEnabled val="1"/>
        </dgm:presLayoutVars>
      </dgm:prSet>
      <dgm:spPr/>
      <dgm:t>
        <a:bodyPr/>
        <a:lstStyle/>
        <a:p>
          <a:endParaRPr lang="en-US"/>
        </a:p>
      </dgm:t>
    </dgm:pt>
  </dgm:ptLst>
  <dgm:cxnLst>
    <dgm:cxn modelId="{CE5F4248-B842-4CDA-A866-9FECC4A386F7}" type="presOf" srcId="{0767CAE6-8EE1-401D-84F2-065BD7A3F737}" destId="{8AD9E7B8-E4D1-4877-B781-85E2A8EE7EE3}" srcOrd="0" destOrd="0" presId="urn:microsoft.com/office/officeart/2005/8/layout/vList2"/>
    <dgm:cxn modelId="{80621079-5CC4-4710-8E00-069894A973FC}" srcId="{47DF8EC8-C69D-4087-AE74-0D4D642347BB}" destId="{0767CAE6-8EE1-401D-84F2-065BD7A3F737}" srcOrd="0" destOrd="0" parTransId="{E046AB56-1357-4F8D-AF64-5B99222D5DE1}" sibTransId="{A6A9F1AE-A311-4DB3-B0D0-33AA8984F36E}"/>
    <dgm:cxn modelId="{BA717569-E4F8-4BAE-B06A-4C1995398B3C}" type="presOf" srcId="{47DF8EC8-C69D-4087-AE74-0D4D642347BB}" destId="{55597201-528C-4610-AB80-8A93B841D147}" srcOrd="0" destOrd="0" presId="urn:microsoft.com/office/officeart/2005/8/layout/vList2"/>
    <dgm:cxn modelId="{93E8FCA2-E263-4683-9649-37186827BB7A}" type="presParOf" srcId="{55597201-528C-4610-AB80-8A93B841D147}" destId="{8AD9E7B8-E4D1-4877-B781-85E2A8EE7EE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23FAA7C-AD4E-4942-8CBE-D7A048EEA2AE}"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US"/>
        </a:p>
      </dgm:t>
    </dgm:pt>
    <dgm:pt modelId="{783E4EB6-14B1-4A15-A944-F3B35F7A3A7F}">
      <dgm:prSet/>
      <dgm:spPr/>
      <dgm:t>
        <a:bodyPr/>
        <a:lstStyle/>
        <a:p>
          <a:pPr rtl="0"/>
          <a:r>
            <a:rPr lang="en-IN" b="0" i="0" smtClean="0"/>
            <a:t>simplegui - Simplified GUI generation using Tkinter</a:t>
          </a:r>
          <a:endParaRPr lang="en-GB"/>
        </a:p>
      </dgm:t>
    </dgm:pt>
    <dgm:pt modelId="{7A333F2E-200C-4A5A-B35A-50E8A1978F39}" type="parTrans" cxnId="{86E1E0FF-1009-48C6-9801-E4CCB58A3A99}">
      <dgm:prSet/>
      <dgm:spPr/>
      <dgm:t>
        <a:bodyPr/>
        <a:lstStyle/>
        <a:p>
          <a:endParaRPr lang="en-US"/>
        </a:p>
      </dgm:t>
    </dgm:pt>
    <dgm:pt modelId="{50217A51-3987-447C-8C3F-CDAC198EEAD4}" type="sibTrans" cxnId="{86E1E0FF-1009-48C6-9801-E4CCB58A3A99}">
      <dgm:prSet/>
      <dgm:spPr/>
      <dgm:t>
        <a:bodyPr/>
        <a:lstStyle/>
        <a:p>
          <a:endParaRPr lang="en-US"/>
        </a:p>
      </dgm:t>
    </dgm:pt>
    <dgm:pt modelId="{127DAD2D-8988-4A42-A170-A6BD7E9EF544}">
      <dgm:prSet/>
      <dgm:spPr/>
      <dgm:t>
        <a:bodyPr/>
        <a:lstStyle/>
        <a:p>
          <a:pPr rtl="0"/>
          <a:r>
            <a:rPr lang="en-IN" b="0" i="0" smtClean="0"/>
            <a:t>Python manpages -https://www.python.org/</a:t>
          </a:r>
          <a:endParaRPr lang="en-GB"/>
        </a:p>
      </dgm:t>
    </dgm:pt>
    <dgm:pt modelId="{365A4D8F-C789-4023-BAA2-06174926DBC0}" type="parTrans" cxnId="{339F58F1-3CB4-45ED-B4AC-842786E5A8E8}">
      <dgm:prSet/>
      <dgm:spPr/>
      <dgm:t>
        <a:bodyPr/>
        <a:lstStyle/>
        <a:p>
          <a:endParaRPr lang="en-US"/>
        </a:p>
      </dgm:t>
    </dgm:pt>
    <dgm:pt modelId="{DD500717-8E7E-4ACB-AB38-F76061464426}" type="sibTrans" cxnId="{339F58F1-3CB4-45ED-B4AC-842786E5A8E8}">
      <dgm:prSet/>
      <dgm:spPr/>
      <dgm:t>
        <a:bodyPr/>
        <a:lstStyle/>
        <a:p>
          <a:endParaRPr lang="en-US"/>
        </a:p>
      </dgm:t>
    </dgm:pt>
    <dgm:pt modelId="{CB696853-25AD-49D7-9274-789E997B9B18}">
      <dgm:prSet/>
      <dgm:spPr/>
      <dgm:t>
        <a:bodyPr/>
        <a:lstStyle/>
        <a:p>
          <a:pPr rtl="0"/>
          <a:r>
            <a:rPr lang="en-GB" b="0" i="0" smtClean="0"/>
            <a:t>Codeskulpter -http://www.codeskulptor.org/docs.html#tabs-Python</a:t>
          </a:r>
          <a:endParaRPr lang="en-GB"/>
        </a:p>
      </dgm:t>
    </dgm:pt>
    <dgm:pt modelId="{DB838D87-BAA3-44BB-8424-6953C63C5CC9}" type="parTrans" cxnId="{09012958-F2C4-40CD-AC9D-0D21050234CC}">
      <dgm:prSet/>
      <dgm:spPr/>
      <dgm:t>
        <a:bodyPr/>
        <a:lstStyle/>
        <a:p>
          <a:endParaRPr lang="en-US"/>
        </a:p>
      </dgm:t>
    </dgm:pt>
    <dgm:pt modelId="{0FE1D695-D72C-472A-BF03-ECC3FFDB95E9}" type="sibTrans" cxnId="{09012958-F2C4-40CD-AC9D-0D21050234CC}">
      <dgm:prSet/>
      <dgm:spPr/>
      <dgm:t>
        <a:bodyPr/>
        <a:lstStyle/>
        <a:p>
          <a:endParaRPr lang="en-US"/>
        </a:p>
      </dgm:t>
    </dgm:pt>
    <dgm:pt modelId="{E4191CE1-4C6A-428F-8B2C-30EA4AE50884}">
      <dgm:prSet/>
      <dgm:spPr/>
      <dgm:t>
        <a:bodyPr/>
        <a:lstStyle/>
        <a:p>
          <a:pPr rtl="0"/>
          <a:r>
            <a:rPr lang="en-GB" b="0" i="0" smtClean="0"/>
            <a:t>Symplegui2python https://bitbucket.org/OPiMedia/</a:t>
          </a:r>
          <a:endParaRPr lang="en-GB"/>
        </a:p>
      </dgm:t>
    </dgm:pt>
    <dgm:pt modelId="{A6F8D621-05FC-4DBB-85AE-C188EE9767F4}" type="parTrans" cxnId="{67F98274-2193-4681-93E3-2170223643B4}">
      <dgm:prSet/>
      <dgm:spPr/>
      <dgm:t>
        <a:bodyPr/>
        <a:lstStyle/>
        <a:p>
          <a:endParaRPr lang="en-US"/>
        </a:p>
      </dgm:t>
    </dgm:pt>
    <dgm:pt modelId="{284FA69A-F704-4D47-A31A-8FC5DCC2E688}" type="sibTrans" cxnId="{67F98274-2193-4681-93E3-2170223643B4}">
      <dgm:prSet/>
      <dgm:spPr/>
      <dgm:t>
        <a:bodyPr/>
        <a:lstStyle/>
        <a:p>
          <a:endParaRPr lang="en-US"/>
        </a:p>
      </dgm:t>
    </dgm:pt>
    <dgm:pt modelId="{04C419D4-CFE4-47D6-A42C-ED4C6949DDA7}" type="pres">
      <dgm:prSet presAssocID="{123FAA7C-AD4E-4942-8CBE-D7A048EEA2AE}" presName="compositeShape" presStyleCnt="0">
        <dgm:presLayoutVars>
          <dgm:dir/>
          <dgm:resizeHandles/>
        </dgm:presLayoutVars>
      </dgm:prSet>
      <dgm:spPr/>
    </dgm:pt>
    <dgm:pt modelId="{9F3AF9F6-BD8B-44B4-B005-8DE6793C58CF}" type="pres">
      <dgm:prSet presAssocID="{123FAA7C-AD4E-4942-8CBE-D7A048EEA2AE}" presName="pyramid" presStyleLbl="node1" presStyleIdx="0" presStyleCnt="1"/>
      <dgm:spPr/>
    </dgm:pt>
    <dgm:pt modelId="{B2C13CA1-3034-4D6A-8059-83C3BEA27AEC}" type="pres">
      <dgm:prSet presAssocID="{123FAA7C-AD4E-4942-8CBE-D7A048EEA2AE}" presName="theList" presStyleCnt="0"/>
      <dgm:spPr/>
    </dgm:pt>
    <dgm:pt modelId="{3226FFB8-2074-4C22-BD13-7A7E8857DE77}" type="pres">
      <dgm:prSet presAssocID="{783E4EB6-14B1-4A15-A944-F3B35F7A3A7F}" presName="aNode" presStyleLbl="fgAcc1" presStyleIdx="0" presStyleCnt="4" custScaleY="110307">
        <dgm:presLayoutVars>
          <dgm:bulletEnabled val="1"/>
        </dgm:presLayoutVars>
      </dgm:prSet>
      <dgm:spPr/>
    </dgm:pt>
    <dgm:pt modelId="{BD9BD692-1B97-4F09-BDAD-D1F6491BCFD6}" type="pres">
      <dgm:prSet presAssocID="{783E4EB6-14B1-4A15-A944-F3B35F7A3A7F}" presName="aSpace" presStyleCnt="0"/>
      <dgm:spPr/>
    </dgm:pt>
    <dgm:pt modelId="{A89B48A6-D5ED-411F-8F5F-2399ACACDF73}" type="pres">
      <dgm:prSet presAssocID="{127DAD2D-8988-4A42-A170-A6BD7E9EF544}" presName="aNode" presStyleLbl="fgAcc1" presStyleIdx="1" presStyleCnt="4">
        <dgm:presLayoutVars>
          <dgm:bulletEnabled val="1"/>
        </dgm:presLayoutVars>
      </dgm:prSet>
      <dgm:spPr/>
    </dgm:pt>
    <dgm:pt modelId="{94750D8B-8842-4038-B0BF-6A10253B0A6B}" type="pres">
      <dgm:prSet presAssocID="{127DAD2D-8988-4A42-A170-A6BD7E9EF544}" presName="aSpace" presStyleCnt="0"/>
      <dgm:spPr/>
    </dgm:pt>
    <dgm:pt modelId="{CB3D97A8-3DB9-457B-A567-58B4B441F16F}" type="pres">
      <dgm:prSet presAssocID="{CB696853-25AD-49D7-9274-789E997B9B18}" presName="aNode" presStyleLbl="fgAcc1" presStyleIdx="2" presStyleCnt="4">
        <dgm:presLayoutVars>
          <dgm:bulletEnabled val="1"/>
        </dgm:presLayoutVars>
      </dgm:prSet>
      <dgm:spPr/>
    </dgm:pt>
    <dgm:pt modelId="{2A049733-84F2-4821-86E2-B5314D70294C}" type="pres">
      <dgm:prSet presAssocID="{CB696853-25AD-49D7-9274-789E997B9B18}" presName="aSpace" presStyleCnt="0"/>
      <dgm:spPr/>
    </dgm:pt>
    <dgm:pt modelId="{BF7820A1-DBE3-456E-B982-5165270BD92D}" type="pres">
      <dgm:prSet presAssocID="{E4191CE1-4C6A-428F-8B2C-30EA4AE50884}" presName="aNode" presStyleLbl="fgAcc1" presStyleIdx="3" presStyleCnt="4">
        <dgm:presLayoutVars>
          <dgm:bulletEnabled val="1"/>
        </dgm:presLayoutVars>
      </dgm:prSet>
      <dgm:spPr/>
    </dgm:pt>
    <dgm:pt modelId="{50DD0CAB-77C5-41BA-915F-1EBBE58D0043}" type="pres">
      <dgm:prSet presAssocID="{E4191CE1-4C6A-428F-8B2C-30EA4AE50884}" presName="aSpace" presStyleCnt="0"/>
      <dgm:spPr/>
    </dgm:pt>
  </dgm:ptLst>
  <dgm:cxnLst>
    <dgm:cxn modelId="{3E5F370C-A2CF-4CFC-8F2A-E2E533EED592}" type="presOf" srcId="{E4191CE1-4C6A-428F-8B2C-30EA4AE50884}" destId="{BF7820A1-DBE3-456E-B982-5165270BD92D}" srcOrd="0" destOrd="0" presId="urn:microsoft.com/office/officeart/2005/8/layout/pyramid2"/>
    <dgm:cxn modelId="{503E316F-4F8D-423D-BC0C-F9D111B8E007}" type="presOf" srcId="{783E4EB6-14B1-4A15-A944-F3B35F7A3A7F}" destId="{3226FFB8-2074-4C22-BD13-7A7E8857DE77}" srcOrd="0" destOrd="0" presId="urn:microsoft.com/office/officeart/2005/8/layout/pyramid2"/>
    <dgm:cxn modelId="{3BC723EB-8D42-4420-A28B-005F1696F860}" type="presOf" srcId="{127DAD2D-8988-4A42-A170-A6BD7E9EF544}" destId="{A89B48A6-D5ED-411F-8F5F-2399ACACDF73}" srcOrd="0" destOrd="0" presId="urn:microsoft.com/office/officeart/2005/8/layout/pyramid2"/>
    <dgm:cxn modelId="{86E1E0FF-1009-48C6-9801-E4CCB58A3A99}" srcId="{123FAA7C-AD4E-4942-8CBE-D7A048EEA2AE}" destId="{783E4EB6-14B1-4A15-A944-F3B35F7A3A7F}" srcOrd="0" destOrd="0" parTransId="{7A333F2E-200C-4A5A-B35A-50E8A1978F39}" sibTransId="{50217A51-3987-447C-8C3F-CDAC198EEAD4}"/>
    <dgm:cxn modelId="{09012958-F2C4-40CD-AC9D-0D21050234CC}" srcId="{123FAA7C-AD4E-4942-8CBE-D7A048EEA2AE}" destId="{CB696853-25AD-49D7-9274-789E997B9B18}" srcOrd="2" destOrd="0" parTransId="{DB838D87-BAA3-44BB-8424-6953C63C5CC9}" sibTransId="{0FE1D695-D72C-472A-BF03-ECC3FFDB95E9}"/>
    <dgm:cxn modelId="{67F98274-2193-4681-93E3-2170223643B4}" srcId="{123FAA7C-AD4E-4942-8CBE-D7A048EEA2AE}" destId="{E4191CE1-4C6A-428F-8B2C-30EA4AE50884}" srcOrd="3" destOrd="0" parTransId="{A6F8D621-05FC-4DBB-85AE-C188EE9767F4}" sibTransId="{284FA69A-F704-4D47-A31A-8FC5DCC2E688}"/>
    <dgm:cxn modelId="{356904AF-D56B-4593-8284-D0BCD9184FDA}" type="presOf" srcId="{CB696853-25AD-49D7-9274-789E997B9B18}" destId="{CB3D97A8-3DB9-457B-A567-58B4B441F16F}" srcOrd="0" destOrd="0" presId="urn:microsoft.com/office/officeart/2005/8/layout/pyramid2"/>
    <dgm:cxn modelId="{339F58F1-3CB4-45ED-B4AC-842786E5A8E8}" srcId="{123FAA7C-AD4E-4942-8CBE-D7A048EEA2AE}" destId="{127DAD2D-8988-4A42-A170-A6BD7E9EF544}" srcOrd="1" destOrd="0" parTransId="{365A4D8F-C789-4023-BAA2-06174926DBC0}" sibTransId="{DD500717-8E7E-4ACB-AB38-F76061464426}"/>
    <dgm:cxn modelId="{893E1B53-388B-4AAF-89AB-C54C80926268}" type="presOf" srcId="{123FAA7C-AD4E-4942-8CBE-D7A048EEA2AE}" destId="{04C419D4-CFE4-47D6-A42C-ED4C6949DDA7}" srcOrd="0" destOrd="0" presId="urn:microsoft.com/office/officeart/2005/8/layout/pyramid2"/>
    <dgm:cxn modelId="{106F3219-6713-4037-AAB4-15C89A45E1AF}" type="presParOf" srcId="{04C419D4-CFE4-47D6-A42C-ED4C6949DDA7}" destId="{9F3AF9F6-BD8B-44B4-B005-8DE6793C58CF}" srcOrd="0" destOrd="0" presId="urn:microsoft.com/office/officeart/2005/8/layout/pyramid2"/>
    <dgm:cxn modelId="{117CC7BC-9396-4A9B-8B68-0C73F1C2FFBA}" type="presParOf" srcId="{04C419D4-CFE4-47D6-A42C-ED4C6949DDA7}" destId="{B2C13CA1-3034-4D6A-8059-83C3BEA27AEC}" srcOrd="1" destOrd="0" presId="urn:microsoft.com/office/officeart/2005/8/layout/pyramid2"/>
    <dgm:cxn modelId="{1636B461-5DB3-477B-ADD9-C5A53368F6C4}" type="presParOf" srcId="{B2C13CA1-3034-4D6A-8059-83C3BEA27AEC}" destId="{3226FFB8-2074-4C22-BD13-7A7E8857DE77}" srcOrd="0" destOrd="0" presId="urn:microsoft.com/office/officeart/2005/8/layout/pyramid2"/>
    <dgm:cxn modelId="{CBAF49D5-94AE-4CFC-AF80-11809EE7DE46}" type="presParOf" srcId="{B2C13CA1-3034-4D6A-8059-83C3BEA27AEC}" destId="{BD9BD692-1B97-4F09-BDAD-D1F6491BCFD6}" srcOrd="1" destOrd="0" presId="urn:microsoft.com/office/officeart/2005/8/layout/pyramid2"/>
    <dgm:cxn modelId="{BEE635A6-12F2-4113-A84F-9798527AF5AD}" type="presParOf" srcId="{B2C13CA1-3034-4D6A-8059-83C3BEA27AEC}" destId="{A89B48A6-D5ED-411F-8F5F-2399ACACDF73}" srcOrd="2" destOrd="0" presId="urn:microsoft.com/office/officeart/2005/8/layout/pyramid2"/>
    <dgm:cxn modelId="{D45F7082-7409-47BF-9ECA-9886CC215841}" type="presParOf" srcId="{B2C13CA1-3034-4D6A-8059-83C3BEA27AEC}" destId="{94750D8B-8842-4038-B0BF-6A10253B0A6B}" srcOrd="3" destOrd="0" presId="urn:microsoft.com/office/officeart/2005/8/layout/pyramid2"/>
    <dgm:cxn modelId="{87EFB497-0B13-4C43-A719-CCFE8BE6209C}" type="presParOf" srcId="{B2C13CA1-3034-4D6A-8059-83C3BEA27AEC}" destId="{CB3D97A8-3DB9-457B-A567-58B4B441F16F}" srcOrd="4" destOrd="0" presId="urn:microsoft.com/office/officeart/2005/8/layout/pyramid2"/>
    <dgm:cxn modelId="{F160D67C-FE62-4838-875C-6C9F26F9E73A}" type="presParOf" srcId="{B2C13CA1-3034-4D6A-8059-83C3BEA27AEC}" destId="{2A049733-84F2-4821-86E2-B5314D70294C}" srcOrd="5" destOrd="0" presId="urn:microsoft.com/office/officeart/2005/8/layout/pyramid2"/>
    <dgm:cxn modelId="{94D73588-63A5-4DAA-8627-63760591B381}" type="presParOf" srcId="{B2C13CA1-3034-4D6A-8059-83C3BEA27AEC}" destId="{BF7820A1-DBE3-456E-B982-5165270BD92D}" srcOrd="6" destOrd="0" presId="urn:microsoft.com/office/officeart/2005/8/layout/pyramid2"/>
    <dgm:cxn modelId="{BCC4CECC-8F1F-49CF-949E-01ACA1A93EC8}" type="presParOf" srcId="{B2C13CA1-3034-4D6A-8059-83C3BEA27AEC}" destId="{50DD0CAB-77C5-41BA-915F-1EBBE58D0043}" srcOrd="7" destOrd="0" presId="urn:microsoft.com/office/officeart/2005/8/layout/pyramid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7312BD-CE93-4F61-B4F3-2C9841E861EB}"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008A47B2-5FB7-4645-886E-E68ED7D88EC8}">
      <dgm:prSet/>
      <dgm:spPr/>
      <dgm:t>
        <a:bodyPr/>
        <a:lstStyle/>
        <a:p>
          <a:pPr rtl="0"/>
          <a:r>
            <a:rPr lang="en-US" smtClean="0"/>
            <a:t>Department of   Information Technology  </a:t>
          </a:r>
          <a:endParaRPr lang="en-GB"/>
        </a:p>
      </dgm:t>
    </dgm:pt>
    <dgm:pt modelId="{95A99A2E-DF58-4615-9F34-FFA411E3F8DD}" type="parTrans" cxnId="{33C28ABF-F89D-4023-9490-8805D239F2A0}">
      <dgm:prSet/>
      <dgm:spPr/>
      <dgm:t>
        <a:bodyPr/>
        <a:lstStyle/>
        <a:p>
          <a:endParaRPr lang="en-US"/>
        </a:p>
      </dgm:t>
    </dgm:pt>
    <dgm:pt modelId="{56C73977-943B-48D3-949D-5D9D83E5983D}" type="sibTrans" cxnId="{33C28ABF-F89D-4023-9490-8805D239F2A0}">
      <dgm:prSet/>
      <dgm:spPr/>
      <dgm:t>
        <a:bodyPr/>
        <a:lstStyle/>
        <a:p>
          <a:endParaRPr lang="en-US"/>
        </a:p>
      </dgm:t>
    </dgm:pt>
    <dgm:pt modelId="{349CA747-8651-4788-B73E-6674007C318A}">
      <dgm:prSet/>
      <dgm:spPr/>
      <dgm:t>
        <a:bodyPr/>
        <a:lstStyle/>
        <a:p>
          <a:pPr rtl="0"/>
          <a:r>
            <a:rPr lang="en-US" smtClean="0"/>
            <a:t>Galgotias College of Engineering and Technology Greater Noida</a:t>
          </a:r>
          <a:endParaRPr lang="en-GB"/>
        </a:p>
      </dgm:t>
    </dgm:pt>
    <dgm:pt modelId="{4362D88D-AABF-4494-A1A7-D0AE004661C6}" type="parTrans" cxnId="{E1D45CC2-EC31-4B1F-B0D4-0CCEA45626A3}">
      <dgm:prSet/>
      <dgm:spPr/>
      <dgm:t>
        <a:bodyPr/>
        <a:lstStyle/>
        <a:p>
          <a:endParaRPr lang="en-US"/>
        </a:p>
      </dgm:t>
    </dgm:pt>
    <dgm:pt modelId="{1A116370-8943-46AB-906D-4848F78B60D5}" type="sibTrans" cxnId="{E1D45CC2-EC31-4B1F-B0D4-0CCEA45626A3}">
      <dgm:prSet/>
      <dgm:spPr/>
      <dgm:t>
        <a:bodyPr/>
        <a:lstStyle/>
        <a:p>
          <a:endParaRPr lang="en-US"/>
        </a:p>
      </dgm:t>
    </dgm:pt>
    <dgm:pt modelId="{5450DB45-0342-4386-B38A-A7067FF4F9E3}">
      <dgm:prSet/>
      <dgm:spPr/>
      <dgm:t>
        <a:bodyPr/>
        <a:lstStyle/>
        <a:p>
          <a:pPr rtl="0"/>
          <a:r>
            <a:rPr lang="en-US" dirty="0" smtClean="0"/>
            <a:t>(Supervisor:  </a:t>
          </a:r>
          <a:r>
            <a:rPr lang="en-US" b="1" dirty="0" err="1" smtClean="0"/>
            <a:t>Mr.Ranjeet</a:t>
          </a:r>
          <a:r>
            <a:rPr lang="en-US" b="1" dirty="0" smtClean="0"/>
            <a:t> </a:t>
          </a:r>
          <a:r>
            <a:rPr lang="en-US" b="1" dirty="0" smtClean="0"/>
            <a:t>Kumar </a:t>
          </a:r>
          <a:r>
            <a:rPr lang="en-US" dirty="0" smtClean="0"/>
            <a:t>)</a:t>
          </a:r>
          <a:endParaRPr lang="en-GB" dirty="0"/>
        </a:p>
      </dgm:t>
    </dgm:pt>
    <dgm:pt modelId="{8DA2AD90-407C-4DB0-B2B3-789F8919056A}" type="parTrans" cxnId="{680AE0E1-94E5-442B-B6C2-F542FFAE9AC2}">
      <dgm:prSet/>
      <dgm:spPr/>
      <dgm:t>
        <a:bodyPr/>
        <a:lstStyle/>
        <a:p>
          <a:endParaRPr lang="en-US"/>
        </a:p>
      </dgm:t>
    </dgm:pt>
    <dgm:pt modelId="{AE960137-48D4-469A-A3BE-88C8C77110D5}" type="sibTrans" cxnId="{680AE0E1-94E5-442B-B6C2-F542FFAE9AC2}">
      <dgm:prSet/>
      <dgm:spPr/>
      <dgm:t>
        <a:bodyPr/>
        <a:lstStyle/>
        <a:p>
          <a:endParaRPr lang="en-US"/>
        </a:p>
      </dgm:t>
    </dgm:pt>
    <dgm:pt modelId="{6D34C4BE-CFC6-43D0-98E0-34B9DEAD4A6D}" type="pres">
      <dgm:prSet presAssocID="{D47312BD-CE93-4F61-B4F3-2C9841E861EB}" presName="linear" presStyleCnt="0">
        <dgm:presLayoutVars>
          <dgm:animLvl val="lvl"/>
          <dgm:resizeHandles val="exact"/>
        </dgm:presLayoutVars>
      </dgm:prSet>
      <dgm:spPr/>
      <dgm:t>
        <a:bodyPr/>
        <a:lstStyle/>
        <a:p>
          <a:endParaRPr lang="en-US"/>
        </a:p>
      </dgm:t>
    </dgm:pt>
    <dgm:pt modelId="{C7F08044-9676-4C13-80B7-ABC36AF5F4D2}" type="pres">
      <dgm:prSet presAssocID="{008A47B2-5FB7-4645-886E-E68ED7D88EC8}" presName="parentText" presStyleLbl="node1" presStyleIdx="0" presStyleCnt="3">
        <dgm:presLayoutVars>
          <dgm:chMax val="0"/>
          <dgm:bulletEnabled val="1"/>
        </dgm:presLayoutVars>
      </dgm:prSet>
      <dgm:spPr/>
      <dgm:t>
        <a:bodyPr/>
        <a:lstStyle/>
        <a:p>
          <a:endParaRPr lang="en-US"/>
        </a:p>
      </dgm:t>
    </dgm:pt>
    <dgm:pt modelId="{17D4B13E-DCB1-4ED4-AFB5-3190EEF33B0C}" type="pres">
      <dgm:prSet presAssocID="{56C73977-943B-48D3-949D-5D9D83E5983D}" presName="spacer" presStyleCnt="0"/>
      <dgm:spPr/>
    </dgm:pt>
    <dgm:pt modelId="{8007B298-77D8-4703-A466-4DD601F58C24}" type="pres">
      <dgm:prSet presAssocID="{349CA747-8651-4788-B73E-6674007C318A}" presName="parentText" presStyleLbl="node1" presStyleIdx="1" presStyleCnt="3">
        <dgm:presLayoutVars>
          <dgm:chMax val="0"/>
          <dgm:bulletEnabled val="1"/>
        </dgm:presLayoutVars>
      </dgm:prSet>
      <dgm:spPr/>
      <dgm:t>
        <a:bodyPr/>
        <a:lstStyle/>
        <a:p>
          <a:endParaRPr lang="en-US"/>
        </a:p>
      </dgm:t>
    </dgm:pt>
    <dgm:pt modelId="{F1316168-6F9C-4153-8B57-8341C39BBF31}" type="pres">
      <dgm:prSet presAssocID="{1A116370-8943-46AB-906D-4848F78B60D5}" presName="spacer" presStyleCnt="0"/>
      <dgm:spPr/>
    </dgm:pt>
    <dgm:pt modelId="{CB0AB8A8-BC10-4F09-8AA6-4F88F9CBA2B6}" type="pres">
      <dgm:prSet presAssocID="{5450DB45-0342-4386-B38A-A7067FF4F9E3}" presName="parentText" presStyleLbl="node1" presStyleIdx="2" presStyleCnt="3">
        <dgm:presLayoutVars>
          <dgm:chMax val="0"/>
          <dgm:bulletEnabled val="1"/>
        </dgm:presLayoutVars>
      </dgm:prSet>
      <dgm:spPr/>
      <dgm:t>
        <a:bodyPr/>
        <a:lstStyle/>
        <a:p>
          <a:endParaRPr lang="en-US"/>
        </a:p>
      </dgm:t>
    </dgm:pt>
  </dgm:ptLst>
  <dgm:cxnLst>
    <dgm:cxn modelId="{96531B33-841E-48B9-A597-8177C872C22B}" type="presOf" srcId="{008A47B2-5FB7-4645-886E-E68ED7D88EC8}" destId="{C7F08044-9676-4C13-80B7-ABC36AF5F4D2}" srcOrd="0" destOrd="0" presId="urn:microsoft.com/office/officeart/2005/8/layout/vList2"/>
    <dgm:cxn modelId="{33C28ABF-F89D-4023-9490-8805D239F2A0}" srcId="{D47312BD-CE93-4F61-B4F3-2C9841E861EB}" destId="{008A47B2-5FB7-4645-886E-E68ED7D88EC8}" srcOrd="0" destOrd="0" parTransId="{95A99A2E-DF58-4615-9F34-FFA411E3F8DD}" sibTransId="{56C73977-943B-48D3-949D-5D9D83E5983D}"/>
    <dgm:cxn modelId="{6D2B6A7E-FFE3-4647-8432-96420BCD6FBA}" type="presOf" srcId="{349CA747-8651-4788-B73E-6674007C318A}" destId="{8007B298-77D8-4703-A466-4DD601F58C24}" srcOrd="0" destOrd="0" presId="urn:microsoft.com/office/officeart/2005/8/layout/vList2"/>
    <dgm:cxn modelId="{680AE0E1-94E5-442B-B6C2-F542FFAE9AC2}" srcId="{D47312BD-CE93-4F61-B4F3-2C9841E861EB}" destId="{5450DB45-0342-4386-B38A-A7067FF4F9E3}" srcOrd="2" destOrd="0" parTransId="{8DA2AD90-407C-4DB0-B2B3-789F8919056A}" sibTransId="{AE960137-48D4-469A-A3BE-88C8C77110D5}"/>
    <dgm:cxn modelId="{1EFE846E-AE99-4A0F-A5BD-F0DB6EEEA9BF}" type="presOf" srcId="{D47312BD-CE93-4F61-B4F3-2C9841E861EB}" destId="{6D34C4BE-CFC6-43D0-98E0-34B9DEAD4A6D}" srcOrd="0" destOrd="0" presId="urn:microsoft.com/office/officeart/2005/8/layout/vList2"/>
    <dgm:cxn modelId="{2F068D80-E519-4AD3-8BF8-29A319CE8196}" type="presOf" srcId="{5450DB45-0342-4386-B38A-A7067FF4F9E3}" destId="{CB0AB8A8-BC10-4F09-8AA6-4F88F9CBA2B6}" srcOrd="0" destOrd="0" presId="urn:microsoft.com/office/officeart/2005/8/layout/vList2"/>
    <dgm:cxn modelId="{E1D45CC2-EC31-4B1F-B0D4-0CCEA45626A3}" srcId="{D47312BD-CE93-4F61-B4F3-2C9841E861EB}" destId="{349CA747-8651-4788-B73E-6674007C318A}" srcOrd="1" destOrd="0" parTransId="{4362D88D-AABF-4494-A1A7-D0AE004661C6}" sibTransId="{1A116370-8943-46AB-906D-4848F78B60D5}"/>
    <dgm:cxn modelId="{4C4D365F-A4F7-4C90-B936-F63C63309CF6}" type="presParOf" srcId="{6D34C4BE-CFC6-43D0-98E0-34B9DEAD4A6D}" destId="{C7F08044-9676-4C13-80B7-ABC36AF5F4D2}" srcOrd="0" destOrd="0" presId="urn:microsoft.com/office/officeart/2005/8/layout/vList2"/>
    <dgm:cxn modelId="{2A287F14-CBB7-4B8D-96D1-1B8AC929E343}" type="presParOf" srcId="{6D34C4BE-CFC6-43D0-98E0-34B9DEAD4A6D}" destId="{17D4B13E-DCB1-4ED4-AFB5-3190EEF33B0C}" srcOrd="1" destOrd="0" presId="urn:microsoft.com/office/officeart/2005/8/layout/vList2"/>
    <dgm:cxn modelId="{1A97F929-EFD8-4721-81B7-B4FA85B69E51}" type="presParOf" srcId="{6D34C4BE-CFC6-43D0-98E0-34B9DEAD4A6D}" destId="{8007B298-77D8-4703-A466-4DD601F58C24}" srcOrd="2" destOrd="0" presId="urn:microsoft.com/office/officeart/2005/8/layout/vList2"/>
    <dgm:cxn modelId="{5C7C129B-1785-41AC-BC03-DA2E75D30F62}" type="presParOf" srcId="{6D34C4BE-CFC6-43D0-98E0-34B9DEAD4A6D}" destId="{F1316168-6F9C-4153-8B57-8341C39BBF31}" srcOrd="3" destOrd="0" presId="urn:microsoft.com/office/officeart/2005/8/layout/vList2"/>
    <dgm:cxn modelId="{F4B2F921-D2EF-4F51-B628-4F7232AA0BC0}" type="presParOf" srcId="{6D34C4BE-CFC6-43D0-98E0-34B9DEAD4A6D}" destId="{CB0AB8A8-BC10-4F09-8AA6-4F88F9CBA2B6}" srcOrd="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00EDADB-C5F6-4B30-A059-47B25A608CC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6E0C0865-1DCE-4E12-9483-DD22F7324535}">
      <dgm:prSet/>
      <dgm:spPr/>
      <dgm:t>
        <a:bodyPr/>
        <a:lstStyle/>
        <a:p>
          <a:pPr rtl="0"/>
          <a:r>
            <a:rPr lang="en-GB" b="0" i="0" smtClean="0"/>
            <a:t>Thank You</a:t>
          </a:r>
          <a:endParaRPr lang="en-GB"/>
        </a:p>
      </dgm:t>
    </dgm:pt>
    <dgm:pt modelId="{73F997B2-C7B9-488A-8780-8AE9A7578533}" type="parTrans" cxnId="{60F62077-2DCE-436E-89DB-200477ED0C0D}">
      <dgm:prSet/>
      <dgm:spPr/>
      <dgm:t>
        <a:bodyPr/>
        <a:lstStyle/>
        <a:p>
          <a:endParaRPr lang="en-US"/>
        </a:p>
      </dgm:t>
    </dgm:pt>
    <dgm:pt modelId="{DAF25A1E-A5BE-4F11-889F-283173745AA6}" type="sibTrans" cxnId="{60F62077-2DCE-436E-89DB-200477ED0C0D}">
      <dgm:prSet/>
      <dgm:spPr/>
      <dgm:t>
        <a:bodyPr/>
        <a:lstStyle/>
        <a:p>
          <a:endParaRPr lang="en-US"/>
        </a:p>
      </dgm:t>
    </dgm:pt>
    <dgm:pt modelId="{7714E404-6AD5-4C05-8C69-B3FB19C93415}" type="pres">
      <dgm:prSet presAssocID="{600EDADB-C5F6-4B30-A059-47B25A608CC0}" presName="linear" presStyleCnt="0">
        <dgm:presLayoutVars>
          <dgm:animLvl val="lvl"/>
          <dgm:resizeHandles val="exact"/>
        </dgm:presLayoutVars>
      </dgm:prSet>
      <dgm:spPr/>
      <dgm:t>
        <a:bodyPr/>
        <a:lstStyle/>
        <a:p>
          <a:endParaRPr lang="en-US"/>
        </a:p>
      </dgm:t>
    </dgm:pt>
    <dgm:pt modelId="{8DA074E3-7D36-4558-9BC2-9146460C5852}" type="pres">
      <dgm:prSet presAssocID="{6E0C0865-1DCE-4E12-9483-DD22F7324535}" presName="parentText" presStyleLbl="node1" presStyleIdx="0" presStyleCnt="1" custScaleX="77237">
        <dgm:presLayoutVars>
          <dgm:chMax val="0"/>
          <dgm:bulletEnabled val="1"/>
        </dgm:presLayoutVars>
      </dgm:prSet>
      <dgm:spPr/>
      <dgm:t>
        <a:bodyPr/>
        <a:lstStyle/>
        <a:p>
          <a:endParaRPr lang="en-US"/>
        </a:p>
      </dgm:t>
    </dgm:pt>
  </dgm:ptLst>
  <dgm:cxnLst>
    <dgm:cxn modelId="{BC44E2D0-A942-4D66-892B-1CA5FB8A2B9C}" type="presOf" srcId="{6E0C0865-1DCE-4E12-9483-DD22F7324535}" destId="{8DA074E3-7D36-4558-9BC2-9146460C5852}" srcOrd="0" destOrd="0" presId="urn:microsoft.com/office/officeart/2005/8/layout/vList2"/>
    <dgm:cxn modelId="{60F62077-2DCE-436E-89DB-200477ED0C0D}" srcId="{600EDADB-C5F6-4B30-A059-47B25A608CC0}" destId="{6E0C0865-1DCE-4E12-9483-DD22F7324535}" srcOrd="0" destOrd="0" parTransId="{73F997B2-C7B9-488A-8780-8AE9A7578533}" sibTransId="{DAF25A1E-A5BE-4F11-889F-283173745AA6}"/>
    <dgm:cxn modelId="{869DF02C-DF5F-4ECC-A112-E035CF856890}" type="presOf" srcId="{600EDADB-C5F6-4B30-A059-47B25A608CC0}" destId="{7714E404-6AD5-4C05-8C69-B3FB19C93415}" srcOrd="0" destOrd="0" presId="urn:microsoft.com/office/officeart/2005/8/layout/vList2"/>
    <dgm:cxn modelId="{09C92F3D-E068-4800-8C4E-2E6275459615}" type="presParOf" srcId="{7714E404-6AD5-4C05-8C69-B3FB19C93415}" destId="{8DA074E3-7D36-4558-9BC2-9146460C585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18611A-7321-4D72-8AAC-0185BC959418}" type="doc">
      <dgm:prSet loTypeId="urn:microsoft.com/office/officeart/2005/8/layout/vList5" loCatId="list" qsTypeId="urn:microsoft.com/office/officeart/2005/8/quickstyle/3d2" qsCatId="3D" csTypeId="urn:microsoft.com/office/officeart/2005/8/colors/accent1_2" csCatId="accent1" phldr="1"/>
      <dgm:spPr/>
      <dgm:t>
        <a:bodyPr/>
        <a:lstStyle/>
        <a:p>
          <a:endParaRPr lang="en-US"/>
        </a:p>
      </dgm:t>
    </dgm:pt>
    <dgm:pt modelId="{50CEFFE8-49B5-46CD-9671-E86F4F7EFE94}">
      <dgm:prSet/>
      <dgm:spPr/>
      <dgm:t>
        <a:bodyPr/>
        <a:lstStyle/>
        <a:p>
          <a:pPr rtl="0"/>
          <a:r>
            <a:rPr lang="en-US" b="0" i="0" smtClean="0"/>
            <a:t>Index</a:t>
          </a:r>
          <a:endParaRPr lang="en-GB"/>
        </a:p>
      </dgm:t>
    </dgm:pt>
    <dgm:pt modelId="{A05C7012-8179-4C90-B794-8937ED8B3C6E}" type="parTrans" cxnId="{957AC5C8-8575-4943-9B50-8ADCCDD628BA}">
      <dgm:prSet/>
      <dgm:spPr/>
      <dgm:t>
        <a:bodyPr/>
        <a:lstStyle/>
        <a:p>
          <a:endParaRPr lang="en-US"/>
        </a:p>
      </dgm:t>
    </dgm:pt>
    <dgm:pt modelId="{5D4B6C41-45D5-4049-80D2-00D58D6C14E1}" type="sibTrans" cxnId="{957AC5C8-8575-4943-9B50-8ADCCDD628BA}">
      <dgm:prSet/>
      <dgm:spPr/>
      <dgm:t>
        <a:bodyPr/>
        <a:lstStyle/>
        <a:p>
          <a:endParaRPr lang="en-US"/>
        </a:p>
      </dgm:t>
    </dgm:pt>
    <dgm:pt modelId="{184086C3-7205-42D4-9BB1-A60E524C68D9}" type="pres">
      <dgm:prSet presAssocID="{CE18611A-7321-4D72-8AAC-0185BC959418}" presName="Name0" presStyleCnt="0">
        <dgm:presLayoutVars>
          <dgm:dir/>
          <dgm:animLvl val="lvl"/>
          <dgm:resizeHandles val="exact"/>
        </dgm:presLayoutVars>
      </dgm:prSet>
      <dgm:spPr/>
      <dgm:t>
        <a:bodyPr/>
        <a:lstStyle/>
        <a:p>
          <a:endParaRPr lang="en-US"/>
        </a:p>
      </dgm:t>
    </dgm:pt>
    <dgm:pt modelId="{317A2283-E0FA-477F-963C-F1490D31B014}" type="pres">
      <dgm:prSet presAssocID="{50CEFFE8-49B5-46CD-9671-E86F4F7EFE94}" presName="linNode" presStyleCnt="0"/>
      <dgm:spPr/>
    </dgm:pt>
    <dgm:pt modelId="{F5CA8595-A673-4B14-AC5E-6E9E7B8A9100}" type="pres">
      <dgm:prSet presAssocID="{50CEFFE8-49B5-46CD-9671-E86F4F7EFE94}" presName="parentText" presStyleLbl="node1" presStyleIdx="0" presStyleCnt="1" custScaleX="135940" custScaleY="55833" custLinFactNeighborX="-69002" custLinFactNeighborY="12340">
        <dgm:presLayoutVars>
          <dgm:chMax val="1"/>
          <dgm:bulletEnabled val="1"/>
        </dgm:presLayoutVars>
      </dgm:prSet>
      <dgm:spPr/>
      <dgm:t>
        <a:bodyPr/>
        <a:lstStyle/>
        <a:p>
          <a:endParaRPr lang="en-US"/>
        </a:p>
      </dgm:t>
    </dgm:pt>
  </dgm:ptLst>
  <dgm:cxnLst>
    <dgm:cxn modelId="{957AC5C8-8575-4943-9B50-8ADCCDD628BA}" srcId="{CE18611A-7321-4D72-8AAC-0185BC959418}" destId="{50CEFFE8-49B5-46CD-9671-E86F4F7EFE94}" srcOrd="0" destOrd="0" parTransId="{A05C7012-8179-4C90-B794-8937ED8B3C6E}" sibTransId="{5D4B6C41-45D5-4049-80D2-00D58D6C14E1}"/>
    <dgm:cxn modelId="{3F62CB17-75AF-48A1-B2DB-E7FB97A05F20}" type="presOf" srcId="{50CEFFE8-49B5-46CD-9671-E86F4F7EFE94}" destId="{F5CA8595-A673-4B14-AC5E-6E9E7B8A9100}" srcOrd="0" destOrd="0" presId="urn:microsoft.com/office/officeart/2005/8/layout/vList5"/>
    <dgm:cxn modelId="{B769A4CB-A8FC-4FF5-833B-10F9AE8F1557}" type="presOf" srcId="{CE18611A-7321-4D72-8AAC-0185BC959418}" destId="{184086C3-7205-42D4-9BB1-A60E524C68D9}" srcOrd="0" destOrd="0" presId="urn:microsoft.com/office/officeart/2005/8/layout/vList5"/>
    <dgm:cxn modelId="{ACE49BC2-C279-422E-9AB1-B0408EA0BE0D}" type="presParOf" srcId="{184086C3-7205-42D4-9BB1-A60E524C68D9}" destId="{317A2283-E0FA-477F-963C-F1490D31B014}" srcOrd="0" destOrd="0" presId="urn:microsoft.com/office/officeart/2005/8/layout/vList5"/>
    <dgm:cxn modelId="{9C27E248-2462-4FC3-ACD7-67A8782916C7}" type="presParOf" srcId="{317A2283-E0FA-477F-963C-F1490D31B014}" destId="{F5CA8595-A673-4B14-AC5E-6E9E7B8A910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BBD921-F41B-4EFA-87DB-4D87F8CF1EDB}" type="doc">
      <dgm:prSet loTypeId="urn:microsoft.com/office/officeart/2005/8/layout/target3" loCatId="relationship" qsTypeId="urn:microsoft.com/office/officeart/2005/8/quickstyle/simple5" qsCatId="simple" csTypeId="urn:microsoft.com/office/officeart/2005/8/colors/accent1_2" csCatId="accent1"/>
      <dgm:spPr/>
      <dgm:t>
        <a:bodyPr/>
        <a:lstStyle/>
        <a:p>
          <a:endParaRPr lang="en-US"/>
        </a:p>
      </dgm:t>
    </dgm:pt>
    <dgm:pt modelId="{1DA9767B-0CC6-44C0-9A7B-B998751A5104}">
      <dgm:prSet/>
      <dgm:spPr/>
      <dgm:t>
        <a:bodyPr/>
        <a:lstStyle/>
        <a:p>
          <a:pPr rtl="0"/>
          <a:endParaRPr lang="en-GB"/>
        </a:p>
      </dgm:t>
    </dgm:pt>
    <dgm:pt modelId="{16A363E0-9395-4EC4-B119-EDE942F82525}" type="parTrans" cxnId="{4F345103-1258-4096-BC7C-FFA11BE5D089}">
      <dgm:prSet/>
      <dgm:spPr/>
      <dgm:t>
        <a:bodyPr/>
        <a:lstStyle/>
        <a:p>
          <a:endParaRPr lang="en-US"/>
        </a:p>
      </dgm:t>
    </dgm:pt>
    <dgm:pt modelId="{A951D29B-8823-4C66-989E-2F0E1447CD60}" type="sibTrans" cxnId="{4F345103-1258-4096-BC7C-FFA11BE5D089}">
      <dgm:prSet/>
      <dgm:spPr/>
      <dgm:t>
        <a:bodyPr/>
        <a:lstStyle/>
        <a:p>
          <a:endParaRPr lang="en-US"/>
        </a:p>
      </dgm:t>
    </dgm:pt>
    <dgm:pt modelId="{A06A7164-B3D6-429D-B03B-5988E9CAF113}">
      <dgm:prSet/>
      <dgm:spPr/>
      <dgm:t>
        <a:bodyPr/>
        <a:lstStyle/>
        <a:p>
          <a:pPr rtl="0"/>
          <a:r>
            <a:rPr lang="en-US" b="0" i="0" smtClean="0"/>
            <a:t>Introduction(scope of the work and its importance)</a:t>
          </a:r>
          <a:endParaRPr lang="en-GB"/>
        </a:p>
      </dgm:t>
    </dgm:pt>
    <dgm:pt modelId="{C813EBBF-C391-49F5-A114-D65337FF4FA2}" type="parTrans" cxnId="{85F0481E-C08C-4394-BB16-FB317F5DE2AF}">
      <dgm:prSet/>
      <dgm:spPr/>
      <dgm:t>
        <a:bodyPr/>
        <a:lstStyle/>
        <a:p>
          <a:endParaRPr lang="en-US"/>
        </a:p>
      </dgm:t>
    </dgm:pt>
    <dgm:pt modelId="{87893C25-5BCA-4ECE-AB9B-57B4D2C9B5A3}" type="sibTrans" cxnId="{85F0481E-C08C-4394-BB16-FB317F5DE2AF}">
      <dgm:prSet/>
      <dgm:spPr/>
      <dgm:t>
        <a:bodyPr/>
        <a:lstStyle/>
        <a:p>
          <a:endParaRPr lang="en-US"/>
        </a:p>
      </dgm:t>
    </dgm:pt>
    <dgm:pt modelId="{D06781DC-7898-4028-95DE-C97D3D0DF4CA}">
      <dgm:prSet/>
      <dgm:spPr/>
      <dgm:t>
        <a:bodyPr/>
        <a:lstStyle/>
        <a:p>
          <a:pPr rtl="0"/>
          <a:r>
            <a:rPr lang="en-US" b="0" i="0" dirty="0" smtClean="0"/>
            <a:t>Hardware /Software Requirement</a:t>
          </a:r>
          <a:endParaRPr lang="en-GB" dirty="0"/>
        </a:p>
      </dgm:t>
    </dgm:pt>
    <dgm:pt modelId="{3239CF6E-CD6C-4811-81F8-FA736ACD4B8C}" type="parTrans" cxnId="{CF2AD1F0-24C0-4FD2-892F-A80821F7E8C1}">
      <dgm:prSet/>
      <dgm:spPr/>
      <dgm:t>
        <a:bodyPr/>
        <a:lstStyle/>
        <a:p>
          <a:endParaRPr lang="en-US"/>
        </a:p>
      </dgm:t>
    </dgm:pt>
    <dgm:pt modelId="{EBE37E72-D9BF-4EAB-9C03-18D6FDCF43A8}" type="sibTrans" cxnId="{CF2AD1F0-24C0-4FD2-892F-A80821F7E8C1}">
      <dgm:prSet/>
      <dgm:spPr/>
      <dgm:t>
        <a:bodyPr/>
        <a:lstStyle/>
        <a:p>
          <a:endParaRPr lang="en-US"/>
        </a:p>
      </dgm:t>
    </dgm:pt>
    <dgm:pt modelId="{989A5D30-02DA-48D2-AF60-8FDFD0885DE7}">
      <dgm:prSet/>
      <dgm:spPr/>
      <dgm:t>
        <a:bodyPr/>
        <a:lstStyle/>
        <a:p>
          <a:pPr rtl="0"/>
          <a:r>
            <a:rPr lang="en-US" b="0" i="0" dirty="0" smtClean="0"/>
            <a:t>Design/Implementation</a:t>
          </a:r>
          <a:endParaRPr lang="en-GB" dirty="0"/>
        </a:p>
      </dgm:t>
    </dgm:pt>
    <dgm:pt modelId="{E3D60E7D-7DFD-4F6F-8D8D-5D42D7400224}" type="parTrans" cxnId="{F27BB480-FC38-4585-BECD-3C7E9896A110}">
      <dgm:prSet/>
      <dgm:spPr/>
      <dgm:t>
        <a:bodyPr/>
        <a:lstStyle/>
        <a:p>
          <a:endParaRPr lang="en-US"/>
        </a:p>
      </dgm:t>
    </dgm:pt>
    <dgm:pt modelId="{F59AC1B9-10DD-4A16-A5A0-13C0F5E7C3CF}" type="sibTrans" cxnId="{F27BB480-FC38-4585-BECD-3C7E9896A110}">
      <dgm:prSet/>
      <dgm:spPr/>
      <dgm:t>
        <a:bodyPr/>
        <a:lstStyle/>
        <a:p>
          <a:endParaRPr lang="en-US"/>
        </a:p>
      </dgm:t>
    </dgm:pt>
    <dgm:pt modelId="{17590D55-2494-4391-9A30-2EAFA804FE87}">
      <dgm:prSet/>
      <dgm:spPr/>
      <dgm:t>
        <a:bodyPr/>
        <a:lstStyle/>
        <a:p>
          <a:pPr rtl="0"/>
          <a:r>
            <a:rPr lang="en-US" b="0" i="0" dirty="0" smtClean="0"/>
            <a:t>Testing/Result and Analysis</a:t>
          </a:r>
          <a:endParaRPr lang="en-GB" dirty="0"/>
        </a:p>
      </dgm:t>
    </dgm:pt>
    <dgm:pt modelId="{C5219280-D42D-4C79-92BE-483D7769FA08}" type="parTrans" cxnId="{755881DB-59C0-424E-8419-681F9BF991B4}">
      <dgm:prSet/>
      <dgm:spPr/>
      <dgm:t>
        <a:bodyPr/>
        <a:lstStyle/>
        <a:p>
          <a:endParaRPr lang="en-US"/>
        </a:p>
      </dgm:t>
    </dgm:pt>
    <dgm:pt modelId="{786AD5F0-2547-485C-AA4B-84C97E3663D7}" type="sibTrans" cxnId="{755881DB-59C0-424E-8419-681F9BF991B4}">
      <dgm:prSet/>
      <dgm:spPr/>
      <dgm:t>
        <a:bodyPr/>
        <a:lstStyle/>
        <a:p>
          <a:endParaRPr lang="en-US"/>
        </a:p>
      </dgm:t>
    </dgm:pt>
    <dgm:pt modelId="{F074A4D3-40E4-499F-B8AD-A320A1399A05}">
      <dgm:prSet/>
      <dgm:spPr/>
      <dgm:t>
        <a:bodyPr/>
        <a:lstStyle/>
        <a:p>
          <a:pPr rtl="0"/>
          <a:r>
            <a:rPr lang="en-US" b="0" i="0" dirty="0" smtClean="0"/>
            <a:t>Conclusions &amp; future enhancements</a:t>
          </a:r>
          <a:endParaRPr lang="en-GB" dirty="0"/>
        </a:p>
      </dgm:t>
    </dgm:pt>
    <dgm:pt modelId="{F8806660-167C-4EA6-86C5-89CCE808CBD7}" type="parTrans" cxnId="{53055670-CA67-4871-88D9-106D4F4A01BF}">
      <dgm:prSet/>
      <dgm:spPr/>
      <dgm:t>
        <a:bodyPr/>
        <a:lstStyle/>
        <a:p>
          <a:endParaRPr lang="en-US"/>
        </a:p>
      </dgm:t>
    </dgm:pt>
    <dgm:pt modelId="{62D36F58-254F-4BBB-A901-E97334FCE631}" type="sibTrans" cxnId="{53055670-CA67-4871-88D9-106D4F4A01BF}">
      <dgm:prSet/>
      <dgm:spPr/>
      <dgm:t>
        <a:bodyPr/>
        <a:lstStyle/>
        <a:p>
          <a:endParaRPr lang="en-US"/>
        </a:p>
      </dgm:t>
    </dgm:pt>
    <dgm:pt modelId="{9576AF7E-7A7C-4C92-99B8-BD61F47AF828}">
      <dgm:prSet/>
      <dgm:spPr/>
      <dgm:t>
        <a:bodyPr/>
        <a:lstStyle/>
        <a:p>
          <a:pPr rtl="0"/>
          <a:r>
            <a:rPr lang="en-US" b="0" i="0" dirty="0" smtClean="0"/>
            <a:t>References</a:t>
          </a:r>
          <a:endParaRPr lang="en-GB" dirty="0"/>
        </a:p>
      </dgm:t>
    </dgm:pt>
    <dgm:pt modelId="{727BABA2-698E-4512-AD6D-1DDEE603C40B}" type="parTrans" cxnId="{1F306044-39C9-4380-A04A-37A21D17AC99}">
      <dgm:prSet/>
      <dgm:spPr/>
      <dgm:t>
        <a:bodyPr/>
        <a:lstStyle/>
        <a:p>
          <a:endParaRPr lang="en-US"/>
        </a:p>
      </dgm:t>
    </dgm:pt>
    <dgm:pt modelId="{C809B153-8B7A-4A8D-9C09-C4E5FF594645}" type="sibTrans" cxnId="{1F306044-39C9-4380-A04A-37A21D17AC99}">
      <dgm:prSet/>
      <dgm:spPr/>
      <dgm:t>
        <a:bodyPr/>
        <a:lstStyle/>
        <a:p>
          <a:endParaRPr lang="en-US"/>
        </a:p>
      </dgm:t>
    </dgm:pt>
    <dgm:pt modelId="{948175E3-5A19-46EE-90B7-94722FAC6241}" type="pres">
      <dgm:prSet presAssocID="{1FBBD921-F41B-4EFA-87DB-4D87F8CF1EDB}" presName="Name0" presStyleCnt="0">
        <dgm:presLayoutVars>
          <dgm:chMax val="7"/>
          <dgm:dir/>
          <dgm:animLvl val="lvl"/>
          <dgm:resizeHandles val="exact"/>
        </dgm:presLayoutVars>
      </dgm:prSet>
      <dgm:spPr/>
      <dgm:t>
        <a:bodyPr/>
        <a:lstStyle/>
        <a:p>
          <a:endParaRPr lang="en-US"/>
        </a:p>
      </dgm:t>
    </dgm:pt>
    <dgm:pt modelId="{7B8B21B9-69B6-4CF3-966E-0880CD40F78C}" type="pres">
      <dgm:prSet presAssocID="{1DA9767B-0CC6-44C0-9A7B-B998751A5104}" presName="circle1" presStyleLbl="node1" presStyleIdx="0" presStyleCnt="7"/>
      <dgm:spPr/>
    </dgm:pt>
    <dgm:pt modelId="{F1D9D137-0CDD-410B-9E3D-44752C2B022D}" type="pres">
      <dgm:prSet presAssocID="{1DA9767B-0CC6-44C0-9A7B-B998751A5104}" presName="space" presStyleCnt="0"/>
      <dgm:spPr/>
    </dgm:pt>
    <dgm:pt modelId="{EAE4BC11-3B96-4C25-B7E5-EC49836367A9}" type="pres">
      <dgm:prSet presAssocID="{1DA9767B-0CC6-44C0-9A7B-B998751A5104}" presName="rect1" presStyleLbl="alignAcc1" presStyleIdx="0" presStyleCnt="7"/>
      <dgm:spPr/>
      <dgm:t>
        <a:bodyPr/>
        <a:lstStyle/>
        <a:p>
          <a:endParaRPr lang="en-US"/>
        </a:p>
      </dgm:t>
    </dgm:pt>
    <dgm:pt modelId="{E0527F5D-7588-4D35-BCA0-E2E7FCD6704E}" type="pres">
      <dgm:prSet presAssocID="{A06A7164-B3D6-429D-B03B-5988E9CAF113}" presName="vertSpace2" presStyleLbl="node1" presStyleIdx="0" presStyleCnt="7"/>
      <dgm:spPr/>
    </dgm:pt>
    <dgm:pt modelId="{E3D1B947-6143-4494-B7B6-D70D748C9524}" type="pres">
      <dgm:prSet presAssocID="{A06A7164-B3D6-429D-B03B-5988E9CAF113}" presName="circle2" presStyleLbl="node1" presStyleIdx="1" presStyleCnt="7"/>
      <dgm:spPr/>
    </dgm:pt>
    <dgm:pt modelId="{BA652D3F-5399-4ABA-93BB-370E2C9EADA7}" type="pres">
      <dgm:prSet presAssocID="{A06A7164-B3D6-429D-B03B-5988E9CAF113}" presName="rect2" presStyleLbl="alignAcc1" presStyleIdx="1" presStyleCnt="7"/>
      <dgm:spPr/>
      <dgm:t>
        <a:bodyPr/>
        <a:lstStyle/>
        <a:p>
          <a:endParaRPr lang="en-US"/>
        </a:p>
      </dgm:t>
    </dgm:pt>
    <dgm:pt modelId="{A081350D-7D05-4BB1-8F2C-4188C280F534}" type="pres">
      <dgm:prSet presAssocID="{D06781DC-7898-4028-95DE-C97D3D0DF4CA}" presName="vertSpace3" presStyleLbl="node1" presStyleIdx="1" presStyleCnt="7"/>
      <dgm:spPr/>
    </dgm:pt>
    <dgm:pt modelId="{FC9F0F4B-0664-4FC7-B2B3-3F4FB8F3EFC9}" type="pres">
      <dgm:prSet presAssocID="{D06781DC-7898-4028-95DE-C97D3D0DF4CA}" presName="circle3" presStyleLbl="node1" presStyleIdx="2" presStyleCnt="7"/>
      <dgm:spPr/>
    </dgm:pt>
    <dgm:pt modelId="{E0A3C5BD-CCD8-43AB-BB48-BF513F0632FD}" type="pres">
      <dgm:prSet presAssocID="{D06781DC-7898-4028-95DE-C97D3D0DF4CA}" presName="rect3" presStyleLbl="alignAcc1" presStyleIdx="2" presStyleCnt="7"/>
      <dgm:spPr/>
      <dgm:t>
        <a:bodyPr/>
        <a:lstStyle/>
        <a:p>
          <a:endParaRPr lang="en-US"/>
        </a:p>
      </dgm:t>
    </dgm:pt>
    <dgm:pt modelId="{7AF40F3D-ACB5-4161-B7A4-4853DEAD913D}" type="pres">
      <dgm:prSet presAssocID="{989A5D30-02DA-48D2-AF60-8FDFD0885DE7}" presName="vertSpace4" presStyleLbl="node1" presStyleIdx="2" presStyleCnt="7"/>
      <dgm:spPr/>
    </dgm:pt>
    <dgm:pt modelId="{8B25D78D-A459-42FD-923C-B483F614309E}" type="pres">
      <dgm:prSet presAssocID="{989A5D30-02DA-48D2-AF60-8FDFD0885DE7}" presName="circle4" presStyleLbl="node1" presStyleIdx="3" presStyleCnt="7"/>
      <dgm:spPr/>
    </dgm:pt>
    <dgm:pt modelId="{254D13A2-48AD-47D4-8060-439D41B7DAE6}" type="pres">
      <dgm:prSet presAssocID="{989A5D30-02DA-48D2-AF60-8FDFD0885DE7}" presName="rect4" presStyleLbl="alignAcc1" presStyleIdx="3" presStyleCnt="7"/>
      <dgm:spPr/>
      <dgm:t>
        <a:bodyPr/>
        <a:lstStyle/>
        <a:p>
          <a:endParaRPr lang="en-US"/>
        </a:p>
      </dgm:t>
    </dgm:pt>
    <dgm:pt modelId="{AEF5E4BF-8384-4B8B-B3FE-19F05277F925}" type="pres">
      <dgm:prSet presAssocID="{17590D55-2494-4391-9A30-2EAFA804FE87}" presName="vertSpace5" presStyleLbl="node1" presStyleIdx="3" presStyleCnt="7"/>
      <dgm:spPr/>
    </dgm:pt>
    <dgm:pt modelId="{0FF6E1D9-6104-426A-8782-07A3FA31C9F6}" type="pres">
      <dgm:prSet presAssocID="{17590D55-2494-4391-9A30-2EAFA804FE87}" presName="circle5" presStyleLbl="node1" presStyleIdx="4" presStyleCnt="7"/>
      <dgm:spPr/>
    </dgm:pt>
    <dgm:pt modelId="{13A643D7-7F2A-4F7D-8D38-4E6D693C15CC}" type="pres">
      <dgm:prSet presAssocID="{17590D55-2494-4391-9A30-2EAFA804FE87}" presName="rect5" presStyleLbl="alignAcc1" presStyleIdx="4" presStyleCnt="7"/>
      <dgm:spPr/>
      <dgm:t>
        <a:bodyPr/>
        <a:lstStyle/>
        <a:p>
          <a:endParaRPr lang="en-US"/>
        </a:p>
      </dgm:t>
    </dgm:pt>
    <dgm:pt modelId="{81969800-AF83-4C23-B753-740943E07CCE}" type="pres">
      <dgm:prSet presAssocID="{F074A4D3-40E4-499F-B8AD-A320A1399A05}" presName="vertSpace6" presStyleLbl="node1" presStyleIdx="4" presStyleCnt="7"/>
      <dgm:spPr/>
    </dgm:pt>
    <dgm:pt modelId="{AB7D8610-610C-434B-BA8B-6CBDE9F261B6}" type="pres">
      <dgm:prSet presAssocID="{F074A4D3-40E4-499F-B8AD-A320A1399A05}" presName="circle6" presStyleLbl="node1" presStyleIdx="5" presStyleCnt="7"/>
      <dgm:spPr/>
    </dgm:pt>
    <dgm:pt modelId="{02CF3AFC-F995-4902-95D2-C2AFCA2A572D}" type="pres">
      <dgm:prSet presAssocID="{F074A4D3-40E4-499F-B8AD-A320A1399A05}" presName="rect6" presStyleLbl="alignAcc1" presStyleIdx="5" presStyleCnt="7"/>
      <dgm:spPr/>
      <dgm:t>
        <a:bodyPr/>
        <a:lstStyle/>
        <a:p>
          <a:endParaRPr lang="en-US"/>
        </a:p>
      </dgm:t>
    </dgm:pt>
    <dgm:pt modelId="{3DB6169D-B262-4221-8108-83C40F359FF1}" type="pres">
      <dgm:prSet presAssocID="{9576AF7E-7A7C-4C92-99B8-BD61F47AF828}" presName="vertSpace7" presStyleLbl="node1" presStyleIdx="5" presStyleCnt="7"/>
      <dgm:spPr/>
    </dgm:pt>
    <dgm:pt modelId="{37CE5FCF-AE44-4E28-9A36-F56F3EB31404}" type="pres">
      <dgm:prSet presAssocID="{9576AF7E-7A7C-4C92-99B8-BD61F47AF828}" presName="circle7" presStyleLbl="node1" presStyleIdx="6" presStyleCnt="7"/>
      <dgm:spPr/>
    </dgm:pt>
    <dgm:pt modelId="{982866D3-817E-4D9E-BCA8-FC28FDF7F527}" type="pres">
      <dgm:prSet presAssocID="{9576AF7E-7A7C-4C92-99B8-BD61F47AF828}" presName="rect7" presStyleLbl="alignAcc1" presStyleIdx="6" presStyleCnt="7"/>
      <dgm:spPr/>
      <dgm:t>
        <a:bodyPr/>
        <a:lstStyle/>
        <a:p>
          <a:endParaRPr lang="en-US"/>
        </a:p>
      </dgm:t>
    </dgm:pt>
    <dgm:pt modelId="{A83CC229-C450-4743-B7B4-AA320DC5CBCF}" type="pres">
      <dgm:prSet presAssocID="{1DA9767B-0CC6-44C0-9A7B-B998751A5104}" presName="rect1ParTxNoCh" presStyleLbl="alignAcc1" presStyleIdx="6" presStyleCnt="7">
        <dgm:presLayoutVars>
          <dgm:chMax val="1"/>
          <dgm:bulletEnabled val="1"/>
        </dgm:presLayoutVars>
      </dgm:prSet>
      <dgm:spPr/>
      <dgm:t>
        <a:bodyPr/>
        <a:lstStyle/>
        <a:p>
          <a:endParaRPr lang="en-US"/>
        </a:p>
      </dgm:t>
    </dgm:pt>
    <dgm:pt modelId="{EE780377-B1BE-43FE-B90E-76ED24A3AED3}" type="pres">
      <dgm:prSet presAssocID="{A06A7164-B3D6-429D-B03B-5988E9CAF113}" presName="rect2ParTxNoCh" presStyleLbl="alignAcc1" presStyleIdx="6" presStyleCnt="7">
        <dgm:presLayoutVars>
          <dgm:chMax val="1"/>
          <dgm:bulletEnabled val="1"/>
        </dgm:presLayoutVars>
      </dgm:prSet>
      <dgm:spPr/>
      <dgm:t>
        <a:bodyPr/>
        <a:lstStyle/>
        <a:p>
          <a:endParaRPr lang="en-US"/>
        </a:p>
      </dgm:t>
    </dgm:pt>
    <dgm:pt modelId="{219826CF-B16A-4F4A-8777-407284880486}" type="pres">
      <dgm:prSet presAssocID="{D06781DC-7898-4028-95DE-C97D3D0DF4CA}" presName="rect3ParTxNoCh" presStyleLbl="alignAcc1" presStyleIdx="6" presStyleCnt="7">
        <dgm:presLayoutVars>
          <dgm:chMax val="1"/>
          <dgm:bulletEnabled val="1"/>
        </dgm:presLayoutVars>
      </dgm:prSet>
      <dgm:spPr/>
      <dgm:t>
        <a:bodyPr/>
        <a:lstStyle/>
        <a:p>
          <a:endParaRPr lang="en-US"/>
        </a:p>
      </dgm:t>
    </dgm:pt>
    <dgm:pt modelId="{0395D900-7DE2-4DB8-A13C-03D5AA6D8F5E}" type="pres">
      <dgm:prSet presAssocID="{989A5D30-02DA-48D2-AF60-8FDFD0885DE7}" presName="rect4ParTxNoCh" presStyleLbl="alignAcc1" presStyleIdx="6" presStyleCnt="7">
        <dgm:presLayoutVars>
          <dgm:chMax val="1"/>
          <dgm:bulletEnabled val="1"/>
        </dgm:presLayoutVars>
      </dgm:prSet>
      <dgm:spPr/>
      <dgm:t>
        <a:bodyPr/>
        <a:lstStyle/>
        <a:p>
          <a:endParaRPr lang="en-US"/>
        </a:p>
      </dgm:t>
    </dgm:pt>
    <dgm:pt modelId="{E87F3727-210E-4C15-B8A9-BCEA674B5996}" type="pres">
      <dgm:prSet presAssocID="{17590D55-2494-4391-9A30-2EAFA804FE87}" presName="rect5ParTxNoCh" presStyleLbl="alignAcc1" presStyleIdx="6" presStyleCnt="7">
        <dgm:presLayoutVars>
          <dgm:chMax val="1"/>
          <dgm:bulletEnabled val="1"/>
        </dgm:presLayoutVars>
      </dgm:prSet>
      <dgm:spPr/>
      <dgm:t>
        <a:bodyPr/>
        <a:lstStyle/>
        <a:p>
          <a:endParaRPr lang="en-US"/>
        </a:p>
      </dgm:t>
    </dgm:pt>
    <dgm:pt modelId="{0A0EDA9A-1F72-4046-AA48-D03162374440}" type="pres">
      <dgm:prSet presAssocID="{F074A4D3-40E4-499F-B8AD-A320A1399A05}" presName="rect6ParTxNoCh" presStyleLbl="alignAcc1" presStyleIdx="6" presStyleCnt="7">
        <dgm:presLayoutVars>
          <dgm:chMax val="1"/>
          <dgm:bulletEnabled val="1"/>
        </dgm:presLayoutVars>
      </dgm:prSet>
      <dgm:spPr/>
      <dgm:t>
        <a:bodyPr/>
        <a:lstStyle/>
        <a:p>
          <a:endParaRPr lang="en-US"/>
        </a:p>
      </dgm:t>
    </dgm:pt>
    <dgm:pt modelId="{9B97298E-A635-4721-938B-5780851938FB}" type="pres">
      <dgm:prSet presAssocID="{9576AF7E-7A7C-4C92-99B8-BD61F47AF828}" presName="rect7ParTxNoCh" presStyleLbl="alignAcc1" presStyleIdx="6" presStyleCnt="7">
        <dgm:presLayoutVars>
          <dgm:chMax val="1"/>
          <dgm:bulletEnabled val="1"/>
        </dgm:presLayoutVars>
      </dgm:prSet>
      <dgm:spPr/>
      <dgm:t>
        <a:bodyPr/>
        <a:lstStyle/>
        <a:p>
          <a:endParaRPr lang="en-US"/>
        </a:p>
      </dgm:t>
    </dgm:pt>
  </dgm:ptLst>
  <dgm:cxnLst>
    <dgm:cxn modelId="{5D10EE9F-92B8-4A43-A155-4DCF1894A239}" type="presOf" srcId="{1FBBD921-F41B-4EFA-87DB-4D87F8CF1EDB}" destId="{948175E3-5A19-46EE-90B7-94722FAC6241}" srcOrd="0" destOrd="0" presId="urn:microsoft.com/office/officeart/2005/8/layout/target3"/>
    <dgm:cxn modelId="{0D5B46E7-0C42-4BFE-BD31-2DECF23D000F}" type="presOf" srcId="{9576AF7E-7A7C-4C92-99B8-BD61F47AF828}" destId="{9B97298E-A635-4721-938B-5780851938FB}" srcOrd="1" destOrd="0" presId="urn:microsoft.com/office/officeart/2005/8/layout/target3"/>
    <dgm:cxn modelId="{B98E75DE-8F3D-444D-A386-8EA91F954D34}" type="presOf" srcId="{A06A7164-B3D6-429D-B03B-5988E9CAF113}" destId="{BA652D3F-5399-4ABA-93BB-370E2C9EADA7}" srcOrd="0" destOrd="0" presId="urn:microsoft.com/office/officeart/2005/8/layout/target3"/>
    <dgm:cxn modelId="{FE274939-C682-4E49-83C8-45F5BC1A3DA8}" type="presOf" srcId="{F074A4D3-40E4-499F-B8AD-A320A1399A05}" destId="{02CF3AFC-F995-4902-95D2-C2AFCA2A572D}" srcOrd="0" destOrd="0" presId="urn:microsoft.com/office/officeart/2005/8/layout/target3"/>
    <dgm:cxn modelId="{1D672AC3-41AD-45BE-982B-AD19C20B9EDE}" type="presOf" srcId="{17590D55-2494-4391-9A30-2EAFA804FE87}" destId="{13A643D7-7F2A-4F7D-8D38-4E6D693C15CC}" srcOrd="0" destOrd="0" presId="urn:microsoft.com/office/officeart/2005/8/layout/target3"/>
    <dgm:cxn modelId="{CC2921D2-AE6C-464D-96BC-F9C52A06C334}" type="presOf" srcId="{1DA9767B-0CC6-44C0-9A7B-B998751A5104}" destId="{A83CC229-C450-4743-B7B4-AA320DC5CBCF}" srcOrd="1" destOrd="0" presId="urn:microsoft.com/office/officeart/2005/8/layout/target3"/>
    <dgm:cxn modelId="{0E849E33-3F51-4AD3-B236-AAE1081A7C86}" type="presOf" srcId="{D06781DC-7898-4028-95DE-C97D3D0DF4CA}" destId="{E0A3C5BD-CCD8-43AB-BB48-BF513F0632FD}" srcOrd="0" destOrd="0" presId="urn:microsoft.com/office/officeart/2005/8/layout/target3"/>
    <dgm:cxn modelId="{16DB9A42-8839-496F-BD4F-CF3EEEDD56B4}" type="presOf" srcId="{F074A4D3-40E4-499F-B8AD-A320A1399A05}" destId="{0A0EDA9A-1F72-4046-AA48-D03162374440}" srcOrd="1" destOrd="0" presId="urn:microsoft.com/office/officeart/2005/8/layout/target3"/>
    <dgm:cxn modelId="{1F306044-39C9-4380-A04A-37A21D17AC99}" srcId="{1FBBD921-F41B-4EFA-87DB-4D87F8CF1EDB}" destId="{9576AF7E-7A7C-4C92-99B8-BD61F47AF828}" srcOrd="6" destOrd="0" parTransId="{727BABA2-698E-4512-AD6D-1DDEE603C40B}" sibTransId="{C809B153-8B7A-4A8D-9C09-C4E5FF594645}"/>
    <dgm:cxn modelId="{755881DB-59C0-424E-8419-681F9BF991B4}" srcId="{1FBBD921-F41B-4EFA-87DB-4D87F8CF1EDB}" destId="{17590D55-2494-4391-9A30-2EAFA804FE87}" srcOrd="4" destOrd="0" parTransId="{C5219280-D42D-4C79-92BE-483D7769FA08}" sibTransId="{786AD5F0-2547-485C-AA4B-84C97E3663D7}"/>
    <dgm:cxn modelId="{F192A4E0-480B-4B49-81AD-3648D5618A11}" type="presOf" srcId="{A06A7164-B3D6-429D-B03B-5988E9CAF113}" destId="{EE780377-B1BE-43FE-B90E-76ED24A3AED3}" srcOrd="1" destOrd="0" presId="urn:microsoft.com/office/officeart/2005/8/layout/target3"/>
    <dgm:cxn modelId="{40259E95-F1A3-4B78-9C39-C730B3782D27}" type="presOf" srcId="{9576AF7E-7A7C-4C92-99B8-BD61F47AF828}" destId="{982866D3-817E-4D9E-BCA8-FC28FDF7F527}" srcOrd="0" destOrd="0" presId="urn:microsoft.com/office/officeart/2005/8/layout/target3"/>
    <dgm:cxn modelId="{7DA524C5-9719-4BBF-8950-E9F546FC422E}" type="presOf" srcId="{17590D55-2494-4391-9A30-2EAFA804FE87}" destId="{E87F3727-210E-4C15-B8A9-BCEA674B5996}" srcOrd="1" destOrd="0" presId="urn:microsoft.com/office/officeart/2005/8/layout/target3"/>
    <dgm:cxn modelId="{53055670-CA67-4871-88D9-106D4F4A01BF}" srcId="{1FBBD921-F41B-4EFA-87DB-4D87F8CF1EDB}" destId="{F074A4D3-40E4-499F-B8AD-A320A1399A05}" srcOrd="5" destOrd="0" parTransId="{F8806660-167C-4EA6-86C5-89CCE808CBD7}" sibTransId="{62D36F58-254F-4BBB-A901-E97334FCE631}"/>
    <dgm:cxn modelId="{F27BB480-FC38-4585-BECD-3C7E9896A110}" srcId="{1FBBD921-F41B-4EFA-87DB-4D87F8CF1EDB}" destId="{989A5D30-02DA-48D2-AF60-8FDFD0885DE7}" srcOrd="3" destOrd="0" parTransId="{E3D60E7D-7DFD-4F6F-8D8D-5D42D7400224}" sibTransId="{F59AC1B9-10DD-4A16-A5A0-13C0F5E7C3CF}"/>
    <dgm:cxn modelId="{34FD5979-C74E-405A-AA77-7BEBB53A9033}" type="presOf" srcId="{D06781DC-7898-4028-95DE-C97D3D0DF4CA}" destId="{219826CF-B16A-4F4A-8777-407284880486}" srcOrd="1" destOrd="0" presId="urn:microsoft.com/office/officeart/2005/8/layout/target3"/>
    <dgm:cxn modelId="{85F0481E-C08C-4394-BB16-FB317F5DE2AF}" srcId="{1FBBD921-F41B-4EFA-87DB-4D87F8CF1EDB}" destId="{A06A7164-B3D6-429D-B03B-5988E9CAF113}" srcOrd="1" destOrd="0" parTransId="{C813EBBF-C391-49F5-A114-D65337FF4FA2}" sibTransId="{87893C25-5BCA-4ECE-AB9B-57B4D2C9B5A3}"/>
    <dgm:cxn modelId="{CF2AD1F0-24C0-4FD2-892F-A80821F7E8C1}" srcId="{1FBBD921-F41B-4EFA-87DB-4D87F8CF1EDB}" destId="{D06781DC-7898-4028-95DE-C97D3D0DF4CA}" srcOrd="2" destOrd="0" parTransId="{3239CF6E-CD6C-4811-81F8-FA736ACD4B8C}" sibTransId="{EBE37E72-D9BF-4EAB-9C03-18D6FDCF43A8}"/>
    <dgm:cxn modelId="{8A506718-8485-4443-9244-09DDADDFE453}" type="presOf" srcId="{989A5D30-02DA-48D2-AF60-8FDFD0885DE7}" destId="{0395D900-7DE2-4DB8-A13C-03D5AA6D8F5E}" srcOrd="1" destOrd="0" presId="urn:microsoft.com/office/officeart/2005/8/layout/target3"/>
    <dgm:cxn modelId="{4F345103-1258-4096-BC7C-FFA11BE5D089}" srcId="{1FBBD921-F41B-4EFA-87DB-4D87F8CF1EDB}" destId="{1DA9767B-0CC6-44C0-9A7B-B998751A5104}" srcOrd="0" destOrd="0" parTransId="{16A363E0-9395-4EC4-B119-EDE942F82525}" sibTransId="{A951D29B-8823-4C66-989E-2F0E1447CD60}"/>
    <dgm:cxn modelId="{4ECADEE6-092B-4858-9DD5-2346C94F75C2}" type="presOf" srcId="{989A5D30-02DA-48D2-AF60-8FDFD0885DE7}" destId="{254D13A2-48AD-47D4-8060-439D41B7DAE6}" srcOrd="0" destOrd="0" presId="urn:microsoft.com/office/officeart/2005/8/layout/target3"/>
    <dgm:cxn modelId="{8B4F148D-F987-4444-B289-A6006061715E}" type="presOf" srcId="{1DA9767B-0CC6-44C0-9A7B-B998751A5104}" destId="{EAE4BC11-3B96-4C25-B7E5-EC49836367A9}" srcOrd="0" destOrd="0" presId="urn:microsoft.com/office/officeart/2005/8/layout/target3"/>
    <dgm:cxn modelId="{4F47D315-BC66-40AE-869F-53663C648D06}" type="presParOf" srcId="{948175E3-5A19-46EE-90B7-94722FAC6241}" destId="{7B8B21B9-69B6-4CF3-966E-0880CD40F78C}" srcOrd="0" destOrd="0" presId="urn:microsoft.com/office/officeart/2005/8/layout/target3"/>
    <dgm:cxn modelId="{B7D5940E-587A-484B-A6BD-004741CA11CA}" type="presParOf" srcId="{948175E3-5A19-46EE-90B7-94722FAC6241}" destId="{F1D9D137-0CDD-410B-9E3D-44752C2B022D}" srcOrd="1" destOrd="0" presId="urn:microsoft.com/office/officeart/2005/8/layout/target3"/>
    <dgm:cxn modelId="{6A28E19A-BE46-4402-8BB0-BAF594EF17C2}" type="presParOf" srcId="{948175E3-5A19-46EE-90B7-94722FAC6241}" destId="{EAE4BC11-3B96-4C25-B7E5-EC49836367A9}" srcOrd="2" destOrd="0" presId="urn:microsoft.com/office/officeart/2005/8/layout/target3"/>
    <dgm:cxn modelId="{70556569-DFEB-4FED-A712-9765CAD0365E}" type="presParOf" srcId="{948175E3-5A19-46EE-90B7-94722FAC6241}" destId="{E0527F5D-7588-4D35-BCA0-E2E7FCD6704E}" srcOrd="3" destOrd="0" presId="urn:microsoft.com/office/officeart/2005/8/layout/target3"/>
    <dgm:cxn modelId="{1BEF77FB-B578-491F-9EA1-D5D40C6EC26E}" type="presParOf" srcId="{948175E3-5A19-46EE-90B7-94722FAC6241}" destId="{E3D1B947-6143-4494-B7B6-D70D748C9524}" srcOrd="4" destOrd="0" presId="urn:microsoft.com/office/officeart/2005/8/layout/target3"/>
    <dgm:cxn modelId="{5D8DABCE-7A6B-4C56-A17E-1D3D97A15C5B}" type="presParOf" srcId="{948175E3-5A19-46EE-90B7-94722FAC6241}" destId="{BA652D3F-5399-4ABA-93BB-370E2C9EADA7}" srcOrd="5" destOrd="0" presId="urn:microsoft.com/office/officeart/2005/8/layout/target3"/>
    <dgm:cxn modelId="{2F233A15-34EC-4810-B585-A51C203277C0}" type="presParOf" srcId="{948175E3-5A19-46EE-90B7-94722FAC6241}" destId="{A081350D-7D05-4BB1-8F2C-4188C280F534}" srcOrd="6" destOrd="0" presId="urn:microsoft.com/office/officeart/2005/8/layout/target3"/>
    <dgm:cxn modelId="{E715BDF4-F800-499B-8428-1EC125DA687C}" type="presParOf" srcId="{948175E3-5A19-46EE-90B7-94722FAC6241}" destId="{FC9F0F4B-0664-4FC7-B2B3-3F4FB8F3EFC9}" srcOrd="7" destOrd="0" presId="urn:microsoft.com/office/officeart/2005/8/layout/target3"/>
    <dgm:cxn modelId="{09D8EB7D-812B-45BF-AF6E-A9B0E64F2FAC}" type="presParOf" srcId="{948175E3-5A19-46EE-90B7-94722FAC6241}" destId="{E0A3C5BD-CCD8-43AB-BB48-BF513F0632FD}" srcOrd="8" destOrd="0" presId="urn:microsoft.com/office/officeart/2005/8/layout/target3"/>
    <dgm:cxn modelId="{EDD91DC3-F47D-4137-ADC2-70C549230FEB}" type="presParOf" srcId="{948175E3-5A19-46EE-90B7-94722FAC6241}" destId="{7AF40F3D-ACB5-4161-B7A4-4853DEAD913D}" srcOrd="9" destOrd="0" presId="urn:microsoft.com/office/officeart/2005/8/layout/target3"/>
    <dgm:cxn modelId="{75A533FC-25F5-4EBB-84E2-1CA2DDE6E71E}" type="presParOf" srcId="{948175E3-5A19-46EE-90B7-94722FAC6241}" destId="{8B25D78D-A459-42FD-923C-B483F614309E}" srcOrd="10" destOrd="0" presId="urn:microsoft.com/office/officeart/2005/8/layout/target3"/>
    <dgm:cxn modelId="{D81CC990-DB85-490D-AF12-D70DC0A4B437}" type="presParOf" srcId="{948175E3-5A19-46EE-90B7-94722FAC6241}" destId="{254D13A2-48AD-47D4-8060-439D41B7DAE6}" srcOrd="11" destOrd="0" presId="urn:microsoft.com/office/officeart/2005/8/layout/target3"/>
    <dgm:cxn modelId="{CD65B5A0-4DB9-410A-A854-07676D1A70F6}" type="presParOf" srcId="{948175E3-5A19-46EE-90B7-94722FAC6241}" destId="{AEF5E4BF-8384-4B8B-B3FE-19F05277F925}" srcOrd="12" destOrd="0" presId="urn:microsoft.com/office/officeart/2005/8/layout/target3"/>
    <dgm:cxn modelId="{39021F72-8318-4085-9EF8-225F88359C9E}" type="presParOf" srcId="{948175E3-5A19-46EE-90B7-94722FAC6241}" destId="{0FF6E1D9-6104-426A-8782-07A3FA31C9F6}" srcOrd="13" destOrd="0" presId="urn:microsoft.com/office/officeart/2005/8/layout/target3"/>
    <dgm:cxn modelId="{A4D67DDC-9F3B-44D7-BF9E-CE052DAB82B8}" type="presParOf" srcId="{948175E3-5A19-46EE-90B7-94722FAC6241}" destId="{13A643D7-7F2A-4F7D-8D38-4E6D693C15CC}" srcOrd="14" destOrd="0" presId="urn:microsoft.com/office/officeart/2005/8/layout/target3"/>
    <dgm:cxn modelId="{7CD46AF6-9394-4C37-9FC2-C92A51251862}" type="presParOf" srcId="{948175E3-5A19-46EE-90B7-94722FAC6241}" destId="{81969800-AF83-4C23-B753-740943E07CCE}" srcOrd="15" destOrd="0" presId="urn:microsoft.com/office/officeart/2005/8/layout/target3"/>
    <dgm:cxn modelId="{A02822E0-865C-4383-BCFC-FE2A93384D48}" type="presParOf" srcId="{948175E3-5A19-46EE-90B7-94722FAC6241}" destId="{AB7D8610-610C-434B-BA8B-6CBDE9F261B6}" srcOrd="16" destOrd="0" presId="urn:microsoft.com/office/officeart/2005/8/layout/target3"/>
    <dgm:cxn modelId="{5AFEF504-2285-4C38-9F94-25915EE5E30B}" type="presParOf" srcId="{948175E3-5A19-46EE-90B7-94722FAC6241}" destId="{02CF3AFC-F995-4902-95D2-C2AFCA2A572D}" srcOrd="17" destOrd="0" presId="urn:microsoft.com/office/officeart/2005/8/layout/target3"/>
    <dgm:cxn modelId="{BDDE4E4A-6386-46D7-B60B-2E277A69373C}" type="presParOf" srcId="{948175E3-5A19-46EE-90B7-94722FAC6241}" destId="{3DB6169D-B262-4221-8108-83C40F359FF1}" srcOrd="18" destOrd="0" presId="urn:microsoft.com/office/officeart/2005/8/layout/target3"/>
    <dgm:cxn modelId="{B2292EDA-9DBE-45DC-8CC4-8864EDCB407C}" type="presParOf" srcId="{948175E3-5A19-46EE-90B7-94722FAC6241}" destId="{37CE5FCF-AE44-4E28-9A36-F56F3EB31404}" srcOrd="19" destOrd="0" presId="urn:microsoft.com/office/officeart/2005/8/layout/target3"/>
    <dgm:cxn modelId="{20C069A9-3662-4A28-8799-3BA924F01285}" type="presParOf" srcId="{948175E3-5A19-46EE-90B7-94722FAC6241}" destId="{982866D3-817E-4D9E-BCA8-FC28FDF7F527}" srcOrd="20" destOrd="0" presId="urn:microsoft.com/office/officeart/2005/8/layout/target3"/>
    <dgm:cxn modelId="{4C63032A-CA54-4307-A03C-F9BEED724C03}" type="presParOf" srcId="{948175E3-5A19-46EE-90B7-94722FAC6241}" destId="{A83CC229-C450-4743-B7B4-AA320DC5CBCF}" srcOrd="21" destOrd="0" presId="urn:microsoft.com/office/officeart/2005/8/layout/target3"/>
    <dgm:cxn modelId="{7226ED2E-9A79-4550-B428-9E475AF5A024}" type="presParOf" srcId="{948175E3-5A19-46EE-90B7-94722FAC6241}" destId="{EE780377-B1BE-43FE-B90E-76ED24A3AED3}" srcOrd="22" destOrd="0" presId="urn:microsoft.com/office/officeart/2005/8/layout/target3"/>
    <dgm:cxn modelId="{4A5BA2F8-8390-4FBB-A598-DFDBF90FB90C}" type="presParOf" srcId="{948175E3-5A19-46EE-90B7-94722FAC6241}" destId="{219826CF-B16A-4F4A-8777-407284880486}" srcOrd="23" destOrd="0" presId="urn:microsoft.com/office/officeart/2005/8/layout/target3"/>
    <dgm:cxn modelId="{13DB268F-31E2-4AEC-AB5B-C10AE58B8A7E}" type="presParOf" srcId="{948175E3-5A19-46EE-90B7-94722FAC6241}" destId="{0395D900-7DE2-4DB8-A13C-03D5AA6D8F5E}" srcOrd="24" destOrd="0" presId="urn:microsoft.com/office/officeart/2005/8/layout/target3"/>
    <dgm:cxn modelId="{A819A517-AE46-4FDD-928F-12139FB48AD6}" type="presParOf" srcId="{948175E3-5A19-46EE-90B7-94722FAC6241}" destId="{E87F3727-210E-4C15-B8A9-BCEA674B5996}" srcOrd="25" destOrd="0" presId="urn:microsoft.com/office/officeart/2005/8/layout/target3"/>
    <dgm:cxn modelId="{A15DB12A-A0BD-4922-BF3C-FBD0FA6669F1}" type="presParOf" srcId="{948175E3-5A19-46EE-90B7-94722FAC6241}" destId="{0A0EDA9A-1F72-4046-AA48-D03162374440}" srcOrd="26" destOrd="0" presId="urn:microsoft.com/office/officeart/2005/8/layout/target3"/>
    <dgm:cxn modelId="{DFF22678-59E5-4A29-977B-2FC7FD8FD987}" type="presParOf" srcId="{948175E3-5A19-46EE-90B7-94722FAC6241}" destId="{9B97298E-A635-4721-938B-5780851938FB}" srcOrd="27"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646351-A51A-4DF4-A87E-CF0143D1F1E1}"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BFC739D8-41B0-4288-9BE6-ED2C4ED0298E}">
      <dgm:prSet/>
      <dgm:spPr/>
      <dgm:t>
        <a:bodyPr/>
        <a:lstStyle/>
        <a:p>
          <a:pPr rtl="0"/>
          <a:r>
            <a:rPr lang="en-US" b="1" dirty="0" smtClean="0"/>
            <a:t>GAME FEATURES/Introduction:</a:t>
          </a:r>
          <a:endParaRPr lang="en-GB" dirty="0"/>
        </a:p>
      </dgm:t>
    </dgm:pt>
    <dgm:pt modelId="{51743C63-CE84-4665-82F7-0C47739CE231}" type="parTrans" cxnId="{27DCAA4C-F8B4-41A4-BE5C-8864487B2454}">
      <dgm:prSet/>
      <dgm:spPr/>
      <dgm:t>
        <a:bodyPr/>
        <a:lstStyle/>
        <a:p>
          <a:endParaRPr lang="en-US"/>
        </a:p>
      </dgm:t>
    </dgm:pt>
    <dgm:pt modelId="{AB845E48-7E37-4783-AC30-6E988DF10637}" type="sibTrans" cxnId="{27DCAA4C-F8B4-41A4-BE5C-8864487B2454}">
      <dgm:prSet/>
      <dgm:spPr/>
      <dgm:t>
        <a:bodyPr/>
        <a:lstStyle/>
        <a:p>
          <a:endParaRPr lang="en-US"/>
        </a:p>
      </dgm:t>
    </dgm:pt>
    <dgm:pt modelId="{5221ECE5-54C1-4B63-9331-8F1E4A151702}" type="pres">
      <dgm:prSet presAssocID="{11646351-A51A-4DF4-A87E-CF0143D1F1E1}" presName="Name0" presStyleCnt="0">
        <dgm:presLayoutVars>
          <dgm:dir/>
          <dgm:animLvl val="lvl"/>
          <dgm:resizeHandles val="exact"/>
        </dgm:presLayoutVars>
      </dgm:prSet>
      <dgm:spPr/>
      <dgm:t>
        <a:bodyPr/>
        <a:lstStyle/>
        <a:p>
          <a:endParaRPr lang="en-US"/>
        </a:p>
      </dgm:t>
    </dgm:pt>
    <dgm:pt modelId="{98A2A047-7E48-4193-9445-C5F3DD223CD4}" type="pres">
      <dgm:prSet presAssocID="{BFC739D8-41B0-4288-9BE6-ED2C4ED0298E}" presName="linNode" presStyleCnt="0"/>
      <dgm:spPr/>
    </dgm:pt>
    <dgm:pt modelId="{7026ECB1-44BC-4626-B84F-EB01C0461D1D}" type="pres">
      <dgm:prSet presAssocID="{BFC739D8-41B0-4288-9BE6-ED2C4ED0298E}" presName="parentText" presStyleLbl="node1" presStyleIdx="0" presStyleCnt="1" custScaleX="213164">
        <dgm:presLayoutVars>
          <dgm:chMax val="1"/>
          <dgm:bulletEnabled val="1"/>
        </dgm:presLayoutVars>
      </dgm:prSet>
      <dgm:spPr/>
      <dgm:t>
        <a:bodyPr/>
        <a:lstStyle/>
        <a:p>
          <a:endParaRPr lang="en-US"/>
        </a:p>
      </dgm:t>
    </dgm:pt>
  </dgm:ptLst>
  <dgm:cxnLst>
    <dgm:cxn modelId="{DEFA07D8-6B61-44F0-B95E-F45F5BC9E46F}" type="presOf" srcId="{11646351-A51A-4DF4-A87E-CF0143D1F1E1}" destId="{5221ECE5-54C1-4B63-9331-8F1E4A151702}" srcOrd="0" destOrd="0" presId="urn:microsoft.com/office/officeart/2005/8/layout/vList5"/>
    <dgm:cxn modelId="{27DCAA4C-F8B4-41A4-BE5C-8864487B2454}" srcId="{11646351-A51A-4DF4-A87E-CF0143D1F1E1}" destId="{BFC739D8-41B0-4288-9BE6-ED2C4ED0298E}" srcOrd="0" destOrd="0" parTransId="{51743C63-CE84-4665-82F7-0C47739CE231}" sibTransId="{AB845E48-7E37-4783-AC30-6E988DF10637}"/>
    <dgm:cxn modelId="{546C3438-F656-4AE4-B0A7-081085F49215}" type="presOf" srcId="{BFC739D8-41B0-4288-9BE6-ED2C4ED0298E}" destId="{7026ECB1-44BC-4626-B84F-EB01C0461D1D}" srcOrd="0" destOrd="0" presId="urn:microsoft.com/office/officeart/2005/8/layout/vList5"/>
    <dgm:cxn modelId="{AE9787CB-ACDA-46CB-98EA-2D9D7DAFB5AA}" type="presParOf" srcId="{5221ECE5-54C1-4B63-9331-8F1E4A151702}" destId="{98A2A047-7E48-4193-9445-C5F3DD223CD4}" srcOrd="0" destOrd="0" presId="urn:microsoft.com/office/officeart/2005/8/layout/vList5"/>
    <dgm:cxn modelId="{83753063-3DB0-47CA-B30F-B90AB7378B9D}" type="presParOf" srcId="{98A2A047-7E48-4193-9445-C5F3DD223CD4}" destId="{7026ECB1-44BC-4626-B84F-EB01C0461D1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DF9A0D-360F-4162-BFC9-B41FCF79D87F}" type="doc">
      <dgm:prSet loTypeId="urn:microsoft.com/office/officeart/2005/8/layout/hList6" loCatId="list" qsTypeId="urn:microsoft.com/office/officeart/2005/8/quickstyle/simple4" qsCatId="simple" csTypeId="urn:microsoft.com/office/officeart/2005/8/colors/accent1_2" csCatId="accent1"/>
      <dgm:spPr/>
      <dgm:t>
        <a:bodyPr/>
        <a:lstStyle/>
        <a:p>
          <a:endParaRPr lang="en-US"/>
        </a:p>
      </dgm:t>
    </dgm:pt>
    <dgm:pt modelId="{6CF92AFC-1926-4B88-BE75-DDFB1705BF55}">
      <dgm:prSet/>
      <dgm:spPr/>
      <dgm:t>
        <a:bodyPr/>
        <a:lstStyle/>
        <a:p>
          <a:pPr rtl="0"/>
          <a:r>
            <a:rPr lang="en-US" b="1" dirty="0" smtClean="0"/>
            <a:t>Game Concept</a:t>
          </a:r>
          <a:endParaRPr lang="en-GB" dirty="0"/>
        </a:p>
      </dgm:t>
    </dgm:pt>
    <dgm:pt modelId="{5676429F-6EF3-43DC-821A-32586DBBFF23}" type="parTrans" cxnId="{3284C270-6601-4428-B4B5-D50A802EED51}">
      <dgm:prSet/>
      <dgm:spPr/>
      <dgm:t>
        <a:bodyPr/>
        <a:lstStyle/>
        <a:p>
          <a:endParaRPr lang="en-US"/>
        </a:p>
      </dgm:t>
    </dgm:pt>
    <dgm:pt modelId="{DEBA5E8E-8871-4307-8438-7EF1265DE731}" type="sibTrans" cxnId="{3284C270-6601-4428-B4B5-D50A802EED51}">
      <dgm:prSet/>
      <dgm:spPr/>
      <dgm:t>
        <a:bodyPr/>
        <a:lstStyle/>
        <a:p>
          <a:endParaRPr lang="en-US"/>
        </a:p>
      </dgm:t>
    </dgm:pt>
    <dgm:pt modelId="{2FBD24DE-042E-4238-A7D6-03D2EA67DC7D}" type="pres">
      <dgm:prSet presAssocID="{D8DF9A0D-360F-4162-BFC9-B41FCF79D87F}" presName="Name0" presStyleCnt="0">
        <dgm:presLayoutVars>
          <dgm:dir/>
          <dgm:resizeHandles val="exact"/>
        </dgm:presLayoutVars>
      </dgm:prSet>
      <dgm:spPr/>
      <dgm:t>
        <a:bodyPr/>
        <a:lstStyle/>
        <a:p>
          <a:endParaRPr lang="en-US"/>
        </a:p>
      </dgm:t>
    </dgm:pt>
    <dgm:pt modelId="{0BF74818-9242-4F5B-9206-D9D6FA36159A}" type="pres">
      <dgm:prSet presAssocID="{6CF92AFC-1926-4B88-BE75-DDFB1705BF55}" presName="node" presStyleLbl="node1" presStyleIdx="0" presStyleCnt="1">
        <dgm:presLayoutVars>
          <dgm:bulletEnabled val="1"/>
        </dgm:presLayoutVars>
      </dgm:prSet>
      <dgm:spPr/>
      <dgm:t>
        <a:bodyPr/>
        <a:lstStyle/>
        <a:p>
          <a:endParaRPr lang="en-US"/>
        </a:p>
      </dgm:t>
    </dgm:pt>
  </dgm:ptLst>
  <dgm:cxnLst>
    <dgm:cxn modelId="{06CBBB1B-4B05-4C6B-A22E-6B78553AE68F}" type="presOf" srcId="{6CF92AFC-1926-4B88-BE75-DDFB1705BF55}" destId="{0BF74818-9242-4F5B-9206-D9D6FA36159A}" srcOrd="0" destOrd="0" presId="urn:microsoft.com/office/officeart/2005/8/layout/hList6"/>
    <dgm:cxn modelId="{3284C270-6601-4428-B4B5-D50A802EED51}" srcId="{D8DF9A0D-360F-4162-BFC9-B41FCF79D87F}" destId="{6CF92AFC-1926-4B88-BE75-DDFB1705BF55}" srcOrd="0" destOrd="0" parTransId="{5676429F-6EF3-43DC-821A-32586DBBFF23}" sibTransId="{DEBA5E8E-8871-4307-8438-7EF1265DE731}"/>
    <dgm:cxn modelId="{955C28EA-3C1D-424B-9FED-433088CD0386}" type="presOf" srcId="{D8DF9A0D-360F-4162-BFC9-B41FCF79D87F}" destId="{2FBD24DE-042E-4238-A7D6-03D2EA67DC7D}" srcOrd="0" destOrd="0" presId="urn:microsoft.com/office/officeart/2005/8/layout/hList6"/>
    <dgm:cxn modelId="{5777606F-F7DD-468F-A183-6838452EFC9A}" type="presParOf" srcId="{2FBD24DE-042E-4238-A7D6-03D2EA67DC7D}" destId="{0BF74818-9242-4F5B-9206-D9D6FA36159A}"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A63575D-3A77-415B-B82C-108CB5392831}"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24E8B88A-66CA-413D-A965-4A395A482516}">
      <dgm:prSet/>
      <dgm:spPr/>
      <dgm:t>
        <a:bodyPr/>
        <a:lstStyle/>
        <a:p>
          <a:pPr rtl="0"/>
          <a:r>
            <a:rPr lang="en-US" b="0" i="0" smtClean="0"/>
            <a:t>Hardware /Software Requirement</a:t>
          </a:r>
          <a:r>
            <a:rPr lang="en-GB" b="0" i="0" smtClean="0"/>
            <a:t/>
          </a:r>
          <a:br>
            <a:rPr lang="en-GB" b="0" i="0" smtClean="0"/>
          </a:br>
          <a:endParaRPr lang="en-GB"/>
        </a:p>
      </dgm:t>
    </dgm:pt>
    <dgm:pt modelId="{4550697A-9F17-4A4D-A7C6-63A093AD68CA}" type="parTrans" cxnId="{7335E020-7715-4E9E-BDCB-E606295E5025}">
      <dgm:prSet/>
      <dgm:spPr/>
      <dgm:t>
        <a:bodyPr/>
        <a:lstStyle/>
        <a:p>
          <a:endParaRPr lang="en-US"/>
        </a:p>
      </dgm:t>
    </dgm:pt>
    <dgm:pt modelId="{36AA021F-D79D-4D7E-B0F2-4AEAD956A9A0}" type="sibTrans" cxnId="{7335E020-7715-4E9E-BDCB-E606295E5025}">
      <dgm:prSet/>
      <dgm:spPr/>
      <dgm:t>
        <a:bodyPr/>
        <a:lstStyle/>
        <a:p>
          <a:endParaRPr lang="en-US"/>
        </a:p>
      </dgm:t>
    </dgm:pt>
    <dgm:pt modelId="{1175A04F-C4BE-4575-BA8D-04E0D16B153B}" type="pres">
      <dgm:prSet presAssocID="{3A63575D-3A77-415B-B82C-108CB5392831}" presName="linear" presStyleCnt="0">
        <dgm:presLayoutVars>
          <dgm:animLvl val="lvl"/>
          <dgm:resizeHandles val="exact"/>
        </dgm:presLayoutVars>
      </dgm:prSet>
      <dgm:spPr/>
      <dgm:t>
        <a:bodyPr/>
        <a:lstStyle/>
        <a:p>
          <a:endParaRPr lang="en-US"/>
        </a:p>
      </dgm:t>
    </dgm:pt>
    <dgm:pt modelId="{2D53A313-522C-4046-B190-5642E9EA87B1}" type="pres">
      <dgm:prSet presAssocID="{24E8B88A-66CA-413D-A965-4A395A482516}" presName="parentText" presStyleLbl="node1" presStyleIdx="0" presStyleCnt="1" custScaleY="82236" custLinFactNeighborX="1770" custLinFactNeighborY="-1569">
        <dgm:presLayoutVars>
          <dgm:chMax val="0"/>
          <dgm:bulletEnabled val="1"/>
        </dgm:presLayoutVars>
      </dgm:prSet>
      <dgm:spPr/>
      <dgm:t>
        <a:bodyPr/>
        <a:lstStyle/>
        <a:p>
          <a:endParaRPr lang="en-US"/>
        </a:p>
      </dgm:t>
    </dgm:pt>
  </dgm:ptLst>
  <dgm:cxnLst>
    <dgm:cxn modelId="{7335E020-7715-4E9E-BDCB-E606295E5025}" srcId="{3A63575D-3A77-415B-B82C-108CB5392831}" destId="{24E8B88A-66CA-413D-A965-4A395A482516}" srcOrd="0" destOrd="0" parTransId="{4550697A-9F17-4A4D-A7C6-63A093AD68CA}" sibTransId="{36AA021F-D79D-4D7E-B0F2-4AEAD956A9A0}"/>
    <dgm:cxn modelId="{3A4F1E18-4909-4EB5-8D0A-BD6CBDC7AACC}" type="presOf" srcId="{24E8B88A-66CA-413D-A965-4A395A482516}" destId="{2D53A313-522C-4046-B190-5642E9EA87B1}" srcOrd="0" destOrd="0" presId="urn:microsoft.com/office/officeart/2005/8/layout/vList2"/>
    <dgm:cxn modelId="{72C99DEA-544F-4C1D-BEA2-83C925D7025F}" type="presOf" srcId="{3A63575D-3A77-415B-B82C-108CB5392831}" destId="{1175A04F-C4BE-4575-BA8D-04E0D16B153B}" srcOrd="0" destOrd="0" presId="urn:microsoft.com/office/officeart/2005/8/layout/vList2"/>
    <dgm:cxn modelId="{8455B58F-F77A-4EB3-AB51-EDCCBCE8FE20}" type="presParOf" srcId="{1175A04F-C4BE-4575-BA8D-04E0D16B153B}" destId="{2D53A313-522C-4046-B190-5642E9EA87B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6FA88BA-3B28-403B-B285-E689A45C06F4}" type="doc">
      <dgm:prSet loTypeId="urn:microsoft.com/office/officeart/2005/8/layout/default" loCatId="list" qsTypeId="urn:microsoft.com/office/officeart/2005/8/quickstyle/3d1" qsCatId="3D" csTypeId="urn:microsoft.com/office/officeart/2005/8/colors/accent1_2" csCatId="accent1"/>
      <dgm:spPr/>
      <dgm:t>
        <a:bodyPr/>
        <a:lstStyle/>
        <a:p>
          <a:endParaRPr lang="en-US"/>
        </a:p>
      </dgm:t>
    </dgm:pt>
    <dgm:pt modelId="{8775D160-EEA5-464D-BABA-AD72B60534AC}">
      <dgm:prSet/>
      <dgm:spPr/>
      <dgm:t>
        <a:bodyPr/>
        <a:lstStyle/>
        <a:p>
          <a:pPr rtl="0"/>
          <a:r>
            <a:rPr lang="en-GB" b="0" i="0" smtClean="0"/>
            <a:t>CPU: Pentium III or Athlon equivalent</a:t>
          </a:r>
          <a:endParaRPr lang="en-GB"/>
        </a:p>
      </dgm:t>
    </dgm:pt>
    <dgm:pt modelId="{F0E213BC-1B3C-4376-A058-620DE1A35EA3}" type="parTrans" cxnId="{C96D1D31-D716-4162-8824-E6B6560EA19B}">
      <dgm:prSet/>
      <dgm:spPr/>
      <dgm:t>
        <a:bodyPr/>
        <a:lstStyle/>
        <a:p>
          <a:endParaRPr lang="en-US"/>
        </a:p>
      </dgm:t>
    </dgm:pt>
    <dgm:pt modelId="{77F9E219-FE60-48F3-AE6E-D9A393B32874}" type="sibTrans" cxnId="{C96D1D31-D716-4162-8824-E6B6560EA19B}">
      <dgm:prSet/>
      <dgm:spPr/>
      <dgm:t>
        <a:bodyPr/>
        <a:lstStyle/>
        <a:p>
          <a:endParaRPr lang="en-US"/>
        </a:p>
      </dgm:t>
    </dgm:pt>
    <dgm:pt modelId="{CBC21ACB-E431-4153-929F-D4A50B978DDB}">
      <dgm:prSet/>
      <dgm:spPr/>
      <dgm:t>
        <a:bodyPr/>
        <a:lstStyle/>
        <a:p>
          <a:pPr rtl="0"/>
          <a:r>
            <a:rPr lang="en-GB" b="0" i="0" smtClean="0"/>
            <a:t>CPU SPEED: 1 Ghz</a:t>
          </a:r>
          <a:endParaRPr lang="en-GB"/>
        </a:p>
      </dgm:t>
    </dgm:pt>
    <dgm:pt modelId="{062CBB8C-37EA-474B-837B-D159C8766E9E}" type="parTrans" cxnId="{15AEAB1F-6008-4C26-BDA4-46FDDE19A092}">
      <dgm:prSet/>
      <dgm:spPr/>
      <dgm:t>
        <a:bodyPr/>
        <a:lstStyle/>
        <a:p>
          <a:endParaRPr lang="en-US"/>
        </a:p>
      </dgm:t>
    </dgm:pt>
    <dgm:pt modelId="{079B417A-C84F-44B8-87A8-666FDCF172ED}" type="sibTrans" cxnId="{15AEAB1F-6008-4C26-BDA4-46FDDE19A092}">
      <dgm:prSet/>
      <dgm:spPr/>
      <dgm:t>
        <a:bodyPr/>
        <a:lstStyle/>
        <a:p>
          <a:endParaRPr lang="en-US"/>
        </a:p>
      </dgm:t>
    </dgm:pt>
    <dgm:pt modelId="{CEE38DFD-D569-44CF-ADFD-1F0412F48C59}">
      <dgm:prSet/>
      <dgm:spPr/>
      <dgm:t>
        <a:bodyPr/>
        <a:lstStyle/>
        <a:p>
          <a:pPr rtl="0"/>
          <a:r>
            <a:rPr lang="en-GB" b="0" i="0" smtClean="0"/>
            <a:t>RAM: 256 MB</a:t>
          </a:r>
          <a:endParaRPr lang="en-GB"/>
        </a:p>
      </dgm:t>
    </dgm:pt>
    <dgm:pt modelId="{1317A456-F3AE-4A67-B437-DCDBBF804D5D}" type="parTrans" cxnId="{CB59D2B7-1C54-48D5-936C-3E6F8CAA9B19}">
      <dgm:prSet/>
      <dgm:spPr/>
      <dgm:t>
        <a:bodyPr/>
        <a:lstStyle/>
        <a:p>
          <a:endParaRPr lang="en-US"/>
        </a:p>
      </dgm:t>
    </dgm:pt>
    <dgm:pt modelId="{FAE2FE41-5D74-4CCB-92E5-47E12CFBC445}" type="sibTrans" cxnId="{CB59D2B7-1C54-48D5-936C-3E6F8CAA9B19}">
      <dgm:prSet/>
      <dgm:spPr/>
      <dgm:t>
        <a:bodyPr/>
        <a:lstStyle/>
        <a:p>
          <a:endParaRPr lang="en-US"/>
        </a:p>
      </dgm:t>
    </dgm:pt>
    <dgm:pt modelId="{EE1688F7-C2A2-4BA1-8E93-D60FDA70245E}">
      <dgm:prSet/>
      <dgm:spPr/>
      <dgm:t>
        <a:bodyPr/>
        <a:lstStyle/>
        <a:p>
          <a:pPr rtl="0"/>
          <a:r>
            <a:rPr lang="en-GB" b="0" i="0" smtClean="0"/>
            <a:t>OS: Windows 2000/XP only</a:t>
          </a:r>
          <a:endParaRPr lang="en-GB"/>
        </a:p>
      </dgm:t>
    </dgm:pt>
    <dgm:pt modelId="{AA15C0D6-7A8E-4E67-BCAA-717F3456B27E}" type="parTrans" cxnId="{1DE872D7-795D-44EA-BF5E-B573742DFB00}">
      <dgm:prSet/>
      <dgm:spPr/>
      <dgm:t>
        <a:bodyPr/>
        <a:lstStyle/>
        <a:p>
          <a:endParaRPr lang="en-US"/>
        </a:p>
      </dgm:t>
    </dgm:pt>
    <dgm:pt modelId="{5E732D5D-C94E-4C9E-ACC3-3B0FADA7D033}" type="sibTrans" cxnId="{1DE872D7-795D-44EA-BF5E-B573742DFB00}">
      <dgm:prSet/>
      <dgm:spPr/>
      <dgm:t>
        <a:bodyPr/>
        <a:lstStyle/>
        <a:p>
          <a:endParaRPr lang="en-US"/>
        </a:p>
      </dgm:t>
    </dgm:pt>
    <dgm:pt modelId="{DFF5291E-995E-4BB7-BEEE-6F420033384F}">
      <dgm:prSet/>
      <dgm:spPr/>
      <dgm:t>
        <a:bodyPr/>
        <a:lstStyle/>
        <a:p>
          <a:pPr rtl="0"/>
          <a:r>
            <a:rPr lang="en-GB" b="0" i="0" smtClean="0"/>
            <a:t>VIDEO CARD: 64 MB DirectX 8.1 compatible video card (NVIDIA GeForce 3 or better)</a:t>
          </a:r>
          <a:endParaRPr lang="en-GB"/>
        </a:p>
      </dgm:t>
    </dgm:pt>
    <dgm:pt modelId="{F451EBFE-AC5C-4991-9CFF-76B6FF38A98B}" type="parTrans" cxnId="{62EA4776-EA53-4470-B912-9615D99E7FC9}">
      <dgm:prSet/>
      <dgm:spPr/>
      <dgm:t>
        <a:bodyPr/>
        <a:lstStyle/>
        <a:p>
          <a:endParaRPr lang="en-US"/>
        </a:p>
      </dgm:t>
    </dgm:pt>
    <dgm:pt modelId="{4D686A4A-57BC-493C-AC5C-43A94D63FD62}" type="sibTrans" cxnId="{62EA4776-EA53-4470-B912-9615D99E7FC9}">
      <dgm:prSet/>
      <dgm:spPr/>
      <dgm:t>
        <a:bodyPr/>
        <a:lstStyle/>
        <a:p>
          <a:endParaRPr lang="en-US"/>
        </a:p>
      </dgm:t>
    </dgm:pt>
    <dgm:pt modelId="{ECD82E4D-F756-43D9-9841-5EE51AC7CED0}">
      <dgm:prSet/>
      <dgm:spPr/>
      <dgm:t>
        <a:bodyPr/>
        <a:lstStyle/>
        <a:p>
          <a:pPr rtl="0"/>
          <a:r>
            <a:rPr lang="en-GB" b="0" i="0" smtClean="0"/>
            <a:t>TOTAL VIDEO RAM: 64 MB</a:t>
          </a:r>
          <a:endParaRPr lang="en-GB"/>
        </a:p>
      </dgm:t>
    </dgm:pt>
    <dgm:pt modelId="{B1872C45-1340-4908-9F33-D0BCD4D10276}" type="parTrans" cxnId="{85324B42-9EA8-4CE1-8420-F63701FA5DC9}">
      <dgm:prSet/>
      <dgm:spPr/>
      <dgm:t>
        <a:bodyPr/>
        <a:lstStyle/>
        <a:p>
          <a:endParaRPr lang="en-US"/>
        </a:p>
      </dgm:t>
    </dgm:pt>
    <dgm:pt modelId="{05B9ADA8-47D5-4C31-A94D-D7D2C1BDACCF}" type="sibTrans" cxnId="{85324B42-9EA8-4CE1-8420-F63701FA5DC9}">
      <dgm:prSet/>
      <dgm:spPr/>
      <dgm:t>
        <a:bodyPr/>
        <a:lstStyle/>
        <a:p>
          <a:endParaRPr lang="en-US"/>
        </a:p>
      </dgm:t>
    </dgm:pt>
    <dgm:pt modelId="{DF0695A9-7530-4D0E-A5A9-837E237F2FBF}">
      <dgm:prSet/>
      <dgm:spPr/>
      <dgm:t>
        <a:bodyPr/>
        <a:lstStyle/>
        <a:p>
          <a:pPr rtl="0"/>
          <a:r>
            <a:rPr lang="en-GB" b="0" i="0" smtClean="0"/>
            <a:t>3D: Yes</a:t>
          </a:r>
          <a:endParaRPr lang="en-GB"/>
        </a:p>
      </dgm:t>
    </dgm:pt>
    <dgm:pt modelId="{A2F377C0-6EF5-496E-B933-6D86E2B79B02}" type="parTrans" cxnId="{3BEFF5B8-914A-49D5-ADF2-673FC9E1A7F7}">
      <dgm:prSet/>
      <dgm:spPr/>
      <dgm:t>
        <a:bodyPr/>
        <a:lstStyle/>
        <a:p>
          <a:endParaRPr lang="en-US"/>
        </a:p>
      </dgm:t>
    </dgm:pt>
    <dgm:pt modelId="{DF6882E1-012C-46F4-9BC6-01FDBFE47D8F}" type="sibTrans" cxnId="{3BEFF5B8-914A-49D5-ADF2-673FC9E1A7F7}">
      <dgm:prSet/>
      <dgm:spPr/>
      <dgm:t>
        <a:bodyPr/>
        <a:lstStyle/>
        <a:p>
          <a:endParaRPr lang="en-US"/>
        </a:p>
      </dgm:t>
    </dgm:pt>
    <dgm:pt modelId="{94B71710-C455-4FEC-9B39-A95FB3F54939}">
      <dgm:prSet/>
      <dgm:spPr/>
      <dgm:t>
        <a:bodyPr/>
        <a:lstStyle/>
        <a:p>
          <a:pPr rtl="0"/>
          <a:r>
            <a:rPr lang="en-GB" b="0" i="0" smtClean="0"/>
            <a:t>PIXEL SHADER: 1.1</a:t>
          </a:r>
          <a:endParaRPr lang="en-GB"/>
        </a:p>
      </dgm:t>
    </dgm:pt>
    <dgm:pt modelId="{D224CBF3-CB20-4D74-8C5B-603F68E06E9E}" type="parTrans" cxnId="{80B2191C-1ABE-4257-8735-3DD1730AB71C}">
      <dgm:prSet/>
      <dgm:spPr/>
      <dgm:t>
        <a:bodyPr/>
        <a:lstStyle/>
        <a:p>
          <a:endParaRPr lang="en-US"/>
        </a:p>
      </dgm:t>
    </dgm:pt>
    <dgm:pt modelId="{827BCB70-4DF3-41E7-BEFF-62FDA07016F4}" type="sibTrans" cxnId="{80B2191C-1ABE-4257-8735-3DD1730AB71C}">
      <dgm:prSet/>
      <dgm:spPr/>
      <dgm:t>
        <a:bodyPr/>
        <a:lstStyle/>
        <a:p>
          <a:endParaRPr lang="en-US"/>
        </a:p>
      </dgm:t>
    </dgm:pt>
    <dgm:pt modelId="{98F1375B-6860-422C-A20F-4356AF9464FD}">
      <dgm:prSet/>
      <dgm:spPr/>
      <dgm:t>
        <a:bodyPr/>
        <a:lstStyle/>
        <a:p>
          <a:pPr rtl="0"/>
          <a:r>
            <a:rPr lang="en-GB" b="0" i="0" smtClean="0"/>
            <a:t>SOUND CARD: Yes</a:t>
          </a:r>
          <a:endParaRPr lang="en-GB"/>
        </a:p>
      </dgm:t>
    </dgm:pt>
    <dgm:pt modelId="{C06888D4-62F0-40B6-84E8-81E1768BF315}" type="parTrans" cxnId="{B86A15AF-69D9-463F-8CC3-C8C323F86679}">
      <dgm:prSet/>
      <dgm:spPr/>
      <dgm:t>
        <a:bodyPr/>
        <a:lstStyle/>
        <a:p>
          <a:endParaRPr lang="en-US"/>
        </a:p>
      </dgm:t>
    </dgm:pt>
    <dgm:pt modelId="{9A454420-57F9-4FC8-A50D-03CDC0694E9C}" type="sibTrans" cxnId="{B86A15AF-69D9-463F-8CC3-C8C323F86679}">
      <dgm:prSet/>
      <dgm:spPr/>
      <dgm:t>
        <a:bodyPr/>
        <a:lstStyle/>
        <a:p>
          <a:endParaRPr lang="en-US"/>
        </a:p>
      </dgm:t>
    </dgm:pt>
    <dgm:pt modelId="{ADD58A19-0537-49BC-A606-014DFE1B6AB5}">
      <dgm:prSet/>
      <dgm:spPr/>
      <dgm:t>
        <a:bodyPr/>
        <a:lstStyle/>
        <a:p>
          <a:pPr rtl="0"/>
          <a:r>
            <a:rPr lang="en-GB" b="0" i="0" smtClean="0"/>
            <a:t>FREE DISK SPACE: 3.6 GB for minimal install</a:t>
          </a:r>
          <a:endParaRPr lang="en-GB"/>
        </a:p>
      </dgm:t>
    </dgm:pt>
    <dgm:pt modelId="{F4E0B0E4-173C-4B87-B67A-40A8B60FBA7C}" type="parTrans" cxnId="{83E432E9-E409-45CD-ACC9-D1BB766B1D5C}">
      <dgm:prSet/>
      <dgm:spPr/>
      <dgm:t>
        <a:bodyPr/>
        <a:lstStyle/>
        <a:p>
          <a:endParaRPr lang="en-US"/>
        </a:p>
      </dgm:t>
    </dgm:pt>
    <dgm:pt modelId="{12EB8988-3081-47E7-87F4-E086475F68BF}" type="sibTrans" cxnId="{83E432E9-E409-45CD-ACC9-D1BB766B1D5C}">
      <dgm:prSet/>
      <dgm:spPr/>
      <dgm:t>
        <a:bodyPr/>
        <a:lstStyle/>
        <a:p>
          <a:endParaRPr lang="en-US"/>
        </a:p>
      </dgm:t>
    </dgm:pt>
    <dgm:pt modelId="{4C19F718-5532-4F6B-B1C6-0AA4106C43E6}">
      <dgm:prSet/>
      <dgm:spPr/>
      <dgm:t>
        <a:bodyPr/>
        <a:lstStyle/>
        <a:p>
          <a:pPr rtl="0"/>
          <a:r>
            <a:rPr lang="en-GB" b="0" i="0" smtClean="0"/>
            <a:t>DVD-ROM: 8X DVD-ROM</a:t>
          </a:r>
          <a:endParaRPr lang="en-GB"/>
        </a:p>
      </dgm:t>
    </dgm:pt>
    <dgm:pt modelId="{A82DF703-6D1E-4DD5-BD0A-612DAF5327FB}" type="parTrans" cxnId="{FB2C26A3-753E-4B48-92A7-E1A60CDEB655}">
      <dgm:prSet/>
      <dgm:spPr/>
      <dgm:t>
        <a:bodyPr/>
        <a:lstStyle/>
        <a:p>
          <a:endParaRPr lang="en-US"/>
        </a:p>
      </dgm:t>
    </dgm:pt>
    <dgm:pt modelId="{E78E8639-6036-4B25-99D7-8E0CC047E3DA}" type="sibTrans" cxnId="{FB2C26A3-753E-4B48-92A7-E1A60CDEB655}">
      <dgm:prSet/>
      <dgm:spPr/>
      <dgm:t>
        <a:bodyPr/>
        <a:lstStyle/>
        <a:p>
          <a:endParaRPr lang="en-US"/>
        </a:p>
      </dgm:t>
    </dgm:pt>
    <dgm:pt modelId="{769CC0E9-66EF-427A-B60C-DC7F403D05AB}" type="pres">
      <dgm:prSet presAssocID="{F6FA88BA-3B28-403B-B285-E689A45C06F4}" presName="diagram" presStyleCnt="0">
        <dgm:presLayoutVars>
          <dgm:dir/>
          <dgm:resizeHandles val="exact"/>
        </dgm:presLayoutVars>
      </dgm:prSet>
      <dgm:spPr/>
      <dgm:t>
        <a:bodyPr/>
        <a:lstStyle/>
        <a:p>
          <a:endParaRPr lang="en-US"/>
        </a:p>
      </dgm:t>
    </dgm:pt>
    <dgm:pt modelId="{99E607EA-C320-4825-8611-2C0F53A1A017}" type="pres">
      <dgm:prSet presAssocID="{8775D160-EEA5-464D-BABA-AD72B60534AC}" presName="node" presStyleLbl="node1" presStyleIdx="0" presStyleCnt="11">
        <dgm:presLayoutVars>
          <dgm:bulletEnabled val="1"/>
        </dgm:presLayoutVars>
      </dgm:prSet>
      <dgm:spPr/>
      <dgm:t>
        <a:bodyPr/>
        <a:lstStyle/>
        <a:p>
          <a:endParaRPr lang="en-US"/>
        </a:p>
      </dgm:t>
    </dgm:pt>
    <dgm:pt modelId="{AF9007E6-335C-4E81-8DAF-1452A6CBE4B7}" type="pres">
      <dgm:prSet presAssocID="{77F9E219-FE60-48F3-AE6E-D9A393B32874}" presName="sibTrans" presStyleCnt="0"/>
      <dgm:spPr/>
      <dgm:t>
        <a:bodyPr/>
        <a:lstStyle/>
        <a:p>
          <a:endParaRPr lang="en-US"/>
        </a:p>
      </dgm:t>
    </dgm:pt>
    <dgm:pt modelId="{481BE0D2-8C8A-4420-B790-15FB5728FFED}" type="pres">
      <dgm:prSet presAssocID="{CBC21ACB-E431-4153-929F-D4A50B978DDB}" presName="node" presStyleLbl="node1" presStyleIdx="1" presStyleCnt="11">
        <dgm:presLayoutVars>
          <dgm:bulletEnabled val="1"/>
        </dgm:presLayoutVars>
      </dgm:prSet>
      <dgm:spPr/>
      <dgm:t>
        <a:bodyPr/>
        <a:lstStyle/>
        <a:p>
          <a:endParaRPr lang="en-US"/>
        </a:p>
      </dgm:t>
    </dgm:pt>
    <dgm:pt modelId="{B8C17FD2-41EF-4D0A-8756-B48D368806DE}" type="pres">
      <dgm:prSet presAssocID="{079B417A-C84F-44B8-87A8-666FDCF172ED}" presName="sibTrans" presStyleCnt="0"/>
      <dgm:spPr/>
      <dgm:t>
        <a:bodyPr/>
        <a:lstStyle/>
        <a:p>
          <a:endParaRPr lang="en-US"/>
        </a:p>
      </dgm:t>
    </dgm:pt>
    <dgm:pt modelId="{BE0D3592-AC8A-48AC-8AC3-903372651579}" type="pres">
      <dgm:prSet presAssocID="{CEE38DFD-D569-44CF-ADFD-1F0412F48C59}" presName="node" presStyleLbl="node1" presStyleIdx="2" presStyleCnt="11">
        <dgm:presLayoutVars>
          <dgm:bulletEnabled val="1"/>
        </dgm:presLayoutVars>
      </dgm:prSet>
      <dgm:spPr/>
      <dgm:t>
        <a:bodyPr/>
        <a:lstStyle/>
        <a:p>
          <a:endParaRPr lang="en-US"/>
        </a:p>
      </dgm:t>
    </dgm:pt>
    <dgm:pt modelId="{C7D7F43B-A910-4F6D-86AE-ADFC55447313}" type="pres">
      <dgm:prSet presAssocID="{FAE2FE41-5D74-4CCB-92E5-47E12CFBC445}" presName="sibTrans" presStyleCnt="0"/>
      <dgm:spPr/>
      <dgm:t>
        <a:bodyPr/>
        <a:lstStyle/>
        <a:p>
          <a:endParaRPr lang="en-US"/>
        </a:p>
      </dgm:t>
    </dgm:pt>
    <dgm:pt modelId="{E8D0DAF1-47DD-4B5A-BA00-39AA9570E5FD}" type="pres">
      <dgm:prSet presAssocID="{EE1688F7-C2A2-4BA1-8E93-D60FDA70245E}" presName="node" presStyleLbl="node1" presStyleIdx="3" presStyleCnt="11">
        <dgm:presLayoutVars>
          <dgm:bulletEnabled val="1"/>
        </dgm:presLayoutVars>
      </dgm:prSet>
      <dgm:spPr/>
      <dgm:t>
        <a:bodyPr/>
        <a:lstStyle/>
        <a:p>
          <a:endParaRPr lang="en-US"/>
        </a:p>
      </dgm:t>
    </dgm:pt>
    <dgm:pt modelId="{CD6F544D-0C0D-465D-8B9D-64DEE046A816}" type="pres">
      <dgm:prSet presAssocID="{5E732D5D-C94E-4C9E-ACC3-3B0FADA7D033}" presName="sibTrans" presStyleCnt="0"/>
      <dgm:spPr/>
      <dgm:t>
        <a:bodyPr/>
        <a:lstStyle/>
        <a:p>
          <a:endParaRPr lang="en-US"/>
        </a:p>
      </dgm:t>
    </dgm:pt>
    <dgm:pt modelId="{A8A8FAC2-1A5D-40C9-8171-1F49023C6EBB}" type="pres">
      <dgm:prSet presAssocID="{DFF5291E-995E-4BB7-BEEE-6F420033384F}" presName="node" presStyleLbl="node1" presStyleIdx="4" presStyleCnt="11">
        <dgm:presLayoutVars>
          <dgm:bulletEnabled val="1"/>
        </dgm:presLayoutVars>
      </dgm:prSet>
      <dgm:spPr/>
      <dgm:t>
        <a:bodyPr/>
        <a:lstStyle/>
        <a:p>
          <a:endParaRPr lang="en-US"/>
        </a:p>
      </dgm:t>
    </dgm:pt>
    <dgm:pt modelId="{AF884450-8C03-45B8-81EB-1385A9C35048}" type="pres">
      <dgm:prSet presAssocID="{4D686A4A-57BC-493C-AC5C-43A94D63FD62}" presName="sibTrans" presStyleCnt="0"/>
      <dgm:spPr/>
      <dgm:t>
        <a:bodyPr/>
        <a:lstStyle/>
        <a:p>
          <a:endParaRPr lang="en-US"/>
        </a:p>
      </dgm:t>
    </dgm:pt>
    <dgm:pt modelId="{FE441480-105F-4768-8E6F-64CDAE9E8009}" type="pres">
      <dgm:prSet presAssocID="{ECD82E4D-F756-43D9-9841-5EE51AC7CED0}" presName="node" presStyleLbl="node1" presStyleIdx="5" presStyleCnt="11">
        <dgm:presLayoutVars>
          <dgm:bulletEnabled val="1"/>
        </dgm:presLayoutVars>
      </dgm:prSet>
      <dgm:spPr/>
      <dgm:t>
        <a:bodyPr/>
        <a:lstStyle/>
        <a:p>
          <a:endParaRPr lang="en-US"/>
        </a:p>
      </dgm:t>
    </dgm:pt>
    <dgm:pt modelId="{D9458379-D3FD-4043-A737-C55A1D779D4C}" type="pres">
      <dgm:prSet presAssocID="{05B9ADA8-47D5-4C31-A94D-D7D2C1BDACCF}" presName="sibTrans" presStyleCnt="0"/>
      <dgm:spPr/>
      <dgm:t>
        <a:bodyPr/>
        <a:lstStyle/>
        <a:p>
          <a:endParaRPr lang="en-US"/>
        </a:p>
      </dgm:t>
    </dgm:pt>
    <dgm:pt modelId="{E20FA8A0-C707-4BEF-B008-494B4326A8EC}" type="pres">
      <dgm:prSet presAssocID="{DF0695A9-7530-4D0E-A5A9-837E237F2FBF}" presName="node" presStyleLbl="node1" presStyleIdx="6" presStyleCnt="11">
        <dgm:presLayoutVars>
          <dgm:bulletEnabled val="1"/>
        </dgm:presLayoutVars>
      </dgm:prSet>
      <dgm:spPr/>
      <dgm:t>
        <a:bodyPr/>
        <a:lstStyle/>
        <a:p>
          <a:endParaRPr lang="en-US"/>
        </a:p>
      </dgm:t>
    </dgm:pt>
    <dgm:pt modelId="{500FF523-3A0A-41EF-9D81-B11958BDEA3F}" type="pres">
      <dgm:prSet presAssocID="{DF6882E1-012C-46F4-9BC6-01FDBFE47D8F}" presName="sibTrans" presStyleCnt="0"/>
      <dgm:spPr/>
      <dgm:t>
        <a:bodyPr/>
        <a:lstStyle/>
        <a:p>
          <a:endParaRPr lang="en-US"/>
        </a:p>
      </dgm:t>
    </dgm:pt>
    <dgm:pt modelId="{91257613-8CBD-4CB1-A835-7C27121A8119}" type="pres">
      <dgm:prSet presAssocID="{94B71710-C455-4FEC-9B39-A95FB3F54939}" presName="node" presStyleLbl="node1" presStyleIdx="7" presStyleCnt="11">
        <dgm:presLayoutVars>
          <dgm:bulletEnabled val="1"/>
        </dgm:presLayoutVars>
      </dgm:prSet>
      <dgm:spPr/>
      <dgm:t>
        <a:bodyPr/>
        <a:lstStyle/>
        <a:p>
          <a:endParaRPr lang="en-US"/>
        </a:p>
      </dgm:t>
    </dgm:pt>
    <dgm:pt modelId="{F1004A00-E8BD-4AC1-B068-1BAA8E800689}" type="pres">
      <dgm:prSet presAssocID="{827BCB70-4DF3-41E7-BEFF-62FDA07016F4}" presName="sibTrans" presStyleCnt="0"/>
      <dgm:spPr/>
      <dgm:t>
        <a:bodyPr/>
        <a:lstStyle/>
        <a:p>
          <a:endParaRPr lang="en-US"/>
        </a:p>
      </dgm:t>
    </dgm:pt>
    <dgm:pt modelId="{E1787591-D0F1-4C38-891B-E94273B133E5}" type="pres">
      <dgm:prSet presAssocID="{98F1375B-6860-422C-A20F-4356AF9464FD}" presName="node" presStyleLbl="node1" presStyleIdx="8" presStyleCnt="11">
        <dgm:presLayoutVars>
          <dgm:bulletEnabled val="1"/>
        </dgm:presLayoutVars>
      </dgm:prSet>
      <dgm:spPr/>
      <dgm:t>
        <a:bodyPr/>
        <a:lstStyle/>
        <a:p>
          <a:endParaRPr lang="en-US"/>
        </a:p>
      </dgm:t>
    </dgm:pt>
    <dgm:pt modelId="{736B160F-688F-4EA1-AE3E-ABBC1405206A}" type="pres">
      <dgm:prSet presAssocID="{9A454420-57F9-4FC8-A50D-03CDC0694E9C}" presName="sibTrans" presStyleCnt="0"/>
      <dgm:spPr/>
      <dgm:t>
        <a:bodyPr/>
        <a:lstStyle/>
        <a:p>
          <a:endParaRPr lang="en-US"/>
        </a:p>
      </dgm:t>
    </dgm:pt>
    <dgm:pt modelId="{D115D4F9-6FB3-4C7C-B3B2-8E2A6082BB3B}" type="pres">
      <dgm:prSet presAssocID="{ADD58A19-0537-49BC-A606-014DFE1B6AB5}" presName="node" presStyleLbl="node1" presStyleIdx="9" presStyleCnt="11">
        <dgm:presLayoutVars>
          <dgm:bulletEnabled val="1"/>
        </dgm:presLayoutVars>
      </dgm:prSet>
      <dgm:spPr/>
      <dgm:t>
        <a:bodyPr/>
        <a:lstStyle/>
        <a:p>
          <a:endParaRPr lang="en-US"/>
        </a:p>
      </dgm:t>
    </dgm:pt>
    <dgm:pt modelId="{FECBC37E-8890-4177-9FAC-37860FC07BD3}" type="pres">
      <dgm:prSet presAssocID="{12EB8988-3081-47E7-87F4-E086475F68BF}" presName="sibTrans" presStyleCnt="0"/>
      <dgm:spPr/>
      <dgm:t>
        <a:bodyPr/>
        <a:lstStyle/>
        <a:p>
          <a:endParaRPr lang="en-US"/>
        </a:p>
      </dgm:t>
    </dgm:pt>
    <dgm:pt modelId="{6AE673B9-D382-4035-9BE8-D5119B5EE6F6}" type="pres">
      <dgm:prSet presAssocID="{4C19F718-5532-4F6B-B1C6-0AA4106C43E6}" presName="node" presStyleLbl="node1" presStyleIdx="10" presStyleCnt="11">
        <dgm:presLayoutVars>
          <dgm:bulletEnabled val="1"/>
        </dgm:presLayoutVars>
      </dgm:prSet>
      <dgm:spPr/>
      <dgm:t>
        <a:bodyPr/>
        <a:lstStyle/>
        <a:p>
          <a:endParaRPr lang="en-US"/>
        </a:p>
      </dgm:t>
    </dgm:pt>
  </dgm:ptLst>
  <dgm:cxnLst>
    <dgm:cxn modelId="{B86A15AF-69D9-463F-8CC3-C8C323F86679}" srcId="{F6FA88BA-3B28-403B-B285-E689A45C06F4}" destId="{98F1375B-6860-422C-A20F-4356AF9464FD}" srcOrd="8" destOrd="0" parTransId="{C06888D4-62F0-40B6-84E8-81E1768BF315}" sibTransId="{9A454420-57F9-4FC8-A50D-03CDC0694E9C}"/>
    <dgm:cxn modelId="{0D93CAB5-67F2-4822-AC7B-4FF026B8A73E}" type="presOf" srcId="{CEE38DFD-D569-44CF-ADFD-1F0412F48C59}" destId="{BE0D3592-AC8A-48AC-8AC3-903372651579}" srcOrd="0" destOrd="0" presId="urn:microsoft.com/office/officeart/2005/8/layout/default"/>
    <dgm:cxn modelId="{15AEAB1F-6008-4C26-BDA4-46FDDE19A092}" srcId="{F6FA88BA-3B28-403B-B285-E689A45C06F4}" destId="{CBC21ACB-E431-4153-929F-D4A50B978DDB}" srcOrd="1" destOrd="0" parTransId="{062CBB8C-37EA-474B-837B-D159C8766E9E}" sibTransId="{079B417A-C84F-44B8-87A8-666FDCF172ED}"/>
    <dgm:cxn modelId="{598C1416-081A-40D8-BF35-1FE54CC2D1C9}" type="presOf" srcId="{F6FA88BA-3B28-403B-B285-E689A45C06F4}" destId="{769CC0E9-66EF-427A-B60C-DC7F403D05AB}" srcOrd="0" destOrd="0" presId="urn:microsoft.com/office/officeart/2005/8/layout/default"/>
    <dgm:cxn modelId="{80B2191C-1ABE-4257-8735-3DD1730AB71C}" srcId="{F6FA88BA-3B28-403B-B285-E689A45C06F4}" destId="{94B71710-C455-4FEC-9B39-A95FB3F54939}" srcOrd="7" destOrd="0" parTransId="{D224CBF3-CB20-4D74-8C5B-603F68E06E9E}" sibTransId="{827BCB70-4DF3-41E7-BEFF-62FDA07016F4}"/>
    <dgm:cxn modelId="{438AF911-0624-4113-B3CB-85FEB4066E4C}" type="presOf" srcId="{98F1375B-6860-422C-A20F-4356AF9464FD}" destId="{E1787591-D0F1-4C38-891B-E94273B133E5}" srcOrd="0" destOrd="0" presId="urn:microsoft.com/office/officeart/2005/8/layout/default"/>
    <dgm:cxn modelId="{4F317FD6-CEE4-4A07-9E3E-2954702783E4}" type="presOf" srcId="{8775D160-EEA5-464D-BABA-AD72B60534AC}" destId="{99E607EA-C320-4825-8611-2C0F53A1A017}" srcOrd="0" destOrd="0" presId="urn:microsoft.com/office/officeart/2005/8/layout/default"/>
    <dgm:cxn modelId="{5545ED2C-6CFF-4F4B-8B8C-25B4798FF6F3}" type="presOf" srcId="{ADD58A19-0537-49BC-A606-014DFE1B6AB5}" destId="{D115D4F9-6FB3-4C7C-B3B2-8E2A6082BB3B}" srcOrd="0" destOrd="0" presId="urn:microsoft.com/office/officeart/2005/8/layout/default"/>
    <dgm:cxn modelId="{862EF72D-8CFE-4C58-9FE0-4D2DF85560D8}" type="presOf" srcId="{EE1688F7-C2A2-4BA1-8E93-D60FDA70245E}" destId="{E8D0DAF1-47DD-4B5A-BA00-39AA9570E5FD}" srcOrd="0" destOrd="0" presId="urn:microsoft.com/office/officeart/2005/8/layout/default"/>
    <dgm:cxn modelId="{62EA4776-EA53-4470-B912-9615D99E7FC9}" srcId="{F6FA88BA-3B28-403B-B285-E689A45C06F4}" destId="{DFF5291E-995E-4BB7-BEEE-6F420033384F}" srcOrd="4" destOrd="0" parTransId="{F451EBFE-AC5C-4991-9CFF-76B6FF38A98B}" sibTransId="{4D686A4A-57BC-493C-AC5C-43A94D63FD62}"/>
    <dgm:cxn modelId="{B966F1B8-74D0-49D6-B830-A2C392B40510}" type="presOf" srcId="{ECD82E4D-F756-43D9-9841-5EE51AC7CED0}" destId="{FE441480-105F-4768-8E6F-64CDAE9E8009}" srcOrd="0" destOrd="0" presId="urn:microsoft.com/office/officeart/2005/8/layout/default"/>
    <dgm:cxn modelId="{1DE872D7-795D-44EA-BF5E-B573742DFB00}" srcId="{F6FA88BA-3B28-403B-B285-E689A45C06F4}" destId="{EE1688F7-C2A2-4BA1-8E93-D60FDA70245E}" srcOrd="3" destOrd="0" parTransId="{AA15C0D6-7A8E-4E67-BCAA-717F3456B27E}" sibTransId="{5E732D5D-C94E-4C9E-ACC3-3B0FADA7D033}"/>
    <dgm:cxn modelId="{6ADCB1D8-F2C0-4DCC-8D9F-42C5837A2746}" type="presOf" srcId="{CBC21ACB-E431-4153-929F-D4A50B978DDB}" destId="{481BE0D2-8C8A-4420-B790-15FB5728FFED}" srcOrd="0" destOrd="0" presId="urn:microsoft.com/office/officeart/2005/8/layout/default"/>
    <dgm:cxn modelId="{0DBC99D5-9784-4506-8049-5262750D612F}" type="presOf" srcId="{94B71710-C455-4FEC-9B39-A95FB3F54939}" destId="{91257613-8CBD-4CB1-A835-7C27121A8119}" srcOrd="0" destOrd="0" presId="urn:microsoft.com/office/officeart/2005/8/layout/default"/>
    <dgm:cxn modelId="{5881E088-D55C-407B-A8EC-07814125EE5E}" type="presOf" srcId="{4C19F718-5532-4F6B-B1C6-0AA4106C43E6}" destId="{6AE673B9-D382-4035-9BE8-D5119B5EE6F6}" srcOrd="0" destOrd="0" presId="urn:microsoft.com/office/officeart/2005/8/layout/default"/>
    <dgm:cxn modelId="{FB2C26A3-753E-4B48-92A7-E1A60CDEB655}" srcId="{F6FA88BA-3B28-403B-B285-E689A45C06F4}" destId="{4C19F718-5532-4F6B-B1C6-0AA4106C43E6}" srcOrd="10" destOrd="0" parTransId="{A82DF703-6D1E-4DD5-BD0A-612DAF5327FB}" sibTransId="{E78E8639-6036-4B25-99D7-8E0CC047E3DA}"/>
    <dgm:cxn modelId="{85324B42-9EA8-4CE1-8420-F63701FA5DC9}" srcId="{F6FA88BA-3B28-403B-B285-E689A45C06F4}" destId="{ECD82E4D-F756-43D9-9841-5EE51AC7CED0}" srcOrd="5" destOrd="0" parTransId="{B1872C45-1340-4908-9F33-D0BCD4D10276}" sibTransId="{05B9ADA8-47D5-4C31-A94D-D7D2C1BDACCF}"/>
    <dgm:cxn modelId="{C96D1D31-D716-4162-8824-E6B6560EA19B}" srcId="{F6FA88BA-3B28-403B-B285-E689A45C06F4}" destId="{8775D160-EEA5-464D-BABA-AD72B60534AC}" srcOrd="0" destOrd="0" parTransId="{F0E213BC-1B3C-4376-A058-620DE1A35EA3}" sibTransId="{77F9E219-FE60-48F3-AE6E-D9A393B32874}"/>
    <dgm:cxn modelId="{CB59D2B7-1C54-48D5-936C-3E6F8CAA9B19}" srcId="{F6FA88BA-3B28-403B-B285-E689A45C06F4}" destId="{CEE38DFD-D569-44CF-ADFD-1F0412F48C59}" srcOrd="2" destOrd="0" parTransId="{1317A456-F3AE-4A67-B437-DCDBBF804D5D}" sibTransId="{FAE2FE41-5D74-4CCB-92E5-47E12CFBC445}"/>
    <dgm:cxn modelId="{5DA3C40D-1D4F-442F-9AB9-CCB2E1A7619E}" type="presOf" srcId="{DF0695A9-7530-4D0E-A5A9-837E237F2FBF}" destId="{E20FA8A0-C707-4BEF-B008-494B4326A8EC}" srcOrd="0" destOrd="0" presId="urn:microsoft.com/office/officeart/2005/8/layout/default"/>
    <dgm:cxn modelId="{3BEFF5B8-914A-49D5-ADF2-673FC9E1A7F7}" srcId="{F6FA88BA-3B28-403B-B285-E689A45C06F4}" destId="{DF0695A9-7530-4D0E-A5A9-837E237F2FBF}" srcOrd="6" destOrd="0" parTransId="{A2F377C0-6EF5-496E-B933-6D86E2B79B02}" sibTransId="{DF6882E1-012C-46F4-9BC6-01FDBFE47D8F}"/>
    <dgm:cxn modelId="{83E432E9-E409-45CD-ACC9-D1BB766B1D5C}" srcId="{F6FA88BA-3B28-403B-B285-E689A45C06F4}" destId="{ADD58A19-0537-49BC-A606-014DFE1B6AB5}" srcOrd="9" destOrd="0" parTransId="{F4E0B0E4-173C-4B87-B67A-40A8B60FBA7C}" sibTransId="{12EB8988-3081-47E7-87F4-E086475F68BF}"/>
    <dgm:cxn modelId="{DC610E01-72B6-4C37-B42E-1700E3C80869}" type="presOf" srcId="{DFF5291E-995E-4BB7-BEEE-6F420033384F}" destId="{A8A8FAC2-1A5D-40C9-8171-1F49023C6EBB}" srcOrd="0" destOrd="0" presId="urn:microsoft.com/office/officeart/2005/8/layout/default"/>
    <dgm:cxn modelId="{EE43C386-0F45-4B10-BBE6-821893C1EC9F}" type="presParOf" srcId="{769CC0E9-66EF-427A-B60C-DC7F403D05AB}" destId="{99E607EA-C320-4825-8611-2C0F53A1A017}" srcOrd="0" destOrd="0" presId="urn:microsoft.com/office/officeart/2005/8/layout/default"/>
    <dgm:cxn modelId="{704D4D71-09DF-452D-9423-C0DCD95BD93F}" type="presParOf" srcId="{769CC0E9-66EF-427A-B60C-DC7F403D05AB}" destId="{AF9007E6-335C-4E81-8DAF-1452A6CBE4B7}" srcOrd="1" destOrd="0" presId="urn:microsoft.com/office/officeart/2005/8/layout/default"/>
    <dgm:cxn modelId="{71389002-1BEB-4A4D-A2ED-0C52815A3C63}" type="presParOf" srcId="{769CC0E9-66EF-427A-B60C-DC7F403D05AB}" destId="{481BE0D2-8C8A-4420-B790-15FB5728FFED}" srcOrd="2" destOrd="0" presId="urn:microsoft.com/office/officeart/2005/8/layout/default"/>
    <dgm:cxn modelId="{2377ACFA-28A9-4927-9041-B2261CB8A4E9}" type="presParOf" srcId="{769CC0E9-66EF-427A-B60C-DC7F403D05AB}" destId="{B8C17FD2-41EF-4D0A-8756-B48D368806DE}" srcOrd="3" destOrd="0" presId="urn:microsoft.com/office/officeart/2005/8/layout/default"/>
    <dgm:cxn modelId="{7DC8E7AD-A771-4CD2-932A-225901B9B08D}" type="presParOf" srcId="{769CC0E9-66EF-427A-B60C-DC7F403D05AB}" destId="{BE0D3592-AC8A-48AC-8AC3-903372651579}" srcOrd="4" destOrd="0" presId="urn:microsoft.com/office/officeart/2005/8/layout/default"/>
    <dgm:cxn modelId="{8064EA3F-E901-400F-85D5-DFAFA6945FB7}" type="presParOf" srcId="{769CC0E9-66EF-427A-B60C-DC7F403D05AB}" destId="{C7D7F43B-A910-4F6D-86AE-ADFC55447313}" srcOrd="5" destOrd="0" presId="urn:microsoft.com/office/officeart/2005/8/layout/default"/>
    <dgm:cxn modelId="{89E9F374-2D8E-4439-A45C-943599EE418F}" type="presParOf" srcId="{769CC0E9-66EF-427A-B60C-DC7F403D05AB}" destId="{E8D0DAF1-47DD-4B5A-BA00-39AA9570E5FD}" srcOrd="6" destOrd="0" presId="urn:microsoft.com/office/officeart/2005/8/layout/default"/>
    <dgm:cxn modelId="{B8E3B631-2DDA-4507-8FFB-7C99E1AF2469}" type="presParOf" srcId="{769CC0E9-66EF-427A-B60C-DC7F403D05AB}" destId="{CD6F544D-0C0D-465D-8B9D-64DEE046A816}" srcOrd="7" destOrd="0" presId="urn:microsoft.com/office/officeart/2005/8/layout/default"/>
    <dgm:cxn modelId="{024E3520-AEED-43A7-9C19-3F08E783FBC3}" type="presParOf" srcId="{769CC0E9-66EF-427A-B60C-DC7F403D05AB}" destId="{A8A8FAC2-1A5D-40C9-8171-1F49023C6EBB}" srcOrd="8" destOrd="0" presId="urn:microsoft.com/office/officeart/2005/8/layout/default"/>
    <dgm:cxn modelId="{6BD737EE-EC03-429E-8475-239375D8EDDA}" type="presParOf" srcId="{769CC0E9-66EF-427A-B60C-DC7F403D05AB}" destId="{AF884450-8C03-45B8-81EB-1385A9C35048}" srcOrd="9" destOrd="0" presId="urn:microsoft.com/office/officeart/2005/8/layout/default"/>
    <dgm:cxn modelId="{9C86089D-0008-45EE-9AD8-8BF56B205228}" type="presParOf" srcId="{769CC0E9-66EF-427A-B60C-DC7F403D05AB}" destId="{FE441480-105F-4768-8E6F-64CDAE9E8009}" srcOrd="10" destOrd="0" presId="urn:microsoft.com/office/officeart/2005/8/layout/default"/>
    <dgm:cxn modelId="{0E75E87C-DD8B-4D24-9FAB-2D900F8C64FB}" type="presParOf" srcId="{769CC0E9-66EF-427A-B60C-DC7F403D05AB}" destId="{D9458379-D3FD-4043-A737-C55A1D779D4C}" srcOrd="11" destOrd="0" presId="urn:microsoft.com/office/officeart/2005/8/layout/default"/>
    <dgm:cxn modelId="{E23A3C1C-76F7-4A7D-B78E-A0AD598E9D68}" type="presParOf" srcId="{769CC0E9-66EF-427A-B60C-DC7F403D05AB}" destId="{E20FA8A0-C707-4BEF-B008-494B4326A8EC}" srcOrd="12" destOrd="0" presId="urn:microsoft.com/office/officeart/2005/8/layout/default"/>
    <dgm:cxn modelId="{B6287D9F-D6B8-4173-9DD6-2140CD7EC426}" type="presParOf" srcId="{769CC0E9-66EF-427A-B60C-DC7F403D05AB}" destId="{500FF523-3A0A-41EF-9D81-B11958BDEA3F}" srcOrd="13" destOrd="0" presId="urn:microsoft.com/office/officeart/2005/8/layout/default"/>
    <dgm:cxn modelId="{138F2DA1-81E1-4068-B8BA-AECD0F414C58}" type="presParOf" srcId="{769CC0E9-66EF-427A-B60C-DC7F403D05AB}" destId="{91257613-8CBD-4CB1-A835-7C27121A8119}" srcOrd="14" destOrd="0" presId="urn:microsoft.com/office/officeart/2005/8/layout/default"/>
    <dgm:cxn modelId="{ABADB07B-6FA2-4EE3-8927-687CBDBB557A}" type="presParOf" srcId="{769CC0E9-66EF-427A-B60C-DC7F403D05AB}" destId="{F1004A00-E8BD-4AC1-B068-1BAA8E800689}" srcOrd="15" destOrd="0" presId="urn:microsoft.com/office/officeart/2005/8/layout/default"/>
    <dgm:cxn modelId="{0C9C6FC8-51AB-4ACB-A5EC-19D380B49C8A}" type="presParOf" srcId="{769CC0E9-66EF-427A-B60C-DC7F403D05AB}" destId="{E1787591-D0F1-4C38-891B-E94273B133E5}" srcOrd="16" destOrd="0" presId="urn:microsoft.com/office/officeart/2005/8/layout/default"/>
    <dgm:cxn modelId="{FBC4FC2F-B861-4CF6-91D0-507AE842052F}" type="presParOf" srcId="{769CC0E9-66EF-427A-B60C-DC7F403D05AB}" destId="{736B160F-688F-4EA1-AE3E-ABBC1405206A}" srcOrd="17" destOrd="0" presId="urn:microsoft.com/office/officeart/2005/8/layout/default"/>
    <dgm:cxn modelId="{31EB7592-6FD2-4E51-BFCF-BFE2A1204845}" type="presParOf" srcId="{769CC0E9-66EF-427A-B60C-DC7F403D05AB}" destId="{D115D4F9-6FB3-4C7C-B3B2-8E2A6082BB3B}" srcOrd="18" destOrd="0" presId="urn:microsoft.com/office/officeart/2005/8/layout/default"/>
    <dgm:cxn modelId="{472D3167-3FC1-4900-93EF-7AE7E68B11AB}" type="presParOf" srcId="{769CC0E9-66EF-427A-B60C-DC7F403D05AB}" destId="{FECBC37E-8890-4177-9FAC-37860FC07BD3}" srcOrd="19" destOrd="0" presId="urn:microsoft.com/office/officeart/2005/8/layout/default"/>
    <dgm:cxn modelId="{15ABAEF7-8A6D-4A98-AF19-00C7C51D91E6}" type="presParOf" srcId="{769CC0E9-66EF-427A-B60C-DC7F403D05AB}" destId="{6AE673B9-D382-4035-9BE8-D5119B5EE6F6}" srcOrd="2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FF938B8-973C-490B-8BED-33A0BE89C496}"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US"/>
        </a:p>
      </dgm:t>
    </dgm:pt>
    <dgm:pt modelId="{F2C6BCDC-FB35-491C-9917-9083571E823B}">
      <dgm:prSet/>
      <dgm:spPr/>
      <dgm:t>
        <a:bodyPr/>
        <a:lstStyle/>
        <a:p>
          <a:pPr rtl="0"/>
          <a:r>
            <a:rPr lang="en-US" b="1" dirty="0" smtClean="0"/>
            <a:t>Game Design</a:t>
          </a:r>
          <a:endParaRPr lang="en-GB" dirty="0"/>
        </a:p>
      </dgm:t>
    </dgm:pt>
    <dgm:pt modelId="{C97CCDDC-A799-4641-BC45-7E2E732E68D3}" type="parTrans" cxnId="{47DD43F2-F645-4D81-8DA6-943B8A2192DC}">
      <dgm:prSet/>
      <dgm:spPr/>
      <dgm:t>
        <a:bodyPr/>
        <a:lstStyle/>
        <a:p>
          <a:endParaRPr lang="en-US"/>
        </a:p>
      </dgm:t>
    </dgm:pt>
    <dgm:pt modelId="{64590654-5B7C-4BFD-B4C4-AAF1A58D15D3}" type="sibTrans" cxnId="{47DD43F2-F645-4D81-8DA6-943B8A2192DC}">
      <dgm:prSet/>
      <dgm:spPr/>
      <dgm:t>
        <a:bodyPr/>
        <a:lstStyle/>
        <a:p>
          <a:endParaRPr lang="en-US"/>
        </a:p>
      </dgm:t>
    </dgm:pt>
    <dgm:pt modelId="{FCA9CAC6-1D21-41B8-A795-755BF7D2F10E}">
      <dgm:prSet/>
      <dgm:spPr/>
      <dgm:t>
        <a:bodyPr/>
        <a:lstStyle/>
        <a:p>
          <a:pPr rtl="0"/>
          <a:r>
            <a:rPr lang="en-US" i="1" smtClean="0"/>
            <a:t>Pong Layout</a:t>
          </a:r>
          <a:endParaRPr lang="en-GB"/>
        </a:p>
      </dgm:t>
    </dgm:pt>
    <dgm:pt modelId="{A29CE20E-8658-40F2-9D68-019DDAD8E71D}" type="parTrans" cxnId="{0CC21364-5B1C-433F-A248-0E3D645241A5}">
      <dgm:prSet/>
      <dgm:spPr/>
      <dgm:t>
        <a:bodyPr/>
        <a:lstStyle/>
        <a:p>
          <a:endParaRPr lang="en-US"/>
        </a:p>
      </dgm:t>
    </dgm:pt>
    <dgm:pt modelId="{93B463B0-01D8-48AE-A72E-F8430E566819}" type="sibTrans" cxnId="{0CC21364-5B1C-433F-A248-0E3D645241A5}">
      <dgm:prSet/>
      <dgm:spPr/>
      <dgm:t>
        <a:bodyPr/>
        <a:lstStyle/>
        <a:p>
          <a:endParaRPr lang="en-US"/>
        </a:p>
      </dgm:t>
    </dgm:pt>
    <dgm:pt modelId="{F9206B3B-FB6A-42D0-8442-E30ADC64407B}" type="pres">
      <dgm:prSet presAssocID="{1FF938B8-973C-490B-8BED-33A0BE89C496}" presName="CompostProcess" presStyleCnt="0">
        <dgm:presLayoutVars>
          <dgm:dir/>
          <dgm:resizeHandles val="exact"/>
        </dgm:presLayoutVars>
      </dgm:prSet>
      <dgm:spPr/>
      <dgm:t>
        <a:bodyPr/>
        <a:lstStyle/>
        <a:p>
          <a:endParaRPr lang="en-US"/>
        </a:p>
      </dgm:t>
    </dgm:pt>
    <dgm:pt modelId="{08F896A4-27BA-46E9-A5FB-1090D733EE74}" type="pres">
      <dgm:prSet presAssocID="{1FF938B8-973C-490B-8BED-33A0BE89C496}" presName="arrow" presStyleLbl="bgShp" presStyleIdx="0" presStyleCnt="1"/>
      <dgm:spPr/>
    </dgm:pt>
    <dgm:pt modelId="{9B3B79B1-7A6A-4BF4-8C5E-B60A7928270D}" type="pres">
      <dgm:prSet presAssocID="{1FF938B8-973C-490B-8BED-33A0BE89C496}" presName="linearProcess" presStyleCnt="0"/>
      <dgm:spPr/>
    </dgm:pt>
    <dgm:pt modelId="{89F52F6B-595F-424A-8C30-056690F5C8F8}" type="pres">
      <dgm:prSet presAssocID="{F2C6BCDC-FB35-491C-9917-9083571E823B}" presName="textNode" presStyleLbl="node1" presStyleIdx="0" presStyleCnt="2">
        <dgm:presLayoutVars>
          <dgm:bulletEnabled val="1"/>
        </dgm:presLayoutVars>
      </dgm:prSet>
      <dgm:spPr/>
      <dgm:t>
        <a:bodyPr/>
        <a:lstStyle/>
        <a:p>
          <a:endParaRPr lang="en-US"/>
        </a:p>
      </dgm:t>
    </dgm:pt>
    <dgm:pt modelId="{4D35AD27-C034-4E8C-9EDD-A201F50DFC9E}" type="pres">
      <dgm:prSet presAssocID="{64590654-5B7C-4BFD-B4C4-AAF1A58D15D3}" presName="sibTrans" presStyleCnt="0"/>
      <dgm:spPr/>
    </dgm:pt>
    <dgm:pt modelId="{EC4705DC-DB20-4374-821B-DECDFEF8A97A}" type="pres">
      <dgm:prSet presAssocID="{FCA9CAC6-1D21-41B8-A795-755BF7D2F10E}" presName="textNode" presStyleLbl="node1" presStyleIdx="1" presStyleCnt="2">
        <dgm:presLayoutVars>
          <dgm:bulletEnabled val="1"/>
        </dgm:presLayoutVars>
      </dgm:prSet>
      <dgm:spPr/>
      <dgm:t>
        <a:bodyPr/>
        <a:lstStyle/>
        <a:p>
          <a:endParaRPr lang="en-US"/>
        </a:p>
      </dgm:t>
    </dgm:pt>
  </dgm:ptLst>
  <dgm:cxnLst>
    <dgm:cxn modelId="{A995F91C-1084-4982-B485-ABA22A80504C}" type="presOf" srcId="{F2C6BCDC-FB35-491C-9917-9083571E823B}" destId="{89F52F6B-595F-424A-8C30-056690F5C8F8}" srcOrd="0" destOrd="0" presId="urn:microsoft.com/office/officeart/2005/8/layout/hProcess9"/>
    <dgm:cxn modelId="{47DD43F2-F645-4D81-8DA6-943B8A2192DC}" srcId="{1FF938B8-973C-490B-8BED-33A0BE89C496}" destId="{F2C6BCDC-FB35-491C-9917-9083571E823B}" srcOrd="0" destOrd="0" parTransId="{C97CCDDC-A799-4641-BC45-7E2E732E68D3}" sibTransId="{64590654-5B7C-4BFD-B4C4-AAF1A58D15D3}"/>
    <dgm:cxn modelId="{0CC21364-5B1C-433F-A248-0E3D645241A5}" srcId="{1FF938B8-973C-490B-8BED-33A0BE89C496}" destId="{FCA9CAC6-1D21-41B8-A795-755BF7D2F10E}" srcOrd="1" destOrd="0" parTransId="{A29CE20E-8658-40F2-9D68-019DDAD8E71D}" sibTransId="{93B463B0-01D8-48AE-A72E-F8430E566819}"/>
    <dgm:cxn modelId="{BBD3DDAB-D8BE-4751-AFE2-1588F9BAFC1C}" type="presOf" srcId="{FCA9CAC6-1D21-41B8-A795-755BF7D2F10E}" destId="{EC4705DC-DB20-4374-821B-DECDFEF8A97A}" srcOrd="0" destOrd="0" presId="urn:microsoft.com/office/officeart/2005/8/layout/hProcess9"/>
    <dgm:cxn modelId="{916B4FB2-639D-4C96-9115-449148D61EB9}" type="presOf" srcId="{1FF938B8-973C-490B-8BED-33A0BE89C496}" destId="{F9206B3B-FB6A-42D0-8442-E30ADC64407B}" srcOrd="0" destOrd="0" presId="urn:microsoft.com/office/officeart/2005/8/layout/hProcess9"/>
    <dgm:cxn modelId="{3B40703A-1B6A-4A6F-A10A-D0E36421111C}" type="presParOf" srcId="{F9206B3B-FB6A-42D0-8442-E30ADC64407B}" destId="{08F896A4-27BA-46E9-A5FB-1090D733EE74}" srcOrd="0" destOrd="0" presId="urn:microsoft.com/office/officeart/2005/8/layout/hProcess9"/>
    <dgm:cxn modelId="{B36F69E4-3C02-49CD-A819-7BEC6BD1BEB9}" type="presParOf" srcId="{F9206B3B-FB6A-42D0-8442-E30ADC64407B}" destId="{9B3B79B1-7A6A-4BF4-8C5E-B60A7928270D}" srcOrd="1" destOrd="0" presId="urn:microsoft.com/office/officeart/2005/8/layout/hProcess9"/>
    <dgm:cxn modelId="{03B7FCF6-4D11-4A0D-B2C2-0998E1FD4B2B}" type="presParOf" srcId="{9B3B79B1-7A6A-4BF4-8C5E-B60A7928270D}" destId="{89F52F6B-595F-424A-8C30-056690F5C8F8}" srcOrd="0" destOrd="0" presId="urn:microsoft.com/office/officeart/2005/8/layout/hProcess9"/>
    <dgm:cxn modelId="{DDAF2E8C-4192-4261-8FD9-2232E792CFF6}" type="presParOf" srcId="{9B3B79B1-7A6A-4BF4-8C5E-B60A7928270D}" destId="{4D35AD27-C034-4E8C-9EDD-A201F50DFC9E}" srcOrd="1" destOrd="0" presId="urn:microsoft.com/office/officeart/2005/8/layout/hProcess9"/>
    <dgm:cxn modelId="{6DC71D96-CE03-445D-8012-DE36C7ABFA90}" type="presParOf" srcId="{9B3B79B1-7A6A-4BF4-8C5E-B60A7928270D}" destId="{EC4705DC-DB20-4374-821B-DECDFEF8A97A}"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DE7DE7-5C38-47C4-B281-65464E2A985B}">
      <dsp:nvSpPr>
        <dsp:cNvPr id="0" name=""/>
        <dsp:cNvSpPr/>
      </dsp:nvSpPr>
      <dsp:spPr>
        <a:xfrm>
          <a:off x="2434473" y="0"/>
          <a:ext cx="2688336" cy="167640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rtl="0">
            <a:lnSpc>
              <a:spcPct val="90000"/>
            </a:lnSpc>
            <a:spcBef>
              <a:spcPct val="0"/>
            </a:spcBef>
            <a:spcAft>
              <a:spcPct val="35000"/>
            </a:spcAft>
          </a:pPr>
          <a:r>
            <a:rPr lang="en-US" sz="3800" b="1" i="1" u="none" kern="1200" dirty="0" smtClean="0"/>
            <a:t>GAME OF PONG</a:t>
          </a:r>
          <a:endParaRPr lang="en-GB" sz="3800" u="none" kern="1200" dirty="0"/>
        </a:p>
      </dsp:txBody>
      <dsp:txXfrm>
        <a:off x="2516308" y="81835"/>
        <a:ext cx="2524666" cy="15127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CA138-3499-49AF-8526-CB478ED26819}">
      <dsp:nvSpPr>
        <dsp:cNvPr id="0" name=""/>
        <dsp:cNvSpPr/>
      </dsp:nvSpPr>
      <dsp:spPr>
        <a:xfrm>
          <a:off x="975360" y="0"/>
          <a:ext cx="1097280" cy="369332"/>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ball out of play</a:t>
          </a:r>
          <a:endParaRPr lang="en-GB" sz="1000" kern="1200"/>
        </a:p>
      </dsp:txBody>
      <dsp:txXfrm>
        <a:off x="993389" y="18029"/>
        <a:ext cx="1061222" cy="33327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6D963-9D30-4355-944B-891D4ADB9CE9}">
      <dsp:nvSpPr>
        <dsp:cNvPr id="0" name=""/>
        <dsp:cNvSpPr/>
      </dsp:nvSpPr>
      <dsp:spPr>
        <a:xfrm>
          <a:off x="0" y="20685"/>
          <a:ext cx="1806658" cy="33579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Keys </a:t>
          </a:r>
          <a:r>
            <a:rPr lang="en-US" sz="1400" b="1" i="1" kern="1200" smtClean="0"/>
            <a:t>e</a:t>
          </a:r>
          <a:r>
            <a:rPr lang="en-US" sz="1400" kern="1200" smtClean="0"/>
            <a:t> and </a:t>
          </a:r>
          <a:r>
            <a:rPr lang="en-US" sz="1400" b="1" i="1" kern="1200" smtClean="0"/>
            <a:t>d</a:t>
          </a:r>
          <a:endParaRPr lang="en-GB" sz="1400" kern="1200"/>
        </a:p>
      </dsp:txBody>
      <dsp:txXfrm>
        <a:off x="16392" y="37077"/>
        <a:ext cx="1773874" cy="303006"/>
      </dsp:txXfrm>
    </dsp:sp>
    <dsp:sp modelId="{3C8667F9-39F4-45FF-AA22-9F75460D60D6}">
      <dsp:nvSpPr>
        <dsp:cNvPr id="0" name=""/>
        <dsp:cNvSpPr/>
      </dsp:nvSpPr>
      <dsp:spPr>
        <a:xfrm>
          <a:off x="0" y="396795"/>
          <a:ext cx="1806658" cy="33579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control vertical</a:t>
          </a:r>
          <a:endParaRPr lang="en-GB" sz="1400" kern="1200"/>
        </a:p>
      </dsp:txBody>
      <dsp:txXfrm>
        <a:off x="16392" y="413187"/>
        <a:ext cx="1773874" cy="303006"/>
      </dsp:txXfrm>
    </dsp:sp>
    <dsp:sp modelId="{FB28147D-9554-436F-9927-F2F3ABB75EE7}">
      <dsp:nvSpPr>
        <dsp:cNvPr id="0" name=""/>
        <dsp:cNvSpPr/>
      </dsp:nvSpPr>
      <dsp:spPr>
        <a:xfrm>
          <a:off x="0" y="772905"/>
          <a:ext cx="1806658" cy="33579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motion of left</a:t>
          </a:r>
          <a:endParaRPr lang="en-GB" sz="1400" kern="1200"/>
        </a:p>
      </dsp:txBody>
      <dsp:txXfrm>
        <a:off x="16392" y="789297"/>
        <a:ext cx="1773874" cy="303006"/>
      </dsp:txXfrm>
    </dsp:sp>
    <dsp:sp modelId="{E26826E7-9A32-4ADF-B00C-294FB17ADAD9}">
      <dsp:nvSpPr>
        <dsp:cNvPr id="0" name=""/>
        <dsp:cNvSpPr/>
      </dsp:nvSpPr>
      <dsp:spPr>
        <a:xfrm>
          <a:off x="0" y="1149015"/>
          <a:ext cx="1806658" cy="33579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paddle</a:t>
          </a:r>
          <a:endParaRPr lang="en-GB" sz="1400" kern="1200"/>
        </a:p>
      </dsp:txBody>
      <dsp:txXfrm>
        <a:off x="16392" y="1165407"/>
        <a:ext cx="1773874" cy="30300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83742-8583-4441-B367-D8BEBD892FA1}">
      <dsp:nvSpPr>
        <dsp:cNvPr id="0" name=""/>
        <dsp:cNvSpPr/>
      </dsp:nvSpPr>
      <dsp:spPr>
        <a:xfrm>
          <a:off x="1415497" y="803"/>
          <a:ext cx="1592434" cy="386234"/>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en-US" sz="1500" kern="1200" smtClean="0"/>
            <a:t>Keys </a:t>
          </a:r>
          <a:r>
            <a:rPr lang="en-US" sz="1500" b="1" i="1" kern="1200" smtClean="0"/>
            <a:t>l</a:t>
          </a:r>
          <a:r>
            <a:rPr lang="en-US" sz="1500" kern="1200" smtClean="0"/>
            <a:t> and </a:t>
          </a:r>
          <a:r>
            <a:rPr lang="en-US" sz="1500" b="1" i="1" kern="1200" smtClean="0"/>
            <a:t>o</a:t>
          </a:r>
          <a:endParaRPr lang="en-GB" sz="1500" kern="1200"/>
        </a:p>
      </dsp:txBody>
      <dsp:txXfrm>
        <a:off x="1434351" y="19657"/>
        <a:ext cx="1554726" cy="348526"/>
      </dsp:txXfrm>
    </dsp:sp>
    <dsp:sp modelId="{4F5C3A52-4ECF-43C9-BEAF-247280E78368}">
      <dsp:nvSpPr>
        <dsp:cNvPr id="0" name=""/>
        <dsp:cNvSpPr/>
      </dsp:nvSpPr>
      <dsp:spPr>
        <a:xfrm>
          <a:off x="1415497" y="406349"/>
          <a:ext cx="1592434" cy="386234"/>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en-US" sz="1500" kern="1200" smtClean="0"/>
            <a:t>control vertical</a:t>
          </a:r>
          <a:endParaRPr lang="en-GB" sz="1500" kern="1200"/>
        </a:p>
      </dsp:txBody>
      <dsp:txXfrm>
        <a:off x="1434351" y="425203"/>
        <a:ext cx="1554726" cy="348526"/>
      </dsp:txXfrm>
    </dsp:sp>
    <dsp:sp modelId="{E5C1F13F-5B1C-4B08-B779-125F8DD9D8E5}">
      <dsp:nvSpPr>
        <dsp:cNvPr id="0" name=""/>
        <dsp:cNvSpPr/>
      </dsp:nvSpPr>
      <dsp:spPr>
        <a:xfrm>
          <a:off x="1415497" y="811896"/>
          <a:ext cx="1592434" cy="386234"/>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en-US" sz="1500" kern="1200" smtClean="0"/>
            <a:t>motion of right</a:t>
          </a:r>
          <a:endParaRPr lang="en-GB" sz="1500" kern="1200"/>
        </a:p>
      </dsp:txBody>
      <dsp:txXfrm>
        <a:off x="1434351" y="830750"/>
        <a:ext cx="1554726" cy="348526"/>
      </dsp:txXfrm>
    </dsp:sp>
    <dsp:sp modelId="{3B7CB755-543B-488F-9232-C59A2E84D3E4}">
      <dsp:nvSpPr>
        <dsp:cNvPr id="0" name=""/>
        <dsp:cNvSpPr/>
      </dsp:nvSpPr>
      <dsp:spPr>
        <a:xfrm>
          <a:off x="1415497" y="1217443"/>
          <a:ext cx="1592434" cy="386234"/>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en-US" sz="1500" kern="1200" smtClean="0"/>
            <a:t>paddle</a:t>
          </a:r>
          <a:endParaRPr lang="en-GB" sz="1500" kern="1200"/>
        </a:p>
      </dsp:txBody>
      <dsp:txXfrm>
        <a:off x="1434351" y="1236297"/>
        <a:ext cx="1554726" cy="34852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34964-1736-4A33-8166-4F9FD0A307AE}">
      <dsp:nvSpPr>
        <dsp:cNvPr id="0" name=""/>
        <dsp:cNvSpPr/>
      </dsp:nvSpPr>
      <dsp:spPr>
        <a:xfrm>
          <a:off x="0" y="40983"/>
          <a:ext cx="2655887" cy="1062355"/>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10160" rIns="0" bIns="10160" numCol="1" spcCol="1270" anchor="ctr" anchorCtr="0">
          <a:noAutofit/>
        </a:bodyPr>
        <a:lstStyle/>
        <a:p>
          <a:pPr lvl="0" algn="ctr" defTabSz="711200" rtl="0">
            <a:lnSpc>
              <a:spcPct val="90000"/>
            </a:lnSpc>
            <a:spcBef>
              <a:spcPct val="0"/>
            </a:spcBef>
            <a:spcAft>
              <a:spcPct val="35000"/>
            </a:spcAft>
          </a:pPr>
          <a:r>
            <a:rPr lang="en-US" sz="1600" b="0" i="0" kern="1200" dirty="0" smtClean="0"/>
            <a:t>Implementation</a:t>
          </a:r>
          <a:endParaRPr lang="en-GB" sz="1600" kern="1200" dirty="0"/>
        </a:p>
      </dsp:txBody>
      <dsp:txXfrm>
        <a:off x="531178" y="40983"/>
        <a:ext cx="1593532" cy="1062355"/>
      </dsp:txXfrm>
    </dsp:sp>
    <dsp:sp modelId="{AA8557C0-8047-49B6-B422-212E8336EA0A}">
      <dsp:nvSpPr>
        <dsp:cNvPr id="0" name=""/>
        <dsp:cNvSpPr/>
      </dsp:nvSpPr>
      <dsp:spPr>
        <a:xfrm>
          <a:off x="0" y="1252068"/>
          <a:ext cx="2655887" cy="1062355"/>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10160" rIns="0" bIns="10160" numCol="1" spcCol="1270" anchor="ctr" anchorCtr="0">
          <a:noAutofit/>
        </a:bodyPr>
        <a:lstStyle/>
        <a:p>
          <a:pPr lvl="0" algn="ctr" defTabSz="711200" rtl="0">
            <a:lnSpc>
              <a:spcPct val="90000"/>
            </a:lnSpc>
            <a:spcBef>
              <a:spcPct val="0"/>
            </a:spcBef>
            <a:spcAft>
              <a:spcPct val="35000"/>
            </a:spcAft>
          </a:pPr>
          <a:r>
            <a:rPr lang="en-US" sz="1600" b="1" kern="1200" dirty="0" smtClean="0"/>
            <a:t>Game Loop</a:t>
          </a:r>
          <a:endParaRPr lang="en-GB" sz="1600" kern="1200" dirty="0"/>
        </a:p>
      </dsp:txBody>
      <dsp:txXfrm>
        <a:off x="531178" y="1252068"/>
        <a:ext cx="1593532" cy="106235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2853E-1EFE-4D54-99CE-F592DE2757B6}">
      <dsp:nvSpPr>
        <dsp:cNvPr id="0" name=""/>
        <dsp:cNvSpPr/>
      </dsp:nvSpPr>
      <dsp:spPr>
        <a:xfrm>
          <a:off x="0" y="54802"/>
          <a:ext cx="6100713" cy="57563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Checking Game Space Limits /</a:t>
          </a:r>
          <a:r>
            <a:rPr lang="en-US" sz="2400" b="0" i="0" kern="1200" dirty="0" smtClean="0"/>
            <a:t>Testing</a:t>
          </a:r>
          <a:endParaRPr lang="en-GB" sz="2400" kern="1200" dirty="0"/>
        </a:p>
      </dsp:txBody>
      <dsp:txXfrm>
        <a:off x="28100" y="82902"/>
        <a:ext cx="6044513" cy="51943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3DF40-446E-4C42-85E1-540E77B71408}">
      <dsp:nvSpPr>
        <dsp:cNvPr id="0" name=""/>
        <dsp:cNvSpPr/>
      </dsp:nvSpPr>
      <dsp:spPr>
        <a:xfrm>
          <a:off x="679195" y="0"/>
          <a:ext cx="764095" cy="618257"/>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17145" rIns="34290" bIns="17145" numCol="1" spcCol="1270" anchor="ctr" anchorCtr="0">
          <a:noAutofit/>
        </a:bodyPr>
        <a:lstStyle/>
        <a:p>
          <a:pPr lvl="0" algn="ctr" defTabSz="400050" rtl="0">
            <a:lnSpc>
              <a:spcPct val="90000"/>
            </a:lnSpc>
            <a:spcBef>
              <a:spcPct val="0"/>
            </a:spcBef>
            <a:spcAft>
              <a:spcPct val="35000"/>
            </a:spcAft>
          </a:pPr>
          <a:r>
            <a:rPr lang="en-US" sz="900" kern="1200" dirty="0" err="1" smtClean="0"/>
            <a:t>padHeight</a:t>
          </a:r>
          <a:endParaRPr lang="en-GB" sz="900" kern="1200" dirty="0"/>
        </a:p>
      </dsp:txBody>
      <dsp:txXfrm>
        <a:off x="709376" y="30181"/>
        <a:ext cx="703733" cy="55789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67C30-2D6D-46A3-B2E2-43D0C93319A5}">
      <dsp:nvSpPr>
        <dsp:cNvPr id="0" name=""/>
        <dsp:cNvSpPr/>
      </dsp:nvSpPr>
      <dsp:spPr>
        <a:xfrm>
          <a:off x="463296" y="0"/>
          <a:ext cx="521208" cy="602382"/>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3335" rIns="26670" bIns="13335" numCol="1" spcCol="1270" anchor="ctr" anchorCtr="0">
          <a:noAutofit/>
        </a:bodyPr>
        <a:lstStyle/>
        <a:p>
          <a:pPr lvl="0" algn="ctr" defTabSz="311150" rtl="0">
            <a:lnSpc>
              <a:spcPct val="90000"/>
            </a:lnSpc>
            <a:spcBef>
              <a:spcPct val="0"/>
            </a:spcBef>
            <a:spcAft>
              <a:spcPct val="35000"/>
            </a:spcAft>
          </a:pPr>
          <a:r>
            <a:rPr lang="en-US" sz="700" kern="1200" smtClean="0"/>
            <a:t>padLeftY</a:t>
          </a:r>
          <a:endParaRPr lang="en-GB" sz="700" kern="1200"/>
        </a:p>
      </dsp:txBody>
      <dsp:txXfrm>
        <a:off x="488739" y="25443"/>
        <a:ext cx="470322" cy="55149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0697D-2F9C-4CE8-B939-363109ABB02C}">
      <dsp:nvSpPr>
        <dsp:cNvPr id="0" name=""/>
        <dsp:cNvSpPr/>
      </dsp:nvSpPr>
      <dsp:spPr>
        <a:xfrm>
          <a:off x="0" y="11360"/>
          <a:ext cx="2438400" cy="62361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Conclusions </a:t>
          </a:r>
          <a:endParaRPr lang="en-GB" sz="2600" kern="1200" dirty="0"/>
        </a:p>
      </dsp:txBody>
      <dsp:txXfrm>
        <a:off x="30442" y="41802"/>
        <a:ext cx="2377516" cy="56272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D9E7B8-E4D1-4877-B781-85E2A8EE7EE3}">
      <dsp:nvSpPr>
        <dsp:cNvPr id="0" name=""/>
        <dsp:cNvSpPr/>
      </dsp:nvSpPr>
      <dsp:spPr>
        <a:xfrm>
          <a:off x="1219227" y="27497"/>
          <a:ext cx="3604958" cy="121680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0" i="0" kern="1200" dirty="0" smtClean="0"/>
            <a:t>References</a:t>
          </a:r>
          <a:r>
            <a:rPr lang="en-GB" sz="2800" b="0" i="0" kern="1200" dirty="0" smtClean="0"/>
            <a:t/>
          </a:r>
          <a:br>
            <a:rPr lang="en-GB" sz="2800" b="0" i="0" kern="1200" dirty="0" smtClean="0"/>
          </a:br>
          <a:endParaRPr lang="en-GB" sz="2800" kern="1200" dirty="0"/>
        </a:p>
      </dsp:txBody>
      <dsp:txXfrm>
        <a:off x="1278626" y="86896"/>
        <a:ext cx="3486160" cy="109800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AF9F6-BD8B-44B4-B005-8DE6793C58CF}">
      <dsp:nvSpPr>
        <dsp:cNvPr id="0" name=""/>
        <dsp:cNvSpPr/>
      </dsp:nvSpPr>
      <dsp:spPr>
        <a:xfrm>
          <a:off x="1788123" y="0"/>
          <a:ext cx="4576481" cy="4576481"/>
        </a:xfrm>
        <a:prstGeom prst="triangl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26FFB8-2074-4C22-BD13-7A7E8857DE77}">
      <dsp:nvSpPr>
        <dsp:cNvPr id="0" name=""/>
        <dsp:cNvSpPr/>
      </dsp:nvSpPr>
      <dsp:spPr>
        <a:xfrm>
          <a:off x="4076363" y="459378"/>
          <a:ext cx="2974712" cy="876529"/>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IN" sz="900" b="0" i="0" kern="1200" smtClean="0"/>
            <a:t>simplegui - Simplified GUI generation using Tkinter</a:t>
          </a:r>
          <a:endParaRPr lang="en-GB" sz="900" kern="1200"/>
        </a:p>
      </dsp:txBody>
      <dsp:txXfrm>
        <a:off x="4119152" y="502167"/>
        <a:ext cx="2889134" cy="790951"/>
      </dsp:txXfrm>
    </dsp:sp>
    <dsp:sp modelId="{A89B48A6-D5ED-411F-8F5F-2399ACACDF73}">
      <dsp:nvSpPr>
        <dsp:cNvPr id="0" name=""/>
        <dsp:cNvSpPr/>
      </dsp:nvSpPr>
      <dsp:spPr>
        <a:xfrm>
          <a:off x="4076363" y="1435235"/>
          <a:ext cx="2974712" cy="794627"/>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IN" sz="900" b="0" i="0" kern="1200" smtClean="0"/>
            <a:t>Python manpages -https://www.python.org/</a:t>
          </a:r>
          <a:endParaRPr lang="en-GB" sz="900" kern="1200"/>
        </a:p>
      </dsp:txBody>
      <dsp:txXfrm>
        <a:off x="4115153" y="1474025"/>
        <a:ext cx="2897132" cy="717047"/>
      </dsp:txXfrm>
    </dsp:sp>
    <dsp:sp modelId="{CB3D97A8-3DB9-457B-A567-58B4B441F16F}">
      <dsp:nvSpPr>
        <dsp:cNvPr id="0" name=""/>
        <dsp:cNvSpPr/>
      </dsp:nvSpPr>
      <dsp:spPr>
        <a:xfrm>
          <a:off x="4076363" y="2329191"/>
          <a:ext cx="2974712" cy="794627"/>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GB" sz="900" b="0" i="0" kern="1200" smtClean="0"/>
            <a:t>Codeskulpter -http://www.codeskulptor.org/docs.html#tabs-Python</a:t>
          </a:r>
          <a:endParaRPr lang="en-GB" sz="900" kern="1200"/>
        </a:p>
      </dsp:txBody>
      <dsp:txXfrm>
        <a:off x="4115153" y="2367981"/>
        <a:ext cx="2897132" cy="717047"/>
      </dsp:txXfrm>
    </dsp:sp>
    <dsp:sp modelId="{BF7820A1-DBE3-456E-B982-5165270BD92D}">
      <dsp:nvSpPr>
        <dsp:cNvPr id="0" name=""/>
        <dsp:cNvSpPr/>
      </dsp:nvSpPr>
      <dsp:spPr>
        <a:xfrm>
          <a:off x="4076363" y="3223147"/>
          <a:ext cx="2974712" cy="794627"/>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GB" sz="900" b="0" i="0" kern="1200" smtClean="0"/>
            <a:t>Symplegui2python https://bitbucket.org/OPiMedia/</a:t>
          </a:r>
          <a:endParaRPr lang="en-GB" sz="900" kern="1200"/>
        </a:p>
      </dsp:txBody>
      <dsp:txXfrm>
        <a:off x="4115153" y="3261937"/>
        <a:ext cx="2897132" cy="7170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08044-9676-4C13-80B7-ABC36AF5F4D2}">
      <dsp:nvSpPr>
        <dsp:cNvPr id="0" name=""/>
        <dsp:cNvSpPr/>
      </dsp:nvSpPr>
      <dsp:spPr>
        <a:xfrm>
          <a:off x="0" y="28692"/>
          <a:ext cx="6781799" cy="359774"/>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Department of   Information Technology  </a:t>
          </a:r>
          <a:endParaRPr lang="en-GB" sz="1500" kern="1200"/>
        </a:p>
      </dsp:txBody>
      <dsp:txXfrm>
        <a:off x="17563" y="46255"/>
        <a:ext cx="6746673" cy="324648"/>
      </dsp:txXfrm>
    </dsp:sp>
    <dsp:sp modelId="{8007B298-77D8-4703-A466-4DD601F58C24}">
      <dsp:nvSpPr>
        <dsp:cNvPr id="0" name=""/>
        <dsp:cNvSpPr/>
      </dsp:nvSpPr>
      <dsp:spPr>
        <a:xfrm>
          <a:off x="0" y="431667"/>
          <a:ext cx="6781799" cy="359774"/>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Galgotias College of Engineering and Technology Greater Noida</a:t>
          </a:r>
          <a:endParaRPr lang="en-GB" sz="1500" kern="1200"/>
        </a:p>
      </dsp:txBody>
      <dsp:txXfrm>
        <a:off x="17563" y="449230"/>
        <a:ext cx="6746673" cy="324648"/>
      </dsp:txXfrm>
    </dsp:sp>
    <dsp:sp modelId="{CB0AB8A8-BC10-4F09-8AA6-4F88F9CBA2B6}">
      <dsp:nvSpPr>
        <dsp:cNvPr id="0" name=""/>
        <dsp:cNvSpPr/>
      </dsp:nvSpPr>
      <dsp:spPr>
        <a:xfrm>
          <a:off x="0" y="834642"/>
          <a:ext cx="6781799" cy="359774"/>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(Supervisor:  </a:t>
          </a:r>
          <a:r>
            <a:rPr lang="en-US" sz="1500" b="1" kern="1200" dirty="0" err="1" smtClean="0"/>
            <a:t>Mr.Ranjeet</a:t>
          </a:r>
          <a:r>
            <a:rPr lang="en-US" sz="1500" b="1" kern="1200" dirty="0" smtClean="0"/>
            <a:t> </a:t>
          </a:r>
          <a:r>
            <a:rPr lang="en-US" sz="1500" b="1" kern="1200" dirty="0" smtClean="0"/>
            <a:t>Kumar </a:t>
          </a:r>
          <a:r>
            <a:rPr lang="en-US" sz="1500" kern="1200" dirty="0" smtClean="0"/>
            <a:t>)</a:t>
          </a:r>
          <a:endParaRPr lang="en-GB" sz="1500" kern="1200" dirty="0"/>
        </a:p>
      </dsp:txBody>
      <dsp:txXfrm>
        <a:off x="17563" y="852205"/>
        <a:ext cx="6746673" cy="32464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074E3-7D36-4558-9BC2-9146460C5852}">
      <dsp:nvSpPr>
        <dsp:cNvPr id="0" name=""/>
        <dsp:cNvSpPr/>
      </dsp:nvSpPr>
      <dsp:spPr>
        <a:xfrm>
          <a:off x="753565" y="254510"/>
          <a:ext cx="5113836" cy="1559025"/>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GB" sz="6500" b="0" i="0" kern="1200" smtClean="0"/>
            <a:t>Thank You</a:t>
          </a:r>
          <a:endParaRPr lang="en-GB" sz="6500" kern="1200"/>
        </a:p>
      </dsp:txBody>
      <dsp:txXfrm>
        <a:off x="829670" y="330615"/>
        <a:ext cx="4961626" cy="14068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A8595-A673-4B14-AC5E-6E9E7B8A9100}">
      <dsp:nvSpPr>
        <dsp:cNvPr id="0" name=""/>
        <dsp:cNvSpPr/>
      </dsp:nvSpPr>
      <dsp:spPr>
        <a:xfrm>
          <a:off x="48687" y="482111"/>
          <a:ext cx="3452790" cy="781957"/>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rtl="0">
            <a:lnSpc>
              <a:spcPct val="90000"/>
            </a:lnSpc>
            <a:spcBef>
              <a:spcPct val="0"/>
            </a:spcBef>
            <a:spcAft>
              <a:spcPct val="35000"/>
            </a:spcAft>
          </a:pPr>
          <a:r>
            <a:rPr lang="en-US" sz="3900" b="0" i="0" kern="1200" smtClean="0"/>
            <a:t>Index</a:t>
          </a:r>
          <a:endParaRPr lang="en-GB" sz="3900" kern="1200"/>
        </a:p>
      </dsp:txBody>
      <dsp:txXfrm>
        <a:off x="86859" y="520283"/>
        <a:ext cx="3376446" cy="7056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B21B9-69B6-4CF3-966E-0880CD40F78C}">
      <dsp:nvSpPr>
        <dsp:cNvPr id="0" name=""/>
        <dsp:cNvSpPr/>
      </dsp:nvSpPr>
      <dsp:spPr>
        <a:xfrm>
          <a:off x="0" y="84244"/>
          <a:ext cx="4026992" cy="4026992"/>
        </a:xfrm>
        <a:prstGeom prst="pie">
          <a:avLst>
            <a:gd name="adj1" fmla="val 5400000"/>
            <a:gd name="adj2" fmla="val 1620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EAE4BC11-3B96-4C25-B7E5-EC49836367A9}">
      <dsp:nvSpPr>
        <dsp:cNvPr id="0" name=""/>
        <dsp:cNvSpPr/>
      </dsp:nvSpPr>
      <dsp:spPr>
        <a:xfrm>
          <a:off x="2013496" y="84244"/>
          <a:ext cx="4698157" cy="4026992"/>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endParaRPr lang="en-GB" sz="1400" kern="1200"/>
        </a:p>
      </dsp:txBody>
      <dsp:txXfrm>
        <a:off x="2013496" y="84244"/>
        <a:ext cx="4698157" cy="402698"/>
      </dsp:txXfrm>
    </dsp:sp>
    <dsp:sp modelId="{E3D1B947-6143-4494-B7B6-D70D748C9524}">
      <dsp:nvSpPr>
        <dsp:cNvPr id="0" name=""/>
        <dsp:cNvSpPr/>
      </dsp:nvSpPr>
      <dsp:spPr>
        <a:xfrm>
          <a:off x="302024" y="486942"/>
          <a:ext cx="3422944" cy="3422944"/>
        </a:xfrm>
        <a:prstGeom prst="pie">
          <a:avLst>
            <a:gd name="adj1" fmla="val 5400000"/>
            <a:gd name="adj2" fmla="val 1620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BA652D3F-5399-4ABA-93BB-370E2C9EADA7}">
      <dsp:nvSpPr>
        <dsp:cNvPr id="0" name=""/>
        <dsp:cNvSpPr/>
      </dsp:nvSpPr>
      <dsp:spPr>
        <a:xfrm>
          <a:off x="2013496" y="486942"/>
          <a:ext cx="4698157" cy="3422944"/>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0" i="0" kern="1200" smtClean="0"/>
            <a:t>Introduction(scope of the work and its importance)</a:t>
          </a:r>
          <a:endParaRPr lang="en-GB" sz="1400" kern="1200"/>
        </a:p>
      </dsp:txBody>
      <dsp:txXfrm>
        <a:off x="2013496" y="486942"/>
        <a:ext cx="4698157" cy="402698"/>
      </dsp:txXfrm>
    </dsp:sp>
    <dsp:sp modelId="{FC9F0F4B-0664-4FC7-B2B3-3F4FB8F3EFC9}">
      <dsp:nvSpPr>
        <dsp:cNvPr id="0" name=""/>
        <dsp:cNvSpPr/>
      </dsp:nvSpPr>
      <dsp:spPr>
        <a:xfrm>
          <a:off x="604048" y="889641"/>
          <a:ext cx="2818895" cy="2818895"/>
        </a:xfrm>
        <a:prstGeom prst="pie">
          <a:avLst>
            <a:gd name="adj1" fmla="val 5400000"/>
            <a:gd name="adj2" fmla="val 1620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E0A3C5BD-CCD8-43AB-BB48-BF513F0632FD}">
      <dsp:nvSpPr>
        <dsp:cNvPr id="0" name=""/>
        <dsp:cNvSpPr/>
      </dsp:nvSpPr>
      <dsp:spPr>
        <a:xfrm>
          <a:off x="2013496" y="889641"/>
          <a:ext cx="4698157" cy="2818895"/>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0" i="0" kern="1200" dirty="0" smtClean="0"/>
            <a:t>Hardware /Software Requirement</a:t>
          </a:r>
          <a:endParaRPr lang="en-GB" sz="1400" kern="1200" dirty="0"/>
        </a:p>
      </dsp:txBody>
      <dsp:txXfrm>
        <a:off x="2013496" y="889641"/>
        <a:ext cx="4698157" cy="402698"/>
      </dsp:txXfrm>
    </dsp:sp>
    <dsp:sp modelId="{8B25D78D-A459-42FD-923C-B483F614309E}">
      <dsp:nvSpPr>
        <dsp:cNvPr id="0" name=""/>
        <dsp:cNvSpPr/>
      </dsp:nvSpPr>
      <dsp:spPr>
        <a:xfrm>
          <a:off x="906072" y="1292340"/>
          <a:ext cx="2214847" cy="2214847"/>
        </a:xfrm>
        <a:prstGeom prst="pie">
          <a:avLst>
            <a:gd name="adj1" fmla="val 5400000"/>
            <a:gd name="adj2" fmla="val 1620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254D13A2-48AD-47D4-8060-439D41B7DAE6}">
      <dsp:nvSpPr>
        <dsp:cNvPr id="0" name=""/>
        <dsp:cNvSpPr/>
      </dsp:nvSpPr>
      <dsp:spPr>
        <a:xfrm>
          <a:off x="2013496" y="1292340"/>
          <a:ext cx="4698157" cy="2214847"/>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0" i="0" kern="1200" dirty="0" smtClean="0"/>
            <a:t>Design/Implementation</a:t>
          </a:r>
          <a:endParaRPr lang="en-GB" sz="1400" kern="1200" dirty="0"/>
        </a:p>
      </dsp:txBody>
      <dsp:txXfrm>
        <a:off x="2013496" y="1292340"/>
        <a:ext cx="4698157" cy="402702"/>
      </dsp:txXfrm>
    </dsp:sp>
    <dsp:sp modelId="{0FF6E1D9-6104-426A-8782-07A3FA31C9F6}">
      <dsp:nvSpPr>
        <dsp:cNvPr id="0" name=""/>
        <dsp:cNvSpPr/>
      </dsp:nvSpPr>
      <dsp:spPr>
        <a:xfrm>
          <a:off x="1208098" y="1695043"/>
          <a:ext cx="1610795" cy="1610795"/>
        </a:xfrm>
        <a:prstGeom prst="pie">
          <a:avLst>
            <a:gd name="adj1" fmla="val 5400000"/>
            <a:gd name="adj2" fmla="val 1620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13A643D7-7F2A-4F7D-8D38-4E6D693C15CC}">
      <dsp:nvSpPr>
        <dsp:cNvPr id="0" name=""/>
        <dsp:cNvSpPr/>
      </dsp:nvSpPr>
      <dsp:spPr>
        <a:xfrm>
          <a:off x="2013496" y="1695043"/>
          <a:ext cx="4698157" cy="1610795"/>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0" i="0" kern="1200" dirty="0" smtClean="0"/>
            <a:t>Testing/Result and Analysis</a:t>
          </a:r>
          <a:endParaRPr lang="en-GB" sz="1400" kern="1200" dirty="0"/>
        </a:p>
      </dsp:txBody>
      <dsp:txXfrm>
        <a:off x="2013496" y="1695043"/>
        <a:ext cx="4698157" cy="402698"/>
      </dsp:txXfrm>
    </dsp:sp>
    <dsp:sp modelId="{AB7D8610-610C-434B-BA8B-6CBDE9F261B6}">
      <dsp:nvSpPr>
        <dsp:cNvPr id="0" name=""/>
        <dsp:cNvSpPr/>
      </dsp:nvSpPr>
      <dsp:spPr>
        <a:xfrm>
          <a:off x="1510122" y="2097741"/>
          <a:ext cx="1006746" cy="1006746"/>
        </a:xfrm>
        <a:prstGeom prst="pie">
          <a:avLst>
            <a:gd name="adj1" fmla="val 5400000"/>
            <a:gd name="adj2" fmla="val 1620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02CF3AFC-F995-4902-95D2-C2AFCA2A572D}">
      <dsp:nvSpPr>
        <dsp:cNvPr id="0" name=""/>
        <dsp:cNvSpPr/>
      </dsp:nvSpPr>
      <dsp:spPr>
        <a:xfrm>
          <a:off x="2013496" y="2097741"/>
          <a:ext cx="4698157" cy="1006746"/>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0" i="0" kern="1200" dirty="0" smtClean="0"/>
            <a:t>Conclusions &amp; future enhancements</a:t>
          </a:r>
          <a:endParaRPr lang="en-GB" sz="1400" kern="1200" dirty="0"/>
        </a:p>
      </dsp:txBody>
      <dsp:txXfrm>
        <a:off x="2013496" y="2097741"/>
        <a:ext cx="4698157" cy="402698"/>
      </dsp:txXfrm>
    </dsp:sp>
    <dsp:sp modelId="{37CE5FCF-AE44-4E28-9A36-F56F3EB31404}">
      <dsp:nvSpPr>
        <dsp:cNvPr id="0" name=""/>
        <dsp:cNvSpPr/>
      </dsp:nvSpPr>
      <dsp:spPr>
        <a:xfrm>
          <a:off x="1812146" y="2500440"/>
          <a:ext cx="402698" cy="402698"/>
        </a:xfrm>
        <a:prstGeom prst="pie">
          <a:avLst>
            <a:gd name="adj1" fmla="val 5400000"/>
            <a:gd name="adj2" fmla="val 1620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982866D3-817E-4D9E-BCA8-FC28FDF7F527}">
      <dsp:nvSpPr>
        <dsp:cNvPr id="0" name=""/>
        <dsp:cNvSpPr/>
      </dsp:nvSpPr>
      <dsp:spPr>
        <a:xfrm>
          <a:off x="2013496" y="2500440"/>
          <a:ext cx="4698157" cy="40269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0" i="0" kern="1200" dirty="0" smtClean="0"/>
            <a:t>References</a:t>
          </a:r>
          <a:endParaRPr lang="en-GB" sz="1400" kern="1200" dirty="0"/>
        </a:p>
      </dsp:txBody>
      <dsp:txXfrm>
        <a:off x="2013496" y="2500440"/>
        <a:ext cx="4698157" cy="4026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6ECB1-44BC-4626-B84F-EB01C0461D1D}">
      <dsp:nvSpPr>
        <dsp:cNvPr id="0" name=""/>
        <dsp:cNvSpPr/>
      </dsp:nvSpPr>
      <dsp:spPr>
        <a:xfrm>
          <a:off x="584421" y="0"/>
          <a:ext cx="3856072" cy="597932"/>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dirty="0" smtClean="0"/>
            <a:t>GAME FEATURES/Introduction:</a:t>
          </a:r>
          <a:endParaRPr lang="en-GB" sz="2000" kern="1200" dirty="0"/>
        </a:p>
      </dsp:txBody>
      <dsp:txXfrm>
        <a:off x="613610" y="29189"/>
        <a:ext cx="3797694" cy="5395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74818-9242-4F5B-9206-D9D6FA36159A}">
      <dsp:nvSpPr>
        <dsp:cNvPr id="0" name=""/>
        <dsp:cNvSpPr/>
      </dsp:nvSpPr>
      <dsp:spPr>
        <a:xfrm rot="16200000">
          <a:off x="677228" y="-677228"/>
          <a:ext cx="824345" cy="2178802"/>
        </a:xfrm>
        <a:prstGeom prst="flowChartManualOperati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1047" bIns="0" numCol="1" spcCol="1270" anchor="ctr" anchorCtr="0">
          <a:noAutofit/>
        </a:bodyPr>
        <a:lstStyle/>
        <a:p>
          <a:pPr lvl="0" algn="ctr" defTabSz="844550" rtl="0">
            <a:lnSpc>
              <a:spcPct val="90000"/>
            </a:lnSpc>
            <a:spcBef>
              <a:spcPct val="0"/>
            </a:spcBef>
            <a:spcAft>
              <a:spcPct val="35000"/>
            </a:spcAft>
          </a:pPr>
          <a:r>
            <a:rPr lang="en-US" sz="1900" b="1" kern="1200" dirty="0" smtClean="0"/>
            <a:t>Game Concept</a:t>
          </a:r>
          <a:endParaRPr lang="en-GB" sz="1900" kern="1200" dirty="0"/>
        </a:p>
      </dsp:txBody>
      <dsp:txXfrm rot="5400000">
        <a:off x="0" y="164869"/>
        <a:ext cx="2178802" cy="4946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3A313-522C-4046-B190-5642E9EA87B1}">
      <dsp:nvSpPr>
        <dsp:cNvPr id="0" name=""/>
        <dsp:cNvSpPr/>
      </dsp:nvSpPr>
      <dsp:spPr>
        <a:xfrm>
          <a:off x="0" y="156876"/>
          <a:ext cx="7055380" cy="1046831"/>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b="0" i="0" kern="1200" smtClean="0"/>
            <a:t>Hardware /Software Requirement</a:t>
          </a:r>
          <a:r>
            <a:rPr lang="en-GB" sz="2600" b="0" i="0" kern="1200" smtClean="0"/>
            <a:t/>
          </a:r>
          <a:br>
            <a:rPr lang="en-GB" sz="2600" b="0" i="0" kern="1200" smtClean="0"/>
          </a:br>
          <a:endParaRPr lang="en-GB" sz="2600" kern="1200"/>
        </a:p>
      </dsp:txBody>
      <dsp:txXfrm>
        <a:off x="51102" y="207978"/>
        <a:ext cx="6953176" cy="9446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607EA-C320-4825-8611-2C0F53A1A017}">
      <dsp:nvSpPr>
        <dsp:cNvPr id="0" name=""/>
        <dsp:cNvSpPr/>
      </dsp:nvSpPr>
      <dsp:spPr>
        <a:xfrm>
          <a:off x="2056" y="465929"/>
          <a:ext cx="1631810" cy="97908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GB" sz="1200" b="0" i="0" kern="1200" smtClean="0"/>
            <a:t>CPU: Pentium III or Athlon equivalent</a:t>
          </a:r>
          <a:endParaRPr lang="en-GB" sz="1200" kern="1200"/>
        </a:p>
      </dsp:txBody>
      <dsp:txXfrm>
        <a:off x="2056" y="465929"/>
        <a:ext cx="1631810" cy="979086"/>
      </dsp:txXfrm>
    </dsp:sp>
    <dsp:sp modelId="{481BE0D2-8C8A-4420-B790-15FB5728FFED}">
      <dsp:nvSpPr>
        <dsp:cNvPr id="0" name=""/>
        <dsp:cNvSpPr/>
      </dsp:nvSpPr>
      <dsp:spPr>
        <a:xfrm>
          <a:off x="1797048" y="465929"/>
          <a:ext cx="1631810" cy="97908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GB" sz="1200" b="0" i="0" kern="1200" smtClean="0"/>
            <a:t>CPU SPEED: 1 Ghz</a:t>
          </a:r>
          <a:endParaRPr lang="en-GB" sz="1200" kern="1200"/>
        </a:p>
      </dsp:txBody>
      <dsp:txXfrm>
        <a:off x="1797048" y="465929"/>
        <a:ext cx="1631810" cy="979086"/>
      </dsp:txXfrm>
    </dsp:sp>
    <dsp:sp modelId="{BE0D3592-AC8A-48AC-8AC3-903372651579}">
      <dsp:nvSpPr>
        <dsp:cNvPr id="0" name=""/>
        <dsp:cNvSpPr/>
      </dsp:nvSpPr>
      <dsp:spPr>
        <a:xfrm>
          <a:off x="3592040" y="465929"/>
          <a:ext cx="1631810" cy="97908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GB" sz="1200" b="0" i="0" kern="1200" smtClean="0"/>
            <a:t>RAM: 256 MB</a:t>
          </a:r>
          <a:endParaRPr lang="en-GB" sz="1200" kern="1200"/>
        </a:p>
      </dsp:txBody>
      <dsp:txXfrm>
        <a:off x="3592040" y="465929"/>
        <a:ext cx="1631810" cy="979086"/>
      </dsp:txXfrm>
    </dsp:sp>
    <dsp:sp modelId="{E8D0DAF1-47DD-4B5A-BA00-39AA9570E5FD}">
      <dsp:nvSpPr>
        <dsp:cNvPr id="0" name=""/>
        <dsp:cNvSpPr/>
      </dsp:nvSpPr>
      <dsp:spPr>
        <a:xfrm>
          <a:off x="5387032" y="465929"/>
          <a:ext cx="1631810" cy="97908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GB" sz="1200" b="0" i="0" kern="1200" smtClean="0"/>
            <a:t>OS: Windows 2000/XP only</a:t>
          </a:r>
          <a:endParaRPr lang="en-GB" sz="1200" kern="1200"/>
        </a:p>
      </dsp:txBody>
      <dsp:txXfrm>
        <a:off x="5387032" y="465929"/>
        <a:ext cx="1631810" cy="979086"/>
      </dsp:txXfrm>
    </dsp:sp>
    <dsp:sp modelId="{A8A8FAC2-1A5D-40C9-8171-1F49023C6EBB}">
      <dsp:nvSpPr>
        <dsp:cNvPr id="0" name=""/>
        <dsp:cNvSpPr/>
      </dsp:nvSpPr>
      <dsp:spPr>
        <a:xfrm>
          <a:off x="2056" y="1608197"/>
          <a:ext cx="1631810" cy="97908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GB" sz="1200" b="0" i="0" kern="1200" smtClean="0"/>
            <a:t>VIDEO CARD: 64 MB DirectX 8.1 compatible video card (NVIDIA GeForce 3 or better)</a:t>
          </a:r>
          <a:endParaRPr lang="en-GB" sz="1200" kern="1200"/>
        </a:p>
      </dsp:txBody>
      <dsp:txXfrm>
        <a:off x="2056" y="1608197"/>
        <a:ext cx="1631810" cy="979086"/>
      </dsp:txXfrm>
    </dsp:sp>
    <dsp:sp modelId="{FE441480-105F-4768-8E6F-64CDAE9E8009}">
      <dsp:nvSpPr>
        <dsp:cNvPr id="0" name=""/>
        <dsp:cNvSpPr/>
      </dsp:nvSpPr>
      <dsp:spPr>
        <a:xfrm>
          <a:off x="1797048" y="1608197"/>
          <a:ext cx="1631810" cy="97908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GB" sz="1200" b="0" i="0" kern="1200" smtClean="0"/>
            <a:t>TOTAL VIDEO RAM: 64 MB</a:t>
          </a:r>
          <a:endParaRPr lang="en-GB" sz="1200" kern="1200"/>
        </a:p>
      </dsp:txBody>
      <dsp:txXfrm>
        <a:off x="1797048" y="1608197"/>
        <a:ext cx="1631810" cy="979086"/>
      </dsp:txXfrm>
    </dsp:sp>
    <dsp:sp modelId="{E20FA8A0-C707-4BEF-B008-494B4326A8EC}">
      <dsp:nvSpPr>
        <dsp:cNvPr id="0" name=""/>
        <dsp:cNvSpPr/>
      </dsp:nvSpPr>
      <dsp:spPr>
        <a:xfrm>
          <a:off x="3592040" y="1608197"/>
          <a:ext cx="1631810" cy="97908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GB" sz="1200" b="0" i="0" kern="1200" smtClean="0"/>
            <a:t>3D: Yes</a:t>
          </a:r>
          <a:endParaRPr lang="en-GB" sz="1200" kern="1200"/>
        </a:p>
      </dsp:txBody>
      <dsp:txXfrm>
        <a:off x="3592040" y="1608197"/>
        <a:ext cx="1631810" cy="979086"/>
      </dsp:txXfrm>
    </dsp:sp>
    <dsp:sp modelId="{91257613-8CBD-4CB1-A835-7C27121A8119}">
      <dsp:nvSpPr>
        <dsp:cNvPr id="0" name=""/>
        <dsp:cNvSpPr/>
      </dsp:nvSpPr>
      <dsp:spPr>
        <a:xfrm>
          <a:off x="5387032" y="1608197"/>
          <a:ext cx="1631810" cy="97908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GB" sz="1200" b="0" i="0" kern="1200" smtClean="0"/>
            <a:t>PIXEL SHADER: 1.1</a:t>
          </a:r>
          <a:endParaRPr lang="en-GB" sz="1200" kern="1200"/>
        </a:p>
      </dsp:txBody>
      <dsp:txXfrm>
        <a:off x="5387032" y="1608197"/>
        <a:ext cx="1631810" cy="979086"/>
      </dsp:txXfrm>
    </dsp:sp>
    <dsp:sp modelId="{E1787591-D0F1-4C38-891B-E94273B133E5}">
      <dsp:nvSpPr>
        <dsp:cNvPr id="0" name=""/>
        <dsp:cNvSpPr/>
      </dsp:nvSpPr>
      <dsp:spPr>
        <a:xfrm>
          <a:off x="899552" y="2750464"/>
          <a:ext cx="1631810" cy="97908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GB" sz="1200" b="0" i="0" kern="1200" smtClean="0"/>
            <a:t>SOUND CARD: Yes</a:t>
          </a:r>
          <a:endParaRPr lang="en-GB" sz="1200" kern="1200"/>
        </a:p>
      </dsp:txBody>
      <dsp:txXfrm>
        <a:off x="899552" y="2750464"/>
        <a:ext cx="1631810" cy="979086"/>
      </dsp:txXfrm>
    </dsp:sp>
    <dsp:sp modelId="{D115D4F9-6FB3-4C7C-B3B2-8E2A6082BB3B}">
      <dsp:nvSpPr>
        <dsp:cNvPr id="0" name=""/>
        <dsp:cNvSpPr/>
      </dsp:nvSpPr>
      <dsp:spPr>
        <a:xfrm>
          <a:off x="2694544" y="2750464"/>
          <a:ext cx="1631810" cy="97908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GB" sz="1200" b="0" i="0" kern="1200" smtClean="0"/>
            <a:t>FREE DISK SPACE: 3.6 GB for minimal install</a:t>
          </a:r>
          <a:endParaRPr lang="en-GB" sz="1200" kern="1200"/>
        </a:p>
      </dsp:txBody>
      <dsp:txXfrm>
        <a:off x="2694544" y="2750464"/>
        <a:ext cx="1631810" cy="979086"/>
      </dsp:txXfrm>
    </dsp:sp>
    <dsp:sp modelId="{6AE673B9-D382-4035-9BE8-D5119B5EE6F6}">
      <dsp:nvSpPr>
        <dsp:cNvPr id="0" name=""/>
        <dsp:cNvSpPr/>
      </dsp:nvSpPr>
      <dsp:spPr>
        <a:xfrm>
          <a:off x="4489536" y="2750464"/>
          <a:ext cx="1631810" cy="97908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GB" sz="1200" b="0" i="0" kern="1200" smtClean="0"/>
            <a:t>DVD-ROM: 8X DVD-ROM</a:t>
          </a:r>
          <a:endParaRPr lang="en-GB" sz="1200" kern="1200"/>
        </a:p>
      </dsp:txBody>
      <dsp:txXfrm>
        <a:off x="4489536" y="2750464"/>
        <a:ext cx="1631810" cy="9790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896A4-27BA-46E9-A5FB-1090D733EE74}">
      <dsp:nvSpPr>
        <dsp:cNvPr id="0" name=""/>
        <dsp:cNvSpPr/>
      </dsp:nvSpPr>
      <dsp:spPr>
        <a:xfrm>
          <a:off x="294495" y="0"/>
          <a:ext cx="3337611" cy="1541652"/>
        </a:xfrm>
        <a:prstGeom prst="rightArrow">
          <a:avLst/>
        </a:prstGeom>
        <a:solidFill>
          <a:schemeClr val="accent1">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9F52F6B-595F-424A-8C30-056690F5C8F8}">
      <dsp:nvSpPr>
        <dsp:cNvPr id="0" name=""/>
        <dsp:cNvSpPr/>
      </dsp:nvSpPr>
      <dsp:spPr>
        <a:xfrm>
          <a:off x="47" y="462495"/>
          <a:ext cx="1915368" cy="616661"/>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t>Game Design</a:t>
          </a:r>
          <a:endParaRPr lang="en-GB" sz="2000" kern="1200" dirty="0"/>
        </a:p>
      </dsp:txBody>
      <dsp:txXfrm>
        <a:off x="30150" y="492598"/>
        <a:ext cx="1855162" cy="556455"/>
      </dsp:txXfrm>
    </dsp:sp>
    <dsp:sp modelId="{EC4705DC-DB20-4374-821B-DECDFEF8A97A}">
      <dsp:nvSpPr>
        <dsp:cNvPr id="0" name=""/>
        <dsp:cNvSpPr/>
      </dsp:nvSpPr>
      <dsp:spPr>
        <a:xfrm>
          <a:off x="2011185" y="462495"/>
          <a:ext cx="1915368" cy="616661"/>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i="1" kern="1200" smtClean="0"/>
            <a:t>Pong Layout</a:t>
          </a:r>
          <a:endParaRPr lang="en-GB" sz="2000" kern="1200"/>
        </a:p>
      </dsp:txBody>
      <dsp:txXfrm>
        <a:off x="2041288" y="492598"/>
        <a:ext cx="1855162" cy="55645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342E66-040F-41D8-8C73-6B3D21EE464E}"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8D3D30-9177-4DE0-B511-97E927E124F0}" type="slidenum">
              <a:rPr lang="en-US" smtClean="0"/>
              <a:t>‹#›</a:t>
            </a:fld>
            <a:endParaRPr lang="en-US" dirty="0"/>
          </a:p>
        </p:txBody>
      </p:sp>
    </p:spTree>
    <p:extLst>
      <p:ext uri="{BB962C8B-B14F-4D97-AF65-F5344CB8AC3E}">
        <p14:creationId xmlns:p14="http://schemas.microsoft.com/office/powerpoint/2010/main" val="2189360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7342E66-040F-41D8-8C73-6B3D21EE464E}" type="datetimeFigureOut">
              <a:rPr lang="en-US" smtClean="0"/>
              <a:t>11/19/2020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8D3D30-9177-4DE0-B511-97E927E124F0}" type="slidenum">
              <a:rPr lang="en-US" smtClean="0"/>
              <a:t>‹#›</a:t>
            </a:fld>
            <a:endParaRPr lang="en-US" dirty="0"/>
          </a:p>
        </p:txBody>
      </p:sp>
    </p:spTree>
    <p:extLst>
      <p:ext uri="{BB962C8B-B14F-4D97-AF65-F5344CB8AC3E}">
        <p14:creationId xmlns:p14="http://schemas.microsoft.com/office/powerpoint/2010/main" val="2079488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7342E66-040F-41D8-8C73-6B3D21EE464E}"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8D3D30-9177-4DE0-B511-97E927E124F0}" type="slidenum">
              <a:rPr lang="en-US" smtClean="0"/>
              <a:t>‹#›</a:t>
            </a:fld>
            <a:endParaRPr lang="en-US" dirty="0"/>
          </a:p>
        </p:txBody>
      </p:sp>
    </p:spTree>
    <p:extLst>
      <p:ext uri="{BB962C8B-B14F-4D97-AF65-F5344CB8AC3E}">
        <p14:creationId xmlns:p14="http://schemas.microsoft.com/office/powerpoint/2010/main" val="3337362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7342E66-040F-41D8-8C73-6B3D21EE464E}"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8D3D30-9177-4DE0-B511-97E927E124F0}" type="slidenum">
              <a:rPr lang="en-US" smtClean="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690485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342E66-040F-41D8-8C73-6B3D21EE464E}"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8D3D30-9177-4DE0-B511-97E927E124F0}" type="slidenum">
              <a:rPr lang="en-US" smtClean="0"/>
              <a:t>‹#›</a:t>
            </a:fld>
            <a:endParaRPr lang="en-US" dirty="0"/>
          </a:p>
        </p:txBody>
      </p:sp>
    </p:spTree>
    <p:extLst>
      <p:ext uri="{BB962C8B-B14F-4D97-AF65-F5344CB8AC3E}">
        <p14:creationId xmlns:p14="http://schemas.microsoft.com/office/powerpoint/2010/main" val="3332150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342E66-040F-41D8-8C73-6B3D21EE464E}" type="datetimeFigureOut">
              <a:rPr lang="en-US" smtClean="0"/>
              <a:t>11/19/2020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8D3D30-9177-4DE0-B511-97E927E124F0}" type="slidenum">
              <a:rPr lang="en-US" smtClean="0"/>
              <a:t>‹#›</a:t>
            </a:fld>
            <a:endParaRPr lang="en-US" dirty="0"/>
          </a:p>
        </p:txBody>
      </p:sp>
    </p:spTree>
    <p:extLst>
      <p:ext uri="{BB962C8B-B14F-4D97-AF65-F5344CB8AC3E}">
        <p14:creationId xmlns:p14="http://schemas.microsoft.com/office/powerpoint/2010/main" val="1126304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342E66-040F-41D8-8C73-6B3D21EE464E}" type="datetimeFigureOut">
              <a:rPr lang="en-US" smtClean="0"/>
              <a:t>11/19/2020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8D3D30-9177-4DE0-B511-97E927E124F0}" type="slidenum">
              <a:rPr lang="en-US" smtClean="0"/>
              <a:t>‹#›</a:t>
            </a:fld>
            <a:endParaRPr lang="en-US" dirty="0"/>
          </a:p>
        </p:txBody>
      </p:sp>
    </p:spTree>
    <p:extLst>
      <p:ext uri="{BB962C8B-B14F-4D97-AF65-F5344CB8AC3E}">
        <p14:creationId xmlns:p14="http://schemas.microsoft.com/office/powerpoint/2010/main" val="505915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342E66-040F-41D8-8C73-6B3D21EE464E}"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8D3D30-9177-4DE0-B511-97E927E124F0}" type="slidenum">
              <a:rPr lang="en-US" smtClean="0"/>
              <a:t>‹#›</a:t>
            </a:fld>
            <a:endParaRPr lang="en-US" dirty="0"/>
          </a:p>
        </p:txBody>
      </p:sp>
    </p:spTree>
    <p:extLst>
      <p:ext uri="{BB962C8B-B14F-4D97-AF65-F5344CB8AC3E}">
        <p14:creationId xmlns:p14="http://schemas.microsoft.com/office/powerpoint/2010/main" val="1337768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342E66-040F-41D8-8C73-6B3D21EE464E}"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8D3D30-9177-4DE0-B511-97E927E124F0}" type="slidenum">
              <a:rPr lang="en-US" smtClean="0"/>
              <a:t>‹#›</a:t>
            </a:fld>
            <a:endParaRPr lang="en-US" dirty="0"/>
          </a:p>
        </p:txBody>
      </p:sp>
    </p:spTree>
    <p:extLst>
      <p:ext uri="{BB962C8B-B14F-4D97-AF65-F5344CB8AC3E}">
        <p14:creationId xmlns:p14="http://schemas.microsoft.com/office/powerpoint/2010/main" val="660243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7342E66-040F-41D8-8C73-6B3D21EE464E}"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8D3D30-9177-4DE0-B511-97E927E124F0}" type="slidenum">
              <a:rPr lang="en-US" smtClean="0"/>
              <a:t>‹#›</a:t>
            </a:fld>
            <a:endParaRPr lang="en-US" dirty="0"/>
          </a:p>
        </p:txBody>
      </p:sp>
    </p:spTree>
    <p:extLst>
      <p:ext uri="{BB962C8B-B14F-4D97-AF65-F5344CB8AC3E}">
        <p14:creationId xmlns:p14="http://schemas.microsoft.com/office/powerpoint/2010/main" val="4096537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342E66-040F-41D8-8C73-6B3D21EE464E}"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8D3D30-9177-4DE0-B511-97E927E124F0}" type="slidenum">
              <a:rPr lang="en-US" smtClean="0"/>
              <a:t>‹#›</a:t>
            </a:fld>
            <a:endParaRPr lang="en-US" dirty="0"/>
          </a:p>
        </p:txBody>
      </p:sp>
    </p:spTree>
    <p:extLst>
      <p:ext uri="{BB962C8B-B14F-4D97-AF65-F5344CB8AC3E}">
        <p14:creationId xmlns:p14="http://schemas.microsoft.com/office/powerpoint/2010/main" val="1863641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342E66-040F-41D8-8C73-6B3D21EE464E}" type="datetimeFigureOut">
              <a:rPr lang="en-US" smtClean="0"/>
              <a:t>11/19/2020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8D3D30-9177-4DE0-B511-97E927E124F0}" type="slidenum">
              <a:rPr lang="en-US" smtClean="0"/>
              <a:t>‹#›</a:t>
            </a:fld>
            <a:endParaRPr lang="en-US" dirty="0"/>
          </a:p>
        </p:txBody>
      </p:sp>
    </p:spTree>
    <p:extLst>
      <p:ext uri="{BB962C8B-B14F-4D97-AF65-F5344CB8AC3E}">
        <p14:creationId xmlns:p14="http://schemas.microsoft.com/office/powerpoint/2010/main" val="1762861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342E66-040F-41D8-8C73-6B3D21EE464E}" type="datetimeFigureOut">
              <a:rPr lang="en-US" smtClean="0"/>
              <a:t>11/19/2020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E8D3D30-9177-4DE0-B511-97E927E124F0}" type="slidenum">
              <a:rPr lang="en-US" smtClean="0"/>
              <a:t>‹#›</a:t>
            </a:fld>
            <a:endParaRPr lang="en-US" dirty="0"/>
          </a:p>
        </p:txBody>
      </p:sp>
    </p:spTree>
    <p:extLst>
      <p:ext uri="{BB962C8B-B14F-4D97-AF65-F5344CB8AC3E}">
        <p14:creationId xmlns:p14="http://schemas.microsoft.com/office/powerpoint/2010/main" val="227019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7342E66-040F-41D8-8C73-6B3D21EE464E}" type="datetimeFigureOut">
              <a:rPr lang="en-US" smtClean="0"/>
              <a:t>11/19/2020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1E8D3D30-9177-4DE0-B511-97E927E124F0}" type="slidenum">
              <a:rPr lang="en-US" smtClean="0"/>
              <a:t>‹#›</a:t>
            </a:fld>
            <a:endParaRPr lang="en-US" dirty="0"/>
          </a:p>
        </p:txBody>
      </p:sp>
    </p:spTree>
    <p:extLst>
      <p:ext uri="{BB962C8B-B14F-4D97-AF65-F5344CB8AC3E}">
        <p14:creationId xmlns:p14="http://schemas.microsoft.com/office/powerpoint/2010/main" val="173941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7342E66-040F-41D8-8C73-6B3D21EE464E}" type="datetimeFigureOut">
              <a:rPr lang="en-US" smtClean="0"/>
              <a:t>11/19/2020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1E8D3D30-9177-4DE0-B511-97E927E124F0}" type="slidenum">
              <a:rPr lang="en-US" smtClean="0"/>
              <a:t>‹#›</a:t>
            </a:fld>
            <a:endParaRPr lang="en-US" dirty="0"/>
          </a:p>
        </p:txBody>
      </p:sp>
    </p:spTree>
    <p:extLst>
      <p:ext uri="{BB962C8B-B14F-4D97-AF65-F5344CB8AC3E}">
        <p14:creationId xmlns:p14="http://schemas.microsoft.com/office/powerpoint/2010/main" val="2110322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67342E66-040F-41D8-8C73-6B3D21EE464E}" type="datetimeFigureOut">
              <a:rPr lang="en-US" smtClean="0"/>
              <a:t>11/19/2020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1E8D3D30-9177-4DE0-B511-97E927E124F0}" type="slidenum">
              <a:rPr lang="en-US" smtClean="0"/>
              <a:t>‹#›</a:t>
            </a:fld>
            <a:endParaRPr lang="en-US" dirty="0"/>
          </a:p>
        </p:txBody>
      </p:sp>
    </p:spTree>
    <p:extLst>
      <p:ext uri="{BB962C8B-B14F-4D97-AF65-F5344CB8AC3E}">
        <p14:creationId xmlns:p14="http://schemas.microsoft.com/office/powerpoint/2010/main" val="1670873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7342E66-040F-41D8-8C73-6B3D21EE464E}" type="datetimeFigureOut">
              <a:rPr lang="en-US" smtClean="0"/>
              <a:t>11/19/2020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8D3D30-9177-4DE0-B511-97E927E124F0}" type="slidenum">
              <a:rPr lang="en-US" smtClean="0"/>
              <a:t>‹#›</a:t>
            </a:fld>
            <a:endParaRPr lang="en-US" dirty="0"/>
          </a:p>
        </p:txBody>
      </p:sp>
    </p:spTree>
    <p:extLst>
      <p:ext uri="{BB962C8B-B14F-4D97-AF65-F5344CB8AC3E}">
        <p14:creationId xmlns:p14="http://schemas.microsoft.com/office/powerpoint/2010/main" val="962395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7342E66-040F-41D8-8C73-6B3D21EE464E}" type="datetimeFigureOut">
              <a:rPr lang="en-US" smtClean="0"/>
              <a:t>11/19/2020</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1E8D3D30-9177-4DE0-B511-97E927E124F0}" type="slidenum">
              <a:rPr lang="en-US" smtClean="0"/>
              <a:t>‹#›</a:t>
            </a:fld>
            <a:endParaRPr lang="en-US" dirty="0"/>
          </a:p>
        </p:txBody>
      </p:sp>
    </p:spTree>
    <p:extLst>
      <p:ext uri="{BB962C8B-B14F-4D97-AF65-F5344CB8AC3E}">
        <p14:creationId xmlns:p14="http://schemas.microsoft.com/office/powerpoint/2010/main" val="216145172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3.jpeg"/><Relationship Id="rId3" Type="http://schemas.openxmlformats.org/officeDocument/2006/relationships/diagramLayout" Target="../diagrams/layout1.xml"/><Relationship Id="rId7" Type="http://schemas.openxmlformats.org/officeDocument/2006/relationships/image" Target="../media/image2.jpeg"/><Relationship Id="rId12"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0" Type="http://schemas.openxmlformats.org/officeDocument/2006/relationships/diagramQuickStyle" Target="../diagrams/quickStyle2.xml"/><Relationship Id="rId4" Type="http://schemas.openxmlformats.org/officeDocument/2006/relationships/diagramQuickStyle" Target="../diagrams/quickStyle1.xml"/><Relationship Id="rId9" Type="http://schemas.openxmlformats.org/officeDocument/2006/relationships/diagramLayout" Target="../diagrams/layout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12" Type="http://schemas.openxmlformats.org/officeDocument/2006/relationships/image" Target="../media/image10.jpe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11.jpeg"/><Relationship Id="rId2" Type="http://schemas.openxmlformats.org/officeDocument/2006/relationships/diagramData" Target="../diagrams/data20.xml"/><Relationship Id="rId1" Type="http://schemas.openxmlformats.org/officeDocument/2006/relationships/slideLayout" Target="../slideLayouts/slideLayout3.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4.xml"/><Relationship Id="rId13" Type="http://schemas.microsoft.com/office/2007/relationships/hdphoto" Target="../media/hdphoto1.wdp"/><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5.xml"/><Relationship Id="rId7" Type="http://schemas.openxmlformats.org/officeDocument/2006/relationships/image" Target="../media/image5.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7.jpe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0.xml"/><Relationship Id="rId13" Type="http://schemas.openxmlformats.org/officeDocument/2006/relationships/diagramLayout" Target="../diagrams/layout11.xml"/><Relationship Id="rId18" Type="http://schemas.openxmlformats.org/officeDocument/2006/relationships/diagramLayout" Target="../diagrams/layout12.xml"/><Relationship Id="rId3" Type="http://schemas.openxmlformats.org/officeDocument/2006/relationships/diagramLayout" Target="../diagrams/layout9.xml"/><Relationship Id="rId21" Type="http://schemas.microsoft.com/office/2007/relationships/diagramDrawing" Target="../diagrams/drawing12.xml"/><Relationship Id="rId7" Type="http://schemas.openxmlformats.org/officeDocument/2006/relationships/diagramData" Target="../diagrams/data10.xml"/><Relationship Id="rId12" Type="http://schemas.openxmlformats.org/officeDocument/2006/relationships/diagramData" Target="../diagrams/data11.xml"/><Relationship Id="rId17" Type="http://schemas.openxmlformats.org/officeDocument/2006/relationships/diagramData" Target="../diagrams/data12.xml"/><Relationship Id="rId2" Type="http://schemas.openxmlformats.org/officeDocument/2006/relationships/diagramData" Target="../diagrams/data9.xml"/><Relationship Id="rId16" Type="http://schemas.microsoft.com/office/2007/relationships/diagramDrawing" Target="../diagrams/drawing11.xml"/><Relationship Id="rId20" Type="http://schemas.openxmlformats.org/officeDocument/2006/relationships/diagramColors" Target="../diagrams/colors12.xml"/><Relationship Id="rId1" Type="http://schemas.openxmlformats.org/officeDocument/2006/relationships/slideLayout" Target="../slideLayouts/slideLayout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5" Type="http://schemas.openxmlformats.org/officeDocument/2006/relationships/diagramColors" Target="../diagrams/colors11.xml"/><Relationship Id="rId10" Type="http://schemas.openxmlformats.org/officeDocument/2006/relationships/diagramColors" Target="../diagrams/colors10.xml"/><Relationship Id="rId19" Type="http://schemas.openxmlformats.org/officeDocument/2006/relationships/diagramQuickStyle" Target="../diagrams/quickStyle12.xml"/><Relationship Id="rId4" Type="http://schemas.openxmlformats.org/officeDocument/2006/relationships/diagramQuickStyle" Target="../diagrams/quickStyle9.xml"/><Relationship Id="rId9" Type="http://schemas.openxmlformats.org/officeDocument/2006/relationships/diagramQuickStyle" Target="../diagrams/quickStyle10.xml"/><Relationship Id="rId14" Type="http://schemas.openxmlformats.org/officeDocument/2006/relationships/diagramQuickStyle" Target="../diagrams/quickStyle1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8.jpeg"/><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diagramLayout" Target="../diagrams/layout16.xml"/><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diagramData" Target="../diagrams/data16.xml"/><Relationship Id="rId2" Type="http://schemas.openxmlformats.org/officeDocument/2006/relationships/diagramData" Target="../diagrams/data14.xml"/><Relationship Id="rId16" Type="http://schemas.microsoft.com/office/2007/relationships/diagramDrawing" Target="../diagrams/drawing16.xml"/><Relationship Id="rId1" Type="http://schemas.openxmlformats.org/officeDocument/2006/relationships/slideLayout" Target="../slideLayouts/slideLayout7.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5" Type="http://schemas.openxmlformats.org/officeDocument/2006/relationships/diagramColors" Target="../diagrams/colors16.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 Id="rId14" Type="http://schemas.openxmlformats.org/officeDocument/2006/relationships/diagramQuickStyle" Target="../diagrams/quickStyle1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305621205"/>
              </p:ext>
            </p:extLst>
          </p:nvPr>
        </p:nvGraphicFramePr>
        <p:xfrm>
          <a:off x="762000" y="304800"/>
          <a:ext cx="7467600" cy="167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806803" y="4953000"/>
            <a:ext cx="5454192" cy="1371600"/>
          </a:xfrm>
          <a:prstGeom prst="rect">
            <a:avLst/>
          </a:prstGeom>
          <a:blipFill>
            <a:blip r:embed="rId7"/>
            <a:tile tx="0" ty="0" sx="100000" sy="100000" flip="none" algn="tl"/>
          </a:blipFill>
        </p:spPr>
        <p:style>
          <a:lnRef idx="1">
            <a:schemeClr val="accent1"/>
          </a:lnRef>
          <a:fillRef idx="2">
            <a:schemeClr val="accent1"/>
          </a:fillRef>
          <a:effectRef idx="1">
            <a:schemeClr val="accent1"/>
          </a:effectRef>
          <a:fontRef idx="minor">
            <a:schemeClr val="dk1"/>
          </a:fontRef>
        </p:style>
        <p:txBody>
          <a:bodyPr wrap="square" rtlCol="0">
            <a:noAutofit/>
          </a:bodyPr>
          <a:lstStyle/>
          <a:p>
            <a:pPr algn="ctr"/>
            <a:r>
              <a:rPr lang="en-US" sz="3600" b="1" i="1" dirty="0" smtClean="0">
                <a:ln w="22225">
                  <a:solidFill>
                    <a:schemeClr val="accent2"/>
                  </a:solidFill>
                  <a:prstDash val="solid"/>
                </a:ln>
                <a:solidFill>
                  <a:schemeClr val="accent2">
                    <a:lumMod val="40000"/>
                    <a:lumOff val="60000"/>
                  </a:schemeClr>
                </a:solidFill>
                <a:latin typeface="Arial Narrow" panose="020B0606020202030204" pitchFamily="34" charset="0"/>
              </a:rPr>
              <a:t>BY MUKUL NAG 67</a:t>
            </a:r>
          </a:p>
          <a:p>
            <a:pPr algn="ctr"/>
            <a:r>
              <a:rPr lang="en-US" sz="3600" b="1" i="1" dirty="0">
                <a:ln w="22225">
                  <a:solidFill>
                    <a:schemeClr val="accent2"/>
                  </a:solidFill>
                  <a:prstDash val="solid"/>
                </a:ln>
                <a:solidFill>
                  <a:schemeClr val="accent2">
                    <a:lumMod val="40000"/>
                    <a:lumOff val="60000"/>
                  </a:schemeClr>
                </a:solidFill>
                <a:latin typeface="Arial Narrow" panose="020B0606020202030204" pitchFamily="34" charset="0"/>
              </a:rPr>
              <a:t> </a:t>
            </a:r>
            <a:r>
              <a:rPr lang="en-US" sz="3600" b="1" i="1" dirty="0" smtClean="0">
                <a:ln w="22225">
                  <a:solidFill>
                    <a:schemeClr val="accent2"/>
                  </a:solidFill>
                  <a:prstDash val="solid"/>
                </a:ln>
                <a:solidFill>
                  <a:schemeClr val="accent2">
                    <a:lumMod val="40000"/>
                    <a:lumOff val="60000"/>
                  </a:schemeClr>
                </a:solidFill>
                <a:latin typeface="Arial Narrow" panose="020B0606020202030204" pitchFamily="34" charset="0"/>
              </a:rPr>
              <a:t>    IT 3 A </a:t>
            </a:r>
            <a:endParaRPr lang="en-GB" sz="3600" b="1" i="1" dirty="0">
              <a:ln w="22225">
                <a:solidFill>
                  <a:schemeClr val="accent2"/>
                </a:solidFill>
                <a:prstDash val="solid"/>
              </a:ln>
              <a:solidFill>
                <a:schemeClr val="accent2">
                  <a:lumMod val="40000"/>
                  <a:lumOff val="60000"/>
                </a:schemeClr>
              </a:solidFill>
              <a:latin typeface="Arial Narrow" panose="020B0606020202030204" pitchFamily="34" charset="0"/>
            </a:endParaRPr>
          </a:p>
        </p:txBody>
      </p:sp>
      <p:graphicFrame>
        <p:nvGraphicFramePr>
          <p:cNvPr id="6" name="Diagram 5"/>
          <p:cNvGraphicFramePr/>
          <p:nvPr>
            <p:extLst>
              <p:ext uri="{D42A27DB-BD31-4B8C-83A1-F6EECF244321}">
                <p14:modId xmlns:p14="http://schemas.microsoft.com/office/powerpoint/2010/main" val="690546778"/>
              </p:ext>
            </p:extLst>
          </p:nvPr>
        </p:nvGraphicFramePr>
        <p:xfrm>
          <a:off x="1143000" y="2362201"/>
          <a:ext cx="6781799" cy="12231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6148" name="Picture 4" descr="Retro Ping Pong by Peter Midtvedt on Dribbbl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24200" y="3657601"/>
            <a:ext cx="29718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023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05457029"/>
              </p:ext>
            </p:extLst>
          </p:nvPr>
        </p:nvGraphicFramePr>
        <p:xfrm>
          <a:off x="-152400" y="152400"/>
          <a:ext cx="5687490" cy="129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p:cNvGraphicFramePr>
            <a:graphicFrameLocks noGrp="1"/>
          </p:cNvGraphicFramePr>
          <p:nvPr>
            <p:ph idx="1"/>
            <p:extLst>
              <p:ext uri="{D42A27DB-BD31-4B8C-83A1-F6EECF244321}">
                <p14:modId xmlns:p14="http://schemas.microsoft.com/office/powerpoint/2010/main" val="356106670"/>
              </p:ext>
            </p:extLst>
          </p:nvPr>
        </p:nvGraphicFramePr>
        <p:xfrm>
          <a:off x="-1295400" y="1828800"/>
          <a:ext cx="8839200" cy="45764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050" name="Picture 2" descr="Pong Ball Game - Classic Neon - Apps on Google Play"/>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72237" y="182880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129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595580848"/>
              </p:ext>
            </p:extLst>
          </p:nvPr>
        </p:nvGraphicFramePr>
        <p:xfrm>
          <a:off x="1295400" y="990600"/>
          <a:ext cx="6620967" cy="2068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Racket Fury: Table Tennis Game | PS4 - PlaySta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9749" y="3581400"/>
            <a:ext cx="3452267"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415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667824532"/>
              </p:ext>
            </p:extLst>
          </p:nvPr>
        </p:nvGraphicFramePr>
        <p:xfrm>
          <a:off x="484710" y="452718"/>
          <a:ext cx="7055380" cy="1400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p:cNvGraphicFramePr>
            <a:graphicFrameLocks noGrp="1"/>
          </p:cNvGraphicFramePr>
          <p:nvPr>
            <p:ph idx="1"/>
            <p:extLst>
              <p:ext uri="{D42A27DB-BD31-4B8C-83A1-F6EECF244321}">
                <p14:modId xmlns:p14="http://schemas.microsoft.com/office/powerpoint/2010/main" val="3675478558"/>
              </p:ext>
            </p:extLst>
          </p:nvPr>
        </p:nvGraphicFramePr>
        <p:xfrm>
          <a:off x="76200" y="2133600"/>
          <a:ext cx="6711654" cy="41954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 name="Picture 4"/>
          <p:cNvPicPr>
            <a:picLocks noChangeAspect="1"/>
          </p:cNvPicPr>
          <p:nvPr/>
        </p:nvPicPr>
        <p:blipFill>
          <a:blip r:embed="rId12">
            <a:duotone>
              <a:prstClr val="black"/>
              <a:schemeClr val="accent1">
                <a:tint val="45000"/>
                <a:satMod val="400000"/>
              </a:schemeClr>
            </a:duotone>
            <a:extLst>
              <a:ext uri="{BEBA8EAE-BF5A-486C-A8C5-ECC9F3942E4B}">
                <a14:imgProps xmlns:a14="http://schemas.microsoft.com/office/drawing/2010/main">
                  <a14:imgLayer r:embed="rId13">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411959" y="4267200"/>
            <a:ext cx="2633616" cy="2194168"/>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549966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267639680"/>
              </p:ext>
            </p:extLst>
          </p:nvPr>
        </p:nvGraphicFramePr>
        <p:xfrm>
          <a:off x="613884" y="360922"/>
          <a:ext cx="5024916" cy="597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990600" y="1066800"/>
            <a:ext cx="6858000" cy="1477328"/>
          </a:xfrm>
          <a:prstGeom prst="rect">
            <a:avLst/>
          </a:prstGeom>
          <a:noFill/>
        </p:spPr>
        <p:txBody>
          <a:bodyPr wrap="square" rtlCol="0">
            <a:spAutoFit/>
          </a:bodyPr>
          <a:lstStyle/>
          <a:p>
            <a:pPr algn="just"/>
            <a:r>
              <a:rPr lang="en-US" dirty="0" smtClean="0">
                <a:latin typeface="AR DELANEY" panose="02000000000000000000" pitchFamily="2" charset="0"/>
              </a:rPr>
              <a:t>The primary project is Pong, the design and development of which will be discussed in detail here.  If you choose to submit an alternative project for this assignment then you must submit a proposal for you version of the project and you must ensure that the following in features are included:</a:t>
            </a:r>
            <a:endParaRPr lang="en-US" dirty="0">
              <a:latin typeface="AR DELANEY" panose="02000000000000000000" pitchFamily="2" charset="0"/>
            </a:endParaRPr>
          </a:p>
        </p:txBody>
      </p:sp>
      <p:sp>
        <p:nvSpPr>
          <p:cNvPr id="5" name="TextBox 4"/>
          <p:cNvSpPr txBox="1"/>
          <p:nvPr/>
        </p:nvSpPr>
        <p:spPr>
          <a:xfrm>
            <a:off x="1586345" y="2667000"/>
            <a:ext cx="5922712" cy="3000821"/>
          </a:xfrm>
          <a:prstGeom prst="rect">
            <a:avLst/>
          </a:prstGeom>
          <a:noFill/>
        </p:spPr>
        <p:txBody>
          <a:bodyPr wrap="none" rtlCol="0">
            <a:spAutoFit/>
          </a:bodyPr>
          <a:lstStyle/>
          <a:p>
            <a:pPr marL="285750" indent="-285750">
              <a:lnSpc>
                <a:spcPct val="150000"/>
              </a:lnSpc>
              <a:buFont typeface="Arial" pitchFamily="34" charset="0"/>
              <a:buChar char="•"/>
            </a:pPr>
            <a:r>
              <a:rPr lang="en-US" dirty="0" smtClean="0">
                <a:latin typeface="AR BLANCA" panose="02000000000000000000" pitchFamily="2" charset="0"/>
              </a:rPr>
              <a:t>game loop</a:t>
            </a:r>
          </a:p>
          <a:p>
            <a:pPr marL="285750" indent="-285750">
              <a:lnSpc>
                <a:spcPct val="150000"/>
              </a:lnSpc>
              <a:buFont typeface="Arial" pitchFamily="34" charset="0"/>
              <a:buChar char="•"/>
            </a:pPr>
            <a:r>
              <a:rPr lang="en-US" dirty="0" smtClean="0">
                <a:latin typeface="AR BLANCA" panose="02000000000000000000" pitchFamily="2" charset="0"/>
              </a:rPr>
              <a:t>game graphical display with sounds</a:t>
            </a:r>
          </a:p>
          <a:p>
            <a:pPr marL="285750" indent="-285750">
              <a:lnSpc>
                <a:spcPct val="150000"/>
              </a:lnSpc>
              <a:buFont typeface="Arial" pitchFamily="34" charset="0"/>
              <a:buChar char="•"/>
            </a:pPr>
            <a:r>
              <a:rPr lang="en-US" dirty="0" smtClean="0">
                <a:latin typeface="AR BLANCA" panose="02000000000000000000" pitchFamily="2" charset="0"/>
              </a:rPr>
              <a:t>user interaction through the keyboard</a:t>
            </a:r>
          </a:p>
          <a:p>
            <a:pPr marL="285750" indent="-285750">
              <a:lnSpc>
                <a:spcPct val="150000"/>
              </a:lnSpc>
              <a:buFont typeface="Arial" pitchFamily="34" charset="0"/>
              <a:buChar char="•"/>
            </a:pPr>
            <a:r>
              <a:rPr lang="en-US" dirty="0" smtClean="0">
                <a:latin typeface="AR BLANCA" panose="02000000000000000000" pitchFamily="2" charset="0"/>
              </a:rPr>
              <a:t>at least one animated object</a:t>
            </a:r>
          </a:p>
          <a:p>
            <a:pPr marL="285750" indent="-285750">
              <a:lnSpc>
                <a:spcPct val="150000"/>
              </a:lnSpc>
              <a:buFont typeface="Arial" pitchFamily="34" charset="0"/>
              <a:buChar char="•"/>
            </a:pPr>
            <a:r>
              <a:rPr lang="en-US" dirty="0" smtClean="0">
                <a:latin typeface="AR BLANCA" panose="02000000000000000000" pitchFamily="2" charset="0"/>
              </a:rPr>
              <a:t>collision detection for fixed and moving objects</a:t>
            </a:r>
          </a:p>
          <a:p>
            <a:pPr marL="285750" indent="-285750">
              <a:lnSpc>
                <a:spcPct val="150000"/>
              </a:lnSpc>
              <a:buFont typeface="Arial" pitchFamily="34" charset="0"/>
              <a:buChar char="•"/>
            </a:pPr>
            <a:r>
              <a:rPr lang="en-US" dirty="0" smtClean="0">
                <a:latin typeface="AR BLANCA" panose="02000000000000000000" pitchFamily="2" charset="0"/>
              </a:rPr>
              <a:t>score keeping</a:t>
            </a:r>
          </a:p>
          <a:p>
            <a:pPr marL="285750" indent="-285750">
              <a:lnSpc>
                <a:spcPct val="150000"/>
              </a:lnSpc>
              <a:buFont typeface="Arial" pitchFamily="34" charset="0"/>
              <a:buChar char="•"/>
            </a:pPr>
            <a:r>
              <a:rPr lang="en-US" dirty="0" smtClean="0">
                <a:latin typeface="AR BLANCA" panose="02000000000000000000" pitchFamily="2" charset="0"/>
              </a:rPr>
              <a:t>management of game start (restart) and game completion</a:t>
            </a:r>
          </a:p>
        </p:txBody>
      </p:sp>
      <p:pic>
        <p:nvPicPr>
          <p:cNvPr id="6" name="Picture 3" descr="mole02.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2570052"/>
            <a:ext cx="19050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How does the AI of the ping pong game work? What is a detailed explanation  or some references that explain it? - Quor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43949" y="4444013"/>
            <a:ext cx="132696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904926"/>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360214188"/>
              </p:ext>
            </p:extLst>
          </p:nvPr>
        </p:nvGraphicFramePr>
        <p:xfrm>
          <a:off x="3429000" y="318655"/>
          <a:ext cx="2178802" cy="824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685801" y="1143000"/>
            <a:ext cx="7772400" cy="4524315"/>
          </a:xfrm>
          <a:prstGeom prst="rect">
            <a:avLst/>
          </a:prstGeom>
          <a:noFill/>
        </p:spPr>
        <p:txBody>
          <a:bodyPr wrap="square" rtlCol="0">
            <a:spAutoFit/>
          </a:bodyPr>
          <a:lstStyle/>
          <a:p>
            <a:pPr algn="just"/>
            <a:r>
              <a:rPr lang="en-US" dirty="0" smtClean="0">
                <a:latin typeface="AR JULIAN" panose="02000000000000000000" pitchFamily="2" charset="0"/>
              </a:rPr>
              <a:t>This game project will be an homage to the classic Pong.  In the original version, a small pip (the ball) is hit left and right by "paddles" vertically moving paddles controlled by two players.  The ball would bounce off the top and bottom of the display region.  If the ball passed a player's paddle, a point would be added to the opponent's score.  First to 11 won the game.   The player winning the point would also win the serve which meant that the ball would appear in front of that player's paddle and move toward the opponents side of the display.  The angle of deflection of the ball from the paddle could be controlled by the speed at which the paddle was moving when it hit the ball.  The speed of the ball slowly increased during a volley, but would return to the initial slower speed at the beginning of the next server.  Sounds included a blip for the paddle striking the ball, a sound for a missed return and an end of game sound.</a:t>
            </a:r>
          </a:p>
          <a:p>
            <a:pPr algn="just"/>
            <a:endParaRPr lang="en-US" dirty="0">
              <a:latin typeface="AR JULIAN" panose="02000000000000000000" pitchFamily="2" charset="0"/>
            </a:endParaRPr>
          </a:p>
        </p:txBody>
      </p:sp>
      <p:pic>
        <p:nvPicPr>
          <p:cNvPr id="4098" name="Picture 2" descr="VR Ping Pong Pro Pounces Onto Platforms This Octob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5105400"/>
            <a:ext cx="45720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52806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65929558"/>
              </p:ext>
            </p:extLst>
          </p:nvPr>
        </p:nvGraphicFramePr>
        <p:xfrm>
          <a:off x="484710" y="452718"/>
          <a:ext cx="7055380" cy="1400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3494172970"/>
              </p:ext>
            </p:extLst>
          </p:nvPr>
        </p:nvGraphicFramePr>
        <p:xfrm>
          <a:off x="827700" y="2052925"/>
          <a:ext cx="7020900" cy="41954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92083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772400" y="1600200"/>
            <a:ext cx="228600" cy="4572000"/>
          </a:xfrm>
          <a:prstGeom prst="rect">
            <a:avLst/>
          </a:prstGeom>
          <a:pattFill prst="dk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143000" y="1600200"/>
            <a:ext cx="228600" cy="4572000"/>
          </a:xfrm>
          <a:prstGeom prst="rect">
            <a:avLst/>
          </a:prstGeom>
          <a:pattFill prst="dk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381771" y="3429000"/>
            <a:ext cx="208257" cy="914400"/>
          </a:xfrm>
          <a:prstGeom prst="rect">
            <a:avLst/>
          </a:prstGeom>
          <a:no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7620000" y="3733800"/>
            <a:ext cx="152400" cy="914400"/>
          </a:xfrm>
          <a:prstGeom prst="rect">
            <a:avLst/>
          </a:prstGeom>
          <a:no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3083798" y="4364067"/>
            <a:ext cx="1524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p:nvPr/>
        </p:nvCxnSpPr>
        <p:spPr>
          <a:xfrm flipV="1">
            <a:off x="3233792" y="4133798"/>
            <a:ext cx="938614" cy="286480"/>
          </a:xfrm>
          <a:prstGeom prst="straightConnector1">
            <a:avLst/>
          </a:prstGeom>
          <a:ln w="28575">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2" name="Diagram 21"/>
          <p:cNvGraphicFramePr/>
          <p:nvPr>
            <p:extLst>
              <p:ext uri="{D42A27DB-BD31-4B8C-83A1-F6EECF244321}">
                <p14:modId xmlns:p14="http://schemas.microsoft.com/office/powerpoint/2010/main" val="321758030"/>
              </p:ext>
            </p:extLst>
          </p:nvPr>
        </p:nvGraphicFramePr>
        <p:xfrm>
          <a:off x="2532132" y="92340"/>
          <a:ext cx="3926602" cy="1541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1143000" y="1586115"/>
            <a:ext cx="6858000" cy="4572000"/>
          </a:xfrm>
          <a:prstGeom prst="rect">
            <a:avLst/>
          </a:prstGeom>
          <a:no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3222484" y="3753443"/>
            <a:ext cx="1386918" cy="369332"/>
          </a:xfrm>
          <a:prstGeom prst="rect">
            <a:avLst/>
          </a:prstGeom>
          <a:noFill/>
        </p:spPr>
        <p:txBody>
          <a:bodyPr wrap="none" rtlCol="0">
            <a:spAutoFit/>
          </a:bodyPr>
          <a:lstStyle/>
          <a:p>
            <a:r>
              <a:rPr lang="en-US" dirty="0">
                <a:latin typeface="AR DELANEY" panose="02000000000000000000" pitchFamily="2" charset="0"/>
              </a:rPr>
              <a:t>b</a:t>
            </a:r>
            <a:r>
              <a:rPr lang="en-US" dirty="0" smtClean="0">
                <a:latin typeface="AR DELANEY" panose="02000000000000000000" pitchFamily="2" charset="0"/>
              </a:rPr>
              <a:t>all objec</a:t>
            </a:r>
            <a:r>
              <a:rPr lang="en-US" dirty="0">
                <a:latin typeface="AR DELANEY" panose="02000000000000000000" pitchFamily="2" charset="0"/>
              </a:rPr>
              <a:t>t</a:t>
            </a:r>
          </a:p>
        </p:txBody>
      </p:sp>
      <p:sp>
        <p:nvSpPr>
          <p:cNvPr id="14" name="TextBox 13"/>
          <p:cNvSpPr txBox="1"/>
          <p:nvPr/>
        </p:nvSpPr>
        <p:spPr>
          <a:xfrm>
            <a:off x="3087013" y="4572000"/>
            <a:ext cx="2560316" cy="646331"/>
          </a:xfrm>
          <a:prstGeom prst="rect">
            <a:avLst/>
          </a:prstGeom>
          <a:noFill/>
        </p:spPr>
        <p:txBody>
          <a:bodyPr wrap="none" rtlCol="0">
            <a:spAutoFit/>
          </a:bodyPr>
          <a:lstStyle/>
          <a:p>
            <a:r>
              <a:rPr lang="en-US" dirty="0">
                <a:latin typeface="AR DELANEY" panose="02000000000000000000" pitchFamily="2" charset="0"/>
              </a:rPr>
              <a:t>b</a:t>
            </a:r>
            <a:r>
              <a:rPr lang="en-US" dirty="0" smtClean="0">
                <a:latin typeface="AR DELANEY" panose="02000000000000000000" pitchFamily="2" charset="0"/>
              </a:rPr>
              <a:t>all position </a:t>
            </a:r>
            <a:r>
              <a:rPr lang="en-US" i="1" dirty="0" smtClean="0">
                <a:latin typeface="AR DELANEY" panose="02000000000000000000" pitchFamily="2" charset="0"/>
              </a:rPr>
              <a:t>bx, by</a:t>
            </a:r>
          </a:p>
          <a:p>
            <a:r>
              <a:rPr lang="en-US" dirty="0">
                <a:latin typeface="AR DELANEY" panose="02000000000000000000" pitchFamily="2" charset="0"/>
              </a:rPr>
              <a:t>b</a:t>
            </a:r>
            <a:r>
              <a:rPr lang="en-US" dirty="0" smtClean="0">
                <a:latin typeface="AR DELANEY" panose="02000000000000000000" pitchFamily="2" charset="0"/>
              </a:rPr>
              <a:t>all velocity  </a:t>
            </a:r>
            <a:r>
              <a:rPr lang="en-US" i="1" dirty="0" smtClean="0">
                <a:latin typeface="AR DELANEY" panose="02000000000000000000" pitchFamily="2" charset="0"/>
              </a:rPr>
              <a:t>bvx, bvy</a:t>
            </a:r>
            <a:endParaRPr lang="en-US" i="1" dirty="0">
              <a:latin typeface="AR DELANEY" panose="02000000000000000000" pitchFamily="2" charset="0"/>
            </a:endParaRPr>
          </a:p>
        </p:txBody>
      </p:sp>
      <p:sp>
        <p:nvSpPr>
          <p:cNvPr id="15" name="TextBox 14"/>
          <p:cNvSpPr txBox="1"/>
          <p:nvPr/>
        </p:nvSpPr>
        <p:spPr>
          <a:xfrm>
            <a:off x="1439992" y="2590800"/>
            <a:ext cx="1295547" cy="369332"/>
          </a:xfrm>
          <a:prstGeom prst="rect">
            <a:avLst/>
          </a:prstGeom>
          <a:noFill/>
        </p:spPr>
        <p:txBody>
          <a:bodyPr wrap="none" rtlCol="0">
            <a:spAutoFit/>
          </a:bodyPr>
          <a:lstStyle/>
          <a:p>
            <a:r>
              <a:rPr lang="en-US" dirty="0">
                <a:latin typeface="AR DARLING" panose="02000000000000000000" pitchFamily="2" charset="0"/>
              </a:rPr>
              <a:t>p</a:t>
            </a:r>
            <a:r>
              <a:rPr lang="en-US" dirty="0" smtClean="0">
                <a:latin typeface="AR DARLING" panose="02000000000000000000" pitchFamily="2" charset="0"/>
              </a:rPr>
              <a:t>addle_left</a:t>
            </a:r>
            <a:endParaRPr lang="en-US" dirty="0">
              <a:latin typeface="AR DARLING" panose="02000000000000000000" pitchFamily="2" charset="0"/>
            </a:endParaRPr>
          </a:p>
        </p:txBody>
      </p:sp>
      <p:sp>
        <p:nvSpPr>
          <p:cNvPr id="16" name="TextBox 15"/>
          <p:cNvSpPr txBox="1"/>
          <p:nvPr/>
        </p:nvSpPr>
        <p:spPr>
          <a:xfrm>
            <a:off x="6389201" y="3200400"/>
            <a:ext cx="1026243" cy="369332"/>
          </a:xfrm>
          <a:prstGeom prst="rect">
            <a:avLst/>
          </a:prstGeom>
          <a:noFill/>
        </p:spPr>
        <p:txBody>
          <a:bodyPr wrap="none" rtlCol="0">
            <a:spAutoFit/>
          </a:bodyPr>
          <a:lstStyle/>
          <a:p>
            <a:r>
              <a:rPr lang="en-US" dirty="0">
                <a:latin typeface="AR DECODE" panose="02000000000000000000" pitchFamily="2" charset="0"/>
              </a:rPr>
              <a:t>p</a:t>
            </a:r>
            <a:r>
              <a:rPr lang="en-US" dirty="0" smtClean="0">
                <a:latin typeface="AR DECODE" panose="02000000000000000000" pitchFamily="2" charset="0"/>
              </a:rPr>
              <a:t>addle_right</a:t>
            </a:r>
            <a:endParaRPr lang="en-US" dirty="0">
              <a:latin typeface="AR DECODE" panose="02000000000000000000" pitchFamily="2" charset="0"/>
            </a:endParaRPr>
          </a:p>
        </p:txBody>
      </p:sp>
      <p:graphicFrame>
        <p:nvGraphicFramePr>
          <p:cNvPr id="23" name="Diagram 22"/>
          <p:cNvGraphicFramePr/>
          <p:nvPr>
            <p:extLst>
              <p:ext uri="{D42A27DB-BD31-4B8C-83A1-F6EECF244321}">
                <p14:modId xmlns:p14="http://schemas.microsoft.com/office/powerpoint/2010/main" val="3856699452"/>
              </p:ext>
            </p:extLst>
          </p:nvPr>
        </p:nvGraphicFramePr>
        <p:xfrm>
          <a:off x="2862388" y="2115091"/>
          <a:ext cx="3048000" cy="3693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Freeform 11"/>
          <p:cNvSpPr/>
          <p:nvPr/>
        </p:nvSpPr>
        <p:spPr>
          <a:xfrm>
            <a:off x="1260764" y="1898481"/>
            <a:ext cx="2244436" cy="720028"/>
          </a:xfrm>
          <a:custGeom>
            <a:avLst/>
            <a:gdLst>
              <a:gd name="connsiteX0" fmla="*/ 2244436 w 2244436"/>
              <a:gd name="connsiteY0" fmla="*/ 318246 h 720028"/>
              <a:gd name="connsiteX1" fmla="*/ 1302327 w 2244436"/>
              <a:gd name="connsiteY1" fmla="*/ 27301 h 720028"/>
              <a:gd name="connsiteX2" fmla="*/ 928254 w 2244436"/>
              <a:gd name="connsiteY2" fmla="*/ 68864 h 720028"/>
              <a:gd name="connsiteX3" fmla="*/ 955963 w 2244436"/>
              <a:gd name="connsiteY3" fmla="*/ 526064 h 720028"/>
              <a:gd name="connsiteX4" fmla="*/ 0 w 2244436"/>
              <a:gd name="connsiteY4" fmla="*/ 720028 h 720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4436" h="720028">
                <a:moveTo>
                  <a:pt x="2244436" y="318246"/>
                </a:moveTo>
                <a:cubicBezTo>
                  <a:pt x="1883063" y="193555"/>
                  <a:pt x="1521691" y="68865"/>
                  <a:pt x="1302327" y="27301"/>
                </a:cubicBezTo>
                <a:cubicBezTo>
                  <a:pt x="1082963" y="-14263"/>
                  <a:pt x="985981" y="-14263"/>
                  <a:pt x="928254" y="68864"/>
                </a:cubicBezTo>
                <a:cubicBezTo>
                  <a:pt x="870527" y="151991"/>
                  <a:pt x="1110672" y="417537"/>
                  <a:pt x="955963" y="526064"/>
                </a:cubicBezTo>
                <a:cubicBezTo>
                  <a:pt x="801254" y="634591"/>
                  <a:pt x="400627" y="677309"/>
                  <a:pt x="0" y="72002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5068881" y="1651490"/>
            <a:ext cx="2798618" cy="583278"/>
          </a:xfrm>
          <a:custGeom>
            <a:avLst/>
            <a:gdLst>
              <a:gd name="connsiteX0" fmla="*/ 0 w 2798618"/>
              <a:gd name="connsiteY0" fmla="*/ 437060 h 583278"/>
              <a:gd name="connsiteX1" fmla="*/ 484909 w 2798618"/>
              <a:gd name="connsiteY1" fmla="*/ 534042 h 583278"/>
              <a:gd name="connsiteX2" fmla="*/ 969818 w 2798618"/>
              <a:gd name="connsiteY2" fmla="*/ 575606 h 583278"/>
              <a:gd name="connsiteX3" fmla="*/ 1427018 w 2798618"/>
              <a:gd name="connsiteY3" fmla="*/ 381642 h 583278"/>
              <a:gd name="connsiteX4" fmla="*/ 1413164 w 2798618"/>
              <a:gd name="connsiteY4" fmla="*/ 35278 h 583278"/>
              <a:gd name="connsiteX5" fmla="*/ 2119746 w 2798618"/>
              <a:gd name="connsiteY5" fmla="*/ 49133 h 583278"/>
              <a:gd name="connsiteX6" fmla="*/ 2798618 w 2798618"/>
              <a:gd name="connsiteY6" fmla="*/ 367787 h 583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8618" h="583278">
                <a:moveTo>
                  <a:pt x="0" y="437060"/>
                </a:moveTo>
                <a:cubicBezTo>
                  <a:pt x="161636" y="474005"/>
                  <a:pt x="323273" y="510951"/>
                  <a:pt x="484909" y="534042"/>
                </a:cubicBezTo>
                <a:cubicBezTo>
                  <a:pt x="646545" y="557133"/>
                  <a:pt x="812800" y="601006"/>
                  <a:pt x="969818" y="575606"/>
                </a:cubicBezTo>
                <a:cubicBezTo>
                  <a:pt x="1126836" y="550206"/>
                  <a:pt x="1353127" y="471697"/>
                  <a:pt x="1427018" y="381642"/>
                </a:cubicBezTo>
                <a:cubicBezTo>
                  <a:pt x="1500909" y="291587"/>
                  <a:pt x="1297709" y="90696"/>
                  <a:pt x="1413164" y="35278"/>
                </a:cubicBezTo>
                <a:cubicBezTo>
                  <a:pt x="1528619" y="-20140"/>
                  <a:pt x="1888837" y="-6285"/>
                  <a:pt x="2119746" y="49133"/>
                </a:cubicBezTo>
                <a:cubicBezTo>
                  <a:pt x="2350655" y="104551"/>
                  <a:pt x="2574636" y="236169"/>
                  <a:pt x="2798618" y="367787"/>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1755753" y="2973987"/>
            <a:ext cx="2173993" cy="646331"/>
          </a:xfrm>
          <a:prstGeom prst="rect">
            <a:avLst/>
          </a:prstGeom>
          <a:noFill/>
        </p:spPr>
        <p:txBody>
          <a:bodyPr wrap="none" rtlCol="0">
            <a:spAutoFit/>
          </a:bodyPr>
          <a:lstStyle/>
          <a:p>
            <a:r>
              <a:rPr lang="en-US" dirty="0" smtClean="0">
                <a:latin typeface="AR DARLING" panose="02000000000000000000" pitchFamily="2" charset="0"/>
              </a:rPr>
              <a:t>left paddle position </a:t>
            </a:r>
          </a:p>
          <a:p>
            <a:r>
              <a:rPr lang="en-US" i="1" dirty="0">
                <a:latin typeface="AR DARLING" panose="02000000000000000000" pitchFamily="2" charset="0"/>
              </a:rPr>
              <a:t> </a:t>
            </a:r>
            <a:r>
              <a:rPr lang="en-US" i="1" dirty="0" smtClean="0">
                <a:latin typeface="AR DARLING" panose="02000000000000000000" pitchFamily="2" charset="0"/>
              </a:rPr>
              <a:t>    </a:t>
            </a:r>
            <a:r>
              <a:rPr lang="en-US" i="1" dirty="0" err="1" smtClean="0">
                <a:latin typeface="AR DARLING" panose="02000000000000000000" pitchFamily="2" charset="0"/>
              </a:rPr>
              <a:t>plx</a:t>
            </a:r>
            <a:r>
              <a:rPr lang="en-US" dirty="0" smtClean="0">
                <a:latin typeface="AR DARLING" panose="02000000000000000000" pitchFamily="2" charset="0"/>
              </a:rPr>
              <a:t>, </a:t>
            </a:r>
            <a:r>
              <a:rPr lang="en-US" i="1" dirty="0" smtClean="0">
                <a:latin typeface="AR DARLING" panose="02000000000000000000" pitchFamily="2" charset="0"/>
              </a:rPr>
              <a:t>ply</a:t>
            </a:r>
            <a:endParaRPr lang="en-US" i="1" dirty="0">
              <a:latin typeface="AR DARLING" panose="02000000000000000000" pitchFamily="2" charset="0"/>
            </a:endParaRPr>
          </a:p>
        </p:txBody>
      </p:sp>
      <p:sp>
        <p:nvSpPr>
          <p:cNvPr id="18" name="TextBox 17"/>
          <p:cNvSpPr txBox="1"/>
          <p:nvPr/>
        </p:nvSpPr>
        <p:spPr>
          <a:xfrm>
            <a:off x="5257800" y="3548950"/>
            <a:ext cx="2481770" cy="646331"/>
          </a:xfrm>
          <a:prstGeom prst="rect">
            <a:avLst/>
          </a:prstGeom>
          <a:noFill/>
        </p:spPr>
        <p:txBody>
          <a:bodyPr wrap="none" rtlCol="0">
            <a:spAutoFit/>
          </a:bodyPr>
          <a:lstStyle/>
          <a:p>
            <a:r>
              <a:rPr lang="en-US" dirty="0" smtClean="0">
                <a:latin typeface="AR DELANEY" panose="02000000000000000000" pitchFamily="2" charset="0"/>
              </a:rPr>
              <a:t>right paddle position </a:t>
            </a:r>
          </a:p>
          <a:p>
            <a:r>
              <a:rPr lang="en-US" dirty="0">
                <a:latin typeface="AR DELANEY" panose="02000000000000000000" pitchFamily="2" charset="0"/>
              </a:rPr>
              <a:t> </a:t>
            </a:r>
            <a:r>
              <a:rPr lang="en-US" dirty="0" smtClean="0">
                <a:latin typeface="AR DELANEY" panose="02000000000000000000" pitchFamily="2" charset="0"/>
              </a:rPr>
              <a:t>      </a:t>
            </a:r>
            <a:r>
              <a:rPr lang="en-US" i="1" dirty="0" err="1" smtClean="0">
                <a:latin typeface="AR DELANEY" panose="02000000000000000000" pitchFamily="2" charset="0"/>
              </a:rPr>
              <a:t>prx</a:t>
            </a:r>
            <a:r>
              <a:rPr lang="en-US" i="1" dirty="0" smtClean="0">
                <a:latin typeface="AR DELANEY" panose="02000000000000000000" pitchFamily="2" charset="0"/>
              </a:rPr>
              <a:t>, pry</a:t>
            </a:r>
            <a:endParaRPr lang="en-US" i="1" dirty="0">
              <a:latin typeface="AR DELANEY" panose="02000000000000000000" pitchFamily="2" charset="0"/>
            </a:endParaRPr>
          </a:p>
        </p:txBody>
      </p:sp>
      <p:graphicFrame>
        <p:nvGraphicFramePr>
          <p:cNvPr id="24" name="Diagram 23"/>
          <p:cNvGraphicFramePr/>
          <p:nvPr>
            <p:extLst>
              <p:ext uri="{D42A27DB-BD31-4B8C-83A1-F6EECF244321}">
                <p14:modId xmlns:p14="http://schemas.microsoft.com/office/powerpoint/2010/main" val="486795509"/>
              </p:ext>
            </p:extLst>
          </p:nvPr>
        </p:nvGraphicFramePr>
        <p:xfrm>
          <a:off x="326943" y="609600"/>
          <a:ext cx="1806658" cy="150549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5" name="Diagram 24"/>
          <p:cNvGraphicFramePr/>
          <p:nvPr>
            <p:extLst>
              <p:ext uri="{D42A27DB-BD31-4B8C-83A1-F6EECF244321}">
                <p14:modId xmlns:p14="http://schemas.microsoft.com/office/powerpoint/2010/main" val="964887504"/>
              </p:ext>
            </p:extLst>
          </p:nvPr>
        </p:nvGraphicFramePr>
        <p:xfrm>
          <a:off x="6096000" y="1143000"/>
          <a:ext cx="4423430" cy="160448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2857449061"/>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rrowheads="1"/>
          </p:cNvSpPr>
          <p:nvPr/>
        </p:nvSpPr>
        <p:spPr bwMode="auto">
          <a:xfrm>
            <a:off x="1131888" y="990600"/>
            <a:ext cx="1371600" cy="304800"/>
          </a:xfrm>
          <a:prstGeom prst="flowChartAlternateProcess">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err="1">
                <a:solidFill>
                  <a:schemeClr val="accent1"/>
                </a:solidFill>
              </a:rPr>
              <a:t>init</a:t>
            </a:r>
            <a:r>
              <a:rPr lang="en-US" dirty="0">
                <a:solidFill>
                  <a:schemeClr val="accent1"/>
                </a:solidFill>
              </a:rPr>
              <a:t> </a:t>
            </a:r>
            <a:r>
              <a:rPr lang="en-US" dirty="0" smtClean="0">
                <a:solidFill>
                  <a:schemeClr val="accent1"/>
                </a:solidFill>
              </a:rPr>
              <a:t>game</a:t>
            </a:r>
            <a:endParaRPr lang="en-US" dirty="0">
              <a:solidFill>
                <a:schemeClr val="accent1"/>
              </a:solidFill>
            </a:endParaRPr>
          </a:p>
        </p:txBody>
      </p:sp>
      <p:sp>
        <p:nvSpPr>
          <p:cNvPr id="5" name="AutoShape 4"/>
          <p:cNvSpPr>
            <a:spLocks noChangeArrowheads="1"/>
          </p:cNvSpPr>
          <p:nvPr/>
        </p:nvSpPr>
        <p:spPr bwMode="auto">
          <a:xfrm>
            <a:off x="2808288" y="1765300"/>
            <a:ext cx="1371600" cy="304800"/>
          </a:xfrm>
          <a:prstGeom prst="flowChartAlternateProcess">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err="1">
                <a:solidFill>
                  <a:schemeClr val="accent1"/>
                </a:solidFill>
              </a:rPr>
              <a:t>init</a:t>
            </a:r>
            <a:r>
              <a:rPr lang="en-US" dirty="0">
                <a:solidFill>
                  <a:schemeClr val="accent1"/>
                </a:solidFill>
              </a:rPr>
              <a:t> game state</a:t>
            </a:r>
          </a:p>
        </p:txBody>
      </p:sp>
      <p:sp>
        <p:nvSpPr>
          <p:cNvPr id="6" name="AutoShape 5"/>
          <p:cNvSpPr>
            <a:spLocks noChangeArrowheads="1"/>
          </p:cNvSpPr>
          <p:nvPr/>
        </p:nvSpPr>
        <p:spPr bwMode="auto">
          <a:xfrm>
            <a:off x="1055688" y="457200"/>
            <a:ext cx="1600200" cy="304800"/>
          </a:xfrm>
          <a:prstGeom prst="flowChartInputOutpu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1"/>
                </a:solidFill>
              </a:rPr>
              <a:t>init variables</a:t>
            </a:r>
          </a:p>
        </p:txBody>
      </p:sp>
      <p:sp>
        <p:nvSpPr>
          <p:cNvPr id="7" name="AutoShape 6"/>
          <p:cNvSpPr>
            <a:spLocks noChangeArrowheads="1"/>
          </p:cNvSpPr>
          <p:nvPr/>
        </p:nvSpPr>
        <p:spPr bwMode="auto">
          <a:xfrm>
            <a:off x="1093788" y="1524000"/>
            <a:ext cx="1524000" cy="749300"/>
          </a:xfrm>
          <a:prstGeom prst="flowChartDecision">
            <a:avLst/>
          </a:pr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r>
              <a:rPr lang="en-US" sz="800" dirty="0">
                <a:solidFill>
                  <a:srgbClr val="00FF00"/>
                </a:solidFill>
              </a:rPr>
              <a:t> </a:t>
            </a:r>
          </a:p>
          <a:p>
            <a:pPr algn="ctr"/>
            <a:r>
              <a:rPr lang="en-US" dirty="0">
                <a:solidFill>
                  <a:srgbClr val="00FF00"/>
                </a:solidFill>
              </a:rPr>
              <a:t>new game</a:t>
            </a:r>
          </a:p>
          <a:p>
            <a:pPr algn="ctr"/>
            <a:r>
              <a:rPr lang="en-US" dirty="0">
                <a:solidFill>
                  <a:srgbClr val="00FF00"/>
                </a:solidFill>
              </a:rPr>
              <a:t>?</a:t>
            </a:r>
          </a:p>
        </p:txBody>
      </p:sp>
      <p:sp>
        <p:nvSpPr>
          <p:cNvPr id="8" name="AutoShape 7"/>
          <p:cNvSpPr>
            <a:spLocks noChangeArrowheads="1"/>
          </p:cNvSpPr>
          <p:nvPr/>
        </p:nvSpPr>
        <p:spPr bwMode="auto">
          <a:xfrm>
            <a:off x="4941888" y="1651000"/>
            <a:ext cx="1676400" cy="304800"/>
          </a:xfrm>
          <a:prstGeom prst="flowChartAlternateProcess">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1"/>
                </a:solidFill>
              </a:rPr>
              <a:t>save old positiions</a:t>
            </a:r>
          </a:p>
        </p:txBody>
      </p:sp>
      <p:sp>
        <p:nvSpPr>
          <p:cNvPr id="9" name="AutoShape 8"/>
          <p:cNvSpPr>
            <a:spLocks noChangeArrowheads="1"/>
          </p:cNvSpPr>
          <p:nvPr/>
        </p:nvSpPr>
        <p:spPr bwMode="auto">
          <a:xfrm>
            <a:off x="4941888" y="6261100"/>
            <a:ext cx="16764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smtClean="0">
                <a:solidFill>
                  <a:schemeClr val="accent2">
                    <a:lumMod val="75000"/>
                  </a:schemeClr>
                </a:solidFill>
              </a:rPr>
              <a:t>end loop</a:t>
            </a:r>
            <a:endParaRPr lang="en-US" sz="1600" dirty="0">
              <a:ln>
                <a:solidFill>
                  <a:srgbClr val="C00000"/>
                </a:solidFill>
              </a:ln>
              <a:solidFill>
                <a:srgbClr val="FFFF00"/>
              </a:solidFill>
            </a:endParaRPr>
          </a:p>
        </p:txBody>
      </p:sp>
      <p:sp>
        <p:nvSpPr>
          <p:cNvPr id="10" name="AutoShape 9"/>
          <p:cNvSpPr>
            <a:spLocks noChangeArrowheads="1"/>
          </p:cNvSpPr>
          <p:nvPr/>
        </p:nvSpPr>
        <p:spPr bwMode="auto">
          <a:xfrm flipV="1">
            <a:off x="4941888" y="317500"/>
            <a:ext cx="16764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US" dirty="0">
                <a:solidFill>
                  <a:schemeClr val="accent2">
                    <a:lumMod val="75000"/>
                  </a:schemeClr>
                </a:solidFill>
              </a:rPr>
              <a:t>game loop</a:t>
            </a:r>
          </a:p>
        </p:txBody>
      </p:sp>
      <p:sp>
        <p:nvSpPr>
          <p:cNvPr id="11" name="AutoShape 12"/>
          <p:cNvSpPr>
            <a:spLocks noChangeArrowheads="1"/>
          </p:cNvSpPr>
          <p:nvPr/>
        </p:nvSpPr>
        <p:spPr bwMode="auto">
          <a:xfrm>
            <a:off x="4789488" y="2171700"/>
            <a:ext cx="1981200" cy="381000"/>
          </a:xfrm>
          <a:prstGeom prst="flowChartPreparation">
            <a:avLst/>
          </a:pr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0000"/>
              </a:lnSpc>
            </a:pPr>
            <a:r>
              <a:rPr lang="en-US">
                <a:solidFill>
                  <a:srgbClr val="00FF00"/>
                </a:solidFill>
              </a:rPr>
              <a:t>ball at top or</a:t>
            </a:r>
          </a:p>
          <a:p>
            <a:pPr algn="ctr">
              <a:lnSpc>
                <a:spcPct val="70000"/>
              </a:lnSpc>
            </a:pPr>
            <a:r>
              <a:rPr lang="en-US">
                <a:solidFill>
                  <a:srgbClr val="00FF00"/>
                </a:solidFill>
              </a:rPr>
              <a:t>bottom</a:t>
            </a:r>
          </a:p>
        </p:txBody>
      </p:sp>
      <p:sp>
        <p:nvSpPr>
          <p:cNvPr id="12" name="AutoShape 13"/>
          <p:cNvSpPr>
            <a:spLocks noChangeArrowheads="1"/>
          </p:cNvSpPr>
          <p:nvPr/>
        </p:nvSpPr>
        <p:spPr bwMode="auto">
          <a:xfrm>
            <a:off x="4789488" y="2755900"/>
            <a:ext cx="1981200" cy="381000"/>
          </a:xfrm>
          <a:prstGeom prst="flowChartPreparation">
            <a:avLst/>
          </a:pr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FF00"/>
                </a:solidFill>
              </a:rPr>
              <a:t>ball </a:t>
            </a:r>
            <a:r>
              <a:rPr lang="en-US" dirty="0" smtClean="0">
                <a:solidFill>
                  <a:srgbClr val="00FF00"/>
                </a:solidFill>
              </a:rPr>
              <a:t>hits </a:t>
            </a:r>
            <a:r>
              <a:rPr lang="en-US" dirty="0">
                <a:solidFill>
                  <a:srgbClr val="00FF00"/>
                </a:solidFill>
              </a:rPr>
              <a:t>paddle</a:t>
            </a:r>
          </a:p>
        </p:txBody>
      </p:sp>
      <p:sp>
        <p:nvSpPr>
          <p:cNvPr id="13" name="AutoShape 14"/>
          <p:cNvSpPr>
            <a:spLocks noChangeArrowheads="1"/>
          </p:cNvSpPr>
          <p:nvPr/>
        </p:nvSpPr>
        <p:spPr bwMode="auto">
          <a:xfrm>
            <a:off x="4789488" y="3352800"/>
            <a:ext cx="1981200" cy="381000"/>
          </a:xfrm>
          <a:prstGeom prst="flowChartPreparation">
            <a:avLst/>
          </a:pr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FF00"/>
                </a:solidFill>
              </a:rPr>
              <a:t>ball miss paddle</a:t>
            </a:r>
          </a:p>
        </p:txBody>
      </p:sp>
      <p:sp>
        <p:nvSpPr>
          <p:cNvPr id="14" name="AutoShape 15"/>
          <p:cNvSpPr>
            <a:spLocks noChangeArrowheads="1"/>
          </p:cNvSpPr>
          <p:nvPr/>
        </p:nvSpPr>
        <p:spPr bwMode="auto">
          <a:xfrm>
            <a:off x="5018088" y="825500"/>
            <a:ext cx="1524000" cy="609600"/>
          </a:xfrm>
          <a:prstGeom prst="flowChartDecision">
            <a:avLst/>
          </a:pr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r>
              <a:rPr lang="en-US" sz="600">
                <a:solidFill>
                  <a:srgbClr val="00FF00"/>
                </a:solidFill>
              </a:rPr>
              <a:t> </a:t>
            </a:r>
          </a:p>
          <a:p>
            <a:pPr algn="ctr">
              <a:lnSpc>
                <a:spcPct val="90000"/>
              </a:lnSpc>
            </a:pPr>
            <a:r>
              <a:rPr lang="en-US">
                <a:solidFill>
                  <a:srgbClr val="00FF00"/>
                </a:solidFill>
              </a:rPr>
              <a:t>quit game</a:t>
            </a:r>
          </a:p>
          <a:p>
            <a:pPr algn="ctr">
              <a:lnSpc>
                <a:spcPct val="90000"/>
              </a:lnSpc>
            </a:pPr>
            <a:r>
              <a:rPr lang="en-US">
                <a:solidFill>
                  <a:srgbClr val="00FF00"/>
                </a:solidFill>
              </a:rPr>
              <a:t>?</a:t>
            </a:r>
          </a:p>
        </p:txBody>
      </p:sp>
      <p:sp>
        <p:nvSpPr>
          <p:cNvPr id="15" name="AutoShape 16"/>
          <p:cNvSpPr>
            <a:spLocks noChangeArrowheads="1"/>
          </p:cNvSpPr>
          <p:nvPr/>
        </p:nvSpPr>
        <p:spPr bwMode="auto">
          <a:xfrm>
            <a:off x="4941888" y="3949700"/>
            <a:ext cx="1676400" cy="304800"/>
          </a:xfrm>
          <a:prstGeom prst="flowChartAlternateProcess">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1"/>
                </a:solidFill>
              </a:rPr>
              <a:t>update scoreboard</a:t>
            </a:r>
          </a:p>
        </p:txBody>
      </p:sp>
      <p:sp>
        <p:nvSpPr>
          <p:cNvPr id="16" name="AutoShape 17"/>
          <p:cNvSpPr>
            <a:spLocks noChangeArrowheads="1"/>
          </p:cNvSpPr>
          <p:nvPr/>
        </p:nvSpPr>
        <p:spPr bwMode="auto">
          <a:xfrm>
            <a:off x="4941888" y="4470400"/>
            <a:ext cx="1676400" cy="381000"/>
          </a:xfrm>
          <a:prstGeom prst="plus">
            <a:avLst>
              <a:gd name="adj" fmla="val 25000"/>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accent2">
                    <a:lumMod val="75000"/>
                  </a:schemeClr>
                </a:solidFill>
              </a:rPr>
              <a:t>players  input</a:t>
            </a:r>
          </a:p>
        </p:txBody>
      </p:sp>
      <p:sp>
        <p:nvSpPr>
          <p:cNvPr id="17" name="AutoShape 20"/>
          <p:cNvSpPr>
            <a:spLocks noChangeArrowheads="1"/>
          </p:cNvSpPr>
          <p:nvPr/>
        </p:nvSpPr>
        <p:spPr bwMode="auto">
          <a:xfrm>
            <a:off x="4941888" y="5664200"/>
            <a:ext cx="1676400" cy="381000"/>
          </a:xfrm>
          <a:prstGeom prst="flowChartPredefinedProcess">
            <a:avLst/>
          </a:prstGeom>
          <a:noFill/>
          <a:ln w="28575">
            <a:solidFill>
              <a:srgbClr val="CC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66FF"/>
                </a:solidFill>
              </a:rPr>
              <a:t>animate</a:t>
            </a:r>
          </a:p>
        </p:txBody>
      </p:sp>
      <p:sp>
        <p:nvSpPr>
          <p:cNvPr id="18" name="Line 21"/>
          <p:cNvSpPr>
            <a:spLocks noChangeShapeType="1"/>
          </p:cNvSpPr>
          <p:nvPr/>
        </p:nvSpPr>
        <p:spPr bwMode="auto">
          <a:xfrm>
            <a:off x="5780088" y="6032500"/>
            <a:ext cx="0" cy="228600"/>
          </a:xfrm>
          <a:prstGeom prst="line">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2"/>
          <p:cNvSpPr>
            <a:spLocks noChangeShapeType="1"/>
          </p:cNvSpPr>
          <p:nvPr/>
        </p:nvSpPr>
        <p:spPr bwMode="auto">
          <a:xfrm>
            <a:off x="5780088" y="4838700"/>
            <a:ext cx="0" cy="228600"/>
          </a:xfrm>
          <a:prstGeom prst="line">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24"/>
          <p:cNvSpPr>
            <a:spLocks noChangeShapeType="1"/>
          </p:cNvSpPr>
          <p:nvPr/>
        </p:nvSpPr>
        <p:spPr bwMode="auto">
          <a:xfrm>
            <a:off x="5780088" y="4241800"/>
            <a:ext cx="0" cy="228600"/>
          </a:xfrm>
          <a:prstGeom prst="line">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25"/>
          <p:cNvSpPr>
            <a:spLocks noChangeShapeType="1"/>
          </p:cNvSpPr>
          <p:nvPr/>
        </p:nvSpPr>
        <p:spPr bwMode="auto">
          <a:xfrm>
            <a:off x="5780088" y="3721100"/>
            <a:ext cx="0" cy="228600"/>
          </a:xfrm>
          <a:prstGeom prst="line">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26"/>
          <p:cNvSpPr>
            <a:spLocks noChangeShapeType="1"/>
          </p:cNvSpPr>
          <p:nvPr/>
        </p:nvSpPr>
        <p:spPr bwMode="auto">
          <a:xfrm>
            <a:off x="5780088" y="3124200"/>
            <a:ext cx="0" cy="228600"/>
          </a:xfrm>
          <a:prstGeom prst="line">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27"/>
          <p:cNvSpPr>
            <a:spLocks noChangeShapeType="1"/>
          </p:cNvSpPr>
          <p:nvPr/>
        </p:nvSpPr>
        <p:spPr bwMode="auto">
          <a:xfrm>
            <a:off x="5780088" y="2527300"/>
            <a:ext cx="0" cy="228600"/>
          </a:xfrm>
          <a:prstGeom prst="line">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28"/>
          <p:cNvSpPr>
            <a:spLocks noChangeShapeType="1"/>
          </p:cNvSpPr>
          <p:nvPr/>
        </p:nvSpPr>
        <p:spPr bwMode="auto">
          <a:xfrm>
            <a:off x="5780088" y="1943100"/>
            <a:ext cx="0" cy="228600"/>
          </a:xfrm>
          <a:prstGeom prst="line">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29"/>
          <p:cNvSpPr>
            <a:spLocks noChangeShapeType="1"/>
          </p:cNvSpPr>
          <p:nvPr/>
        </p:nvSpPr>
        <p:spPr bwMode="auto">
          <a:xfrm>
            <a:off x="5780088" y="1409700"/>
            <a:ext cx="0" cy="228600"/>
          </a:xfrm>
          <a:prstGeom prst="line">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30"/>
          <p:cNvSpPr>
            <a:spLocks noChangeShapeType="1"/>
          </p:cNvSpPr>
          <p:nvPr/>
        </p:nvSpPr>
        <p:spPr bwMode="auto">
          <a:xfrm>
            <a:off x="5780088" y="622300"/>
            <a:ext cx="0" cy="228600"/>
          </a:xfrm>
          <a:prstGeom prst="line">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AutoShape 34"/>
          <p:cNvSpPr>
            <a:spLocks noChangeArrowheads="1"/>
          </p:cNvSpPr>
          <p:nvPr/>
        </p:nvSpPr>
        <p:spPr bwMode="auto">
          <a:xfrm>
            <a:off x="6999288" y="3352800"/>
            <a:ext cx="1219200" cy="304800"/>
          </a:xfrm>
          <a:prstGeom prst="flowChartAlternateProcess">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1"/>
                </a:solidFill>
              </a:rPr>
              <a:t>score &amp; reset</a:t>
            </a:r>
          </a:p>
        </p:txBody>
      </p:sp>
      <p:sp>
        <p:nvSpPr>
          <p:cNvPr id="28" name="AutoShape 35"/>
          <p:cNvSpPr>
            <a:spLocks noChangeArrowheads="1"/>
          </p:cNvSpPr>
          <p:nvPr/>
        </p:nvSpPr>
        <p:spPr bwMode="auto">
          <a:xfrm>
            <a:off x="6999288" y="2755900"/>
            <a:ext cx="1219200" cy="304800"/>
          </a:xfrm>
          <a:prstGeom prst="flowChartAlternateProcess">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1"/>
                </a:solidFill>
              </a:rPr>
              <a:t>return ball</a:t>
            </a:r>
          </a:p>
        </p:txBody>
      </p:sp>
      <p:sp>
        <p:nvSpPr>
          <p:cNvPr id="29" name="AutoShape 36"/>
          <p:cNvSpPr>
            <a:spLocks noChangeArrowheads="1"/>
          </p:cNvSpPr>
          <p:nvPr/>
        </p:nvSpPr>
        <p:spPr bwMode="auto">
          <a:xfrm>
            <a:off x="6999288" y="2171700"/>
            <a:ext cx="1219200" cy="304800"/>
          </a:xfrm>
          <a:prstGeom prst="flowChartAlternateProcess">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1"/>
                </a:solidFill>
              </a:rPr>
              <a:t>bounce ball</a:t>
            </a:r>
          </a:p>
        </p:txBody>
      </p:sp>
      <p:sp>
        <p:nvSpPr>
          <p:cNvPr id="30" name="Line 38"/>
          <p:cNvSpPr>
            <a:spLocks noChangeShapeType="1"/>
          </p:cNvSpPr>
          <p:nvPr/>
        </p:nvSpPr>
        <p:spPr bwMode="auto">
          <a:xfrm>
            <a:off x="6770688" y="2362200"/>
            <a:ext cx="228600"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9"/>
          <p:cNvSpPr>
            <a:spLocks noChangeShapeType="1"/>
          </p:cNvSpPr>
          <p:nvPr/>
        </p:nvSpPr>
        <p:spPr bwMode="auto">
          <a:xfrm>
            <a:off x="6770688" y="2933700"/>
            <a:ext cx="228600"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40"/>
          <p:cNvSpPr>
            <a:spLocks noChangeShapeType="1"/>
          </p:cNvSpPr>
          <p:nvPr/>
        </p:nvSpPr>
        <p:spPr bwMode="auto">
          <a:xfrm>
            <a:off x="6770688" y="3530600"/>
            <a:ext cx="228600"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AutoShape 42"/>
          <p:cNvSpPr>
            <a:spLocks noChangeArrowheads="1"/>
          </p:cNvSpPr>
          <p:nvPr/>
        </p:nvSpPr>
        <p:spPr bwMode="auto">
          <a:xfrm>
            <a:off x="4789488" y="5067300"/>
            <a:ext cx="1981200" cy="381000"/>
          </a:xfrm>
          <a:prstGeom prst="flowChartPreparation">
            <a:avLst/>
          </a:pr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0000"/>
              </a:lnSpc>
            </a:pPr>
            <a:r>
              <a:rPr lang="en-US">
                <a:solidFill>
                  <a:srgbClr val="00FF00"/>
                </a:solidFill>
              </a:rPr>
              <a:t>paddles at top</a:t>
            </a:r>
          </a:p>
          <a:p>
            <a:pPr algn="ctr">
              <a:lnSpc>
                <a:spcPct val="70000"/>
              </a:lnSpc>
            </a:pPr>
            <a:r>
              <a:rPr lang="en-US">
                <a:solidFill>
                  <a:srgbClr val="00FF00"/>
                </a:solidFill>
              </a:rPr>
              <a:t>or bottom</a:t>
            </a:r>
          </a:p>
        </p:txBody>
      </p:sp>
      <p:sp>
        <p:nvSpPr>
          <p:cNvPr id="34" name="Line 43"/>
          <p:cNvSpPr>
            <a:spLocks noChangeShapeType="1"/>
          </p:cNvSpPr>
          <p:nvPr/>
        </p:nvSpPr>
        <p:spPr bwMode="auto">
          <a:xfrm>
            <a:off x="5780088" y="5435600"/>
            <a:ext cx="0" cy="228600"/>
          </a:xfrm>
          <a:prstGeom prst="line">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AutoShape 44"/>
          <p:cNvSpPr>
            <a:spLocks noChangeArrowheads="1"/>
          </p:cNvSpPr>
          <p:nvPr/>
        </p:nvSpPr>
        <p:spPr bwMode="auto">
          <a:xfrm>
            <a:off x="6999288" y="5067300"/>
            <a:ext cx="1219200" cy="304800"/>
          </a:xfrm>
          <a:prstGeom prst="flowChartAlternateProcess">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1"/>
                </a:solidFill>
              </a:rPr>
              <a:t>stop paddle</a:t>
            </a:r>
          </a:p>
        </p:txBody>
      </p:sp>
      <p:sp>
        <p:nvSpPr>
          <p:cNvPr id="36" name="Line 45"/>
          <p:cNvSpPr>
            <a:spLocks noChangeShapeType="1"/>
          </p:cNvSpPr>
          <p:nvPr/>
        </p:nvSpPr>
        <p:spPr bwMode="auto">
          <a:xfrm>
            <a:off x="6770688" y="5245100"/>
            <a:ext cx="228600"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AutoShape 46"/>
          <p:cNvSpPr>
            <a:spLocks noChangeArrowheads="1"/>
          </p:cNvSpPr>
          <p:nvPr/>
        </p:nvSpPr>
        <p:spPr bwMode="auto">
          <a:xfrm>
            <a:off x="1131888" y="2514600"/>
            <a:ext cx="1458912" cy="304800"/>
          </a:xfrm>
          <a:prstGeom prst="flowChartAlternateProcess">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accent1"/>
                </a:solidFill>
              </a:rPr>
              <a:t>exit </a:t>
            </a:r>
            <a:r>
              <a:rPr lang="en-US" dirty="0" smtClean="0">
                <a:solidFill>
                  <a:schemeClr val="accent1"/>
                </a:solidFill>
              </a:rPr>
              <a:t>game</a:t>
            </a:r>
            <a:endParaRPr lang="en-US" dirty="0">
              <a:solidFill>
                <a:schemeClr val="accent1"/>
              </a:solidFill>
            </a:endParaRPr>
          </a:p>
        </p:txBody>
      </p:sp>
      <p:sp>
        <p:nvSpPr>
          <p:cNvPr id="38" name="Line 47"/>
          <p:cNvSpPr>
            <a:spLocks noChangeShapeType="1"/>
          </p:cNvSpPr>
          <p:nvPr/>
        </p:nvSpPr>
        <p:spPr bwMode="auto">
          <a:xfrm>
            <a:off x="1817688" y="76200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48"/>
          <p:cNvSpPr>
            <a:spLocks noChangeShapeType="1"/>
          </p:cNvSpPr>
          <p:nvPr/>
        </p:nvSpPr>
        <p:spPr bwMode="auto">
          <a:xfrm>
            <a:off x="1817688" y="129540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49"/>
          <p:cNvSpPr>
            <a:spLocks noChangeShapeType="1"/>
          </p:cNvSpPr>
          <p:nvPr/>
        </p:nvSpPr>
        <p:spPr bwMode="auto">
          <a:xfrm>
            <a:off x="2579688" y="1905000"/>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50"/>
          <p:cNvSpPr>
            <a:spLocks noChangeShapeType="1"/>
          </p:cNvSpPr>
          <p:nvPr/>
        </p:nvSpPr>
        <p:spPr bwMode="auto">
          <a:xfrm>
            <a:off x="1889785" y="228600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42" name="AutoShape 51"/>
          <p:cNvCxnSpPr>
            <a:cxnSpLocks noChangeShapeType="1"/>
            <a:stCxn id="5" idx="0"/>
            <a:endCxn id="10" idx="2"/>
          </p:cNvCxnSpPr>
          <p:nvPr/>
        </p:nvCxnSpPr>
        <p:spPr bwMode="auto">
          <a:xfrm rot="16200000">
            <a:off x="3675063" y="288925"/>
            <a:ext cx="1281113" cy="1643063"/>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52"/>
          <p:cNvCxnSpPr>
            <a:cxnSpLocks noChangeShapeType="1"/>
            <a:stCxn id="15" idx="1"/>
            <a:endCxn id="7" idx="1"/>
          </p:cNvCxnSpPr>
          <p:nvPr/>
        </p:nvCxnSpPr>
        <p:spPr bwMode="auto">
          <a:xfrm rot="10800000">
            <a:off x="1093788" y="1898650"/>
            <a:ext cx="3848100" cy="2203450"/>
          </a:xfrm>
          <a:prstGeom prst="bentConnector3">
            <a:avLst>
              <a:gd name="adj1" fmla="val 105941"/>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53"/>
          <p:cNvCxnSpPr>
            <a:cxnSpLocks noChangeShapeType="1"/>
            <a:stCxn id="9" idx="0"/>
            <a:endCxn id="10" idx="0"/>
          </p:cNvCxnSpPr>
          <p:nvPr/>
        </p:nvCxnSpPr>
        <p:spPr bwMode="auto">
          <a:xfrm flipV="1">
            <a:off x="6423025" y="469900"/>
            <a:ext cx="1588" cy="5943600"/>
          </a:xfrm>
          <a:prstGeom prst="bentConnector3">
            <a:avLst>
              <a:gd name="adj1" fmla="val 141100000"/>
            </a:avLst>
          </a:prstGeom>
          <a:noFill/>
          <a:ln w="28575">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 name="Diagram 1"/>
          <p:cNvGraphicFramePr/>
          <p:nvPr>
            <p:extLst>
              <p:ext uri="{D42A27DB-BD31-4B8C-83A1-F6EECF244321}">
                <p14:modId xmlns:p14="http://schemas.microsoft.com/office/powerpoint/2010/main" val="2627035889"/>
              </p:ext>
            </p:extLst>
          </p:nvPr>
        </p:nvGraphicFramePr>
        <p:xfrm>
          <a:off x="804863" y="4373563"/>
          <a:ext cx="2655888" cy="2355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Create a Pong Game in HTML5 With EaselJ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9688" y="2944764"/>
            <a:ext cx="1992084" cy="1325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62060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276600" y="1524000"/>
            <a:ext cx="510267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latin typeface="Comic Sans MS" panose="030F0702030302020204" pitchFamily="66" charset="0"/>
              </a:rPr>
              <a:t>if(</a:t>
            </a:r>
            <a:r>
              <a:rPr lang="en-US" b="1" dirty="0" err="1">
                <a:latin typeface="Comic Sans MS" panose="030F0702030302020204" pitchFamily="66" charset="0"/>
              </a:rPr>
              <a:t>padLeftY</a:t>
            </a:r>
            <a:r>
              <a:rPr lang="en-US" b="1" dirty="0">
                <a:latin typeface="Comic Sans MS" panose="030F0702030302020204" pitchFamily="66" charset="0"/>
              </a:rPr>
              <a:t>&lt;</a:t>
            </a:r>
            <a:r>
              <a:rPr lang="en-US" b="1" dirty="0" err="1">
                <a:latin typeface="Comic Sans MS" panose="030F0702030302020204" pitchFamily="66" charset="0"/>
              </a:rPr>
              <a:t>padHeight</a:t>
            </a:r>
            <a:r>
              <a:rPr lang="en-US" b="1" dirty="0">
                <a:latin typeface="Comic Sans MS" panose="030F0702030302020204" pitchFamily="66" charset="0"/>
              </a:rPr>
              <a:t>/2)</a:t>
            </a:r>
          </a:p>
          <a:p>
            <a:r>
              <a:rPr lang="en-US" b="1" dirty="0">
                <a:latin typeface="Comic Sans MS" panose="030F0702030302020204" pitchFamily="66" charset="0"/>
              </a:rPr>
              <a:t>    </a:t>
            </a:r>
            <a:r>
              <a:rPr lang="en-US" b="1" dirty="0" err="1">
                <a:latin typeface="Comic Sans MS" panose="030F0702030302020204" pitchFamily="66" charset="0"/>
              </a:rPr>
              <a:t>padLeftY</a:t>
            </a:r>
            <a:r>
              <a:rPr lang="en-US" b="1" dirty="0">
                <a:latin typeface="Comic Sans MS" panose="030F0702030302020204" pitchFamily="66" charset="0"/>
              </a:rPr>
              <a:t> = </a:t>
            </a:r>
            <a:r>
              <a:rPr lang="en-US" b="1" dirty="0" err="1">
                <a:latin typeface="Comic Sans MS" panose="030F0702030302020204" pitchFamily="66" charset="0"/>
              </a:rPr>
              <a:t>padHeight</a:t>
            </a:r>
            <a:r>
              <a:rPr lang="en-US" b="1" dirty="0">
                <a:latin typeface="Comic Sans MS" panose="030F0702030302020204" pitchFamily="66" charset="0"/>
              </a:rPr>
              <a:t>/2;</a:t>
            </a:r>
          </a:p>
          <a:p>
            <a:endParaRPr lang="en-US" b="1" dirty="0">
              <a:latin typeface="Comic Sans MS" panose="030F0702030302020204" pitchFamily="66" charset="0"/>
            </a:endParaRPr>
          </a:p>
          <a:p>
            <a:r>
              <a:rPr lang="en-US" b="1" dirty="0">
                <a:latin typeface="Comic Sans MS" panose="030F0702030302020204" pitchFamily="66" charset="0"/>
              </a:rPr>
              <a:t>if(</a:t>
            </a:r>
            <a:r>
              <a:rPr lang="en-US" b="1" dirty="0" err="1">
                <a:latin typeface="Comic Sans MS" panose="030F0702030302020204" pitchFamily="66" charset="0"/>
              </a:rPr>
              <a:t>padLeftY</a:t>
            </a:r>
            <a:r>
              <a:rPr lang="en-US" b="1" dirty="0">
                <a:latin typeface="Comic Sans MS" panose="030F0702030302020204" pitchFamily="66" charset="0"/>
              </a:rPr>
              <a:t>&gt;SCREEN_H - </a:t>
            </a:r>
            <a:r>
              <a:rPr lang="en-US" b="1" dirty="0" err="1">
                <a:latin typeface="Comic Sans MS" panose="030F0702030302020204" pitchFamily="66" charset="0"/>
              </a:rPr>
              <a:t>padHeight</a:t>
            </a:r>
            <a:r>
              <a:rPr lang="en-US" b="1" dirty="0">
                <a:latin typeface="Comic Sans MS" panose="030F0702030302020204" pitchFamily="66" charset="0"/>
              </a:rPr>
              <a:t>/2)</a:t>
            </a:r>
          </a:p>
          <a:p>
            <a:r>
              <a:rPr lang="en-US" b="1" dirty="0">
                <a:latin typeface="Comic Sans MS" panose="030F0702030302020204" pitchFamily="66" charset="0"/>
              </a:rPr>
              <a:t>    </a:t>
            </a:r>
            <a:r>
              <a:rPr lang="en-US" b="1" dirty="0" err="1">
                <a:latin typeface="Comic Sans MS" panose="030F0702030302020204" pitchFamily="66" charset="0"/>
              </a:rPr>
              <a:t>padLeftY</a:t>
            </a:r>
            <a:r>
              <a:rPr lang="en-US" b="1" dirty="0">
                <a:latin typeface="Comic Sans MS" panose="030F0702030302020204" pitchFamily="66" charset="0"/>
              </a:rPr>
              <a:t> = SCREEN_H - </a:t>
            </a:r>
            <a:r>
              <a:rPr lang="en-US" b="1" dirty="0" err="1">
                <a:latin typeface="Comic Sans MS" panose="030F0702030302020204" pitchFamily="66" charset="0"/>
              </a:rPr>
              <a:t>padHeight</a:t>
            </a:r>
            <a:r>
              <a:rPr lang="en-US" b="1" dirty="0">
                <a:latin typeface="Comic Sans MS" panose="030F0702030302020204" pitchFamily="66" charset="0"/>
              </a:rPr>
              <a:t>/2;</a:t>
            </a:r>
          </a:p>
          <a:p>
            <a:endParaRPr lang="en-US" b="1" dirty="0">
              <a:latin typeface="Comic Sans MS" panose="030F0702030302020204" pitchFamily="66" charset="0"/>
            </a:endParaRPr>
          </a:p>
          <a:p>
            <a:r>
              <a:rPr lang="en-US" b="1" dirty="0">
                <a:latin typeface="Comic Sans MS" panose="030F0702030302020204" pitchFamily="66" charset="0"/>
              </a:rPr>
              <a:t>if(</a:t>
            </a:r>
            <a:r>
              <a:rPr lang="en-US" b="1" dirty="0" err="1">
                <a:latin typeface="Comic Sans MS" panose="030F0702030302020204" pitchFamily="66" charset="0"/>
              </a:rPr>
              <a:t>padRightY</a:t>
            </a:r>
            <a:r>
              <a:rPr lang="en-US" b="1" dirty="0">
                <a:latin typeface="Comic Sans MS" panose="030F0702030302020204" pitchFamily="66" charset="0"/>
              </a:rPr>
              <a:t>&lt;</a:t>
            </a:r>
            <a:r>
              <a:rPr lang="en-US" b="1" dirty="0" err="1">
                <a:latin typeface="Comic Sans MS" panose="030F0702030302020204" pitchFamily="66" charset="0"/>
              </a:rPr>
              <a:t>padHeight</a:t>
            </a:r>
            <a:r>
              <a:rPr lang="en-US" b="1" dirty="0">
                <a:latin typeface="Comic Sans MS" panose="030F0702030302020204" pitchFamily="66" charset="0"/>
              </a:rPr>
              <a:t>/2)</a:t>
            </a:r>
          </a:p>
          <a:p>
            <a:r>
              <a:rPr lang="en-US" b="1" dirty="0">
                <a:latin typeface="Comic Sans MS" panose="030F0702030302020204" pitchFamily="66" charset="0"/>
              </a:rPr>
              <a:t>    </a:t>
            </a:r>
            <a:r>
              <a:rPr lang="en-US" b="1" dirty="0" err="1">
                <a:latin typeface="Comic Sans MS" panose="030F0702030302020204" pitchFamily="66" charset="0"/>
              </a:rPr>
              <a:t>padRightY</a:t>
            </a:r>
            <a:r>
              <a:rPr lang="en-US" b="1" dirty="0">
                <a:latin typeface="Comic Sans MS" panose="030F0702030302020204" pitchFamily="66" charset="0"/>
              </a:rPr>
              <a:t> = </a:t>
            </a:r>
            <a:r>
              <a:rPr lang="en-US" b="1" dirty="0" err="1">
                <a:latin typeface="Comic Sans MS" panose="030F0702030302020204" pitchFamily="66" charset="0"/>
              </a:rPr>
              <a:t>padHeight</a:t>
            </a:r>
            <a:r>
              <a:rPr lang="en-US" b="1" dirty="0">
                <a:latin typeface="Comic Sans MS" panose="030F0702030302020204" pitchFamily="66" charset="0"/>
              </a:rPr>
              <a:t>/2;</a:t>
            </a:r>
          </a:p>
          <a:p>
            <a:endParaRPr lang="en-US" b="1" dirty="0">
              <a:latin typeface="Comic Sans MS" panose="030F0702030302020204" pitchFamily="66" charset="0"/>
            </a:endParaRPr>
          </a:p>
          <a:p>
            <a:r>
              <a:rPr lang="en-US" b="1" dirty="0">
                <a:latin typeface="Comic Sans MS" panose="030F0702030302020204" pitchFamily="66" charset="0"/>
              </a:rPr>
              <a:t>if(</a:t>
            </a:r>
            <a:r>
              <a:rPr lang="en-US" b="1" dirty="0" err="1">
                <a:latin typeface="Comic Sans MS" panose="030F0702030302020204" pitchFamily="66" charset="0"/>
              </a:rPr>
              <a:t>padRightY</a:t>
            </a:r>
            <a:r>
              <a:rPr lang="en-US" b="1" dirty="0">
                <a:latin typeface="Comic Sans MS" panose="030F0702030302020204" pitchFamily="66" charset="0"/>
              </a:rPr>
              <a:t>&gt;SCREEN_H - </a:t>
            </a:r>
            <a:r>
              <a:rPr lang="en-US" b="1" dirty="0" err="1">
                <a:latin typeface="Comic Sans MS" panose="030F0702030302020204" pitchFamily="66" charset="0"/>
              </a:rPr>
              <a:t>padHeight</a:t>
            </a:r>
            <a:r>
              <a:rPr lang="en-US" b="1" dirty="0">
                <a:latin typeface="Comic Sans MS" panose="030F0702030302020204" pitchFamily="66" charset="0"/>
              </a:rPr>
              <a:t>/2)</a:t>
            </a:r>
          </a:p>
          <a:p>
            <a:r>
              <a:rPr lang="en-US" b="1" dirty="0">
                <a:latin typeface="Comic Sans MS" panose="030F0702030302020204" pitchFamily="66" charset="0"/>
              </a:rPr>
              <a:t>    </a:t>
            </a:r>
            <a:r>
              <a:rPr lang="en-US" b="1" dirty="0" err="1">
                <a:latin typeface="Comic Sans MS" panose="030F0702030302020204" pitchFamily="66" charset="0"/>
              </a:rPr>
              <a:t>padRightY</a:t>
            </a:r>
            <a:r>
              <a:rPr lang="en-US" b="1" dirty="0">
                <a:latin typeface="Comic Sans MS" panose="030F0702030302020204" pitchFamily="66" charset="0"/>
              </a:rPr>
              <a:t> = SCREEN_H - </a:t>
            </a:r>
            <a:r>
              <a:rPr lang="en-US" b="1" dirty="0" err="1">
                <a:latin typeface="Comic Sans MS" panose="030F0702030302020204" pitchFamily="66" charset="0"/>
              </a:rPr>
              <a:t>padHeight</a:t>
            </a:r>
            <a:r>
              <a:rPr lang="en-US" b="1" dirty="0">
                <a:latin typeface="Comic Sans MS" panose="030F0702030302020204" pitchFamily="66" charset="0"/>
              </a:rPr>
              <a:t>/2;</a:t>
            </a:r>
          </a:p>
        </p:txBody>
      </p:sp>
      <p:graphicFrame>
        <p:nvGraphicFramePr>
          <p:cNvPr id="24" name="Diagram 23"/>
          <p:cNvGraphicFramePr/>
          <p:nvPr>
            <p:extLst>
              <p:ext uri="{D42A27DB-BD31-4B8C-83A1-F6EECF244321}">
                <p14:modId xmlns:p14="http://schemas.microsoft.com/office/powerpoint/2010/main" val="1630718251"/>
              </p:ext>
            </p:extLst>
          </p:nvPr>
        </p:nvGraphicFramePr>
        <p:xfrm>
          <a:off x="1632408" y="242135"/>
          <a:ext cx="6100713" cy="6852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reeform 5"/>
          <p:cNvSpPr>
            <a:spLocks/>
          </p:cNvSpPr>
          <p:nvPr/>
        </p:nvSpPr>
        <p:spPr bwMode="auto">
          <a:xfrm>
            <a:off x="685800" y="1219200"/>
            <a:ext cx="2590800" cy="1905000"/>
          </a:xfrm>
          <a:custGeom>
            <a:avLst/>
            <a:gdLst>
              <a:gd name="T0" fmla="*/ 1632 w 1632"/>
              <a:gd name="T1" fmla="*/ 0 h 1200"/>
              <a:gd name="T2" fmla="*/ 0 w 1632"/>
              <a:gd name="T3" fmla="*/ 0 h 1200"/>
              <a:gd name="T4" fmla="*/ 0 w 1632"/>
              <a:gd name="T5" fmla="*/ 1200 h 1200"/>
            </a:gdLst>
            <a:ahLst/>
            <a:cxnLst>
              <a:cxn ang="0">
                <a:pos x="T0" y="T1"/>
              </a:cxn>
              <a:cxn ang="0">
                <a:pos x="T2" y="T3"/>
              </a:cxn>
              <a:cxn ang="0">
                <a:pos x="T4" y="T5"/>
              </a:cxn>
            </a:cxnLst>
            <a:rect l="0" t="0" r="r" b="b"/>
            <a:pathLst>
              <a:path w="1632" h="1200">
                <a:moveTo>
                  <a:pt x="1632" y="0"/>
                </a:moveTo>
                <a:lnTo>
                  <a:pt x="0" y="0"/>
                </a:lnTo>
                <a:lnTo>
                  <a:pt x="0" y="120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6"/>
          <p:cNvSpPr>
            <a:spLocks noChangeShapeType="1"/>
          </p:cNvSpPr>
          <p:nvPr/>
        </p:nvSpPr>
        <p:spPr bwMode="auto">
          <a:xfrm>
            <a:off x="3352800" y="1219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7"/>
          <p:cNvSpPr>
            <a:spLocks noChangeShapeType="1"/>
          </p:cNvSpPr>
          <p:nvPr/>
        </p:nvSpPr>
        <p:spPr bwMode="auto">
          <a:xfrm>
            <a:off x="3581400" y="1219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8"/>
          <p:cNvSpPr>
            <a:spLocks noChangeShapeType="1"/>
          </p:cNvSpPr>
          <p:nvPr/>
        </p:nvSpPr>
        <p:spPr bwMode="auto">
          <a:xfrm>
            <a:off x="685800" y="32766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9"/>
          <p:cNvSpPr>
            <a:spLocks noChangeShapeType="1"/>
          </p:cNvSpPr>
          <p:nvPr/>
        </p:nvSpPr>
        <p:spPr bwMode="auto">
          <a:xfrm>
            <a:off x="685800" y="3581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Rectangle 10"/>
          <p:cNvSpPr>
            <a:spLocks noChangeArrowheads="1"/>
          </p:cNvSpPr>
          <p:nvPr/>
        </p:nvSpPr>
        <p:spPr bwMode="auto">
          <a:xfrm>
            <a:off x="990600" y="1727200"/>
            <a:ext cx="152400" cy="990600"/>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 name="Group 13"/>
          <p:cNvGrpSpPr>
            <a:grpSpLocks/>
          </p:cNvGrpSpPr>
          <p:nvPr/>
        </p:nvGrpSpPr>
        <p:grpSpPr bwMode="auto">
          <a:xfrm>
            <a:off x="1003300" y="2133600"/>
            <a:ext cx="152400" cy="152400"/>
            <a:chOff x="-488" y="2808"/>
            <a:chExt cx="96" cy="96"/>
          </a:xfrm>
        </p:grpSpPr>
        <p:sp>
          <p:nvSpPr>
            <p:cNvPr id="11" name="Line 11"/>
            <p:cNvSpPr>
              <a:spLocks noChangeShapeType="1"/>
            </p:cNvSpPr>
            <p:nvPr/>
          </p:nvSpPr>
          <p:spPr bwMode="auto">
            <a:xfrm>
              <a:off x="-440" y="2808"/>
              <a:ext cx="0" cy="9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2"/>
            <p:cNvSpPr>
              <a:spLocks noChangeShapeType="1"/>
            </p:cNvSpPr>
            <p:nvPr/>
          </p:nvSpPr>
          <p:spPr bwMode="auto">
            <a:xfrm>
              <a:off x="-488" y="2856"/>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Line 14"/>
          <p:cNvSpPr>
            <a:spLocks noChangeShapeType="1"/>
          </p:cNvSpPr>
          <p:nvPr/>
        </p:nvSpPr>
        <p:spPr bwMode="auto">
          <a:xfrm>
            <a:off x="1219200" y="1727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5"/>
          <p:cNvSpPr>
            <a:spLocks noChangeShapeType="1"/>
          </p:cNvSpPr>
          <p:nvPr/>
        </p:nvSpPr>
        <p:spPr bwMode="auto">
          <a:xfrm>
            <a:off x="1219200" y="2717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6"/>
          <p:cNvSpPr>
            <a:spLocks noChangeShapeType="1"/>
          </p:cNvSpPr>
          <p:nvPr/>
        </p:nvSpPr>
        <p:spPr bwMode="auto">
          <a:xfrm>
            <a:off x="1371600" y="1727200"/>
            <a:ext cx="0" cy="990600"/>
          </a:xfrm>
          <a:prstGeom prst="line">
            <a:avLst/>
          </a:prstGeom>
          <a:noFill/>
          <a:ln w="9525">
            <a:solidFill>
              <a:schemeClr val="tx1"/>
            </a:solidFill>
            <a:round/>
            <a:headEnd type="arrow" w="med" len="lg"/>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5" name="Diagram 24"/>
          <p:cNvGraphicFramePr/>
          <p:nvPr>
            <p:extLst>
              <p:ext uri="{D42A27DB-BD31-4B8C-83A1-F6EECF244321}">
                <p14:modId xmlns:p14="http://schemas.microsoft.com/office/powerpoint/2010/main" val="4262767760"/>
              </p:ext>
            </p:extLst>
          </p:nvPr>
        </p:nvGraphicFramePr>
        <p:xfrm>
          <a:off x="1063658" y="1759817"/>
          <a:ext cx="2122487" cy="6182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Freeform 18"/>
          <p:cNvSpPr>
            <a:spLocks/>
          </p:cNvSpPr>
          <p:nvPr/>
        </p:nvSpPr>
        <p:spPr bwMode="auto">
          <a:xfrm>
            <a:off x="1104900" y="2235200"/>
            <a:ext cx="990600" cy="457200"/>
          </a:xfrm>
          <a:custGeom>
            <a:avLst/>
            <a:gdLst>
              <a:gd name="T0" fmla="*/ 624 w 624"/>
              <a:gd name="T1" fmla="*/ 288 h 288"/>
              <a:gd name="T2" fmla="*/ 384 w 624"/>
              <a:gd name="T3" fmla="*/ 144 h 288"/>
              <a:gd name="T4" fmla="*/ 432 w 624"/>
              <a:gd name="T5" fmla="*/ 240 h 288"/>
              <a:gd name="T6" fmla="*/ 144 w 624"/>
              <a:gd name="T7" fmla="*/ 144 h 288"/>
              <a:gd name="T8" fmla="*/ 0 w 624"/>
              <a:gd name="T9" fmla="*/ 0 h 288"/>
            </a:gdLst>
            <a:ahLst/>
            <a:cxnLst>
              <a:cxn ang="0">
                <a:pos x="T0" y="T1"/>
              </a:cxn>
              <a:cxn ang="0">
                <a:pos x="T2" y="T3"/>
              </a:cxn>
              <a:cxn ang="0">
                <a:pos x="T4" y="T5"/>
              </a:cxn>
              <a:cxn ang="0">
                <a:pos x="T6" y="T7"/>
              </a:cxn>
              <a:cxn ang="0">
                <a:pos x="T8" y="T9"/>
              </a:cxn>
            </a:cxnLst>
            <a:rect l="0" t="0" r="r" b="b"/>
            <a:pathLst>
              <a:path w="624" h="288">
                <a:moveTo>
                  <a:pt x="624" y="288"/>
                </a:moveTo>
                <a:cubicBezTo>
                  <a:pt x="520" y="220"/>
                  <a:pt x="416" y="152"/>
                  <a:pt x="384" y="144"/>
                </a:cubicBezTo>
                <a:cubicBezTo>
                  <a:pt x="352" y="136"/>
                  <a:pt x="472" y="240"/>
                  <a:pt x="432" y="240"/>
                </a:cubicBezTo>
                <a:cubicBezTo>
                  <a:pt x="392" y="240"/>
                  <a:pt x="216" y="184"/>
                  <a:pt x="144" y="144"/>
                </a:cubicBezTo>
                <a:cubicBezTo>
                  <a:pt x="72" y="104"/>
                  <a:pt x="36" y="52"/>
                  <a:pt x="0" y="0"/>
                </a:cubicBezTo>
              </a:path>
            </a:pathLst>
          </a:custGeom>
          <a:noFill/>
          <a:ln w="9525">
            <a:solidFill>
              <a:srgbClr val="FF0000"/>
            </a:solidFill>
            <a:round/>
            <a:headEnd type="none" w="med" len="me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6" name="Diagram 25"/>
          <p:cNvGraphicFramePr/>
          <p:nvPr>
            <p:extLst>
              <p:ext uri="{D42A27DB-BD31-4B8C-83A1-F6EECF244321}">
                <p14:modId xmlns:p14="http://schemas.microsoft.com/office/powerpoint/2010/main" val="1862885261"/>
              </p:ext>
            </p:extLst>
          </p:nvPr>
        </p:nvGraphicFramePr>
        <p:xfrm>
          <a:off x="1599285" y="2593688"/>
          <a:ext cx="1447800" cy="60238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9" name="Text Box 20"/>
          <p:cNvSpPr txBox="1">
            <a:spLocks noChangeArrowheads="1"/>
          </p:cNvSpPr>
          <p:nvPr/>
        </p:nvSpPr>
        <p:spPr bwMode="auto">
          <a:xfrm>
            <a:off x="304800" y="863600"/>
            <a:ext cx="795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urier New" pitchFamily="49" charset="0"/>
              </a:rPr>
              <a:t>(0,0)</a:t>
            </a:r>
          </a:p>
        </p:txBody>
      </p:sp>
      <p:sp>
        <p:nvSpPr>
          <p:cNvPr id="20" name="Line 21"/>
          <p:cNvSpPr>
            <a:spLocks noChangeShapeType="1"/>
          </p:cNvSpPr>
          <p:nvPr/>
        </p:nvSpPr>
        <p:spPr bwMode="auto">
          <a:xfrm flipV="1">
            <a:off x="1066800" y="1244600"/>
            <a:ext cx="0" cy="457200"/>
          </a:xfrm>
          <a:prstGeom prst="line">
            <a:avLst/>
          </a:prstGeom>
          <a:noFill/>
          <a:ln w="9525">
            <a:solidFill>
              <a:schemeClr val="tx1"/>
            </a:solidFill>
            <a:round/>
            <a:headEnd type="arrow" w="med" len="lg"/>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Text Box 22"/>
          <p:cNvSpPr txBox="1">
            <a:spLocks noChangeArrowheads="1"/>
          </p:cNvSpPr>
          <p:nvPr/>
        </p:nvSpPr>
        <p:spPr bwMode="auto">
          <a:xfrm>
            <a:off x="812800" y="1295400"/>
            <a:ext cx="265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22" name="Text Box 23"/>
          <p:cNvSpPr txBox="1">
            <a:spLocks noChangeArrowheads="1"/>
          </p:cNvSpPr>
          <p:nvPr/>
        </p:nvSpPr>
        <p:spPr bwMode="auto">
          <a:xfrm>
            <a:off x="557212" y="4847078"/>
            <a:ext cx="8001000"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dirty="0">
                <a:latin typeface="Arial" panose="020B0604020202020204" pitchFamily="34" charset="0"/>
                <a:cs typeface="Arial" panose="020B0604020202020204" pitchFamily="34" charset="0"/>
              </a:rPr>
              <a:t>After player inputs have been handled the new positions of the movable objects need to be checked to ensure that they are within the game space limits.  What to do to keep the objects inside the game space depends on the object's function.  For the paddles, you can just replace the new position with the limiting position as if it has hit a boundary.</a:t>
            </a:r>
          </a:p>
        </p:txBody>
      </p:sp>
    </p:spTree>
    <p:extLst>
      <p:ext uri="{BB962C8B-B14F-4D97-AF65-F5344CB8AC3E}">
        <p14:creationId xmlns:p14="http://schemas.microsoft.com/office/powerpoint/2010/main" val="12543410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19200"/>
            <a:ext cx="6153150"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reeform 3"/>
          <p:cNvSpPr>
            <a:spLocks/>
          </p:cNvSpPr>
          <p:nvPr/>
        </p:nvSpPr>
        <p:spPr bwMode="auto">
          <a:xfrm>
            <a:off x="1727200" y="3392488"/>
            <a:ext cx="4114800" cy="2514600"/>
          </a:xfrm>
          <a:custGeom>
            <a:avLst/>
            <a:gdLst>
              <a:gd name="T0" fmla="*/ 0 w 2544"/>
              <a:gd name="T1" fmla="*/ 0 h 1488"/>
              <a:gd name="T2" fmla="*/ 1296 w 2544"/>
              <a:gd name="T3" fmla="*/ 1488 h 1488"/>
              <a:gd name="T4" fmla="*/ 2544 w 2544"/>
              <a:gd name="T5" fmla="*/ 432 h 1488"/>
            </a:gdLst>
            <a:ahLst/>
            <a:cxnLst>
              <a:cxn ang="0">
                <a:pos x="T0" y="T1"/>
              </a:cxn>
              <a:cxn ang="0">
                <a:pos x="T2" y="T3"/>
              </a:cxn>
              <a:cxn ang="0">
                <a:pos x="T4" y="T5"/>
              </a:cxn>
            </a:cxnLst>
            <a:rect l="0" t="0" r="r" b="b"/>
            <a:pathLst>
              <a:path w="2544" h="1488">
                <a:moveTo>
                  <a:pt x="0" y="0"/>
                </a:moveTo>
                <a:lnTo>
                  <a:pt x="1296" y="1488"/>
                </a:lnTo>
                <a:lnTo>
                  <a:pt x="2544" y="432"/>
                </a:lnTo>
              </a:path>
            </a:pathLst>
          </a:custGeom>
          <a:noFill/>
          <a:ln w="28575" cmpd="sng">
            <a:solidFill>
              <a:srgbClr val="FFFF00">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5" name="Diagram 4"/>
          <p:cNvGraphicFramePr/>
          <p:nvPr>
            <p:extLst>
              <p:ext uri="{D42A27DB-BD31-4B8C-83A1-F6EECF244321}">
                <p14:modId xmlns:p14="http://schemas.microsoft.com/office/powerpoint/2010/main" val="3372306742"/>
              </p:ext>
            </p:extLst>
          </p:nvPr>
        </p:nvGraphicFramePr>
        <p:xfrm>
          <a:off x="1524000" y="304800"/>
          <a:ext cx="2438400"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9035497"/>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755</TotalTime>
  <Words>667</Words>
  <Application>Microsoft Office PowerPoint</Application>
  <PresentationFormat>On-screen Show (4:3)</PresentationFormat>
  <Paragraphs>108</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 BLANCA</vt:lpstr>
      <vt:lpstr>AR DARLING</vt:lpstr>
      <vt:lpstr>AR DECODE</vt:lpstr>
      <vt:lpstr>AR DELANEY</vt:lpstr>
      <vt:lpstr>AR JULIAN</vt:lpstr>
      <vt:lpstr>Arial</vt:lpstr>
      <vt:lpstr>Arial Narrow</vt:lpstr>
      <vt:lpstr>Century Gothic</vt:lpstr>
      <vt:lpstr>Comic Sans MS</vt:lpstr>
      <vt:lpstr>Courier New</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Murray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Pilgrim</dc:creator>
  <cp:lastModifiedBy>Mukul</cp:lastModifiedBy>
  <cp:revision>23</cp:revision>
  <dcterms:created xsi:type="dcterms:W3CDTF">2011-08-24T22:21:53Z</dcterms:created>
  <dcterms:modified xsi:type="dcterms:W3CDTF">2020-11-19T06:55:17Z</dcterms:modified>
</cp:coreProperties>
</file>